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6" r:id="rId4"/>
    <p:sldId id="258" r:id="rId5"/>
    <p:sldId id="259" r:id="rId6"/>
    <p:sldId id="260" r:id="rId7"/>
    <p:sldId id="261" r:id="rId8"/>
    <p:sldId id="267" r:id="rId9"/>
    <p:sldId id="262" r:id="rId10"/>
    <p:sldId id="263" r:id="rId11"/>
    <p:sldId id="264" r:id="rId12"/>
    <p:sldId id="265" r:id="rId13"/>
    <p:sldId id="283" r:id="rId14"/>
    <p:sldId id="266" r:id="rId15"/>
    <p:sldId id="268" r:id="rId16"/>
    <p:sldId id="269" r:id="rId17"/>
    <p:sldId id="270" r:id="rId18"/>
    <p:sldId id="271" r:id="rId19"/>
    <p:sldId id="273" r:id="rId20"/>
    <p:sldId id="272" r:id="rId21"/>
    <p:sldId id="274" r:id="rId22"/>
    <p:sldId id="275" r:id="rId23"/>
    <p:sldId id="277" r:id="rId24"/>
    <p:sldId id="278" r:id="rId25"/>
    <p:sldId id="279" r:id="rId26"/>
    <p:sldId id="280" r:id="rId27"/>
    <p:sldId id="281" r:id="rId28"/>
    <p:sldId id="282" r:id="rId29"/>
    <p:sldId id="284" r:id="rId30"/>
    <p:sldId id="285" r:id="rId31"/>
    <p:sldId id="286" r:id="rId32"/>
    <p:sldId id="287" r:id="rId33"/>
    <p:sldId id="288" r:id="rId34"/>
    <p:sldId id="289" r:id="rId35"/>
    <p:sldId id="29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94" autoAdjust="0"/>
    <p:restoredTop sz="94660"/>
  </p:normalViewPr>
  <p:slideViewPr>
    <p:cSldViewPr snapToGrid="0">
      <p:cViewPr varScale="1">
        <p:scale>
          <a:sx n="74" d="100"/>
          <a:sy n="74" d="100"/>
        </p:scale>
        <p:origin x="66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073883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892300" y="1295400"/>
            <a:ext cx="3314700" cy="5562600"/>
          </a:xfrm>
          <a:prstGeom prst="rect">
            <a:avLst/>
          </a:prstGeom>
        </p:spPr>
        <p:txBody>
          <a:bodyPr/>
          <a:lstStyle/>
          <a:p>
            <a:endParaRPr lang="en-US"/>
          </a:p>
        </p:txBody>
      </p:sp>
      <p:sp>
        <p:nvSpPr>
          <p:cNvPr id="5" name="Picture Placeholder 3"/>
          <p:cNvSpPr>
            <a:spLocks noGrp="1"/>
          </p:cNvSpPr>
          <p:nvPr>
            <p:ph type="pic" sz="quarter" idx="11"/>
          </p:nvPr>
        </p:nvSpPr>
        <p:spPr>
          <a:xfrm>
            <a:off x="8432800" y="482600"/>
            <a:ext cx="3314700" cy="5562600"/>
          </a:xfrm>
          <a:prstGeom prst="rect">
            <a:avLst/>
          </a:prstGeom>
        </p:spPr>
        <p:txBody>
          <a:bodyPr/>
          <a:lstStyle/>
          <a:p>
            <a:endParaRPr lang="en-US"/>
          </a:p>
        </p:txBody>
      </p:sp>
    </p:spTree>
    <p:extLst>
      <p:ext uri="{BB962C8B-B14F-4D97-AF65-F5344CB8AC3E}">
        <p14:creationId xmlns:p14="http://schemas.microsoft.com/office/powerpoint/2010/main" val="2378125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098800" y="965200"/>
            <a:ext cx="2273300" cy="3009900"/>
          </a:xfrm>
          <a:prstGeom prst="rect">
            <a:avLst/>
          </a:prstGeom>
        </p:spPr>
        <p:txBody>
          <a:bodyPr/>
          <a:lstStyle/>
          <a:p>
            <a:endParaRPr lang="en-US"/>
          </a:p>
        </p:txBody>
      </p:sp>
      <p:sp>
        <p:nvSpPr>
          <p:cNvPr id="5" name="Picture Placeholder 3"/>
          <p:cNvSpPr>
            <a:spLocks noGrp="1"/>
          </p:cNvSpPr>
          <p:nvPr>
            <p:ph type="pic" sz="quarter" idx="11"/>
          </p:nvPr>
        </p:nvSpPr>
        <p:spPr>
          <a:xfrm>
            <a:off x="5499100" y="2857500"/>
            <a:ext cx="2273300" cy="3009900"/>
          </a:xfrm>
          <a:prstGeom prst="rect">
            <a:avLst/>
          </a:prstGeom>
        </p:spPr>
        <p:txBody>
          <a:bodyPr/>
          <a:lstStyle/>
          <a:p>
            <a:endParaRPr lang="en-US"/>
          </a:p>
        </p:txBody>
      </p:sp>
      <p:sp>
        <p:nvSpPr>
          <p:cNvPr id="6" name="Picture Placeholder 3"/>
          <p:cNvSpPr>
            <a:spLocks noGrp="1"/>
          </p:cNvSpPr>
          <p:nvPr>
            <p:ph type="pic" sz="quarter" idx="12"/>
          </p:nvPr>
        </p:nvSpPr>
        <p:spPr>
          <a:xfrm>
            <a:off x="9918700" y="1536700"/>
            <a:ext cx="2273300" cy="3009900"/>
          </a:xfrm>
          <a:prstGeom prst="rect">
            <a:avLst/>
          </a:prstGeom>
        </p:spPr>
        <p:txBody>
          <a:bodyPr/>
          <a:lstStyle/>
          <a:p>
            <a:endParaRPr lang="en-US"/>
          </a:p>
        </p:txBody>
      </p:sp>
    </p:spTree>
    <p:extLst>
      <p:ext uri="{BB962C8B-B14F-4D97-AF65-F5344CB8AC3E}">
        <p14:creationId xmlns:p14="http://schemas.microsoft.com/office/powerpoint/2010/main" val="1534418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6838950" y="438150"/>
            <a:ext cx="4724400" cy="5867400"/>
          </a:xfrm>
          <a:prstGeom prst="rect">
            <a:avLst/>
          </a:prstGeom>
        </p:spPr>
        <p:txBody>
          <a:bodyPr/>
          <a:lstStyle/>
          <a:p>
            <a:endParaRPr lang="en-US"/>
          </a:p>
        </p:txBody>
      </p:sp>
      <p:sp>
        <p:nvSpPr>
          <p:cNvPr id="4" name="Picture Placeholder 3"/>
          <p:cNvSpPr>
            <a:spLocks noGrp="1"/>
          </p:cNvSpPr>
          <p:nvPr>
            <p:ph type="pic" sz="quarter" idx="14"/>
          </p:nvPr>
        </p:nvSpPr>
        <p:spPr>
          <a:xfrm>
            <a:off x="6838950" y="4343400"/>
            <a:ext cx="2863850" cy="1962150"/>
          </a:xfrm>
          <a:prstGeom prst="rect">
            <a:avLst/>
          </a:prstGeom>
        </p:spPr>
        <p:txBody>
          <a:bodyPr/>
          <a:lstStyle/>
          <a:p>
            <a:endParaRPr lang="en-US" dirty="0"/>
          </a:p>
        </p:txBody>
      </p:sp>
      <p:sp>
        <p:nvSpPr>
          <p:cNvPr id="5" name="Picture Placeholder 3"/>
          <p:cNvSpPr>
            <a:spLocks noGrp="1"/>
          </p:cNvSpPr>
          <p:nvPr>
            <p:ph type="pic" sz="quarter" idx="15"/>
          </p:nvPr>
        </p:nvSpPr>
        <p:spPr>
          <a:xfrm>
            <a:off x="3546475" y="2390775"/>
            <a:ext cx="2863850" cy="1962150"/>
          </a:xfrm>
          <a:prstGeom prst="rect">
            <a:avLst/>
          </a:prstGeom>
        </p:spPr>
        <p:txBody>
          <a:bodyPr/>
          <a:lstStyle/>
          <a:p>
            <a:endParaRPr lang="en-US" dirty="0"/>
          </a:p>
        </p:txBody>
      </p:sp>
    </p:spTree>
    <p:extLst>
      <p:ext uri="{BB962C8B-B14F-4D97-AF65-F5344CB8AC3E}">
        <p14:creationId xmlns:p14="http://schemas.microsoft.com/office/powerpoint/2010/main" val="722383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60C2C912-9267-4767-AB2A-D73B1117ADDD}"/>
              </a:ext>
            </a:extLst>
          </p:cNvPr>
          <p:cNvSpPr>
            <a:spLocks noGrp="1"/>
          </p:cNvSpPr>
          <p:nvPr>
            <p:ph type="pic" sz="quarter" idx="10" hasCustomPrompt="1"/>
          </p:nvPr>
        </p:nvSpPr>
        <p:spPr>
          <a:xfrm>
            <a:off x="6477000" y="1028700"/>
            <a:ext cx="3695700" cy="2400300"/>
          </a:xfrm>
          <a:prstGeom prst="rect">
            <a:avLst/>
          </a:prstGeom>
          <a:noFill/>
        </p:spPr>
        <p:txBody>
          <a:bodyPr anchor="ctr"/>
          <a:lstStyle>
            <a:lvl1pPr algn="ctr">
              <a:defRPr sz="1400" b="0" i="0">
                <a:latin typeface="Titillium" charset="0"/>
                <a:ea typeface="Titillium" charset="0"/>
                <a:cs typeface="Titillium" charset="0"/>
              </a:defRPr>
            </a:lvl1pPr>
          </a:lstStyle>
          <a:p>
            <a:r>
              <a:rPr lang="en-US"/>
              <a:t>Insert Image</a:t>
            </a:r>
            <a:endParaRPr lang="en-US" dirty="0"/>
          </a:p>
        </p:txBody>
      </p:sp>
    </p:spTree>
    <p:extLst>
      <p:ext uri="{BB962C8B-B14F-4D97-AF65-F5344CB8AC3E}">
        <p14:creationId xmlns:p14="http://schemas.microsoft.com/office/powerpoint/2010/main" val="3235931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60C2C912-9267-4767-AB2A-D73B1117ADDD}"/>
              </a:ext>
            </a:extLst>
          </p:cNvPr>
          <p:cNvSpPr>
            <a:spLocks noGrp="1"/>
          </p:cNvSpPr>
          <p:nvPr>
            <p:ph type="pic" sz="quarter" idx="10" hasCustomPrompt="1"/>
          </p:nvPr>
        </p:nvSpPr>
        <p:spPr>
          <a:xfrm>
            <a:off x="2400300" y="1028700"/>
            <a:ext cx="3695700" cy="2400300"/>
          </a:xfrm>
          <a:prstGeom prst="rect">
            <a:avLst/>
          </a:prstGeom>
          <a:noFill/>
        </p:spPr>
        <p:txBody>
          <a:bodyPr anchor="ctr"/>
          <a:lstStyle>
            <a:lvl1pPr algn="ctr">
              <a:defRPr sz="1400" b="0" i="0">
                <a:latin typeface="Titillium" charset="0"/>
                <a:ea typeface="Titillium" charset="0"/>
                <a:cs typeface="Titillium" charset="0"/>
              </a:defRPr>
            </a:lvl1pPr>
          </a:lstStyle>
          <a:p>
            <a:r>
              <a:rPr lang="en-US"/>
              <a:t>Insert Image</a:t>
            </a:r>
            <a:endParaRPr lang="en-US" dirty="0"/>
          </a:p>
        </p:txBody>
      </p:sp>
    </p:spTree>
    <p:extLst>
      <p:ext uri="{BB962C8B-B14F-4D97-AF65-F5344CB8AC3E}">
        <p14:creationId xmlns:p14="http://schemas.microsoft.com/office/powerpoint/2010/main" val="193072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43660" y="1001713"/>
            <a:ext cx="3324225" cy="1885950"/>
          </a:xfrm>
          <a:prstGeom prst="rect">
            <a:avLst/>
          </a:prstGeom>
        </p:spPr>
        <p:txBody>
          <a:bodyPr/>
          <a:lstStyle/>
          <a:p>
            <a:endParaRPr lang="en-US"/>
          </a:p>
        </p:txBody>
      </p:sp>
      <p:sp>
        <p:nvSpPr>
          <p:cNvPr id="5" name="Picture Placeholder 3"/>
          <p:cNvSpPr>
            <a:spLocks noGrp="1"/>
          </p:cNvSpPr>
          <p:nvPr>
            <p:ph type="pic" sz="quarter" idx="11"/>
          </p:nvPr>
        </p:nvSpPr>
        <p:spPr>
          <a:xfrm>
            <a:off x="8243660" y="3323999"/>
            <a:ext cx="3324225" cy="1885950"/>
          </a:xfrm>
          <a:prstGeom prst="rect">
            <a:avLst/>
          </a:prstGeom>
        </p:spPr>
        <p:txBody>
          <a:bodyPr/>
          <a:lstStyle/>
          <a:p>
            <a:endParaRPr lang="en-US"/>
          </a:p>
        </p:txBody>
      </p:sp>
      <p:sp>
        <p:nvSpPr>
          <p:cNvPr id="6" name="Picture Placeholder 3"/>
          <p:cNvSpPr>
            <a:spLocks noGrp="1"/>
          </p:cNvSpPr>
          <p:nvPr>
            <p:ph type="pic" sz="quarter" idx="12"/>
          </p:nvPr>
        </p:nvSpPr>
        <p:spPr>
          <a:xfrm>
            <a:off x="928460" y="1001713"/>
            <a:ext cx="2613025" cy="3207430"/>
          </a:xfrm>
          <a:prstGeom prst="rect">
            <a:avLst/>
          </a:prstGeom>
        </p:spPr>
        <p:txBody>
          <a:bodyPr/>
          <a:lstStyle/>
          <a:p>
            <a:endParaRPr lang="en-US"/>
          </a:p>
        </p:txBody>
      </p:sp>
      <p:sp>
        <p:nvSpPr>
          <p:cNvPr id="7" name="Picture Placeholder 3"/>
          <p:cNvSpPr>
            <a:spLocks noGrp="1"/>
          </p:cNvSpPr>
          <p:nvPr>
            <p:ph type="pic" sz="quarter" idx="13"/>
          </p:nvPr>
        </p:nvSpPr>
        <p:spPr>
          <a:xfrm>
            <a:off x="3076575" y="2830513"/>
            <a:ext cx="2613025" cy="3207430"/>
          </a:xfrm>
          <a:prstGeom prst="rect">
            <a:avLst/>
          </a:prstGeom>
        </p:spPr>
        <p:txBody>
          <a:bodyPr/>
          <a:lstStyle/>
          <a:p>
            <a:endParaRPr lang="en-US"/>
          </a:p>
        </p:txBody>
      </p:sp>
      <p:sp>
        <p:nvSpPr>
          <p:cNvPr id="9" name="Picture Placeholder 8"/>
          <p:cNvSpPr>
            <a:spLocks noGrp="1"/>
          </p:cNvSpPr>
          <p:nvPr>
            <p:ph type="pic" sz="quarter" idx="14"/>
          </p:nvPr>
        </p:nvSpPr>
        <p:spPr>
          <a:xfrm>
            <a:off x="449943" y="566057"/>
            <a:ext cx="6821714" cy="6291942"/>
          </a:xfrm>
          <a:prstGeom prst="rect">
            <a:avLst/>
          </a:prstGeom>
        </p:spPr>
        <p:txBody>
          <a:bodyPr/>
          <a:lstStyle/>
          <a:p>
            <a:endParaRPr lang="en-US"/>
          </a:p>
        </p:txBody>
      </p:sp>
    </p:spTree>
    <p:extLst>
      <p:ext uri="{BB962C8B-B14F-4D97-AF65-F5344CB8AC3E}">
        <p14:creationId xmlns:p14="http://schemas.microsoft.com/office/powerpoint/2010/main" val="3935998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655888"/>
            <a:ext cx="6908800" cy="4202112"/>
          </a:xfrm>
          <a:prstGeom prst="rect">
            <a:avLst/>
          </a:prstGeom>
        </p:spPr>
        <p:txBody>
          <a:bodyPr/>
          <a:lstStyle/>
          <a:p>
            <a:endParaRPr lang="en-US"/>
          </a:p>
        </p:txBody>
      </p:sp>
      <p:sp>
        <p:nvSpPr>
          <p:cNvPr id="6" name="Picture Placeholder 5"/>
          <p:cNvSpPr>
            <a:spLocks noGrp="1"/>
          </p:cNvSpPr>
          <p:nvPr>
            <p:ph type="pic" sz="quarter" idx="11"/>
          </p:nvPr>
        </p:nvSpPr>
        <p:spPr>
          <a:xfrm>
            <a:off x="5580856" y="819944"/>
            <a:ext cx="2655888" cy="3671887"/>
          </a:xfrm>
          <a:prstGeom prst="rect">
            <a:avLst/>
          </a:prstGeom>
        </p:spPr>
        <p:txBody>
          <a:bodyPr/>
          <a:lstStyle/>
          <a:p>
            <a:endParaRPr lang="en-US"/>
          </a:p>
        </p:txBody>
      </p:sp>
    </p:spTree>
    <p:extLst>
      <p:ext uri="{BB962C8B-B14F-4D97-AF65-F5344CB8AC3E}">
        <p14:creationId xmlns:p14="http://schemas.microsoft.com/office/powerpoint/2010/main" val="21164596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444441" y="0"/>
            <a:ext cx="2771775" cy="6858000"/>
          </a:xfrm>
          <a:prstGeom prst="rect">
            <a:avLst/>
          </a:prstGeom>
        </p:spPr>
        <p:txBody>
          <a:bodyPr/>
          <a:lstStyle/>
          <a:p>
            <a:endParaRPr lang="en-US"/>
          </a:p>
        </p:txBody>
      </p:sp>
      <p:sp>
        <p:nvSpPr>
          <p:cNvPr id="6" name="Picture Placeholder 5"/>
          <p:cNvSpPr>
            <a:spLocks noGrp="1"/>
          </p:cNvSpPr>
          <p:nvPr>
            <p:ph type="pic" sz="quarter" idx="11"/>
          </p:nvPr>
        </p:nvSpPr>
        <p:spPr>
          <a:xfrm>
            <a:off x="9674225" y="1001486"/>
            <a:ext cx="2517775" cy="3472089"/>
          </a:xfrm>
          <a:prstGeom prst="rect">
            <a:avLst/>
          </a:prstGeom>
        </p:spPr>
        <p:txBody>
          <a:bodyPr/>
          <a:lstStyle/>
          <a:p>
            <a:endParaRPr lang="en-US"/>
          </a:p>
        </p:txBody>
      </p:sp>
    </p:spTree>
    <p:extLst>
      <p:ext uri="{BB962C8B-B14F-4D97-AF65-F5344CB8AC3E}">
        <p14:creationId xmlns:p14="http://schemas.microsoft.com/office/powerpoint/2010/main" val="2862777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en-US"/>
          </a:p>
        </p:txBody>
      </p:sp>
      <p:sp>
        <p:nvSpPr>
          <p:cNvPr id="6" name="Picture Placeholder 5"/>
          <p:cNvSpPr>
            <a:spLocks noGrp="1"/>
          </p:cNvSpPr>
          <p:nvPr>
            <p:ph type="pic" sz="quarter" idx="11"/>
          </p:nvPr>
        </p:nvSpPr>
        <p:spPr>
          <a:xfrm>
            <a:off x="9228406" y="4065563"/>
            <a:ext cx="2963594" cy="2792437"/>
          </a:xfrm>
          <a:prstGeom prst="rect">
            <a:avLst/>
          </a:prstGeom>
        </p:spPr>
        <p:txBody>
          <a:bodyPr/>
          <a:lstStyle/>
          <a:p>
            <a:endParaRPr lang="en-US"/>
          </a:p>
        </p:txBody>
      </p:sp>
    </p:spTree>
    <p:extLst>
      <p:ext uri="{BB962C8B-B14F-4D97-AF65-F5344CB8AC3E}">
        <p14:creationId xmlns:p14="http://schemas.microsoft.com/office/powerpoint/2010/main" val="34073427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en-US"/>
          </a:p>
        </p:txBody>
      </p:sp>
      <p:sp>
        <p:nvSpPr>
          <p:cNvPr id="6" name="Picture Placeholder 5"/>
          <p:cNvSpPr>
            <a:spLocks noGrp="1"/>
          </p:cNvSpPr>
          <p:nvPr>
            <p:ph type="pic" sz="quarter" idx="11"/>
          </p:nvPr>
        </p:nvSpPr>
        <p:spPr>
          <a:xfrm>
            <a:off x="9228406" y="4065563"/>
            <a:ext cx="2963594" cy="2792437"/>
          </a:xfrm>
          <a:prstGeom prst="rect">
            <a:avLst/>
          </a:prstGeom>
        </p:spPr>
        <p:txBody>
          <a:bodyPr/>
          <a:lstStyle/>
          <a:p>
            <a:endParaRPr lang="en-US"/>
          </a:p>
        </p:txBody>
      </p:sp>
      <p:sp>
        <p:nvSpPr>
          <p:cNvPr id="8" name="Picture Placeholder 5"/>
          <p:cNvSpPr>
            <a:spLocks noGrp="1"/>
          </p:cNvSpPr>
          <p:nvPr>
            <p:ph type="pic" sz="quarter" idx="12"/>
          </p:nvPr>
        </p:nvSpPr>
        <p:spPr>
          <a:xfrm>
            <a:off x="0" y="0"/>
            <a:ext cx="2963594" cy="2792437"/>
          </a:xfrm>
          <a:prstGeom prst="rect">
            <a:avLst/>
          </a:prstGeom>
        </p:spPr>
        <p:txBody>
          <a:bodyPr/>
          <a:lstStyle/>
          <a:p>
            <a:endParaRPr lang="en-US"/>
          </a:p>
        </p:txBody>
      </p:sp>
    </p:spTree>
    <p:extLst>
      <p:ext uri="{BB962C8B-B14F-4D97-AF65-F5344CB8AC3E}">
        <p14:creationId xmlns:p14="http://schemas.microsoft.com/office/powerpoint/2010/main" val="3371253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E045C4BB-3B6D-41F6-A2CA-2B9A34AD443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7917" r="17500"/>
          <a:stretch/>
        </p:blipFill>
        <p:spPr>
          <a:xfrm>
            <a:off x="5848350" y="0"/>
            <a:ext cx="5905501" cy="6858000"/>
          </a:xfrm>
          <a:prstGeom prst="rect">
            <a:avLst/>
          </a:prstGeom>
        </p:spPr>
      </p:pic>
      <p:sp>
        <p:nvSpPr>
          <p:cNvPr id="4" name="Freeform 7">
            <a:extLst>
              <a:ext uri="{FF2B5EF4-FFF2-40B4-BE49-F238E27FC236}">
                <a16:creationId xmlns:a16="http://schemas.microsoft.com/office/drawing/2014/main" xmlns="" id="{E6594AED-53A4-4A86-BC45-B5FBCBF54873}"/>
              </a:ext>
            </a:extLst>
          </p:cNvPr>
          <p:cNvSpPr>
            <a:spLocks noGrp="1"/>
          </p:cNvSpPr>
          <p:nvPr>
            <p:ph type="pic" sz="quarter" idx="10"/>
          </p:nvPr>
        </p:nvSpPr>
        <p:spPr>
          <a:xfrm>
            <a:off x="6411834" y="1023831"/>
            <a:ext cx="4539372" cy="4697294"/>
          </a:xfrm>
          <a:custGeom>
            <a:avLst/>
            <a:gdLst>
              <a:gd name="connsiteX0" fmla="*/ 2767427 w 4539372"/>
              <a:gd name="connsiteY0" fmla="*/ 109 h 4697294"/>
              <a:gd name="connsiteX1" fmla="*/ 2918429 w 4539372"/>
              <a:gd name="connsiteY1" fmla="*/ 38997 h 4697294"/>
              <a:gd name="connsiteX2" fmla="*/ 4504599 w 4539372"/>
              <a:gd name="connsiteY2" fmla="*/ 437735 h 4697294"/>
              <a:gd name="connsiteX3" fmla="*/ 4104550 w 4539372"/>
              <a:gd name="connsiteY3" fmla="*/ 1367368 h 4697294"/>
              <a:gd name="connsiteX4" fmla="*/ 2181105 w 4539372"/>
              <a:gd name="connsiteY4" fmla="*/ 4546601 h 4697294"/>
              <a:gd name="connsiteX5" fmla="*/ 1257821 w 4539372"/>
              <a:gd name="connsiteY5" fmla="*/ 4448177 h 4697294"/>
              <a:gd name="connsiteX6" fmla="*/ 230451 w 4539372"/>
              <a:gd name="connsiteY6" fmla="*/ 4068488 h 4697294"/>
              <a:gd name="connsiteX7" fmla="*/ 62176 w 4539372"/>
              <a:gd name="connsiteY7" fmla="*/ 3678607 h 4697294"/>
              <a:gd name="connsiteX8" fmla="*/ 2388847 w 4539372"/>
              <a:gd name="connsiteY8" fmla="*/ 277121 h 4697294"/>
              <a:gd name="connsiteX9" fmla="*/ 2767427 w 4539372"/>
              <a:gd name="connsiteY9" fmla="*/ 109 h 469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39372" h="4697294">
                <a:moveTo>
                  <a:pt x="2767427" y="109"/>
                </a:moveTo>
                <a:cubicBezTo>
                  <a:pt x="2817547" y="-1278"/>
                  <a:pt x="2868499" y="10547"/>
                  <a:pt x="2918429" y="38997"/>
                </a:cubicBezTo>
                <a:cubicBezTo>
                  <a:pt x="4076862" y="313726"/>
                  <a:pt x="4089117" y="343979"/>
                  <a:pt x="4504599" y="437735"/>
                </a:cubicBezTo>
                <a:cubicBezTo>
                  <a:pt x="4666221" y="551535"/>
                  <a:pt x="4218350" y="1167646"/>
                  <a:pt x="4104550" y="1367368"/>
                </a:cubicBezTo>
                <a:lnTo>
                  <a:pt x="2181105" y="4546601"/>
                </a:lnTo>
                <a:cubicBezTo>
                  <a:pt x="2067305" y="4886023"/>
                  <a:pt x="1457542" y="4561977"/>
                  <a:pt x="1257821" y="4448177"/>
                </a:cubicBezTo>
                <a:lnTo>
                  <a:pt x="230451" y="4068488"/>
                </a:lnTo>
                <a:cubicBezTo>
                  <a:pt x="-16896" y="3992789"/>
                  <a:pt x="-51624" y="3878329"/>
                  <a:pt x="62176" y="3678607"/>
                </a:cubicBezTo>
                <a:lnTo>
                  <a:pt x="2388847" y="277121"/>
                </a:lnTo>
                <a:cubicBezTo>
                  <a:pt x="2474197" y="127329"/>
                  <a:pt x="2617068" y="4268"/>
                  <a:pt x="2767427" y="109"/>
                </a:cubicBezTo>
                <a:close/>
              </a:path>
            </a:pathLst>
          </a:custGeom>
        </p:spPr>
        <p:txBody>
          <a:bodyPr wrap="square">
            <a:noAutofit/>
          </a:bodyPr>
          <a:lstStyle/>
          <a:p>
            <a:endParaRPr lang="en-SG"/>
          </a:p>
        </p:txBody>
      </p:sp>
    </p:spTree>
    <p:extLst>
      <p:ext uri="{BB962C8B-B14F-4D97-AF65-F5344CB8AC3E}">
        <p14:creationId xmlns:p14="http://schemas.microsoft.com/office/powerpoint/2010/main" val="12962442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600575" y="725488"/>
            <a:ext cx="7024688" cy="5573712"/>
          </a:xfrm>
          <a:prstGeom prst="rect">
            <a:avLst/>
          </a:prstGeom>
        </p:spPr>
        <p:txBody>
          <a:bodyPr/>
          <a:lstStyle/>
          <a:p>
            <a:endParaRPr lang="en-US"/>
          </a:p>
        </p:txBody>
      </p:sp>
      <p:sp>
        <p:nvSpPr>
          <p:cNvPr id="6" name="Picture Placeholder 5"/>
          <p:cNvSpPr>
            <a:spLocks noGrp="1"/>
          </p:cNvSpPr>
          <p:nvPr>
            <p:ph type="pic" sz="quarter" idx="11"/>
          </p:nvPr>
        </p:nvSpPr>
        <p:spPr>
          <a:xfrm>
            <a:off x="4600575" y="3513138"/>
            <a:ext cx="2381250" cy="2786062"/>
          </a:xfrm>
          <a:prstGeom prst="rect">
            <a:avLst/>
          </a:prstGeom>
        </p:spPr>
        <p:txBody>
          <a:bodyPr/>
          <a:lstStyle/>
          <a:p>
            <a:endParaRPr lang="en-US"/>
          </a:p>
        </p:txBody>
      </p:sp>
    </p:spTree>
    <p:extLst>
      <p:ext uri="{BB962C8B-B14F-4D97-AF65-F5344CB8AC3E}">
        <p14:creationId xmlns:p14="http://schemas.microsoft.com/office/powerpoint/2010/main" val="35025450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28650" y="438150"/>
            <a:ext cx="4724400" cy="5867400"/>
          </a:xfrm>
          <a:prstGeom prst="rect">
            <a:avLst/>
          </a:prstGeom>
        </p:spPr>
        <p:txBody>
          <a:bodyPr/>
          <a:lstStyle/>
          <a:p>
            <a:endParaRPr lang="en-US"/>
          </a:p>
        </p:txBody>
      </p:sp>
      <p:sp>
        <p:nvSpPr>
          <p:cNvPr id="5" name="Picture Placeholder 3"/>
          <p:cNvSpPr>
            <a:spLocks noGrp="1"/>
          </p:cNvSpPr>
          <p:nvPr>
            <p:ph type="pic" sz="quarter" idx="14"/>
          </p:nvPr>
        </p:nvSpPr>
        <p:spPr>
          <a:xfrm>
            <a:off x="4933950" y="876300"/>
            <a:ext cx="2171700" cy="2533650"/>
          </a:xfrm>
          <a:prstGeom prst="rect">
            <a:avLst/>
          </a:prstGeom>
        </p:spPr>
        <p:txBody>
          <a:bodyPr/>
          <a:lstStyle/>
          <a:p>
            <a:endParaRPr lang="en-US"/>
          </a:p>
        </p:txBody>
      </p:sp>
      <p:sp>
        <p:nvSpPr>
          <p:cNvPr id="6" name="Picture Placeholder 3"/>
          <p:cNvSpPr>
            <a:spLocks noGrp="1"/>
          </p:cNvSpPr>
          <p:nvPr>
            <p:ph type="pic" sz="quarter" idx="15"/>
          </p:nvPr>
        </p:nvSpPr>
        <p:spPr>
          <a:xfrm>
            <a:off x="7200900" y="876300"/>
            <a:ext cx="2171700" cy="2533650"/>
          </a:xfrm>
          <a:prstGeom prst="rect">
            <a:avLst/>
          </a:prstGeom>
        </p:spPr>
        <p:txBody>
          <a:bodyPr/>
          <a:lstStyle/>
          <a:p>
            <a:endParaRPr lang="en-US" dirty="0"/>
          </a:p>
        </p:txBody>
      </p:sp>
      <p:sp>
        <p:nvSpPr>
          <p:cNvPr id="7" name="Picture Placeholder 3"/>
          <p:cNvSpPr>
            <a:spLocks noGrp="1"/>
          </p:cNvSpPr>
          <p:nvPr>
            <p:ph type="pic" sz="quarter" idx="16"/>
          </p:nvPr>
        </p:nvSpPr>
        <p:spPr>
          <a:xfrm>
            <a:off x="9467850" y="876300"/>
            <a:ext cx="2171700" cy="2533650"/>
          </a:xfrm>
          <a:prstGeom prst="rect">
            <a:avLst/>
          </a:prstGeom>
        </p:spPr>
        <p:txBody>
          <a:bodyPr/>
          <a:lstStyle/>
          <a:p>
            <a:endParaRPr lang="en-US" dirty="0"/>
          </a:p>
        </p:txBody>
      </p:sp>
    </p:spTree>
    <p:extLst>
      <p:ext uri="{BB962C8B-B14F-4D97-AF65-F5344CB8AC3E}">
        <p14:creationId xmlns:p14="http://schemas.microsoft.com/office/powerpoint/2010/main" val="2223949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363200" y="0"/>
            <a:ext cx="1828800" cy="6858000"/>
          </a:xfrm>
          <a:prstGeom prst="rect">
            <a:avLst/>
          </a:prstGeom>
        </p:spPr>
        <p:txBody>
          <a:bodyPr/>
          <a:lstStyle/>
          <a:p>
            <a:endParaRPr lang="en-US"/>
          </a:p>
        </p:txBody>
      </p:sp>
      <p:sp>
        <p:nvSpPr>
          <p:cNvPr id="6" name="Picture Placeholder 3"/>
          <p:cNvSpPr>
            <a:spLocks noGrp="1"/>
          </p:cNvSpPr>
          <p:nvPr>
            <p:ph type="pic" sz="quarter" idx="11"/>
          </p:nvPr>
        </p:nvSpPr>
        <p:spPr>
          <a:xfrm>
            <a:off x="7905750" y="381000"/>
            <a:ext cx="2724150" cy="4019550"/>
          </a:xfrm>
          <a:prstGeom prst="rect">
            <a:avLst/>
          </a:prstGeom>
          <a:effectLst>
            <a:outerShdw blurRad="25400" dist="152400" dir="2580000" sx="105000" sy="105000" algn="tl" rotWithShape="0">
              <a:prstClr val="black">
                <a:alpha val="50000"/>
              </a:prstClr>
            </a:outerShdw>
          </a:effectLst>
        </p:spPr>
        <p:txBody>
          <a:bodyPr/>
          <a:lstStyle/>
          <a:p>
            <a:endParaRPr lang="en-US"/>
          </a:p>
        </p:txBody>
      </p:sp>
      <p:sp>
        <p:nvSpPr>
          <p:cNvPr id="7" name="Picture Placeholder 3"/>
          <p:cNvSpPr>
            <a:spLocks noGrp="1"/>
          </p:cNvSpPr>
          <p:nvPr>
            <p:ph type="pic" sz="quarter" idx="13"/>
          </p:nvPr>
        </p:nvSpPr>
        <p:spPr>
          <a:xfrm>
            <a:off x="685800" y="4781550"/>
            <a:ext cx="4400550" cy="2076450"/>
          </a:xfrm>
          <a:prstGeom prst="rect">
            <a:avLst/>
          </a:prstGeom>
        </p:spPr>
        <p:txBody>
          <a:bodyPr/>
          <a:lstStyle/>
          <a:p>
            <a:endParaRPr lang="en-US"/>
          </a:p>
        </p:txBody>
      </p:sp>
    </p:spTree>
    <p:extLst>
      <p:ext uri="{BB962C8B-B14F-4D97-AF65-F5344CB8AC3E}">
        <p14:creationId xmlns:p14="http://schemas.microsoft.com/office/powerpoint/2010/main" val="21298019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9429750" y="0"/>
            <a:ext cx="2762250" cy="6858000"/>
          </a:xfrm>
          <a:prstGeom prst="rect">
            <a:avLst/>
          </a:prstGeom>
        </p:spPr>
        <p:txBody>
          <a:bodyPr/>
          <a:lstStyle/>
          <a:p>
            <a:endParaRPr lang="en-US"/>
          </a:p>
        </p:txBody>
      </p:sp>
      <p:sp>
        <p:nvSpPr>
          <p:cNvPr id="5" name="Picture Placeholder 3"/>
          <p:cNvSpPr>
            <a:spLocks noGrp="1"/>
          </p:cNvSpPr>
          <p:nvPr>
            <p:ph type="pic" sz="quarter" idx="11"/>
          </p:nvPr>
        </p:nvSpPr>
        <p:spPr>
          <a:xfrm>
            <a:off x="3790950" y="0"/>
            <a:ext cx="2762250" cy="6858000"/>
          </a:xfrm>
          <a:prstGeom prst="rect">
            <a:avLst/>
          </a:prstGeom>
        </p:spPr>
        <p:txBody>
          <a:bodyPr/>
          <a:lstStyle/>
          <a:p>
            <a:endParaRPr lang="en-US"/>
          </a:p>
        </p:txBody>
      </p:sp>
    </p:spTree>
    <p:extLst>
      <p:ext uri="{BB962C8B-B14F-4D97-AF65-F5344CB8AC3E}">
        <p14:creationId xmlns:p14="http://schemas.microsoft.com/office/powerpoint/2010/main" val="23560317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905500" y="3390900"/>
            <a:ext cx="3562350" cy="3467100"/>
          </a:xfrm>
          <a:prstGeom prst="rect">
            <a:avLst/>
          </a:prstGeom>
        </p:spPr>
        <p:txBody>
          <a:bodyPr/>
          <a:lstStyle/>
          <a:p>
            <a:endParaRPr lang="en-US"/>
          </a:p>
        </p:txBody>
      </p:sp>
      <p:sp>
        <p:nvSpPr>
          <p:cNvPr id="5" name="Picture Placeholder 3"/>
          <p:cNvSpPr>
            <a:spLocks noGrp="1"/>
          </p:cNvSpPr>
          <p:nvPr>
            <p:ph type="pic" sz="quarter" idx="12"/>
          </p:nvPr>
        </p:nvSpPr>
        <p:spPr>
          <a:xfrm>
            <a:off x="2990850" y="3390900"/>
            <a:ext cx="2667000" cy="2533650"/>
          </a:xfrm>
          <a:prstGeom prst="rect">
            <a:avLst/>
          </a:prstGeom>
        </p:spPr>
        <p:txBody>
          <a:bodyPr/>
          <a:lstStyle/>
          <a:p>
            <a:endParaRPr lang="en-US"/>
          </a:p>
        </p:txBody>
      </p:sp>
      <p:sp>
        <p:nvSpPr>
          <p:cNvPr id="6" name="Picture Placeholder 3"/>
          <p:cNvSpPr>
            <a:spLocks noGrp="1"/>
          </p:cNvSpPr>
          <p:nvPr>
            <p:ph type="pic" sz="quarter" idx="13"/>
          </p:nvPr>
        </p:nvSpPr>
        <p:spPr>
          <a:xfrm>
            <a:off x="590550" y="533400"/>
            <a:ext cx="5067300" cy="2647950"/>
          </a:xfrm>
          <a:prstGeom prst="rect">
            <a:avLst/>
          </a:prstGeom>
        </p:spPr>
        <p:txBody>
          <a:bodyPr/>
          <a:lstStyle/>
          <a:p>
            <a:endParaRPr lang="en-US"/>
          </a:p>
        </p:txBody>
      </p:sp>
      <p:sp>
        <p:nvSpPr>
          <p:cNvPr id="7" name="Picture Placeholder 3"/>
          <p:cNvSpPr>
            <a:spLocks noGrp="1"/>
          </p:cNvSpPr>
          <p:nvPr>
            <p:ph type="pic" sz="quarter" idx="14"/>
          </p:nvPr>
        </p:nvSpPr>
        <p:spPr>
          <a:xfrm>
            <a:off x="571500" y="3390900"/>
            <a:ext cx="2171700" cy="2533650"/>
          </a:xfrm>
          <a:prstGeom prst="rect">
            <a:avLst/>
          </a:prstGeom>
        </p:spPr>
        <p:txBody>
          <a:bodyPr/>
          <a:lstStyle/>
          <a:p>
            <a:endParaRPr lang="en-US"/>
          </a:p>
        </p:txBody>
      </p:sp>
    </p:spTree>
    <p:extLst>
      <p:ext uri="{BB962C8B-B14F-4D97-AF65-F5344CB8AC3E}">
        <p14:creationId xmlns:p14="http://schemas.microsoft.com/office/powerpoint/2010/main" val="2812345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762750" y="704850"/>
            <a:ext cx="4972050" cy="4667250"/>
          </a:xfrm>
          <a:prstGeom prst="rect">
            <a:avLst/>
          </a:prstGeom>
        </p:spPr>
        <p:txBody>
          <a:bodyPr/>
          <a:lstStyle/>
          <a:p>
            <a:endParaRPr lang="en-US"/>
          </a:p>
        </p:txBody>
      </p:sp>
    </p:spTree>
    <p:extLst>
      <p:ext uri="{BB962C8B-B14F-4D97-AF65-F5344CB8AC3E}">
        <p14:creationId xmlns:p14="http://schemas.microsoft.com/office/powerpoint/2010/main" val="48140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Picture Placeholder 3"/>
          <p:cNvSpPr>
            <a:spLocks noGrp="1"/>
          </p:cNvSpPr>
          <p:nvPr>
            <p:ph type="pic" sz="quarter" idx="11"/>
          </p:nvPr>
        </p:nvSpPr>
        <p:spPr>
          <a:xfrm>
            <a:off x="819150" y="1352550"/>
            <a:ext cx="3295650" cy="4057650"/>
          </a:xfrm>
          <a:prstGeom prst="rect">
            <a:avLst/>
          </a:prstGeom>
        </p:spPr>
        <p:txBody>
          <a:bodyPr/>
          <a:lstStyle/>
          <a:p>
            <a:endParaRPr lang="en-US"/>
          </a:p>
        </p:txBody>
      </p:sp>
      <p:sp>
        <p:nvSpPr>
          <p:cNvPr id="4" name="Picture Placeholder 3"/>
          <p:cNvSpPr>
            <a:spLocks noGrp="1"/>
          </p:cNvSpPr>
          <p:nvPr>
            <p:ph type="pic" sz="quarter" idx="12"/>
          </p:nvPr>
        </p:nvSpPr>
        <p:spPr>
          <a:xfrm>
            <a:off x="6153150" y="1352550"/>
            <a:ext cx="6038850" cy="4057650"/>
          </a:xfrm>
          <a:prstGeom prst="rect">
            <a:avLst/>
          </a:prstGeom>
        </p:spPr>
        <p:txBody>
          <a:bodyPr/>
          <a:lstStyle/>
          <a:p>
            <a:endParaRPr lang="en-US"/>
          </a:p>
        </p:txBody>
      </p:sp>
    </p:spTree>
    <p:extLst>
      <p:ext uri="{BB962C8B-B14F-4D97-AF65-F5344CB8AC3E}">
        <p14:creationId xmlns:p14="http://schemas.microsoft.com/office/powerpoint/2010/main" val="4145765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705100" y="381000"/>
            <a:ext cx="2571750" cy="3924300"/>
          </a:xfrm>
          <a:prstGeom prst="rect">
            <a:avLst/>
          </a:prstGeom>
          <a:effectLst>
            <a:outerShdw blurRad="25400" dist="152400" dir="2580000" sx="105000" sy="105000" algn="tl" rotWithShape="0">
              <a:prstClr val="black">
                <a:alpha val="50000"/>
              </a:prstClr>
            </a:outerShdw>
          </a:effectLst>
        </p:spPr>
        <p:txBody>
          <a:bodyPr/>
          <a:lstStyle/>
          <a:p>
            <a:endParaRPr lang="en-US"/>
          </a:p>
        </p:txBody>
      </p:sp>
      <p:sp>
        <p:nvSpPr>
          <p:cNvPr id="5" name="Picture Placeholder 3"/>
          <p:cNvSpPr>
            <a:spLocks noGrp="1"/>
          </p:cNvSpPr>
          <p:nvPr>
            <p:ph type="pic" sz="quarter" idx="11"/>
          </p:nvPr>
        </p:nvSpPr>
        <p:spPr>
          <a:xfrm>
            <a:off x="4800600" y="742950"/>
            <a:ext cx="3505200" cy="5562600"/>
          </a:xfrm>
          <a:prstGeom prst="rect">
            <a:avLst/>
          </a:prstGeom>
        </p:spPr>
        <p:txBody>
          <a:bodyPr/>
          <a:lstStyle/>
          <a:p>
            <a:endParaRPr lang="en-US"/>
          </a:p>
        </p:txBody>
      </p:sp>
    </p:spTree>
    <p:extLst>
      <p:ext uri="{BB962C8B-B14F-4D97-AF65-F5344CB8AC3E}">
        <p14:creationId xmlns:p14="http://schemas.microsoft.com/office/powerpoint/2010/main" val="8520521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7300913" cy="6858000"/>
          </a:xfrm>
          <a:prstGeom prst="rect">
            <a:avLst/>
          </a:prstGeom>
        </p:spPr>
        <p:txBody>
          <a:bodyPr/>
          <a:lstStyle/>
          <a:p>
            <a:endParaRPr lang="en-US"/>
          </a:p>
        </p:txBody>
      </p:sp>
      <p:sp>
        <p:nvSpPr>
          <p:cNvPr id="5" name="Picture Placeholder 4"/>
          <p:cNvSpPr>
            <a:spLocks noGrp="1"/>
          </p:cNvSpPr>
          <p:nvPr>
            <p:ph type="pic" sz="quarter" idx="11"/>
          </p:nvPr>
        </p:nvSpPr>
        <p:spPr>
          <a:xfrm>
            <a:off x="2423887" y="1755775"/>
            <a:ext cx="5399314" cy="2903538"/>
          </a:xfrm>
          <a:prstGeom prst="rect">
            <a:avLst/>
          </a:prstGeom>
        </p:spPr>
        <p:txBody>
          <a:bodyPr/>
          <a:lstStyle/>
          <a:p>
            <a:endParaRPr lang="en-US"/>
          </a:p>
        </p:txBody>
      </p:sp>
      <p:sp>
        <p:nvSpPr>
          <p:cNvPr id="7" name="Picture Placeholder 6"/>
          <p:cNvSpPr>
            <a:spLocks noGrp="1"/>
          </p:cNvSpPr>
          <p:nvPr>
            <p:ph type="pic" sz="quarter" idx="12"/>
          </p:nvPr>
        </p:nvSpPr>
        <p:spPr>
          <a:xfrm>
            <a:off x="856344" y="566737"/>
            <a:ext cx="2336120" cy="2916691"/>
          </a:xfrm>
          <a:prstGeom prst="rect">
            <a:avLst/>
          </a:prstGeom>
        </p:spPr>
        <p:txBody>
          <a:bodyPr/>
          <a:lstStyle/>
          <a:p>
            <a:endParaRPr lang="en-US"/>
          </a:p>
        </p:txBody>
      </p:sp>
    </p:spTree>
    <p:extLst>
      <p:ext uri="{BB962C8B-B14F-4D97-AF65-F5344CB8AC3E}">
        <p14:creationId xmlns:p14="http://schemas.microsoft.com/office/powerpoint/2010/main" val="1149431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561138" y="4529138"/>
            <a:ext cx="4992687" cy="2328862"/>
          </a:xfrm>
          <a:prstGeom prst="rect">
            <a:avLst/>
          </a:prstGeom>
        </p:spPr>
        <p:txBody>
          <a:bodyPr/>
          <a:lstStyle/>
          <a:p>
            <a:endParaRPr lang="en-US"/>
          </a:p>
        </p:txBody>
      </p:sp>
      <p:sp>
        <p:nvSpPr>
          <p:cNvPr id="5" name="Picture Placeholder 3"/>
          <p:cNvSpPr>
            <a:spLocks noGrp="1"/>
          </p:cNvSpPr>
          <p:nvPr>
            <p:ph type="pic" sz="quarter" idx="11"/>
          </p:nvPr>
        </p:nvSpPr>
        <p:spPr>
          <a:xfrm>
            <a:off x="2772911" y="928914"/>
            <a:ext cx="2292576" cy="3127829"/>
          </a:xfrm>
          <a:prstGeom prst="rect">
            <a:avLst/>
          </a:prstGeom>
        </p:spPr>
        <p:txBody>
          <a:bodyPr/>
          <a:lstStyle/>
          <a:p>
            <a:endParaRPr lang="en-US"/>
          </a:p>
        </p:txBody>
      </p:sp>
    </p:spTree>
    <p:extLst>
      <p:ext uri="{BB962C8B-B14F-4D97-AF65-F5344CB8AC3E}">
        <p14:creationId xmlns:p14="http://schemas.microsoft.com/office/powerpoint/2010/main" val="1179957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08C78F94-CBAD-4D94-A3A9-C50C8D7D50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94845" y="1698099"/>
            <a:ext cx="3664634" cy="3664634"/>
          </a:xfrm>
          <a:prstGeom prst="rect">
            <a:avLst/>
          </a:prstGeom>
        </p:spPr>
      </p:pic>
      <p:sp>
        <p:nvSpPr>
          <p:cNvPr id="4" name="Freeform: Shape 8">
            <a:extLst>
              <a:ext uri="{FF2B5EF4-FFF2-40B4-BE49-F238E27FC236}">
                <a16:creationId xmlns:a16="http://schemas.microsoft.com/office/drawing/2014/main" xmlns="" id="{5BF65B08-5A20-4A0B-9E7C-069175C259A8}"/>
              </a:ext>
            </a:extLst>
          </p:cNvPr>
          <p:cNvSpPr>
            <a:spLocks noGrp="1"/>
          </p:cNvSpPr>
          <p:nvPr>
            <p:ph type="pic" sz="quarter" idx="11"/>
          </p:nvPr>
        </p:nvSpPr>
        <p:spPr>
          <a:xfrm>
            <a:off x="9210529" y="2317078"/>
            <a:ext cx="1209821" cy="2364461"/>
          </a:xfrm>
          <a:custGeom>
            <a:avLst/>
            <a:gdLst>
              <a:gd name="connsiteX0" fmla="*/ 0 w 1209821"/>
              <a:gd name="connsiteY0" fmla="*/ 0 h 2364461"/>
              <a:gd name="connsiteX1" fmla="*/ 1209821 w 1209821"/>
              <a:gd name="connsiteY1" fmla="*/ 0 h 2364461"/>
              <a:gd name="connsiteX2" fmla="*/ 1209821 w 1209821"/>
              <a:gd name="connsiteY2" fmla="*/ 2364461 h 2364461"/>
              <a:gd name="connsiteX3" fmla="*/ 0 w 1209821"/>
              <a:gd name="connsiteY3" fmla="*/ 2364461 h 2364461"/>
            </a:gdLst>
            <a:ahLst/>
            <a:cxnLst>
              <a:cxn ang="0">
                <a:pos x="connsiteX0" y="connsiteY0"/>
              </a:cxn>
              <a:cxn ang="0">
                <a:pos x="connsiteX1" y="connsiteY1"/>
              </a:cxn>
              <a:cxn ang="0">
                <a:pos x="connsiteX2" y="connsiteY2"/>
              </a:cxn>
              <a:cxn ang="0">
                <a:pos x="connsiteX3" y="connsiteY3"/>
              </a:cxn>
            </a:cxnLst>
            <a:rect l="l" t="t" r="r" b="b"/>
            <a:pathLst>
              <a:path w="1209821" h="2364461">
                <a:moveTo>
                  <a:pt x="0" y="0"/>
                </a:moveTo>
                <a:lnTo>
                  <a:pt x="1209821" y="0"/>
                </a:lnTo>
                <a:lnTo>
                  <a:pt x="1209821" y="2364461"/>
                </a:lnTo>
                <a:lnTo>
                  <a:pt x="0" y="2364461"/>
                </a:lnTo>
                <a:close/>
              </a:path>
            </a:pathLst>
          </a:custGeom>
        </p:spPr>
        <p:txBody>
          <a:bodyPr wrap="square">
            <a:noAutofit/>
          </a:bodyPr>
          <a:lstStyle/>
          <a:p>
            <a:endParaRPr lang="en-ID"/>
          </a:p>
        </p:txBody>
      </p:sp>
      <p:sp>
        <p:nvSpPr>
          <p:cNvPr id="5" name="Freeform: Shape 8">
            <a:extLst>
              <a:ext uri="{FF2B5EF4-FFF2-40B4-BE49-F238E27FC236}">
                <a16:creationId xmlns:a16="http://schemas.microsoft.com/office/drawing/2014/main" xmlns="" id="{5BF65B08-5A20-4A0B-9E7C-069175C259A8}"/>
              </a:ext>
            </a:extLst>
          </p:cNvPr>
          <p:cNvSpPr>
            <a:spLocks noGrp="1"/>
          </p:cNvSpPr>
          <p:nvPr>
            <p:ph type="pic" sz="quarter" idx="12"/>
          </p:nvPr>
        </p:nvSpPr>
        <p:spPr>
          <a:xfrm>
            <a:off x="10982179" y="2317078"/>
            <a:ext cx="1209821" cy="2364461"/>
          </a:xfrm>
          <a:custGeom>
            <a:avLst/>
            <a:gdLst>
              <a:gd name="connsiteX0" fmla="*/ 0 w 1209821"/>
              <a:gd name="connsiteY0" fmla="*/ 0 h 2364461"/>
              <a:gd name="connsiteX1" fmla="*/ 1209821 w 1209821"/>
              <a:gd name="connsiteY1" fmla="*/ 0 h 2364461"/>
              <a:gd name="connsiteX2" fmla="*/ 1209821 w 1209821"/>
              <a:gd name="connsiteY2" fmla="*/ 2364461 h 2364461"/>
              <a:gd name="connsiteX3" fmla="*/ 0 w 1209821"/>
              <a:gd name="connsiteY3" fmla="*/ 2364461 h 2364461"/>
            </a:gdLst>
            <a:ahLst/>
            <a:cxnLst>
              <a:cxn ang="0">
                <a:pos x="connsiteX0" y="connsiteY0"/>
              </a:cxn>
              <a:cxn ang="0">
                <a:pos x="connsiteX1" y="connsiteY1"/>
              </a:cxn>
              <a:cxn ang="0">
                <a:pos x="connsiteX2" y="connsiteY2"/>
              </a:cxn>
              <a:cxn ang="0">
                <a:pos x="connsiteX3" y="connsiteY3"/>
              </a:cxn>
            </a:cxnLst>
            <a:rect l="l" t="t" r="r" b="b"/>
            <a:pathLst>
              <a:path w="1209821" h="2364461">
                <a:moveTo>
                  <a:pt x="0" y="0"/>
                </a:moveTo>
                <a:lnTo>
                  <a:pt x="1209821" y="0"/>
                </a:lnTo>
                <a:lnTo>
                  <a:pt x="1209821" y="2364461"/>
                </a:lnTo>
                <a:lnTo>
                  <a:pt x="0" y="2364461"/>
                </a:lnTo>
                <a:close/>
              </a:path>
            </a:pathLst>
          </a:custGeom>
        </p:spPr>
        <p:txBody>
          <a:bodyPr wrap="square">
            <a:noAutofit/>
          </a:bodyPr>
          <a:lstStyle/>
          <a:p>
            <a:endParaRPr lang="en-ID"/>
          </a:p>
        </p:txBody>
      </p:sp>
      <p:sp>
        <p:nvSpPr>
          <p:cNvPr id="6" name="Freeform: Shape 8">
            <a:extLst>
              <a:ext uri="{FF2B5EF4-FFF2-40B4-BE49-F238E27FC236}">
                <a16:creationId xmlns:a16="http://schemas.microsoft.com/office/drawing/2014/main" xmlns="" id="{5BF65B08-5A20-4A0B-9E7C-069175C259A8}"/>
              </a:ext>
            </a:extLst>
          </p:cNvPr>
          <p:cNvSpPr>
            <a:spLocks noGrp="1"/>
          </p:cNvSpPr>
          <p:nvPr>
            <p:ph type="pic" sz="quarter" idx="13"/>
          </p:nvPr>
        </p:nvSpPr>
        <p:spPr>
          <a:xfrm>
            <a:off x="7496029" y="2317078"/>
            <a:ext cx="1209821" cy="2364461"/>
          </a:xfrm>
          <a:custGeom>
            <a:avLst/>
            <a:gdLst>
              <a:gd name="connsiteX0" fmla="*/ 0 w 1209821"/>
              <a:gd name="connsiteY0" fmla="*/ 0 h 2364461"/>
              <a:gd name="connsiteX1" fmla="*/ 1209821 w 1209821"/>
              <a:gd name="connsiteY1" fmla="*/ 0 h 2364461"/>
              <a:gd name="connsiteX2" fmla="*/ 1209821 w 1209821"/>
              <a:gd name="connsiteY2" fmla="*/ 2364461 h 2364461"/>
              <a:gd name="connsiteX3" fmla="*/ 0 w 1209821"/>
              <a:gd name="connsiteY3" fmla="*/ 2364461 h 2364461"/>
            </a:gdLst>
            <a:ahLst/>
            <a:cxnLst>
              <a:cxn ang="0">
                <a:pos x="connsiteX0" y="connsiteY0"/>
              </a:cxn>
              <a:cxn ang="0">
                <a:pos x="connsiteX1" y="connsiteY1"/>
              </a:cxn>
              <a:cxn ang="0">
                <a:pos x="connsiteX2" y="connsiteY2"/>
              </a:cxn>
              <a:cxn ang="0">
                <a:pos x="connsiteX3" y="connsiteY3"/>
              </a:cxn>
            </a:cxnLst>
            <a:rect l="l" t="t" r="r" b="b"/>
            <a:pathLst>
              <a:path w="1209821" h="2364461">
                <a:moveTo>
                  <a:pt x="0" y="0"/>
                </a:moveTo>
                <a:lnTo>
                  <a:pt x="1209821" y="0"/>
                </a:lnTo>
                <a:lnTo>
                  <a:pt x="1209821" y="2364461"/>
                </a:lnTo>
                <a:lnTo>
                  <a:pt x="0" y="2364461"/>
                </a:lnTo>
                <a:close/>
              </a:path>
            </a:pathLst>
          </a:custGeom>
        </p:spPr>
        <p:txBody>
          <a:bodyPr wrap="square">
            <a:noAutofit/>
          </a:bodyPr>
          <a:lstStyle/>
          <a:p>
            <a:endParaRPr lang="en-ID"/>
          </a:p>
        </p:txBody>
      </p:sp>
      <p:sp>
        <p:nvSpPr>
          <p:cNvPr id="8" name="Freeform: Shape 8">
            <a:extLst>
              <a:ext uri="{FF2B5EF4-FFF2-40B4-BE49-F238E27FC236}">
                <a16:creationId xmlns:a16="http://schemas.microsoft.com/office/drawing/2014/main" xmlns="" id="{5BF65B08-5A20-4A0B-9E7C-069175C259A8}"/>
              </a:ext>
            </a:extLst>
          </p:cNvPr>
          <p:cNvSpPr>
            <a:spLocks noGrp="1"/>
          </p:cNvSpPr>
          <p:nvPr>
            <p:ph type="pic" sz="quarter" idx="14"/>
          </p:nvPr>
        </p:nvSpPr>
        <p:spPr>
          <a:xfrm>
            <a:off x="917234" y="2317078"/>
            <a:ext cx="2479821" cy="2478761"/>
          </a:xfrm>
          <a:custGeom>
            <a:avLst/>
            <a:gdLst>
              <a:gd name="connsiteX0" fmla="*/ 0 w 1209821"/>
              <a:gd name="connsiteY0" fmla="*/ 0 h 2364461"/>
              <a:gd name="connsiteX1" fmla="*/ 1209821 w 1209821"/>
              <a:gd name="connsiteY1" fmla="*/ 0 h 2364461"/>
              <a:gd name="connsiteX2" fmla="*/ 1209821 w 1209821"/>
              <a:gd name="connsiteY2" fmla="*/ 2364461 h 2364461"/>
              <a:gd name="connsiteX3" fmla="*/ 0 w 1209821"/>
              <a:gd name="connsiteY3" fmla="*/ 2364461 h 2364461"/>
            </a:gdLst>
            <a:ahLst/>
            <a:cxnLst>
              <a:cxn ang="0">
                <a:pos x="connsiteX0" y="connsiteY0"/>
              </a:cxn>
              <a:cxn ang="0">
                <a:pos x="connsiteX1" y="connsiteY1"/>
              </a:cxn>
              <a:cxn ang="0">
                <a:pos x="connsiteX2" y="connsiteY2"/>
              </a:cxn>
              <a:cxn ang="0">
                <a:pos x="connsiteX3" y="connsiteY3"/>
              </a:cxn>
            </a:cxnLst>
            <a:rect l="l" t="t" r="r" b="b"/>
            <a:pathLst>
              <a:path w="1209821" h="2364461">
                <a:moveTo>
                  <a:pt x="0" y="0"/>
                </a:moveTo>
                <a:lnTo>
                  <a:pt x="1209821" y="0"/>
                </a:lnTo>
                <a:lnTo>
                  <a:pt x="1209821" y="2364461"/>
                </a:lnTo>
                <a:lnTo>
                  <a:pt x="0" y="2364461"/>
                </a:lnTo>
                <a:close/>
              </a:path>
            </a:pathLst>
          </a:custGeom>
        </p:spPr>
        <p:txBody>
          <a:bodyPr wrap="square">
            <a:noAutofit/>
          </a:bodyPr>
          <a:lstStyle/>
          <a:p>
            <a:endParaRPr lang="en-ID"/>
          </a:p>
        </p:txBody>
      </p:sp>
    </p:spTree>
    <p:extLst>
      <p:ext uri="{BB962C8B-B14F-4D97-AF65-F5344CB8AC3E}">
        <p14:creationId xmlns:p14="http://schemas.microsoft.com/office/powerpoint/2010/main" val="41370696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939800" y="533400"/>
            <a:ext cx="6210300" cy="5803900"/>
          </a:xfrm>
          <a:prstGeom prst="rect">
            <a:avLst/>
          </a:prstGeom>
        </p:spPr>
        <p:txBody>
          <a:bodyPr/>
          <a:lstStyle/>
          <a:p>
            <a:endParaRPr lang="en-US"/>
          </a:p>
        </p:txBody>
      </p:sp>
    </p:spTree>
    <p:extLst>
      <p:ext uri="{BB962C8B-B14F-4D97-AF65-F5344CB8AC3E}">
        <p14:creationId xmlns:p14="http://schemas.microsoft.com/office/powerpoint/2010/main" val="37711854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21280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70943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5729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1_Custom Layout">
    <p:spTree>
      <p:nvGrpSpPr>
        <p:cNvPr id="1" name=""/>
        <p:cNvGrpSpPr/>
        <p:nvPr/>
      </p:nvGrpSpPr>
      <p:grpSpPr>
        <a:xfrm>
          <a:off x="0" y="0"/>
          <a:ext cx="0" cy="0"/>
          <a:chOff x="0" y="0"/>
          <a:chExt cx="0" cy="0"/>
        </a:xfrm>
      </p:grpSpPr>
      <p:sp>
        <p:nvSpPr>
          <p:cNvPr id="6" name="Picture Placeholder 8">
            <a:extLst>
              <a:ext uri="{FF2B5EF4-FFF2-40B4-BE49-F238E27FC236}">
                <a16:creationId xmlns="" xmlns:a16="http://schemas.microsoft.com/office/drawing/2014/main" id="{0415C21D-BDA3-48FB-8101-B8D833E2A118}"/>
              </a:ext>
            </a:extLst>
          </p:cNvPr>
          <p:cNvSpPr>
            <a:spLocks noGrp="1"/>
          </p:cNvSpPr>
          <p:nvPr>
            <p:ph type="pic" sz="quarter" idx="10"/>
          </p:nvPr>
        </p:nvSpPr>
        <p:spPr>
          <a:xfrm>
            <a:off x="4410634" y="1259442"/>
            <a:ext cx="3370732" cy="4331817"/>
          </a:xfrm>
          <a:custGeom>
            <a:avLst/>
            <a:gdLst>
              <a:gd name="connsiteX0" fmla="*/ 0 w 3370732"/>
              <a:gd name="connsiteY0" fmla="*/ 0 h 4331817"/>
              <a:gd name="connsiteX1" fmla="*/ 684518 w 3370732"/>
              <a:gd name="connsiteY1" fmla="*/ 0 h 4331817"/>
              <a:gd name="connsiteX2" fmla="*/ 1026778 w 3370732"/>
              <a:gd name="connsiteY2" fmla="*/ 2319750 h 4331817"/>
              <a:gd name="connsiteX3" fmla="*/ 1341435 w 3370732"/>
              <a:gd name="connsiteY3" fmla="*/ 0 h 4331817"/>
              <a:gd name="connsiteX4" fmla="*/ 2025901 w 3370732"/>
              <a:gd name="connsiteY4" fmla="*/ 0 h 4331817"/>
              <a:gd name="connsiteX5" fmla="*/ 2367834 w 3370732"/>
              <a:gd name="connsiteY5" fmla="*/ 2317804 h 4331817"/>
              <a:gd name="connsiteX6" fmla="*/ 2684919 w 3370732"/>
              <a:gd name="connsiteY6" fmla="*/ 0 h 4331817"/>
              <a:gd name="connsiteX7" fmla="*/ 3370732 w 3370732"/>
              <a:gd name="connsiteY7" fmla="*/ 0 h 4331817"/>
              <a:gd name="connsiteX8" fmla="*/ 2693130 w 3370732"/>
              <a:gd name="connsiteY8" fmla="*/ 4331817 h 4331817"/>
              <a:gd name="connsiteX9" fmla="*/ 2070843 w 3370732"/>
              <a:gd name="connsiteY9" fmla="*/ 4331817 h 4331817"/>
              <a:gd name="connsiteX10" fmla="*/ 1698224 w 3370732"/>
              <a:gd name="connsiteY10" fmla="*/ 1948483 h 4331817"/>
              <a:gd name="connsiteX11" fmla="*/ 1350511 w 3370732"/>
              <a:gd name="connsiteY11" fmla="*/ 4331817 h 4331817"/>
              <a:gd name="connsiteX12" fmla="*/ 725355 w 3370732"/>
              <a:gd name="connsiteY12" fmla="*/ 4331817 h 4331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70732" h="4331817">
                <a:moveTo>
                  <a:pt x="0" y="0"/>
                </a:moveTo>
                <a:lnTo>
                  <a:pt x="684518" y="0"/>
                </a:lnTo>
                <a:lnTo>
                  <a:pt x="1026778" y="2319750"/>
                </a:lnTo>
                <a:lnTo>
                  <a:pt x="1341435" y="0"/>
                </a:lnTo>
                <a:lnTo>
                  <a:pt x="2025901" y="0"/>
                </a:lnTo>
                <a:lnTo>
                  <a:pt x="2367834" y="2317804"/>
                </a:lnTo>
                <a:lnTo>
                  <a:pt x="2684919" y="0"/>
                </a:lnTo>
                <a:lnTo>
                  <a:pt x="3370732" y="0"/>
                </a:lnTo>
                <a:lnTo>
                  <a:pt x="2693130" y="4331817"/>
                </a:lnTo>
                <a:lnTo>
                  <a:pt x="2070843" y="4331817"/>
                </a:lnTo>
                <a:lnTo>
                  <a:pt x="1698224" y="1948483"/>
                </a:lnTo>
                <a:lnTo>
                  <a:pt x="1350511" y="4331817"/>
                </a:lnTo>
                <a:lnTo>
                  <a:pt x="725355" y="4331817"/>
                </a:lnTo>
                <a:close/>
              </a:path>
            </a:pathLst>
          </a:custGeom>
        </p:spPr>
        <p:txBody>
          <a:bodyPr wrap="square">
            <a:noAutofit/>
          </a:bodyPr>
          <a:lstStyle/>
          <a:p>
            <a:endParaRPr lang="en-ID"/>
          </a:p>
        </p:txBody>
      </p:sp>
    </p:spTree>
    <p:extLst>
      <p:ext uri="{BB962C8B-B14F-4D97-AF65-F5344CB8AC3E}">
        <p14:creationId xmlns:p14="http://schemas.microsoft.com/office/powerpoint/2010/main" val="40003244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229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4366996-6421-46F4-AAB7-B5446F6713C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570"/>
          <a:stretch>
            <a:fillRect/>
          </a:stretch>
        </p:blipFill>
        <p:spPr bwMode="auto">
          <a:xfrm>
            <a:off x="7670800" y="1765300"/>
            <a:ext cx="5994400" cy="3286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xmlns="" id="{8334556F-1FC6-4F84-966C-46F5E545278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2904" y="725714"/>
            <a:ext cx="4700877" cy="6132286"/>
          </a:xfrm>
          <a:prstGeom prst="rect">
            <a:avLst/>
          </a:prstGeom>
        </p:spPr>
      </p:pic>
      <p:sp>
        <p:nvSpPr>
          <p:cNvPr id="4" name="Picture Placeholder 5">
            <a:extLst>
              <a:ext uri="{FF2B5EF4-FFF2-40B4-BE49-F238E27FC236}">
                <a16:creationId xmlns:a16="http://schemas.microsoft.com/office/drawing/2014/main" xmlns="" id="{FA129447-5461-453D-A4B6-C3F1966C9062}"/>
              </a:ext>
            </a:extLst>
          </p:cNvPr>
          <p:cNvSpPr>
            <a:spLocks noGrp="1"/>
          </p:cNvSpPr>
          <p:nvPr>
            <p:ph type="pic" sz="quarter" idx="10"/>
          </p:nvPr>
        </p:nvSpPr>
        <p:spPr>
          <a:xfrm>
            <a:off x="1238250" y="1371599"/>
            <a:ext cx="2049463" cy="3679825"/>
          </a:xfrm>
          <a:prstGeom prst="rect">
            <a:avLst/>
          </a:prstGeom>
        </p:spPr>
        <p:txBody>
          <a:bodyPr/>
          <a:lstStyle/>
          <a:p>
            <a:endParaRPr lang="en-US" dirty="0"/>
          </a:p>
        </p:txBody>
      </p:sp>
      <p:sp>
        <p:nvSpPr>
          <p:cNvPr id="5" name="Picture Placeholder 5">
            <a:extLst>
              <a:ext uri="{FF2B5EF4-FFF2-40B4-BE49-F238E27FC236}">
                <a16:creationId xmlns:a16="http://schemas.microsoft.com/office/drawing/2014/main" xmlns="" id="{34B0F269-5345-469B-8B30-0C9EEFEE1B4B}"/>
              </a:ext>
            </a:extLst>
          </p:cNvPr>
          <p:cNvSpPr>
            <a:spLocks noGrp="1"/>
          </p:cNvSpPr>
          <p:nvPr>
            <p:ph type="pic" sz="quarter" idx="11"/>
          </p:nvPr>
        </p:nvSpPr>
        <p:spPr>
          <a:xfrm>
            <a:off x="8540498" y="2183266"/>
            <a:ext cx="4140200" cy="2451100"/>
          </a:xfrm>
          <a:prstGeom prst="rect">
            <a:avLst/>
          </a:prstGeom>
        </p:spPr>
        <p:txBody>
          <a:bodyPr/>
          <a:lstStyle/>
          <a:p>
            <a:pPr lvl="0"/>
            <a:endParaRPr lang="id-ID" noProof="0"/>
          </a:p>
        </p:txBody>
      </p:sp>
    </p:spTree>
    <p:extLst>
      <p:ext uri="{BB962C8B-B14F-4D97-AF65-F5344CB8AC3E}">
        <p14:creationId xmlns:p14="http://schemas.microsoft.com/office/powerpoint/2010/main" val="1448885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76250" y="533400"/>
            <a:ext cx="5410200" cy="5867400"/>
          </a:xfrm>
          <a:prstGeom prst="rect">
            <a:avLst/>
          </a:prstGeom>
        </p:spPr>
        <p:txBody>
          <a:bodyPr/>
          <a:lstStyle/>
          <a:p>
            <a:endParaRPr lang="en-US"/>
          </a:p>
        </p:txBody>
      </p:sp>
      <p:sp>
        <p:nvSpPr>
          <p:cNvPr id="6" name="Picture Placeholder 5"/>
          <p:cNvSpPr>
            <a:spLocks noGrp="1"/>
          </p:cNvSpPr>
          <p:nvPr>
            <p:ph type="pic" sz="quarter" idx="11"/>
          </p:nvPr>
        </p:nvSpPr>
        <p:spPr>
          <a:xfrm>
            <a:off x="3181350" y="1066800"/>
            <a:ext cx="4743450" cy="2781300"/>
          </a:xfrm>
          <a:prstGeom prst="rect">
            <a:avLst/>
          </a:prstGeom>
        </p:spPr>
        <p:txBody>
          <a:bodyPr/>
          <a:lstStyle/>
          <a:p>
            <a:endParaRPr lang="en-US"/>
          </a:p>
        </p:txBody>
      </p:sp>
      <p:sp>
        <p:nvSpPr>
          <p:cNvPr id="7" name="Picture Placeholder 5"/>
          <p:cNvSpPr>
            <a:spLocks noGrp="1"/>
          </p:cNvSpPr>
          <p:nvPr>
            <p:ph type="pic" sz="quarter" idx="12"/>
          </p:nvPr>
        </p:nvSpPr>
        <p:spPr>
          <a:xfrm>
            <a:off x="8286750" y="1066800"/>
            <a:ext cx="4743450" cy="2781300"/>
          </a:xfrm>
          <a:prstGeom prst="rect">
            <a:avLst/>
          </a:prstGeom>
        </p:spPr>
        <p:txBody>
          <a:bodyPr/>
          <a:lstStyle/>
          <a:p>
            <a:endParaRPr lang="en-US"/>
          </a:p>
        </p:txBody>
      </p:sp>
    </p:spTree>
    <p:extLst>
      <p:ext uri="{BB962C8B-B14F-4D97-AF65-F5344CB8AC3E}">
        <p14:creationId xmlns:p14="http://schemas.microsoft.com/office/powerpoint/2010/main" val="2484798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457950" y="0"/>
            <a:ext cx="5734050" cy="6858000"/>
          </a:xfrm>
          <a:prstGeom prst="rect">
            <a:avLst/>
          </a:prstGeom>
        </p:spPr>
        <p:txBody>
          <a:bodyPr/>
          <a:lstStyle/>
          <a:p>
            <a:endParaRPr lang="en-US"/>
          </a:p>
        </p:txBody>
      </p:sp>
      <p:sp>
        <p:nvSpPr>
          <p:cNvPr id="6" name="Picture Placeholder 5"/>
          <p:cNvSpPr>
            <a:spLocks noGrp="1"/>
          </p:cNvSpPr>
          <p:nvPr>
            <p:ph type="pic" sz="quarter" idx="11"/>
          </p:nvPr>
        </p:nvSpPr>
        <p:spPr>
          <a:xfrm>
            <a:off x="2914650" y="0"/>
            <a:ext cx="3543300" cy="3638550"/>
          </a:xfrm>
          <a:prstGeom prst="rect">
            <a:avLst/>
          </a:prstGeom>
        </p:spPr>
        <p:txBody>
          <a:bodyPr/>
          <a:lstStyle/>
          <a:p>
            <a:endParaRPr lang="en-US"/>
          </a:p>
        </p:txBody>
      </p:sp>
    </p:spTree>
    <p:extLst>
      <p:ext uri="{BB962C8B-B14F-4D97-AF65-F5344CB8AC3E}">
        <p14:creationId xmlns:p14="http://schemas.microsoft.com/office/powerpoint/2010/main" val="2955361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7981950" cy="6858000"/>
          </a:xfrm>
          <a:prstGeom prst="rect">
            <a:avLst/>
          </a:prstGeom>
        </p:spPr>
        <p:txBody>
          <a:bodyPr/>
          <a:lstStyle/>
          <a:p>
            <a:endParaRPr lang="en-US"/>
          </a:p>
        </p:txBody>
      </p:sp>
    </p:spTree>
    <p:extLst>
      <p:ext uri="{BB962C8B-B14F-4D97-AF65-F5344CB8AC3E}">
        <p14:creationId xmlns:p14="http://schemas.microsoft.com/office/powerpoint/2010/main" val="1090381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076950" y="857250"/>
            <a:ext cx="5086350" cy="5257800"/>
          </a:xfrm>
          <a:prstGeom prst="rect">
            <a:avLst/>
          </a:prstGeom>
        </p:spPr>
        <p:txBody>
          <a:bodyPr/>
          <a:lstStyle/>
          <a:p>
            <a:endParaRPr lang="en-US"/>
          </a:p>
        </p:txBody>
      </p:sp>
    </p:spTree>
    <p:extLst>
      <p:ext uri="{BB962C8B-B14F-4D97-AF65-F5344CB8AC3E}">
        <p14:creationId xmlns:p14="http://schemas.microsoft.com/office/powerpoint/2010/main" val="491086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31800" y="393700"/>
            <a:ext cx="4267200" cy="6096000"/>
          </a:xfrm>
          <a:prstGeom prst="rect">
            <a:avLst/>
          </a:prstGeom>
        </p:spPr>
        <p:txBody>
          <a:bodyPr/>
          <a:lstStyle/>
          <a:p>
            <a:endParaRPr lang="en-US"/>
          </a:p>
        </p:txBody>
      </p:sp>
      <p:sp>
        <p:nvSpPr>
          <p:cNvPr id="6" name="Picture Placeholder 5"/>
          <p:cNvSpPr>
            <a:spLocks noGrp="1"/>
          </p:cNvSpPr>
          <p:nvPr>
            <p:ph type="pic" sz="quarter" idx="11"/>
          </p:nvPr>
        </p:nvSpPr>
        <p:spPr>
          <a:xfrm>
            <a:off x="698500" y="685800"/>
            <a:ext cx="2197100" cy="2044700"/>
          </a:xfrm>
          <a:prstGeom prst="rect">
            <a:avLst/>
          </a:prstGeom>
        </p:spPr>
        <p:txBody>
          <a:bodyPr/>
          <a:lstStyle/>
          <a:p>
            <a:endParaRPr lang="en-US"/>
          </a:p>
        </p:txBody>
      </p:sp>
    </p:spTree>
    <p:extLst>
      <p:ext uri="{BB962C8B-B14F-4D97-AF65-F5344CB8AC3E}">
        <p14:creationId xmlns:p14="http://schemas.microsoft.com/office/powerpoint/2010/main" val="237063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5636672"/>
      </p:ext>
    </p:extLst>
  </p:cSld>
  <p:clrMap bg1="lt1" tx1="dk1" bg2="lt2" tx2="dk2" accent1="accent1" accent2="accent2" accent3="accent3" accent4="accent4" accent5="accent5" accent6="accent6" hlink="hlink" folHlink="folHlink"/>
  <p:sldLayoutIdLst>
    <p:sldLayoutId id="2147483652" r:id="rId1"/>
    <p:sldLayoutId id="2147483678" r:id="rId2"/>
    <p:sldLayoutId id="2147483677" r:id="rId3"/>
    <p:sldLayoutId id="2147483676" r:id="rId4"/>
    <p:sldLayoutId id="2147483675" r:id="rId5"/>
    <p:sldLayoutId id="2147483674" r:id="rId6"/>
    <p:sldLayoutId id="2147483673" r:id="rId7"/>
    <p:sldLayoutId id="2147483672" r:id="rId8"/>
    <p:sldLayoutId id="2147483671" r:id="rId9"/>
    <p:sldLayoutId id="2147483670" r:id="rId10"/>
    <p:sldLayoutId id="2147483669" r:id="rId11"/>
    <p:sldLayoutId id="2147483668" r:id="rId12"/>
    <p:sldLayoutId id="2147483666" r:id="rId13"/>
    <p:sldLayoutId id="2147483667" r:id="rId14"/>
    <p:sldLayoutId id="2147483665" r:id="rId15"/>
    <p:sldLayoutId id="2147483663" r:id="rId16"/>
    <p:sldLayoutId id="2147483662" r:id="rId17"/>
    <p:sldLayoutId id="2147483661" r:id="rId18"/>
    <p:sldLayoutId id="2147483664" r:id="rId19"/>
    <p:sldLayoutId id="2147483660" r:id="rId20"/>
    <p:sldLayoutId id="2147483659" r:id="rId21"/>
    <p:sldLayoutId id="2147483658" r:id="rId22"/>
    <p:sldLayoutId id="2147483657" r:id="rId23"/>
    <p:sldLayoutId id="2147483656" r:id="rId24"/>
    <p:sldLayoutId id="2147483655" r:id="rId25"/>
    <p:sldLayoutId id="2147483654" r:id="rId26"/>
    <p:sldLayoutId id="2147483653" r:id="rId27"/>
    <p:sldLayoutId id="2147483649" r:id="rId28"/>
    <p:sldLayoutId id="2147483651" r:id="rId29"/>
    <p:sldLayoutId id="2147483650" r:id="rId30"/>
    <p:sldLayoutId id="2147483679" r:id="rId31"/>
    <p:sldLayoutId id="2147483680" r:id="rId32"/>
    <p:sldLayoutId id="2147483681" r:id="rId33"/>
    <p:sldLayoutId id="2147483682" r:id="rId34"/>
    <p:sldLayoutId id="2147483683" r:id="rId3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0"/>
            <a:ext cx="481874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90CB1496-E119-4F75-9E31-F16C92A9935D}"/>
              </a:ext>
            </a:extLst>
          </p:cNvPr>
          <p:cNvSpPr/>
          <p:nvPr/>
        </p:nvSpPr>
        <p:spPr>
          <a:xfrm>
            <a:off x="8042900" y="3074032"/>
            <a:ext cx="2434235" cy="170816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xmlns="" id="{433FF457-EF7B-4EF2-B6AF-E7BB272BC921}"/>
              </a:ext>
            </a:extLst>
          </p:cNvPr>
          <p:cNvSpPr txBox="1"/>
          <p:nvPr/>
        </p:nvSpPr>
        <p:spPr>
          <a:xfrm>
            <a:off x="2300782" y="-531738"/>
            <a:ext cx="2144324"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9" name="TextBox 8">
            <a:extLst>
              <a:ext uri="{FF2B5EF4-FFF2-40B4-BE49-F238E27FC236}">
                <a16:creationId xmlns:a16="http://schemas.microsoft.com/office/drawing/2014/main" xmlns="" id="{433FF457-EF7B-4EF2-B6AF-E7BB272BC921}"/>
              </a:ext>
            </a:extLst>
          </p:cNvPr>
          <p:cNvSpPr txBox="1"/>
          <p:nvPr/>
        </p:nvSpPr>
        <p:spPr>
          <a:xfrm>
            <a:off x="3599543" y="1841802"/>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rPr>
              <a:t>R</a:t>
            </a:r>
            <a:endParaRPr lang="en-US" sz="9600" b="1" spc="600" dirty="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5" name="TextBox 4">
            <a:extLst>
              <a:ext uri="{FF2B5EF4-FFF2-40B4-BE49-F238E27FC236}">
                <a16:creationId xmlns:a16="http://schemas.microsoft.com/office/drawing/2014/main" xmlns="" id="{433FF457-EF7B-4EF2-B6AF-E7BB272BC921}"/>
              </a:ext>
            </a:extLst>
          </p:cNvPr>
          <p:cNvSpPr txBox="1"/>
          <p:nvPr/>
        </p:nvSpPr>
        <p:spPr>
          <a:xfrm>
            <a:off x="-785517" y="-25143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S</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6508645" y="3143282"/>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I</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4584280" y="4907718"/>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P</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3" name="TextBox 12">
            <a:extLst>
              <a:ext uri="{FF2B5EF4-FFF2-40B4-BE49-F238E27FC236}">
                <a16:creationId xmlns:a16="http://schemas.microsoft.com/office/drawing/2014/main" xmlns="" id="{433FF457-EF7B-4EF2-B6AF-E7BB272BC921}"/>
              </a:ext>
            </a:extLst>
          </p:cNvPr>
          <p:cNvSpPr txBox="1"/>
          <p:nvPr/>
        </p:nvSpPr>
        <p:spPr>
          <a:xfrm>
            <a:off x="1716477" y="6073170"/>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5" name="TextBox 14">
            <a:extLst>
              <a:ext uri="{FF2B5EF4-FFF2-40B4-BE49-F238E27FC236}">
                <a16:creationId xmlns:a16="http://schemas.microsoft.com/office/drawing/2014/main" xmlns="" id="{433FF457-EF7B-4EF2-B6AF-E7BB272BC921}"/>
              </a:ext>
            </a:extLst>
          </p:cNvPr>
          <p:cNvSpPr txBox="1"/>
          <p:nvPr/>
        </p:nvSpPr>
        <p:spPr>
          <a:xfrm>
            <a:off x="8042900" y="2158258"/>
            <a:ext cx="3844300" cy="1077218"/>
          </a:xfrm>
          <a:prstGeom prst="rect">
            <a:avLst/>
          </a:prstGeom>
          <a:noFill/>
        </p:spPr>
        <p:txBody>
          <a:bodyPr wrap="square">
            <a:spAutoFit/>
          </a:bodyPr>
          <a:lstStyle/>
          <a:p>
            <a:pPr eaLnBrk="1" fontAlgn="auto" hangingPunct="1">
              <a:spcBef>
                <a:spcPts val="0"/>
              </a:spcBef>
              <a:spcAft>
                <a:spcPts val="0"/>
              </a:spcAft>
              <a:defRPr/>
            </a:pPr>
            <a:r>
              <a:rPr lang="en-US" sz="3200" b="1" spc="300"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PRESENTATION</a:t>
            </a:r>
          </a:p>
          <a:p>
            <a:pPr eaLnBrk="1" fontAlgn="auto" hangingPunct="1">
              <a:spcBef>
                <a:spcPts val="0"/>
              </a:spcBef>
              <a:spcAft>
                <a:spcPts val="0"/>
              </a:spcAft>
              <a:defRPr/>
            </a:pPr>
            <a:r>
              <a:rPr lang="en-US" sz="3200" b="1" spc="300"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TEMPLATE</a:t>
            </a:r>
            <a:endParaRPr lang="en-US" sz="3200" b="1" spc="300"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7" name="TextBox 16">
            <a:extLst>
              <a:ext uri="{FF2B5EF4-FFF2-40B4-BE49-F238E27FC236}">
                <a16:creationId xmlns:a16="http://schemas.microsoft.com/office/drawing/2014/main" xmlns="" id="{433FF457-EF7B-4EF2-B6AF-E7BB272BC921}"/>
              </a:ext>
            </a:extLst>
          </p:cNvPr>
          <p:cNvSpPr txBox="1"/>
          <p:nvPr/>
        </p:nvSpPr>
        <p:spPr>
          <a:xfrm>
            <a:off x="8042901" y="6080098"/>
            <a:ext cx="1696186" cy="230832"/>
          </a:xfrm>
          <a:prstGeom prst="rect">
            <a:avLst/>
          </a:prstGeom>
          <a:noFill/>
        </p:spPr>
        <p:txBody>
          <a:bodyPr wrap="square">
            <a:spAutoFit/>
          </a:bodyPr>
          <a:lstStyle/>
          <a:p>
            <a:pPr eaLnBrk="1" fontAlgn="auto" hangingPunct="1">
              <a:spcBef>
                <a:spcPts val="0"/>
              </a:spcBef>
              <a:spcAft>
                <a:spcPts val="0"/>
              </a:spcAft>
              <a:defRPr/>
            </a:pPr>
            <a:r>
              <a:rPr lang="en-US" sz="9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COPYRIGHT 2019</a:t>
            </a:r>
            <a:endParaRPr lang="en-US" sz="9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a:extLst>
              <a:ext uri="{FF2B5EF4-FFF2-40B4-BE49-F238E27FC236}">
                <a16:creationId xmlns:a16="http://schemas.microsoft.com/office/drawing/2014/main" xmlns="" id="{433FF457-EF7B-4EF2-B6AF-E7BB272BC921}"/>
              </a:ext>
            </a:extLst>
          </p:cNvPr>
          <p:cNvSpPr txBox="1"/>
          <p:nvPr/>
        </p:nvSpPr>
        <p:spPr>
          <a:xfrm>
            <a:off x="8042901" y="5849257"/>
            <a:ext cx="1696186" cy="276999"/>
          </a:xfrm>
          <a:prstGeom prst="rect">
            <a:avLst/>
          </a:prstGeom>
          <a:noFill/>
        </p:spPr>
        <p:txBody>
          <a:bodyPr wrap="square">
            <a:spAutoFit/>
          </a:bodyPr>
          <a:lstStyle/>
          <a:p>
            <a:pPr eaLnBrk="1" fontAlgn="auto" hangingPunct="1">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YOURCOMPANY</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a16="http://schemas.microsoft.com/office/drawing/2014/main" xmlns="" id="{433FF457-EF7B-4EF2-B6AF-E7BB272BC921}"/>
              </a:ext>
            </a:extLst>
          </p:cNvPr>
          <p:cNvSpPr txBox="1"/>
          <p:nvPr/>
        </p:nvSpPr>
        <p:spPr>
          <a:xfrm>
            <a:off x="8042900" y="1829382"/>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MULTIPURPOSE</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497249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9410700" y="0"/>
            <a:ext cx="2781300" cy="6858000"/>
          </a:xfrm>
          <a:prstGeom prst="rect">
            <a:avLst/>
          </a:prstGeom>
          <a:solidFill>
            <a:schemeClr val="accent6">
              <a:lumMod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xmlns="" id="{90CB1496-E119-4F75-9E31-F16C92A9935D}"/>
              </a:ext>
            </a:extLst>
          </p:cNvPr>
          <p:cNvSpPr/>
          <p:nvPr/>
        </p:nvSpPr>
        <p:spPr>
          <a:xfrm>
            <a:off x="538684" y="3699675"/>
            <a:ext cx="2808920" cy="777269"/>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33FF457-EF7B-4EF2-B6AF-E7BB272BC921}"/>
              </a:ext>
            </a:extLst>
          </p:cNvPr>
          <p:cNvSpPr txBox="1"/>
          <p:nvPr/>
        </p:nvSpPr>
        <p:spPr>
          <a:xfrm>
            <a:off x="538683" y="2443468"/>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Awesome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Slide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7" name="TextBox 6">
            <a:extLst>
              <a:ext uri="{FF2B5EF4-FFF2-40B4-BE49-F238E27FC236}">
                <a16:creationId xmlns:a16="http://schemas.microsoft.com/office/drawing/2014/main" xmlns="" id="{433FF457-EF7B-4EF2-B6AF-E7BB272BC921}"/>
              </a:ext>
            </a:extLst>
          </p:cNvPr>
          <p:cNvSpPr txBox="1"/>
          <p:nvPr/>
        </p:nvSpPr>
        <p:spPr>
          <a:xfrm>
            <a:off x="576783" y="2133600"/>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9" name="TextBox 8">
            <a:extLst>
              <a:ext uri="{FF2B5EF4-FFF2-40B4-BE49-F238E27FC236}">
                <a16:creationId xmlns:a16="http://schemas.microsoft.com/office/drawing/2014/main" xmlns="" id="{433FF457-EF7B-4EF2-B6AF-E7BB272BC921}"/>
              </a:ext>
            </a:extLst>
          </p:cNvPr>
          <p:cNvSpPr txBox="1"/>
          <p:nvPr/>
        </p:nvSpPr>
        <p:spPr>
          <a:xfrm>
            <a:off x="-762000" y="36588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A</a:t>
            </a: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2909121" y="4882642"/>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W</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5654675" y="36588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S</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3" name="TextBox 12">
            <a:extLst>
              <a:ext uri="{FF2B5EF4-FFF2-40B4-BE49-F238E27FC236}">
                <a16:creationId xmlns:a16="http://schemas.microsoft.com/office/drawing/2014/main" xmlns="" id="{433FF457-EF7B-4EF2-B6AF-E7BB272BC921}"/>
              </a:ext>
            </a:extLst>
          </p:cNvPr>
          <p:cNvSpPr txBox="1"/>
          <p:nvPr/>
        </p:nvSpPr>
        <p:spPr>
          <a:xfrm>
            <a:off x="8573322" y="4924672"/>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4" name="TextBox 13">
            <a:extLst>
              <a:ext uri="{FF2B5EF4-FFF2-40B4-BE49-F238E27FC236}">
                <a16:creationId xmlns:a16="http://schemas.microsoft.com/office/drawing/2014/main" xmlns="" id="{433FF457-EF7B-4EF2-B6AF-E7BB272BC921}"/>
              </a:ext>
            </a:extLst>
          </p:cNvPr>
          <p:cNvSpPr txBox="1"/>
          <p:nvPr/>
        </p:nvSpPr>
        <p:spPr>
          <a:xfrm rot="16200000" flipH="1">
            <a:off x="5648326" y="4391854"/>
            <a:ext cx="2973443" cy="276999"/>
          </a:xfrm>
          <a:prstGeom prst="rect">
            <a:avLst/>
          </a:prstGeom>
          <a:noFill/>
        </p:spPr>
        <p:txBody>
          <a:bodyPr wrap="square">
            <a:spAutoFit/>
          </a:bodyPr>
          <a:lstStyle/>
          <a:p>
            <a:pPr eaLnBrk="1" fontAlgn="auto" hangingPunct="1">
              <a:spcBef>
                <a:spcPts val="0"/>
              </a:spcBef>
              <a:spcAft>
                <a:spcPts val="0"/>
              </a:spcAft>
              <a:defRPr/>
            </a:pPr>
            <a:r>
              <a:rPr lang="en-US" sz="1200" i="1"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Awesome </a:t>
            </a:r>
            <a:r>
              <a:rPr lang="en-US" sz="1200" i="1" spc="300" dirty="0" err="1"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Slie</a:t>
            </a:r>
            <a:r>
              <a:rPr lang="en-US" sz="1200" i="1"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19</a:t>
            </a:r>
            <a:endParaRPr lang="en-US" sz="1200" i="1" spc="3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186589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xmlns="" id="{433FF457-EF7B-4EF2-B6AF-E7BB272BC921}"/>
              </a:ext>
            </a:extLst>
          </p:cNvPr>
          <p:cNvSpPr txBox="1"/>
          <p:nvPr/>
        </p:nvSpPr>
        <p:spPr>
          <a:xfrm>
            <a:off x="1556571" y="440055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5" name="TextBox 24">
            <a:extLst>
              <a:ext uri="{FF2B5EF4-FFF2-40B4-BE49-F238E27FC236}">
                <a16:creationId xmlns:a16="http://schemas.microsoft.com/office/drawing/2014/main" xmlns="" id="{433FF457-EF7B-4EF2-B6AF-E7BB272BC921}"/>
              </a:ext>
            </a:extLst>
          </p:cNvPr>
          <p:cNvSpPr txBox="1"/>
          <p:nvPr/>
        </p:nvSpPr>
        <p:spPr>
          <a:xfrm>
            <a:off x="4254965" y="544074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6" name="Rectangle 25">
            <a:extLst>
              <a:ext uri="{FF2B5EF4-FFF2-40B4-BE49-F238E27FC236}">
                <a16:creationId xmlns:a16="http://schemas.microsoft.com/office/drawing/2014/main" xmlns="" id="{90CB1496-E119-4F75-9E31-F16C92A9935D}"/>
              </a:ext>
            </a:extLst>
          </p:cNvPr>
          <p:cNvSpPr/>
          <p:nvPr/>
        </p:nvSpPr>
        <p:spPr>
          <a:xfrm>
            <a:off x="788111" y="2630768"/>
            <a:ext cx="2973443" cy="75443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7" name="TextBox 26">
            <a:extLst>
              <a:ext uri="{FF2B5EF4-FFF2-40B4-BE49-F238E27FC236}">
                <a16:creationId xmlns:a16="http://schemas.microsoft.com/office/drawing/2014/main" xmlns="" id="{433FF457-EF7B-4EF2-B6AF-E7BB272BC921}"/>
              </a:ext>
            </a:extLst>
          </p:cNvPr>
          <p:cNvSpPr txBox="1"/>
          <p:nvPr/>
        </p:nvSpPr>
        <p:spPr>
          <a:xfrm>
            <a:off x="788111" y="1374561"/>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Concept</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Slide</a:t>
            </a:r>
            <a:endParaRPr lang="en-US" sz="3600" b="1" dirty="0">
              <a:solidFill>
                <a:schemeClr val="bg1"/>
              </a:solidFill>
              <a:latin typeface="Poppins" panose="00000500000000000000" pitchFamily="50" charset="0"/>
              <a:ea typeface="Lato Black" panose="020F0502020204030203" pitchFamily="34" charset="0"/>
              <a:cs typeface="Poppins" panose="00000500000000000000" pitchFamily="50" charset="0"/>
            </a:endParaRPr>
          </a:p>
        </p:txBody>
      </p:sp>
      <p:sp>
        <p:nvSpPr>
          <p:cNvPr id="28" name="TextBox 27">
            <a:extLst>
              <a:ext uri="{FF2B5EF4-FFF2-40B4-BE49-F238E27FC236}">
                <a16:creationId xmlns:a16="http://schemas.microsoft.com/office/drawing/2014/main" xmlns="" id="{433FF457-EF7B-4EF2-B6AF-E7BB272BC921}"/>
              </a:ext>
            </a:extLst>
          </p:cNvPr>
          <p:cNvSpPr txBox="1"/>
          <p:nvPr/>
        </p:nvSpPr>
        <p:spPr>
          <a:xfrm>
            <a:off x="826211" y="1064693"/>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9" name="Rectangle 28">
            <a:extLst>
              <a:ext uri="{FF2B5EF4-FFF2-40B4-BE49-F238E27FC236}">
                <a16:creationId xmlns:a16="http://schemas.microsoft.com/office/drawing/2014/main" xmlns="" id="{90CB1496-E119-4F75-9E31-F16C92A9935D}"/>
              </a:ext>
            </a:extLst>
          </p:cNvPr>
          <p:cNvSpPr/>
          <p:nvPr/>
        </p:nvSpPr>
        <p:spPr>
          <a:xfrm>
            <a:off x="7973246" y="5204283"/>
            <a:ext cx="2656654" cy="754437"/>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0" name="TextBox 29">
            <a:extLst>
              <a:ext uri="{FF2B5EF4-FFF2-40B4-BE49-F238E27FC236}">
                <a16:creationId xmlns:a16="http://schemas.microsoft.com/office/drawing/2014/main" xmlns="" id="{433FF457-EF7B-4EF2-B6AF-E7BB272BC921}"/>
              </a:ext>
            </a:extLst>
          </p:cNvPr>
          <p:cNvSpPr txBox="1"/>
          <p:nvPr/>
        </p:nvSpPr>
        <p:spPr>
          <a:xfrm>
            <a:off x="6965950" y="160594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3786336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 y="0"/>
            <a:ext cx="4436123"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90CB1496-E119-4F75-9E31-F16C92A9935D}"/>
              </a:ext>
            </a:extLst>
          </p:cNvPr>
          <p:cNvSpPr/>
          <p:nvPr/>
        </p:nvSpPr>
        <p:spPr>
          <a:xfrm>
            <a:off x="5801979" y="5213687"/>
            <a:ext cx="3570621" cy="553998"/>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xmlns="" id="{433FF457-EF7B-4EF2-B6AF-E7BB272BC921}"/>
              </a:ext>
            </a:extLst>
          </p:cNvPr>
          <p:cNvSpPr txBox="1"/>
          <p:nvPr/>
        </p:nvSpPr>
        <p:spPr>
          <a:xfrm>
            <a:off x="5748103" y="405399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Folk</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Vibes</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5748103" y="364879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Oval 10"/>
          <p:cNvSpPr/>
          <p:nvPr/>
        </p:nvSpPr>
        <p:spPr>
          <a:xfrm>
            <a:off x="5850877" y="6181987"/>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213735" y="6181987"/>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576593" y="6181987"/>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xmlns="" id="{433FF457-EF7B-4EF2-B6AF-E7BB272BC921}"/>
              </a:ext>
            </a:extLst>
          </p:cNvPr>
          <p:cNvSpPr txBox="1"/>
          <p:nvPr/>
        </p:nvSpPr>
        <p:spPr>
          <a:xfrm>
            <a:off x="-98425" y="914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F</a:t>
            </a:r>
          </a:p>
        </p:txBody>
      </p:sp>
      <p:sp>
        <p:nvSpPr>
          <p:cNvPr id="15" name="TextBox 14">
            <a:extLst>
              <a:ext uri="{FF2B5EF4-FFF2-40B4-BE49-F238E27FC236}">
                <a16:creationId xmlns:a16="http://schemas.microsoft.com/office/drawing/2014/main" xmlns="" id="{433FF457-EF7B-4EF2-B6AF-E7BB272BC921}"/>
              </a:ext>
            </a:extLst>
          </p:cNvPr>
          <p:cNvSpPr txBox="1"/>
          <p:nvPr/>
        </p:nvSpPr>
        <p:spPr>
          <a:xfrm>
            <a:off x="2073275" y="26441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64000"/>
                  </a:schemeClr>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alpha val="64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6" name="TextBox 15">
            <a:extLst>
              <a:ext uri="{FF2B5EF4-FFF2-40B4-BE49-F238E27FC236}">
                <a16:creationId xmlns:a16="http://schemas.microsoft.com/office/drawing/2014/main" xmlns="" id="{433FF457-EF7B-4EF2-B6AF-E7BB272BC921}"/>
              </a:ext>
            </a:extLst>
          </p:cNvPr>
          <p:cNvSpPr txBox="1"/>
          <p:nvPr/>
        </p:nvSpPr>
        <p:spPr>
          <a:xfrm>
            <a:off x="4078287" y="531691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1000"/>
                  </a:schemeClr>
                </a:solidFill>
                <a:latin typeface="Poppins" panose="00000500000000000000" pitchFamily="50" charset="0"/>
                <a:ea typeface="Source Sans Pro Black" panose="020B0803030403020204" pitchFamily="34" charset="0"/>
                <a:cs typeface="Poppins" panose="00000500000000000000" pitchFamily="50" charset="0"/>
              </a:rPr>
              <a:t>L</a:t>
            </a:r>
            <a:endParaRPr lang="en-US" sz="9600" b="1" spc="600" dirty="0">
              <a:solidFill>
                <a:schemeClr val="accent6">
                  <a:alpha val="71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8" name="TextBox 17">
            <a:extLst>
              <a:ext uri="{FF2B5EF4-FFF2-40B4-BE49-F238E27FC236}">
                <a16:creationId xmlns:a16="http://schemas.microsoft.com/office/drawing/2014/main" xmlns="" id="{433FF457-EF7B-4EF2-B6AF-E7BB272BC921}"/>
              </a:ext>
            </a:extLst>
          </p:cNvPr>
          <p:cNvSpPr txBox="1"/>
          <p:nvPr/>
        </p:nvSpPr>
        <p:spPr>
          <a:xfrm>
            <a:off x="10817225" y="2863966"/>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6"/>
          </p:nvPr>
        </p:nvSpPr>
        <p:spPr/>
      </p:sp>
    </p:spTree>
    <p:extLst>
      <p:ext uri="{BB962C8B-B14F-4D97-AF65-F5344CB8AC3E}">
        <p14:creationId xmlns:p14="http://schemas.microsoft.com/office/powerpoint/2010/main" val="3991485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732238" y="0"/>
            <a:ext cx="4453060" cy="455891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90CB1496-E119-4F75-9E31-F16C92A9935D}"/>
              </a:ext>
            </a:extLst>
          </p:cNvPr>
          <p:cNvSpPr/>
          <p:nvPr/>
        </p:nvSpPr>
        <p:spPr>
          <a:xfrm>
            <a:off x="6335379" y="5333442"/>
            <a:ext cx="3570621" cy="985270"/>
          </a:xfrm>
          <a:prstGeom prst="rect">
            <a:avLst/>
          </a:prstGeom>
        </p:spPr>
        <p:txBody>
          <a:bodyPr wrap="square">
            <a:spAutoFit/>
          </a:bodyPr>
          <a:lstStyle/>
          <a:p>
            <a:pPr algn="just">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Lorem ipsum dolor sit amet, lacus nulla ac netus nibh aliquet, porttitor ligula justo libero vivamus porttitor dolor, </a:t>
            </a:r>
          </a:p>
        </p:txBody>
      </p:sp>
      <p:sp>
        <p:nvSpPr>
          <p:cNvPr id="7" name="TextBox 6">
            <a:extLst>
              <a:ext uri="{FF2B5EF4-FFF2-40B4-BE49-F238E27FC236}">
                <a16:creationId xmlns:a16="http://schemas.microsoft.com/office/drawing/2014/main" xmlns="" id="{433FF457-EF7B-4EF2-B6AF-E7BB272BC921}"/>
              </a:ext>
            </a:extLst>
          </p:cNvPr>
          <p:cNvSpPr txBox="1"/>
          <p:nvPr/>
        </p:nvSpPr>
        <p:spPr>
          <a:xfrm>
            <a:off x="6300553" y="4687111"/>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Folk Vibes</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8" name="TextBox 7">
            <a:extLst>
              <a:ext uri="{FF2B5EF4-FFF2-40B4-BE49-F238E27FC236}">
                <a16:creationId xmlns:a16="http://schemas.microsoft.com/office/drawing/2014/main" xmlns="" id="{433FF457-EF7B-4EF2-B6AF-E7BB272BC921}"/>
              </a:ext>
            </a:extLst>
          </p:cNvPr>
          <p:cNvSpPr txBox="1"/>
          <p:nvPr/>
        </p:nvSpPr>
        <p:spPr>
          <a:xfrm>
            <a:off x="6300553" y="4281911"/>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9" name="TextBox 8">
            <a:extLst>
              <a:ext uri="{FF2B5EF4-FFF2-40B4-BE49-F238E27FC236}">
                <a16:creationId xmlns:a16="http://schemas.microsoft.com/office/drawing/2014/main" xmlns="" id="{433FF457-EF7B-4EF2-B6AF-E7BB272BC921}"/>
              </a:ext>
            </a:extLst>
          </p:cNvPr>
          <p:cNvSpPr txBox="1"/>
          <p:nvPr/>
        </p:nvSpPr>
        <p:spPr>
          <a:xfrm rot="16200000">
            <a:off x="-2226291" y="3635580"/>
            <a:ext cx="5554048" cy="1569660"/>
          </a:xfrm>
          <a:prstGeom prst="rect">
            <a:avLst/>
          </a:prstGeom>
          <a:noFill/>
        </p:spPr>
        <p:txBody>
          <a:bodyPr wrap="square">
            <a:spAutoFit/>
          </a:bodyPr>
          <a:lstStyle/>
          <a:p>
            <a:pP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FOLK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970717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7755877" y="0"/>
            <a:ext cx="4436123"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90CB1496-E119-4F75-9E31-F16C92A9935D}"/>
              </a:ext>
            </a:extLst>
          </p:cNvPr>
          <p:cNvSpPr/>
          <p:nvPr/>
        </p:nvSpPr>
        <p:spPr>
          <a:xfrm>
            <a:off x="990955" y="3890506"/>
            <a:ext cx="2267963"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xmlns="" id="{433FF457-EF7B-4EF2-B6AF-E7BB272BC921}"/>
              </a:ext>
            </a:extLst>
          </p:cNvPr>
          <p:cNvSpPr txBox="1"/>
          <p:nvPr/>
        </p:nvSpPr>
        <p:spPr>
          <a:xfrm>
            <a:off x="937079" y="273081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Mood</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Slide</a:t>
            </a:r>
          </a:p>
        </p:txBody>
      </p:sp>
      <p:sp>
        <p:nvSpPr>
          <p:cNvPr id="14" name="TextBox 13">
            <a:extLst>
              <a:ext uri="{FF2B5EF4-FFF2-40B4-BE49-F238E27FC236}">
                <a16:creationId xmlns:a16="http://schemas.microsoft.com/office/drawing/2014/main" xmlns="" id="{433FF457-EF7B-4EF2-B6AF-E7BB272BC921}"/>
              </a:ext>
            </a:extLst>
          </p:cNvPr>
          <p:cNvSpPr txBox="1"/>
          <p:nvPr/>
        </p:nvSpPr>
        <p:spPr>
          <a:xfrm>
            <a:off x="937079" y="232561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6" name="Rectangle 15"/>
          <p:cNvSpPr/>
          <p:nvPr/>
        </p:nvSpPr>
        <p:spPr>
          <a:xfrm>
            <a:off x="-110582" y="2301191"/>
            <a:ext cx="357609" cy="260497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124770" y="5613433"/>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487628" y="5613433"/>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850486" y="5613433"/>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2213343" y="5613433"/>
            <a:ext cx="290286" cy="290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xmlns="" id="{433FF457-EF7B-4EF2-B6AF-E7BB272BC921}"/>
              </a:ext>
            </a:extLst>
          </p:cNvPr>
          <p:cNvSpPr txBox="1"/>
          <p:nvPr/>
        </p:nvSpPr>
        <p:spPr>
          <a:xfrm>
            <a:off x="3012172" y="590371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29" name="Freeform 28"/>
          <p:cNvSpPr/>
          <p:nvPr/>
        </p:nvSpPr>
        <p:spPr>
          <a:xfrm>
            <a:off x="5285294" y="725488"/>
            <a:ext cx="877824" cy="481510"/>
          </a:xfrm>
          <a:custGeom>
            <a:avLst/>
            <a:gdLst>
              <a:gd name="connsiteX0" fmla="*/ 5512 w 877824"/>
              <a:gd name="connsiteY0" fmla="*/ 0 h 481510"/>
              <a:gd name="connsiteX1" fmla="*/ 219921 w 877824"/>
              <a:gd name="connsiteY1" fmla="*/ 0 h 481510"/>
              <a:gd name="connsiteX2" fmla="*/ 213360 w 877824"/>
              <a:gd name="connsiteY2" fmla="*/ 42598 h 481510"/>
              <a:gd name="connsiteX3" fmla="*/ 274625 w 877824"/>
              <a:gd name="connsiteY3" fmla="*/ 223192 h 481510"/>
              <a:gd name="connsiteX4" fmla="*/ 440131 w 877824"/>
              <a:gd name="connsiteY4" fmla="*/ 291315 h 481510"/>
              <a:gd name="connsiteX5" fmla="*/ 604113 w 877824"/>
              <a:gd name="connsiteY5" fmla="*/ 223192 h 481510"/>
              <a:gd name="connsiteX6" fmla="*/ 665683 w 877824"/>
              <a:gd name="connsiteY6" fmla="*/ 42598 h 481510"/>
              <a:gd name="connsiteX7" fmla="*/ 659059 w 877824"/>
              <a:gd name="connsiteY7" fmla="*/ 0 h 481510"/>
              <a:gd name="connsiteX8" fmla="*/ 872405 w 877824"/>
              <a:gd name="connsiteY8" fmla="*/ 0 h 481510"/>
              <a:gd name="connsiteX9" fmla="*/ 877824 w 877824"/>
              <a:gd name="connsiteY9" fmla="*/ 42598 h 481510"/>
              <a:gd name="connsiteX10" fmla="*/ 818264 w 877824"/>
              <a:gd name="connsiteY10" fmla="*/ 270724 h 481510"/>
              <a:gd name="connsiteX11" fmla="*/ 661438 w 877824"/>
              <a:gd name="connsiteY11" fmla="*/ 424885 h 481510"/>
              <a:gd name="connsiteX12" fmla="*/ 440131 w 877824"/>
              <a:gd name="connsiteY12" fmla="*/ 481510 h 481510"/>
              <a:gd name="connsiteX13" fmla="*/ 218191 w 877824"/>
              <a:gd name="connsiteY13" fmla="*/ 424885 h 481510"/>
              <a:gd name="connsiteX14" fmla="*/ 60192 w 877824"/>
              <a:gd name="connsiteY14" fmla="*/ 270724 h 481510"/>
              <a:gd name="connsiteX15" fmla="*/ 0 w 877824"/>
              <a:gd name="connsiteY15" fmla="*/ 42598 h 481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77824" h="481510">
                <a:moveTo>
                  <a:pt x="5512" y="0"/>
                </a:moveTo>
                <a:lnTo>
                  <a:pt x="219921" y="0"/>
                </a:lnTo>
                <a:lnTo>
                  <a:pt x="213360" y="42598"/>
                </a:lnTo>
                <a:cubicBezTo>
                  <a:pt x="214122" y="118570"/>
                  <a:pt x="234543" y="178768"/>
                  <a:pt x="274625" y="223192"/>
                </a:cubicBezTo>
                <a:cubicBezTo>
                  <a:pt x="314706" y="267617"/>
                  <a:pt x="369875" y="290325"/>
                  <a:pt x="440131" y="291315"/>
                </a:cubicBezTo>
                <a:cubicBezTo>
                  <a:pt x="509270" y="290325"/>
                  <a:pt x="563931" y="267617"/>
                  <a:pt x="604113" y="223192"/>
                </a:cubicBezTo>
                <a:cubicBezTo>
                  <a:pt x="644296" y="178768"/>
                  <a:pt x="664819" y="118570"/>
                  <a:pt x="665683" y="42598"/>
                </a:cubicBezTo>
                <a:lnTo>
                  <a:pt x="659059" y="0"/>
                </a:lnTo>
                <a:lnTo>
                  <a:pt x="872405" y="0"/>
                </a:lnTo>
                <a:lnTo>
                  <a:pt x="877824" y="42598"/>
                </a:lnTo>
                <a:cubicBezTo>
                  <a:pt x="876913" y="129004"/>
                  <a:pt x="857060" y="205046"/>
                  <a:pt x="818264" y="270724"/>
                </a:cubicBezTo>
                <a:cubicBezTo>
                  <a:pt x="779467" y="336403"/>
                  <a:pt x="727192" y="387790"/>
                  <a:pt x="661438" y="424885"/>
                </a:cubicBezTo>
                <a:cubicBezTo>
                  <a:pt x="595684" y="461981"/>
                  <a:pt x="521915" y="480856"/>
                  <a:pt x="440131" y="481510"/>
                </a:cubicBezTo>
                <a:cubicBezTo>
                  <a:pt x="358317" y="480856"/>
                  <a:pt x="284337" y="461981"/>
                  <a:pt x="218191" y="424885"/>
                </a:cubicBezTo>
                <a:cubicBezTo>
                  <a:pt x="152046" y="387790"/>
                  <a:pt x="99380" y="336403"/>
                  <a:pt x="60192" y="270724"/>
                </a:cubicBezTo>
                <a:cubicBezTo>
                  <a:pt x="21005" y="205046"/>
                  <a:pt x="940" y="129004"/>
                  <a:pt x="0" y="42598"/>
                </a:cubicBezTo>
                <a:close/>
              </a:path>
            </a:pathLst>
          </a:custGeom>
          <a:solidFill>
            <a:schemeClr val="accent6">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xmlns="" id="{433FF457-EF7B-4EF2-B6AF-E7BB272BC921}"/>
              </a:ext>
            </a:extLst>
          </p:cNvPr>
          <p:cNvSpPr txBox="1"/>
          <p:nvPr/>
        </p:nvSpPr>
        <p:spPr>
          <a:xfrm>
            <a:off x="10707688" y="55143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D</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31" name="TextBox 30">
            <a:extLst>
              <a:ext uri="{FF2B5EF4-FFF2-40B4-BE49-F238E27FC236}">
                <a16:creationId xmlns:a16="http://schemas.microsoft.com/office/drawing/2014/main" xmlns="" id="{433FF457-EF7B-4EF2-B6AF-E7BB272BC921}"/>
              </a:ext>
            </a:extLst>
          </p:cNvPr>
          <p:cNvSpPr txBox="1"/>
          <p:nvPr/>
        </p:nvSpPr>
        <p:spPr>
          <a:xfrm>
            <a:off x="7847166" y="2325616"/>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123250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6727159"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90CB1496-E119-4F75-9E31-F16C92A9935D}"/>
              </a:ext>
            </a:extLst>
          </p:cNvPr>
          <p:cNvSpPr/>
          <p:nvPr/>
        </p:nvSpPr>
        <p:spPr>
          <a:xfrm>
            <a:off x="466962" y="5431855"/>
            <a:ext cx="1913382" cy="1015663"/>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xmlns="" id="{433FF457-EF7B-4EF2-B6AF-E7BB272BC921}"/>
              </a:ext>
            </a:extLst>
          </p:cNvPr>
          <p:cNvSpPr txBox="1"/>
          <p:nvPr/>
        </p:nvSpPr>
        <p:spPr>
          <a:xfrm>
            <a:off x="4498244" y="1993422"/>
            <a:ext cx="2973443" cy="2585323"/>
          </a:xfrm>
          <a:prstGeom prst="rect">
            <a:avLst/>
          </a:prstGeom>
          <a:noFill/>
        </p:spPr>
        <p:txBody>
          <a:bodyPr wrap="square">
            <a:spAutoFit/>
          </a:bodyPr>
          <a:lstStyle/>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every</a:t>
            </a:r>
          </a:p>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day</a:t>
            </a:r>
          </a:p>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8" name="TextBox 7">
            <a:extLst>
              <a:ext uri="{FF2B5EF4-FFF2-40B4-BE49-F238E27FC236}">
                <a16:creationId xmlns:a16="http://schemas.microsoft.com/office/drawing/2014/main" xmlns="" id="{433FF457-EF7B-4EF2-B6AF-E7BB272BC921}"/>
              </a:ext>
            </a:extLst>
          </p:cNvPr>
          <p:cNvSpPr txBox="1"/>
          <p:nvPr/>
        </p:nvSpPr>
        <p:spPr>
          <a:xfrm>
            <a:off x="493342" y="5021373"/>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TextBox 14">
            <a:extLst>
              <a:ext uri="{FF2B5EF4-FFF2-40B4-BE49-F238E27FC236}">
                <a16:creationId xmlns:a16="http://schemas.microsoft.com/office/drawing/2014/main" xmlns="" id="{433FF457-EF7B-4EF2-B6AF-E7BB272BC921}"/>
              </a:ext>
            </a:extLst>
          </p:cNvPr>
          <p:cNvSpPr txBox="1"/>
          <p:nvPr/>
        </p:nvSpPr>
        <p:spPr>
          <a:xfrm>
            <a:off x="7057833" y="5877271"/>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16" name="Rectangle 15">
            <a:extLst>
              <a:ext uri="{FF2B5EF4-FFF2-40B4-BE49-F238E27FC236}">
                <a16:creationId xmlns:a16="http://schemas.microsoft.com/office/drawing/2014/main" xmlns="" id="{90CB1496-E119-4F75-9E31-F16C92A9935D}"/>
              </a:ext>
            </a:extLst>
          </p:cNvPr>
          <p:cNvSpPr/>
          <p:nvPr/>
        </p:nvSpPr>
        <p:spPr>
          <a:xfrm>
            <a:off x="9674225" y="4652040"/>
            <a:ext cx="2267963"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7231863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6727159"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xmlns="" id="{433FF457-EF7B-4EF2-B6AF-E7BB272BC921}"/>
              </a:ext>
            </a:extLst>
          </p:cNvPr>
          <p:cNvSpPr txBox="1"/>
          <p:nvPr/>
        </p:nvSpPr>
        <p:spPr>
          <a:xfrm>
            <a:off x="4422746" y="614564"/>
            <a:ext cx="4790468" cy="1809321"/>
          </a:xfrm>
          <a:prstGeom prst="rect">
            <a:avLst/>
          </a:prstGeom>
          <a:noFill/>
        </p:spPr>
        <p:txBody>
          <a:bodyPr wrap="square">
            <a:spAutoFit/>
          </a:bodyPr>
          <a:lstStyle/>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best</a:t>
            </a:r>
          </a:p>
          <a:p>
            <a:pPr eaLnBrk="1" fontAlgn="auto" hangingPunct="1">
              <a:spcBef>
                <a:spcPts val="0"/>
              </a:spcBef>
              <a:spcAft>
                <a:spcPts val="0"/>
              </a:spcAft>
              <a:defRPr/>
            </a:pPr>
            <a:r>
              <a:rPr lang="en-US" sz="54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product</a:t>
            </a:r>
          </a:p>
        </p:txBody>
      </p:sp>
      <p:sp>
        <p:nvSpPr>
          <p:cNvPr id="9" name="Rectangle 8">
            <a:extLst>
              <a:ext uri="{FF2B5EF4-FFF2-40B4-BE49-F238E27FC236}">
                <a16:creationId xmlns:a16="http://schemas.microsoft.com/office/drawing/2014/main" xmlns="" id="{90CB1496-E119-4F75-9E31-F16C92A9935D}"/>
              </a:ext>
            </a:extLst>
          </p:cNvPr>
          <p:cNvSpPr/>
          <p:nvPr/>
        </p:nvSpPr>
        <p:spPr>
          <a:xfrm>
            <a:off x="8884602" y="3430420"/>
            <a:ext cx="1988663" cy="102820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8884602" y="2784089"/>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$ 99 USD</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8884602" y="2378889"/>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5749585" y="3443649"/>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6681048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876714" y="3685736"/>
            <a:ext cx="3315286" cy="3172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xmlns="" id="{433FF457-EF7B-4EF2-B6AF-E7BB272BC921}"/>
              </a:ext>
            </a:extLst>
          </p:cNvPr>
          <p:cNvSpPr txBox="1"/>
          <p:nvPr/>
        </p:nvSpPr>
        <p:spPr>
          <a:xfrm>
            <a:off x="9466163" y="5657671"/>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Mood</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Slide</a:t>
            </a: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9466163" y="5252471"/>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4" name="Rectangle 13"/>
          <p:cNvSpPr/>
          <p:nvPr/>
        </p:nvSpPr>
        <p:spPr>
          <a:xfrm>
            <a:off x="0" y="0"/>
            <a:ext cx="3315286" cy="3172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xmlns="" id="{90CB1496-E119-4F75-9E31-F16C92A9935D}"/>
              </a:ext>
            </a:extLst>
          </p:cNvPr>
          <p:cNvSpPr/>
          <p:nvPr/>
        </p:nvSpPr>
        <p:spPr>
          <a:xfrm>
            <a:off x="3666978" y="3946796"/>
            <a:ext cx="1988663" cy="985270"/>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a16="http://schemas.microsoft.com/office/drawing/2014/main" xmlns="" id="{433FF457-EF7B-4EF2-B6AF-E7BB272BC921}"/>
              </a:ext>
            </a:extLst>
          </p:cNvPr>
          <p:cNvSpPr txBox="1"/>
          <p:nvPr/>
        </p:nvSpPr>
        <p:spPr>
          <a:xfrm>
            <a:off x="3666978" y="3300465"/>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$ 99 USD</a:t>
            </a:r>
            <a:endParaRPr lang="en-US" sz="3600" b="1" dirty="0">
              <a:solidFill>
                <a:schemeClr val="bg1"/>
              </a:solidFill>
              <a:latin typeface="Poppins" panose="00000500000000000000" pitchFamily="50" charset="0"/>
              <a:ea typeface="Lato Black" panose="020F0502020204030203" pitchFamily="34" charset="0"/>
              <a:cs typeface="Poppins" panose="00000500000000000000" pitchFamily="50" charset="0"/>
            </a:endParaRPr>
          </a:p>
        </p:txBody>
      </p:sp>
      <p:sp>
        <p:nvSpPr>
          <p:cNvPr id="17" name="TextBox 16">
            <a:extLst>
              <a:ext uri="{FF2B5EF4-FFF2-40B4-BE49-F238E27FC236}">
                <a16:creationId xmlns:a16="http://schemas.microsoft.com/office/drawing/2014/main" xmlns="" id="{433FF457-EF7B-4EF2-B6AF-E7BB272BC921}"/>
              </a:ext>
            </a:extLst>
          </p:cNvPr>
          <p:cNvSpPr txBox="1"/>
          <p:nvPr/>
        </p:nvSpPr>
        <p:spPr>
          <a:xfrm>
            <a:off x="3666978" y="2895265"/>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8" name="TextBox 17">
            <a:extLst>
              <a:ext uri="{FF2B5EF4-FFF2-40B4-BE49-F238E27FC236}">
                <a16:creationId xmlns:a16="http://schemas.microsoft.com/office/drawing/2014/main" xmlns="" id="{433FF457-EF7B-4EF2-B6AF-E7BB272BC921}"/>
              </a:ext>
            </a:extLst>
          </p:cNvPr>
          <p:cNvSpPr txBox="1"/>
          <p:nvPr/>
        </p:nvSpPr>
        <p:spPr>
          <a:xfrm>
            <a:off x="123739" y="1745477"/>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2" name="Picture Placeholder 1"/>
          <p:cNvSpPr>
            <a:spLocks noGrp="1"/>
          </p:cNvSpPr>
          <p:nvPr>
            <p:ph type="pic" sz="quarter" idx="12"/>
          </p:nvPr>
        </p:nvSpPr>
        <p:spPr/>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11133391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9209997" y="4209143"/>
            <a:ext cx="3004457" cy="264885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103132" y="4849726"/>
            <a:ext cx="2973443" cy="1754326"/>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every</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day</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27" name="Rectangle 26"/>
          <p:cNvSpPr/>
          <p:nvPr/>
        </p:nvSpPr>
        <p:spPr>
          <a:xfrm>
            <a:off x="2866800" y="2525486"/>
            <a:ext cx="674686" cy="1683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168117" y="923926"/>
            <a:ext cx="1103540" cy="5114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xmlns="" id="{90CB1496-E119-4F75-9E31-F16C92A9935D}"/>
              </a:ext>
            </a:extLst>
          </p:cNvPr>
          <p:cNvSpPr/>
          <p:nvPr/>
        </p:nvSpPr>
        <p:spPr>
          <a:xfrm>
            <a:off x="6509430" y="4392608"/>
            <a:ext cx="1524454"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porttitor</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40" name="Oval 39"/>
          <p:cNvSpPr/>
          <p:nvPr/>
        </p:nvSpPr>
        <p:spPr>
          <a:xfrm>
            <a:off x="6633027" y="5620997"/>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95885" y="5620997"/>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xmlns="" id="{433FF457-EF7B-4EF2-B6AF-E7BB272BC921}"/>
              </a:ext>
            </a:extLst>
          </p:cNvPr>
          <p:cNvSpPr txBox="1"/>
          <p:nvPr/>
        </p:nvSpPr>
        <p:spPr>
          <a:xfrm>
            <a:off x="9419772" y="5726889"/>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0"/>
          </p:nvPr>
        </p:nvSpPr>
        <p:spPr/>
      </p:sp>
      <p:sp>
        <p:nvSpPr>
          <p:cNvPr id="6" name="Picture Placeholder 5"/>
          <p:cNvSpPr>
            <a:spLocks noGrp="1"/>
          </p:cNvSpPr>
          <p:nvPr>
            <p:ph type="pic" sz="quarter" idx="11"/>
          </p:nvPr>
        </p:nvSpPr>
        <p:spPr/>
      </p:sp>
    </p:spTree>
    <p:extLst>
      <p:ext uri="{BB962C8B-B14F-4D97-AF65-F5344CB8AC3E}">
        <p14:creationId xmlns:p14="http://schemas.microsoft.com/office/powerpoint/2010/main" val="1889434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C5F2E62E-199E-4F1E-811F-2019AC07BC0F}"/>
              </a:ext>
            </a:extLst>
          </p:cNvPr>
          <p:cNvSpPr/>
          <p:nvPr/>
        </p:nvSpPr>
        <p:spPr>
          <a:xfrm>
            <a:off x="6195141" y="725718"/>
            <a:ext cx="5996859" cy="305999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4" name="Rectangle 3">
            <a:extLst>
              <a:ext uri="{FF2B5EF4-FFF2-40B4-BE49-F238E27FC236}">
                <a16:creationId xmlns:a16="http://schemas.microsoft.com/office/drawing/2014/main" xmlns="" id="{1DCC4562-1852-42BF-860D-2D7FD1CAE98C}"/>
              </a:ext>
            </a:extLst>
          </p:cNvPr>
          <p:cNvSpPr/>
          <p:nvPr/>
        </p:nvSpPr>
        <p:spPr>
          <a:xfrm>
            <a:off x="1" y="2796472"/>
            <a:ext cx="4297904" cy="1671617"/>
          </a:xfrm>
          <a:prstGeom prst="rect">
            <a:avLst/>
          </a:prstGeom>
          <a:pattFill prst="ltHorz">
            <a:fgClr>
              <a:schemeClr val="accent6">
                <a:lumMod val="60000"/>
                <a:lumOff val="4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5" name="Rectangle 4">
            <a:extLst>
              <a:ext uri="{FF2B5EF4-FFF2-40B4-BE49-F238E27FC236}">
                <a16:creationId xmlns:a16="http://schemas.microsoft.com/office/drawing/2014/main" xmlns="" id="{67992793-818D-471B-B583-262EBFA3E860}"/>
              </a:ext>
            </a:extLst>
          </p:cNvPr>
          <p:cNvSpPr/>
          <p:nvPr/>
        </p:nvSpPr>
        <p:spPr>
          <a:xfrm>
            <a:off x="2951127" y="2549199"/>
            <a:ext cx="1671617" cy="1671617"/>
          </a:xfrm>
          <a:prstGeom prst="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29B4D3DA-D7BF-48D3-AAC3-70F1597EBE66}"/>
              </a:ext>
            </a:extLst>
          </p:cNvPr>
          <p:cNvSpPr/>
          <p:nvPr/>
        </p:nvSpPr>
        <p:spPr>
          <a:xfrm>
            <a:off x="3060596" y="2443182"/>
            <a:ext cx="1671617" cy="1671617"/>
          </a:xfrm>
          <a:prstGeom prst="rect">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3">
            <a:extLst>
              <a:ext uri="{FF2B5EF4-FFF2-40B4-BE49-F238E27FC236}">
                <a16:creationId xmlns:a16="http://schemas.microsoft.com/office/drawing/2014/main" xmlns="" id="{8D247A94-55B2-4316-A9EE-D15C55997019}"/>
              </a:ext>
            </a:extLst>
          </p:cNvPr>
          <p:cNvSpPr txBox="1">
            <a:spLocks/>
          </p:cNvSpPr>
          <p:nvPr/>
        </p:nvSpPr>
        <p:spPr>
          <a:xfrm>
            <a:off x="3013978" y="3506716"/>
            <a:ext cx="1755781" cy="1322184"/>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8800" dirty="0">
                <a:solidFill>
                  <a:schemeClr val="tx1">
                    <a:lumMod val="95000"/>
                    <a:lumOff val="5000"/>
                  </a:schemeClr>
                </a:solidFill>
                <a:latin typeface="Poppins" panose="00000500000000000000" pitchFamily="50" charset="0"/>
                <a:cs typeface="Poppins" panose="00000500000000000000" pitchFamily="50" charset="0"/>
              </a:rPr>
              <a:t>06</a:t>
            </a:r>
          </a:p>
        </p:txBody>
      </p:sp>
      <p:sp>
        <p:nvSpPr>
          <p:cNvPr id="8" name="Title 3">
            <a:extLst>
              <a:ext uri="{FF2B5EF4-FFF2-40B4-BE49-F238E27FC236}">
                <a16:creationId xmlns:a16="http://schemas.microsoft.com/office/drawing/2014/main" xmlns="" id="{8E2F0519-672D-454E-BE44-8356D859AB46}"/>
              </a:ext>
            </a:extLst>
          </p:cNvPr>
          <p:cNvSpPr txBox="1">
            <a:spLocks/>
          </p:cNvSpPr>
          <p:nvPr/>
        </p:nvSpPr>
        <p:spPr>
          <a:xfrm>
            <a:off x="2954578" y="2948192"/>
            <a:ext cx="1659870" cy="280061"/>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2000" b="0" dirty="0">
                <a:solidFill>
                  <a:schemeClr val="tx1">
                    <a:lumMod val="95000"/>
                    <a:lumOff val="5000"/>
                  </a:schemeClr>
                </a:solidFill>
                <a:latin typeface="Poppins" panose="00000500000000000000" pitchFamily="50" charset="0"/>
                <a:cs typeface="Poppins" panose="00000500000000000000" pitchFamily="50" charset="0"/>
              </a:rPr>
              <a:t>JUNE</a:t>
            </a:r>
          </a:p>
        </p:txBody>
      </p:sp>
      <p:cxnSp>
        <p:nvCxnSpPr>
          <p:cNvPr id="9" name="Straight Connector 8">
            <a:extLst>
              <a:ext uri="{FF2B5EF4-FFF2-40B4-BE49-F238E27FC236}">
                <a16:creationId xmlns:a16="http://schemas.microsoft.com/office/drawing/2014/main" xmlns="" id="{94857B7D-79E0-4310-87CC-DB483E1B0199}"/>
              </a:ext>
            </a:extLst>
          </p:cNvPr>
          <p:cNvCxnSpPr>
            <a:cxnSpLocks/>
          </p:cNvCxnSpPr>
          <p:nvPr/>
        </p:nvCxnSpPr>
        <p:spPr>
          <a:xfrm>
            <a:off x="4732213" y="3950253"/>
            <a:ext cx="745978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Title 3">
            <a:extLst>
              <a:ext uri="{FF2B5EF4-FFF2-40B4-BE49-F238E27FC236}">
                <a16:creationId xmlns:a16="http://schemas.microsoft.com/office/drawing/2014/main" xmlns="" id="{285FF35C-5CFC-476D-AA87-FE7152320FA2}"/>
              </a:ext>
            </a:extLst>
          </p:cNvPr>
          <p:cNvSpPr txBox="1">
            <a:spLocks/>
          </p:cNvSpPr>
          <p:nvPr/>
        </p:nvSpPr>
        <p:spPr>
          <a:xfrm>
            <a:off x="2194024" y="4524102"/>
            <a:ext cx="2420424" cy="486499"/>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r>
              <a:rPr lang="en-US" dirty="0">
                <a:solidFill>
                  <a:schemeClr val="tx1">
                    <a:lumMod val="95000"/>
                    <a:lumOff val="5000"/>
                  </a:schemeClr>
                </a:solidFill>
                <a:latin typeface="Poppins" panose="00000500000000000000" pitchFamily="50" charset="0"/>
                <a:cs typeface="Poppins" panose="00000500000000000000" pitchFamily="50" charset="0"/>
              </a:rPr>
              <a:t>ITS TIME</a:t>
            </a:r>
          </a:p>
        </p:txBody>
      </p:sp>
      <p:sp>
        <p:nvSpPr>
          <p:cNvPr id="11" name="TextBox 10">
            <a:extLst>
              <a:ext uri="{FF2B5EF4-FFF2-40B4-BE49-F238E27FC236}">
                <a16:creationId xmlns:a16="http://schemas.microsoft.com/office/drawing/2014/main" xmlns="" id="{91C1AE42-D243-4EB4-A3C8-E1B6AC8CDCAF}"/>
              </a:ext>
            </a:extLst>
          </p:cNvPr>
          <p:cNvSpPr txBox="1"/>
          <p:nvPr/>
        </p:nvSpPr>
        <p:spPr bwMode="auto">
          <a:xfrm>
            <a:off x="2954578" y="2050263"/>
            <a:ext cx="2512784" cy="312058"/>
          </a:xfrm>
          <a:prstGeom prst="rect">
            <a:avLst/>
          </a:prstGeom>
          <a:noFill/>
        </p:spPr>
        <p:txBody>
          <a:bodyPr wrap="square">
            <a:spAutoFit/>
          </a:bodyPr>
          <a:lstStyle/>
          <a:p>
            <a:pPr eaLnBrk="1" fontAlgn="auto" hangingPunct="1">
              <a:spcBef>
                <a:spcPts val="0"/>
              </a:spcBef>
              <a:spcAft>
                <a:spcPts val="0"/>
              </a:spcAft>
              <a:defRPr/>
            </a:pPr>
            <a:r>
              <a:rPr lang="en-US" sz="1400" spc="300"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 US</a:t>
            </a:r>
          </a:p>
        </p:txBody>
      </p:sp>
      <p:sp>
        <p:nvSpPr>
          <p:cNvPr id="13" name="TextBox 12">
            <a:extLst>
              <a:ext uri="{FF2B5EF4-FFF2-40B4-BE49-F238E27FC236}">
                <a16:creationId xmlns:a16="http://schemas.microsoft.com/office/drawing/2014/main" xmlns="" id="{433FF457-EF7B-4EF2-B6AF-E7BB272BC921}"/>
              </a:ext>
            </a:extLst>
          </p:cNvPr>
          <p:cNvSpPr txBox="1"/>
          <p:nvPr/>
        </p:nvSpPr>
        <p:spPr>
          <a:xfrm>
            <a:off x="9695629" y="1473927"/>
            <a:ext cx="2973443" cy="1754326"/>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weekend</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never</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ended </a:t>
            </a:r>
          </a:p>
        </p:txBody>
      </p:sp>
      <p:sp>
        <p:nvSpPr>
          <p:cNvPr id="14" name="Rectangle 13">
            <a:extLst>
              <a:ext uri="{FF2B5EF4-FFF2-40B4-BE49-F238E27FC236}">
                <a16:creationId xmlns:a16="http://schemas.microsoft.com/office/drawing/2014/main" xmlns="" id="{90CB1496-E119-4F75-9E31-F16C92A9935D}"/>
              </a:ext>
            </a:extLst>
          </p:cNvPr>
          <p:cNvSpPr/>
          <p:nvPr/>
        </p:nvSpPr>
        <p:spPr>
          <a:xfrm>
            <a:off x="6249017" y="5347898"/>
            <a:ext cx="2604697"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a:extLst>
              <a:ext uri="{FF2B5EF4-FFF2-40B4-BE49-F238E27FC236}">
                <a16:creationId xmlns:a16="http://schemas.microsoft.com/office/drawing/2014/main" xmlns="" id="{433FF457-EF7B-4EF2-B6AF-E7BB272BC921}"/>
              </a:ext>
            </a:extLst>
          </p:cNvPr>
          <p:cNvSpPr txBox="1"/>
          <p:nvPr/>
        </p:nvSpPr>
        <p:spPr>
          <a:xfrm>
            <a:off x="6195141" y="4393791"/>
            <a:ext cx="2973443" cy="954107"/>
          </a:xfrm>
          <a:prstGeom prst="rect">
            <a:avLst/>
          </a:prstGeom>
          <a:noFill/>
        </p:spPr>
        <p:txBody>
          <a:bodyPr wrap="square">
            <a:spAutoFit/>
          </a:bodyPr>
          <a:lstStyle/>
          <a:p>
            <a:pPr eaLnBrk="1" fontAlgn="auto" hangingPunct="1">
              <a:spcBef>
                <a:spcPts val="0"/>
              </a:spcBef>
              <a:spcAft>
                <a:spcPts val="0"/>
              </a:spcAft>
              <a:defRPr/>
            </a:pPr>
            <a:r>
              <a:rPr lang="en-US" sz="28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a:t>
            </a:r>
          </a:p>
          <a:p>
            <a:pPr eaLnBrk="1" fontAlgn="auto" hangingPunct="1">
              <a:spcBef>
                <a:spcPts val="0"/>
              </a:spcBef>
              <a:spcAft>
                <a:spcPts val="0"/>
              </a:spcAft>
              <a:defRPr/>
            </a:pPr>
            <a:r>
              <a:rPr lang="en-US" sz="28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Timeline</a:t>
            </a:r>
            <a:endParaRPr lang="en-US" sz="28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267612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481874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90CB1496-E119-4F75-9E31-F16C92A9935D}"/>
              </a:ext>
            </a:extLst>
          </p:cNvPr>
          <p:cNvSpPr/>
          <p:nvPr/>
        </p:nvSpPr>
        <p:spPr>
          <a:xfrm>
            <a:off x="8870215" y="1806588"/>
            <a:ext cx="25235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xmlns="" id="{433FF457-EF7B-4EF2-B6AF-E7BB272BC921}"/>
              </a:ext>
            </a:extLst>
          </p:cNvPr>
          <p:cNvSpPr txBox="1"/>
          <p:nvPr/>
        </p:nvSpPr>
        <p:spPr>
          <a:xfrm>
            <a:off x="8870215" y="601723"/>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Content</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9407243" y="2690336"/>
            <a:ext cx="2784757" cy="147732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WELCOME US</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CONTENT</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ABOUT CEO</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ABOUT TEAM</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AUDIENCE</a:t>
            </a:r>
            <a:endParaRPr lang="en-US" sz="1200" spc="3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8899244" y="2690336"/>
            <a:ext cx="606456" cy="147732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01</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02</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03</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04</a:t>
            </a:r>
          </a:p>
          <a:p>
            <a:pPr eaLnBrk="1" fontAlgn="auto" hangingPunct="1">
              <a:lnSpc>
                <a:spcPct val="150000"/>
              </a:lnSpc>
              <a:spcBef>
                <a:spcPts val="0"/>
              </a:spcBef>
              <a:spcAft>
                <a:spcPts val="0"/>
              </a:spcAft>
              <a:defRPr/>
            </a:pPr>
            <a:r>
              <a:rPr lang="en-US" sz="1200" spc="3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05</a:t>
            </a:r>
            <a:endParaRPr lang="en-US" sz="1200" spc="3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p:nvPr/>
        </p:nvSpPr>
        <p:spPr>
          <a:xfrm>
            <a:off x="468513" y="453575"/>
            <a:ext cx="611962" cy="475339"/>
          </a:xfrm>
          <a:custGeom>
            <a:avLst/>
            <a:gdLst/>
            <a:ahLst/>
            <a:cxnLst/>
            <a:rect l="l" t="t" r="r" b="b"/>
            <a:pathLst>
              <a:path w="611962" h="475339">
                <a:moveTo>
                  <a:pt x="587768" y="0"/>
                </a:moveTo>
                <a:lnTo>
                  <a:pt x="587768" y="34868"/>
                </a:lnTo>
                <a:cubicBezTo>
                  <a:pt x="538432" y="52895"/>
                  <a:pt x="499769" y="81240"/>
                  <a:pt x="471780" y="119902"/>
                </a:cubicBezTo>
                <a:cubicBezTo>
                  <a:pt x="443791" y="158565"/>
                  <a:pt x="429797" y="198770"/>
                  <a:pt x="429797" y="240516"/>
                </a:cubicBezTo>
                <a:cubicBezTo>
                  <a:pt x="429797" y="249529"/>
                  <a:pt x="431220" y="256171"/>
                  <a:pt x="434066" y="260440"/>
                </a:cubicBezTo>
                <a:cubicBezTo>
                  <a:pt x="435964" y="263287"/>
                  <a:pt x="438098" y="264710"/>
                  <a:pt x="440470" y="264710"/>
                </a:cubicBezTo>
                <a:cubicBezTo>
                  <a:pt x="442842" y="264710"/>
                  <a:pt x="446400" y="263050"/>
                  <a:pt x="451144" y="259729"/>
                </a:cubicBezTo>
                <a:cubicBezTo>
                  <a:pt x="466325" y="248818"/>
                  <a:pt x="485537" y="243362"/>
                  <a:pt x="508782" y="243362"/>
                </a:cubicBezTo>
                <a:cubicBezTo>
                  <a:pt x="535823" y="243362"/>
                  <a:pt x="559779" y="254392"/>
                  <a:pt x="580652" y="276451"/>
                </a:cubicBezTo>
                <a:cubicBezTo>
                  <a:pt x="601526" y="298510"/>
                  <a:pt x="611962" y="324720"/>
                  <a:pt x="611962" y="355081"/>
                </a:cubicBezTo>
                <a:cubicBezTo>
                  <a:pt x="611962" y="386865"/>
                  <a:pt x="599984" y="414854"/>
                  <a:pt x="576027" y="439048"/>
                </a:cubicBezTo>
                <a:cubicBezTo>
                  <a:pt x="552070" y="463242"/>
                  <a:pt x="523014" y="475339"/>
                  <a:pt x="488858" y="475339"/>
                </a:cubicBezTo>
                <a:cubicBezTo>
                  <a:pt x="449009" y="475339"/>
                  <a:pt x="414616" y="458972"/>
                  <a:pt x="385678" y="426240"/>
                </a:cubicBezTo>
                <a:cubicBezTo>
                  <a:pt x="356741" y="393507"/>
                  <a:pt x="342272" y="349626"/>
                  <a:pt x="342272" y="294596"/>
                </a:cubicBezTo>
                <a:cubicBezTo>
                  <a:pt x="342272" y="230554"/>
                  <a:pt x="361959" y="173153"/>
                  <a:pt x="401333" y="122393"/>
                </a:cubicBezTo>
                <a:cubicBezTo>
                  <a:pt x="440708" y="71633"/>
                  <a:pt x="502853" y="30836"/>
                  <a:pt x="587768" y="0"/>
                </a:cubicBezTo>
                <a:close/>
                <a:moveTo>
                  <a:pt x="245496" y="0"/>
                </a:moveTo>
                <a:lnTo>
                  <a:pt x="245496" y="34868"/>
                </a:lnTo>
                <a:cubicBezTo>
                  <a:pt x="196160" y="52895"/>
                  <a:pt x="157497" y="81240"/>
                  <a:pt x="129508" y="119902"/>
                </a:cubicBezTo>
                <a:cubicBezTo>
                  <a:pt x="101519" y="158565"/>
                  <a:pt x="87524" y="198770"/>
                  <a:pt x="87524" y="240516"/>
                </a:cubicBezTo>
                <a:cubicBezTo>
                  <a:pt x="87524" y="249529"/>
                  <a:pt x="88948" y="256171"/>
                  <a:pt x="91794" y="260440"/>
                </a:cubicBezTo>
                <a:cubicBezTo>
                  <a:pt x="93692" y="263287"/>
                  <a:pt x="95826" y="264710"/>
                  <a:pt x="98198" y="264710"/>
                </a:cubicBezTo>
                <a:cubicBezTo>
                  <a:pt x="100570" y="264710"/>
                  <a:pt x="104128" y="263050"/>
                  <a:pt x="108872" y="259729"/>
                </a:cubicBezTo>
                <a:cubicBezTo>
                  <a:pt x="124052" y="248818"/>
                  <a:pt x="143265" y="243362"/>
                  <a:pt x="166510" y="243362"/>
                </a:cubicBezTo>
                <a:cubicBezTo>
                  <a:pt x="193551" y="243362"/>
                  <a:pt x="217507" y="254392"/>
                  <a:pt x="238380" y="276451"/>
                </a:cubicBezTo>
                <a:cubicBezTo>
                  <a:pt x="259254" y="298510"/>
                  <a:pt x="269690" y="324720"/>
                  <a:pt x="269690" y="355081"/>
                </a:cubicBezTo>
                <a:cubicBezTo>
                  <a:pt x="269690" y="386865"/>
                  <a:pt x="257712" y="414854"/>
                  <a:pt x="233755" y="439048"/>
                </a:cubicBezTo>
                <a:cubicBezTo>
                  <a:pt x="209798" y="463242"/>
                  <a:pt x="180742" y="475339"/>
                  <a:pt x="146586" y="475339"/>
                </a:cubicBezTo>
                <a:cubicBezTo>
                  <a:pt x="106737" y="475339"/>
                  <a:pt x="72344" y="458972"/>
                  <a:pt x="43406" y="426240"/>
                </a:cubicBezTo>
                <a:cubicBezTo>
                  <a:pt x="14468" y="393507"/>
                  <a:pt x="0" y="349626"/>
                  <a:pt x="0" y="294596"/>
                </a:cubicBezTo>
                <a:cubicBezTo>
                  <a:pt x="0" y="230554"/>
                  <a:pt x="19687" y="173153"/>
                  <a:pt x="59061" y="122393"/>
                </a:cubicBezTo>
                <a:cubicBezTo>
                  <a:pt x="98435" y="71633"/>
                  <a:pt x="160580" y="30836"/>
                  <a:pt x="24549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xmlns="" id="{433FF457-EF7B-4EF2-B6AF-E7BB272BC921}"/>
              </a:ext>
            </a:extLst>
          </p:cNvPr>
          <p:cNvSpPr txBox="1"/>
          <p:nvPr/>
        </p:nvSpPr>
        <p:spPr>
          <a:xfrm>
            <a:off x="1286189" y="552744"/>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rPr>
              <a:t>YOURCOMPANY</a:t>
            </a:r>
            <a:endParaRPr lang="en-US" sz="1200" spc="300" dirty="0">
              <a:solidFill>
                <a:schemeClr val="tx1">
                  <a:lumMod val="95000"/>
                  <a:lumOff val="5000"/>
                </a:schemeClr>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22" name="Rectangle 21">
            <a:extLst>
              <a:ext uri="{FF2B5EF4-FFF2-40B4-BE49-F238E27FC236}">
                <a16:creationId xmlns:a16="http://schemas.microsoft.com/office/drawing/2014/main" xmlns="" id="{90CB1496-E119-4F75-9E31-F16C92A9935D}"/>
              </a:ext>
            </a:extLst>
          </p:cNvPr>
          <p:cNvSpPr/>
          <p:nvPr/>
        </p:nvSpPr>
        <p:spPr>
          <a:xfrm>
            <a:off x="2742043" y="4593242"/>
            <a:ext cx="25235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xmlns="" id="{433FF457-EF7B-4EF2-B6AF-E7BB272BC921}"/>
              </a:ext>
            </a:extLst>
          </p:cNvPr>
          <p:cNvSpPr txBox="1"/>
          <p:nvPr/>
        </p:nvSpPr>
        <p:spPr>
          <a:xfrm rot="16200000" flipH="1">
            <a:off x="3803109" y="2283875"/>
            <a:ext cx="2973443" cy="400110"/>
          </a:xfrm>
          <a:prstGeom prst="rect">
            <a:avLst/>
          </a:prstGeom>
          <a:noFill/>
        </p:spPr>
        <p:txBody>
          <a:bodyPr wrap="square">
            <a:spAutoFit/>
          </a:bodyPr>
          <a:lstStyle/>
          <a:p>
            <a:pPr eaLnBrk="1" fontAlgn="auto" hangingPunct="1">
              <a:spcBef>
                <a:spcPts val="0"/>
              </a:spcBef>
              <a:spcAft>
                <a:spcPts val="0"/>
              </a:spcAft>
              <a:defRPr/>
            </a:pPr>
            <a:r>
              <a:rPr lang="en-US" sz="2000" b="1"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2019</a:t>
            </a:r>
            <a:endParaRPr lang="en-US" sz="2000" b="1"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7" name="TextBox 26">
            <a:extLst>
              <a:ext uri="{FF2B5EF4-FFF2-40B4-BE49-F238E27FC236}">
                <a16:creationId xmlns:a16="http://schemas.microsoft.com/office/drawing/2014/main" xmlns="" id="{433FF457-EF7B-4EF2-B6AF-E7BB272BC921}"/>
              </a:ext>
            </a:extLst>
          </p:cNvPr>
          <p:cNvSpPr txBox="1"/>
          <p:nvPr/>
        </p:nvSpPr>
        <p:spPr>
          <a:xfrm>
            <a:off x="8913756" y="32245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20319737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xmlns="" id="{C5F2E62E-199E-4F1E-811F-2019AC07BC0F}"/>
              </a:ext>
            </a:extLst>
          </p:cNvPr>
          <p:cNvSpPr/>
          <p:nvPr/>
        </p:nvSpPr>
        <p:spPr>
          <a:xfrm>
            <a:off x="0" y="725718"/>
            <a:ext cx="6378503" cy="305999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13" name="Rectangle 12">
            <a:extLst>
              <a:ext uri="{FF2B5EF4-FFF2-40B4-BE49-F238E27FC236}">
                <a16:creationId xmlns:a16="http://schemas.microsoft.com/office/drawing/2014/main" xmlns="" id="{1DCC4562-1852-42BF-860D-2D7FD1CAE98C}"/>
              </a:ext>
            </a:extLst>
          </p:cNvPr>
          <p:cNvSpPr/>
          <p:nvPr/>
        </p:nvSpPr>
        <p:spPr>
          <a:xfrm>
            <a:off x="7433560" y="2796472"/>
            <a:ext cx="1671617" cy="4061528"/>
          </a:xfrm>
          <a:prstGeom prst="rect">
            <a:avLst/>
          </a:prstGeom>
          <a:pattFill prst="ltHorz">
            <a:fgClr>
              <a:schemeClr val="accent6">
                <a:lumMod val="60000"/>
                <a:lumOff val="4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oppins" panose="00000500000000000000" pitchFamily="50" charset="0"/>
              <a:cs typeface="Poppins" panose="00000500000000000000" pitchFamily="50" charset="0"/>
            </a:endParaRPr>
          </a:p>
        </p:txBody>
      </p:sp>
      <p:sp>
        <p:nvSpPr>
          <p:cNvPr id="14" name="Rectangle 13">
            <a:extLst>
              <a:ext uri="{FF2B5EF4-FFF2-40B4-BE49-F238E27FC236}">
                <a16:creationId xmlns:a16="http://schemas.microsoft.com/office/drawing/2014/main" xmlns="" id="{67992793-818D-471B-B583-262EBFA3E860}"/>
              </a:ext>
            </a:extLst>
          </p:cNvPr>
          <p:cNvSpPr/>
          <p:nvPr/>
        </p:nvSpPr>
        <p:spPr>
          <a:xfrm>
            <a:off x="6708305" y="2549199"/>
            <a:ext cx="1671617" cy="1671617"/>
          </a:xfrm>
          <a:prstGeom prst="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oppins" panose="00000500000000000000" pitchFamily="50" charset="0"/>
              <a:cs typeface="Poppins" panose="00000500000000000000" pitchFamily="50" charset="0"/>
            </a:endParaRPr>
          </a:p>
        </p:txBody>
      </p:sp>
      <p:sp>
        <p:nvSpPr>
          <p:cNvPr id="15" name="Rectangle 14">
            <a:extLst>
              <a:ext uri="{FF2B5EF4-FFF2-40B4-BE49-F238E27FC236}">
                <a16:creationId xmlns:a16="http://schemas.microsoft.com/office/drawing/2014/main" xmlns="" id="{29B4D3DA-D7BF-48D3-AAC3-70F1597EBE66}"/>
              </a:ext>
            </a:extLst>
          </p:cNvPr>
          <p:cNvSpPr/>
          <p:nvPr/>
        </p:nvSpPr>
        <p:spPr>
          <a:xfrm>
            <a:off x="6602287" y="2443182"/>
            <a:ext cx="1671617" cy="1671617"/>
          </a:xfrm>
          <a:prstGeom prst="rect">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oppins" panose="00000500000000000000" pitchFamily="50" charset="0"/>
              <a:cs typeface="Poppins" panose="00000500000000000000" pitchFamily="50" charset="0"/>
            </a:endParaRPr>
          </a:p>
        </p:txBody>
      </p:sp>
      <p:sp>
        <p:nvSpPr>
          <p:cNvPr id="16" name="Title 3">
            <a:extLst>
              <a:ext uri="{FF2B5EF4-FFF2-40B4-BE49-F238E27FC236}">
                <a16:creationId xmlns:a16="http://schemas.microsoft.com/office/drawing/2014/main" xmlns="" id="{8D247A94-55B2-4316-A9EE-D15C55997019}"/>
              </a:ext>
            </a:extLst>
          </p:cNvPr>
          <p:cNvSpPr txBox="1">
            <a:spLocks/>
          </p:cNvSpPr>
          <p:nvPr/>
        </p:nvSpPr>
        <p:spPr>
          <a:xfrm>
            <a:off x="6555669" y="3506716"/>
            <a:ext cx="1755781" cy="1322184"/>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8800" dirty="0">
                <a:solidFill>
                  <a:schemeClr val="tx1">
                    <a:lumMod val="95000"/>
                    <a:lumOff val="5000"/>
                  </a:schemeClr>
                </a:solidFill>
                <a:latin typeface="Poppins" panose="00000500000000000000" pitchFamily="50" charset="0"/>
                <a:cs typeface="Poppins" panose="00000500000000000000" pitchFamily="50" charset="0"/>
              </a:rPr>
              <a:t>09</a:t>
            </a:r>
          </a:p>
        </p:txBody>
      </p:sp>
      <p:sp>
        <p:nvSpPr>
          <p:cNvPr id="17" name="Title 3">
            <a:extLst>
              <a:ext uri="{FF2B5EF4-FFF2-40B4-BE49-F238E27FC236}">
                <a16:creationId xmlns:a16="http://schemas.microsoft.com/office/drawing/2014/main" xmlns="" id="{8E2F0519-672D-454E-BE44-8356D859AB46}"/>
              </a:ext>
            </a:extLst>
          </p:cNvPr>
          <p:cNvSpPr txBox="1">
            <a:spLocks/>
          </p:cNvSpPr>
          <p:nvPr/>
        </p:nvSpPr>
        <p:spPr>
          <a:xfrm>
            <a:off x="6496269" y="2995246"/>
            <a:ext cx="1659870" cy="280061"/>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lnSpc>
                <a:spcPct val="80000"/>
              </a:lnSpc>
            </a:pPr>
            <a:r>
              <a:rPr lang="en-US" sz="2000" b="0" dirty="0">
                <a:solidFill>
                  <a:schemeClr val="tx1">
                    <a:lumMod val="95000"/>
                    <a:lumOff val="5000"/>
                  </a:schemeClr>
                </a:solidFill>
                <a:latin typeface="Poppins" panose="00000500000000000000" pitchFamily="50" charset="0"/>
                <a:cs typeface="Poppins" panose="00000500000000000000" pitchFamily="50" charset="0"/>
              </a:rPr>
              <a:t>JUNE</a:t>
            </a:r>
          </a:p>
        </p:txBody>
      </p:sp>
      <p:cxnSp>
        <p:nvCxnSpPr>
          <p:cNvPr id="18" name="Straight Connector 17">
            <a:extLst>
              <a:ext uri="{FF2B5EF4-FFF2-40B4-BE49-F238E27FC236}">
                <a16:creationId xmlns:a16="http://schemas.microsoft.com/office/drawing/2014/main" xmlns="" id="{94857B7D-79E0-4310-87CC-DB483E1B0199}"/>
              </a:ext>
            </a:extLst>
          </p:cNvPr>
          <p:cNvCxnSpPr>
            <a:cxnSpLocks/>
          </p:cNvCxnSpPr>
          <p:nvPr/>
        </p:nvCxnSpPr>
        <p:spPr>
          <a:xfrm>
            <a:off x="0" y="3950253"/>
            <a:ext cx="660228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9" name="Title 3">
            <a:extLst>
              <a:ext uri="{FF2B5EF4-FFF2-40B4-BE49-F238E27FC236}">
                <a16:creationId xmlns:a16="http://schemas.microsoft.com/office/drawing/2014/main" xmlns="" id="{285FF35C-5CFC-476D-AA87-FE7152320FA2}"/>
              </a:ext>
            </a:extLst>
          </p:cNvPr>
          <p:cNvSpPr txBox="1">
            <a:spLocks/>
          </p:cNvSpPr>
          <p:nvPr/>
        </p:nvSpPr>
        <p:spPr>
          <a:xfrm>
            <a:off x="1387725" y="4524102"/>
            <a:ext cx="6768414" cy="486499"/>
          </a:xfrm>
          <a:prstGeom prst="rect">
            <a:avLst/>
          </a:prstGeom>
        </p:spPr>
        <p:txBody>
          <a:bodyPr lIns="0"/>
          <a:lstStyle>
            <a:lvl1pPr algn="l" defTabSz="914400" rtl="0" eaLnBrk="1" latinLnBrk="0" hangingPunct="1">
              <a:lnSpc>
                <a:spcPct val="90000"/>
              </a:lnSpc>
              <a:spcBef>
                <a:spcPct val="0"/>
              </a:spcBef>
              <a:buNone/>
              <a:defRPr sz="2800" b="1" i="0" kern="1200">
                <a:solidFill>
                  <a:schemeClr val="tx1"/>
                </a:solidFill>
                <a:latin typeface="Titillium" charset="0"/>
                <a:ea typeface="Titillium" charset="0"/>
                <a:cs typeface="Titillium" charset="0"/>
              </a:defRPr>
            </a:lvl1pPr>
          </a:lstStyle>
          <a:p>
            <a:pPr algn="r"/>
            <a:r>
              <a:rPr lang="en-US" dirty="0">
                <a:solidFill>
                  <a:schemeClr val="tx1">
                    <a:lumMod val="95000"/>
                    <a:lumOff val="5000"/>
                  </a:schemeClr>
                </a:solidFill>
                <a:latin typeface="Poppins" panose="00000500000000000000" pitchFamily="50" charset="0"/>
                <a:cs typeface="Poppins" panose="00000500000000000000" pitchFamily="50" charset="0"/>
              </a:rPr>
              <a:t>ITS TIME</a:t>
            </a:r>
          </a:p>
        </p:txBody>
      </p:sp>
      <p:sp>
        <p:nvSpPr>
          <p:cNvPr id="20" name="TextBox 19">
            <a:extLst>
              <a:ext uri="{FF2B5EF4-FFF2-40B4-BE49-F238E27FC236}">
                <a16:creationId xmlns:a16="http://schemas.microsoft.com/office/drawing/2014/main" xmlns="" id="{91C1AE42-D243-4EB4-A3C8-E1B6AC8CDCAF}"/>
              </a:ext>
            </a:extLst>
          </p:cNvPr>
          <p:cNvSpPr txBox="1"/>
          <p:nvPr/>
        </p:nvSpPr>
        <p:spPr bwMode="auto">
          <a:xfrm>
            <a:off x="6496269" y="2050263"/>
            <a:ext cx="2512784" cy="312058"/>
          </a:xfrm>
          <a:prstGeom prst="rect">
            <a:avLst/>
          </a:prstGeom>
          <a:noFill/>
        </p:spPr>
        <p:txBody>
          <a:bodyPr wrap="square">
            <a:spAutoFit/>
          </a:bodyPr>
          <a:lstStyle/>
          <a:p>
            <a:pPr eaLnBrk="1" fontAlgn="auto" hangingPunct="1">
              <a:spcBef>
                <a:spcPts val="0"/>
              </a:spcBef>
              <a:spcAft>
                <a:spcPts val="0"/>
              </a:spcAft>
              <a:defRPr/>
            </a:pPr>
            <a:r>
              <a:rPr lang="en-US" sz="1400" spc="300"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 US</a:t>
            </a:r>
          </a:p>
        </p:txBody>
      </p:sp>
      <p:sp>
        <p:nvSpPr>
          <p:cNvPr id="23" name="Rectangle 22">
            <a:extLst>
              <a:ext uri="{FF2B5EF4-FFF2-40B4-BE49-F238E27FC236}">
                <a16:creationId xmlns:a16="http://schemas.microsoft.com/office/drawing/2014/main" xmlns="" id="{90CB1496-E119-4F75-9E31-F16C92A9935D}"/>
              </a:ext>
            </a:extLst>
          </p:cNvPr>
          <p:cNvSpPr/>
          <p:nvPr/>
        </p:nvSpPr>
        <p:spPr>
          <a:xfrm>
            <a:off x="9311689" y="3316428"/>
            <a:ext cx="2604697"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a16="http://schemas.microsoft.com/office/drawing/2014/main" xmlns="" id="{433FF457-EF7B-4EF2-B6AF-E7BB272BC921}"/>
              </a:ext>
            </a:extLst>
          </p:cNvPr>
          <p:cNvSpPr txBox="1"/>
          <p:nvPr/>
        </p:nvSpPr>
        <p:spPr>
          <a:xfrm>
            <a:off x="9257813" y="2362321"/>
            <a:ext cx="2973443" cy="954107"/>
          </a:xfrm>
          <a:prstGeom prst="rect">
            <a:avLst/>
          </a:prstGeom>
          <a:noFill/>
        </p:spPr>
        <p:txBody>
          <a:bodyPr wrap="square">
            <a:spAutoFit/>
          </a:bodyPr>
          <a:lstStyle/>
          <a:p>
            <a:pPr eaLnBrk="1" fontAlgn="auto" hangingPunct="1">
              <a:spcBef>
                <a:spcPts val="0"/>
              </a:spcBef>
              <a:spcAft>
                <a:spcPts val="0"/>
              </a:spcAft>
              <a:defRPr/>
            </a:pPr>
            <a:r>
              <a:rPr lang="en-US" sz="28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Finish </a:t>
            </a:r>
          </a:p>
          <a:p>
            <a:pPr eaLnBrk="1" fontAlgn="auto" hangingPunct="1">
              <a:spcBef>
                <a:spcPts val="0"/>
              </a:spcBef>
              <a:spcAft>
                <a:spcPts val="0"/>
              </a:spcAft>
              <a:defRPr/>
            </a:pPr>
            <a:r>
              <a:rPr lang="en-US" sz="28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Timeline</a:t>
            </a:r>
            <a:endParaRPr lang="en-US" sz="28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5" name="TextBox 24">
            <a:extLst>
              <a:ext uri="{FF2B5EF4-FFF2-40B4-BE49-F238E27FC236}">
                <a16:creationId xmlns:a16="http://schemas.microsoft.com/office/drawing/2014/main" xmlns="" id="{433FF457-EF7B-4EF2-B6AF-E7BB272BC921}"/>
              </a:ext>
            </a:extLst>
          </p:cNvPr>
          <p:cNvSpPr txBox="1"/>
          <p:nvPr/>
        </p:nvSpPr>
        <p:spPr>
          <a:xfrm>
            <a:off x="1602602" y="2206292"/>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now!</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0922148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C5F2E62E-199E-4F1E-811F-2019AC07BC0F}"/>
              </a:ext>
            </a:extLst>
          </p:cNvPr>
          <p:cNvSpPr/>
          <p:nvPr/>
        </p:nvSpPr>
        <p:spPr>
          <a:xfrm>
            <a:off x="4717143" y="4180114"/>
            <a:ext cx="2764446" cy="2508451"/>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7" name="TextBox 6">
            <a:extLst>
              <a:ext uri="{FF2B5EF4-FFF2-40B4-BE49-F238E27FC236}">
                <a16:creationId xmlns:a16="http://schemas.microsoft.com/office/drawing/2014/main" xmlns="" id="{433FF457-EF7B-4EF2-B6AF-E7BB272BC921}"/>
              </a:ext>
            </a:extLst>
          </p:cNvPr>
          <p:cNvSpPr txBox="1"/>
          <p:nvPr/>
        </p:nvSpPr>
        <p:spPr>
          <a:xfrm>
            <a:off x="6527317" y="788736"/>
            <a:ext cx="4790468" cy="1323439"/>
          </a:xfrm>
          <a:prstGeom prst="rect">
            <a:avLst/>
          </a:prstGeom>
          <a:noFill/>
        </p:spPr>
        <p:txBody>
          <a:bodyPr wrap="square">
            <a:spAutoFit/>
          </a:bodyPr>
          <a:lstStyle/>
          <a:p>
            <a:pPr eaLnBrk="1" fontAlgn="auto" hangingPunct="1">
              <a:spcBef>
                <a:spcPts val="0"/>
              </a:spcBef>
              <a:spcAft>
                <a:spcPts val="0"/>
              </a:spcAft>
              <a:defRPr/>
            </a:pPr>
            <a:r>
              <a:rPr lang="en-US" sz="40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best</a:t>
            </a:r>
          </a:p>
          <a:p>
            <a:pPr eaLnBrk="1" fontAlgn="auto" hangingPunct="1">
              <a:spcBef>
                <a:spcPts val="0"/>
              </a:spcBef>
              <a:spcAft>
                <a:spcPts val="0"/>
              </a:spcAft>
              <a:defRPr/>
            </a:pPr>
            <a:r>
              <a:rPr lang="en-US" sz="40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product</a:t>
            </a:r>
          </a:p>
        </p:txBody>
      </p:sp>
      <p:sp>
        <p:nvSpPr>
          <p:cNvPr id="8" name="TextBox 7">
            <a:extLst>
              <a:ext uri="{FF2B5EF4-FFF2-40B4-BE49-F238E27FC236}">
                <a16:creationId xmlns:a16="http://schemas.microsoft.com/office/drawing/2014/main" xmlns="" id="{433FF457-EF7B-4EF2-B6AF-E7BB272BC921}"/>
              </a:ext>
            </a:extLst>
          </p:cNvPr>
          <p:cNvSpPr txBox="1"/>
          <p:nvPr/>
        </p:nvSpPr>
        <p:spPr>
          <a:xfrm>
            <a:off x="1294568" y="5127938"/>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9" name="TextBox 8">
            <a:extLst>
              <a:ext uri="{FF2B5EF4-FFF2-40B4-BE49-F238E27FC236}">
                <a16:creationId xmlns:a16="http://schemas.microsoft.com/office/drawing/2014/main" xmlns="" id="{433FF457-EF7B-4EF2-B6AF-E7BB272BC921}"/>
              </a:ext>
            </a:extLst>
          </p:cNvPr>
          <p:cNvSpPr txBox="1"/>
          <p:nvPr/>
        </p:nvSpPr>
        <p:spPr>
          <a:xfrm>
            <a:off x="22225" y="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B</a:t>
            </a: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2881993" y="2610454"/>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9000"/>
                  </a:schemeClr>
                </a:solidFill>
                <a:latin typeface="Poppins" panose="00000500000000000000" pitchFamily="50" charset="0"/>
                <a:ea typeface="Source Sans Pro Black" panose="020B0803030403020204" pitchFamily="34" charset="0"/>
                <a:cs typeface="Poppins" panose="00000500000000000000" pitchFamily="50" charset="0"/>
              </a:rPr>
              <a:t>E</a:t>
            </a:r>
            <a:endParaRPr lang="en-US" sz="9600" b="1" spc="600" dirty="0">
              <a:solidFill>
                <a:schemeClr val="accent6">
                  <a:alpha val="79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10400210" y="-38470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S</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10676164" y="60731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3" name="Rectangle 12">
            <a:extLst>
              <a:ext uri="{FF2B5EF4-FFF2-40B4-BE49-F238E27FC236}">
                <a16:creationId xmlns:a16="http://schemas.microsoft.com/office/drawing/2014/main" xmlns="" id="{90CB1496-E119-4F75-9E31-F16C92A9935D}"/>
              </a:ext>
            </a:extLst>
          </p:cNvPr>
          <p:cNvSpPr/>
          <p:nvPr/>
        </p:nvSpPr>
        <p:spPr>
          <a:xfrm>
            <a:off x="7911718" y="4402701"/>
            <a:ext cx="2121635"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Oval 13"/>
          <p:cNvSpPr/>
          <p:nvPr/>
        </p:nvSpPr>
        <p:spPr>
          <a:xfrm>
            <a:off x="8025847" y="6047014"/>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8388705" y="6047014"/>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8751563" y="6047014"/>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xmlns="" id="{433FF457-EF7B-4EF2-B6AF-E7BB272BC921}"/>
              </a:ext>
            </a:extLst>
          </p:cNvPr>
          <p:cNvSpPr txBox="1"/>
          <p:nvPr/>
        </p:nvSpPr>
        <p:spPr>
          <a:xfrm>
            <a:off x="7954000" y="3690812"/>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$ 99 USD</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8" name="TextBox 17">
            <a:extLst>
              <a:ext uri="{FF2B5EF4-FFF2-40B4-BE49-F238E27FC236}">
                <a16:creationId xmlns:a16="http://schemas.microsoft.com/office/drawing/2014/main" xmlns="" id="{433FF457-EF7B-4EF2-B6AF-E7BB272BC921}"/>
              </a:ext>
            </a:extLst>
          </p:cNvPr>
          <p:cNvSpPr txBox="1"/>
          <p:nvPr/>
        </p:nvSpPr>
        <p:spPr>
          <a:xfrm>
            <a:off x="7954000" y="3285612"/>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39867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8916135" y="-1"/>
            <a:ext cx="3275865" cy="6858001"/>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716338" y="2768600"/>
            <a:ext cx="2908300" cy="18669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xmlns="" id="{90CB1496-E119-4F75-9E31-F16C92A9935D}"/>
              </a:ext>
            </a:extLst>
          </p:cNvPr>
          <p:cNvSpPr/>
          <p:nvPr/>
        </p:nvSpPr>
        <p:spPr>
          <a:xfrm>
            <a:off x="579327" y="3717925"/>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678942" y="6015264"/>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041800" y="6015264"/>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404658" y="6015264"/>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767515" y="6015264"/>
            <a:ext cx="290286" cy="290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xmlns="" id="{433FF457-EF7B-4EF2-B6AF-E7BB272BC921}"/>
              </a:ext>
            </a:extLst>
          </p:cNvPr>
          <p:cNvSpPr txBox="1"/>
          <p:nvPr/>
        </p:nvSpPr>
        <p:spPr>
          <a:xfrm>
            <a:off x="573032" y="2632141"/>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Creative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Work</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573031" y="2238863"/>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1" name="TextBox 20">
            <a:extLst>
              <a:ext uri="{FF2B5EF4-FFF2-40B4-BE49-F238E27FC236}">
                <a16:creationId xmlns:a16="http://schemas.microsoft.com/office/drawing/2014/main" xmlns="" id="{433FF457-EF7B-4EF2-B6AF-E7BB272BC921}"/>
              </a:ext>
            </a:extLst>
          </p:cNvPr>
          <p:cNvSpPr txBox="1"/>
          <p:nvPr/>
        </p:nvSpPr>
        <p:spPr>
          <a:xfrm>
            <a:off x="-503064" y="-28976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W</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2" name="TextBox 21">
            <a:extLst>
              <a:ext uri="{FF2B5EF4-FFF2-40B4-BE49-F238E27FC236}">
                <a16:creationId xmlns:a16="http://schemas.microsoft.com/office/drawing/2014/main" xmlns="" id="{433FF457-EF7B-4EF2-B6AF-E7BB272BC921}"/>
              </a:ext>
            </a:extLst>
          </p:cNvPr>
          <p:cNvSpPr txBox="1"/>
          <p:nvPr/>
        </p:nvSpPr>
        <p:spPr>
          <a:xfrm>
            <a:off x="7644550" y="371792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9000"/>
                  </a:schemeClr>
                </a:solidFill>
                <a:latin typeface="Poppins" panose="00000500000000000000" pitchFamily="50" charset="0"/>
                <a:ea typeface="Source Sans Pro Black" panose="020B0803030403020204" pitchFamily="34" charset="0"/>
                <a:cs typeface="Poppins" panose="00000500000000000000" pitchFamily="50" charset="0"/>
              </a:rPr>
              <a:t>R</a:t>
            </a:r>
            <a:endParaRPr lang="en-US" sz="9600" b="1" spc="600" dirty="0">
              <a:solidFill>
                <a:schemeClr val="accent6">
                  <a:alpha val="79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3" name="TextBox 22">
            <a:extLst>
              <a:ext uri="{FF2B5EF4-FFF2-40B4-BE49-F238E27FC236}">
                <a16:creationId xmlns:a16="http://schemas.microsoft.com/office/drawing/2014/main" xmlns="" id="{433FF457-EF7B-4EF2-B6AF-E7BB272BC921}"/>
              </a:ext>
            </a:extLst>
          </p:cNvPr>
          <p:cNvSpPr txBox="1"/>
          <p:nvPr/>
        </p:nvSpPr>
        <p:spPr>
          <a:xfrm>
            <a:off x="3364987" y="185934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6" name="Freeform 25"/>
          <p:cNvSpPr/>
          <p:nvPr/>
        </p:nvSpPr>
        <p:spPr>
          <a:xfrm>
            <a:off x="6838950" y="5653537"/>
            <a:ext cx="738835" cy="652013"/>
          </a:xfrm>
          <a:custGeom>
            <a:avLst/>
            <a:gdLst/>
            <a:ahLst/>
            <a:cxnLst/>
            <a:rect l="l" t="t" r="r" b="b"/>
            <a:pathLst>
              <a:path w="738835" h="652013">
                <a:moveTo>
                  <a:pt x="0" y="0"/>
                </a:moveTo>
                <a:lnTo>
                  <a:pt x="208483" y="0"/>
                </a:lnTo>
                <a:lnTo>
                  <a:pt x="208483" y="375513"/>
                </a:lnTo>
                <a:lnTo>
                  <a:pt x="493776" y="0"/>
                </a:lnTo>
                <a:lnTo>
                  <a:pt x="738835" y="0"/>
                </a:lnTo>
                <a:lnTo>
                  <a:pt x="407213" y="419405"/>
                </a:lnTo>
                <a:lnTo>
                  <a:pt x="590441" y="652013"/>
                </a:lnTo>
                <a:lnTo>
                  <a:pt x="341014" y="652013"/>
                </a:lnTo>
                <a:lnTo>
                  <a:pt x="208483" y="477926"/>
                </a:lnTo>
                <a:lnTo>
                  <a:pt x="208483" y="652013"/>
                </a:lnTo>
                <a:lnTo>
                  <a:pt x="0" y="652013"/>
                </a:ln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accent6"/>
              </a:solidFill>
            </a:endParaRPr>
          </a:p>
        </p:txBody>
      </p:sp>
      <p:sp>
        <p:nvSpPr>
          <p:cNvPr id="2" name="Picture Placeholder 1"/>
          <p:cNvSpPr>
            <a:spLocks noGrp="1"/>
          </p:cNvSpPr>
          <p:nvPr>
            <p:ph type="pic" sz="quarter" idx="15"/>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4"/>
          </p:nvPr>
        </p:nvSpPr>
        <p:spPr/>
      </p:sp>
    </p:spTree>
    <p:extLst>
      <p:ext uri="{BB962C8B-B14F-4D97-AF65-F5344CB8AC3E}">
        <p14:creationId xmlns:p14="http://schemas.microsoft.com/office/powerpoint/2010/main" val="33809094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892300" y="1640052"/>
            <a:ext cx="3990048" cy="2690648"/>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0033000" y="-1"/>
            <a:ext cx="2159000" cy="6858001"/>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949019" y="959761"/>
            <a:ext cx="611962" cy="475339"/>
          </a:xfrm>
          <a:custGeom>
            <a:avLst/>
            <a:gdLst/>
            <a:ahLst/>
            <a:cxnLst/>
            <a:rect l="l" t="t" r="r" b="b"/>
            <a:pathLst>
              <a:path w="611962" h="475339">
                <a:moveTo>
                  <a:pt x="587768" y="0"/>
                </a:moveTo>
                <a:lnTo>
                  <a:pt x="587768" y="34868"/>
                </a:lnTo>
                <a:cubicBezTo>
                  <a:pt x="538432" y="52895"/>
                  <a:pt x="499769" y="81240"/>
                  <a:pt x="471780" y="119902"/>
                </a:cubicBezTo>
                <a:cubicBezTo>
                  <a:pt x="443791" y="158565"/>
                  <a:pt x="429797" y="198770"/>
                  <a:pt x="429797" y="240516"/>
                </a:cubicBezTo>
                <a:cubicBezTo>
                  <a:pt x="429797" y="249529"/>
                  <a:pt x="431220" y="256171"/>
                  <a:pt x="434066" y="260440"/>
                </a:cubicBezTo>
                <a:cubicBezTo>
                  <a:pt x="435964" y="263287"/>
                  <a:pt x="438098" y="264710"/>
                  <a:pt x="440470" y="264710"/>
                </a:cubicBezTo>
                <a:cubicBezTo>
                  <a:pt x="442842" y="264710"/>
                  <a:pt x="446400" y="263050"/>
                  <a:pt x="451144" y="259729"/>
                </a:cubicBezTo>
                <a:cubicBezTo>
                  <a:pt x="466325" y="248818"/>
                  <a:pt x="485537" y="243362"/>
                  <a:pt x="508782" y="243362"/>
                </a:cubicBezTo>
                <a:cubicBezTo>
                  <a:pt x="535823" y="243362"/>
                  <a:pt x="559779" y="254392"/>
                  <a:pt x="580652" y="276451"/>
                </a:cubicBezTo>
                <a:cubicBezTo>
                  <a:pt x="601526" y="298510"/>
                  <a:pt x="611962" y="324720"/>
                  <a:pt x="611962" y="355081"/>
                </a:cubicBezTo>
                <a:cubicBezTo>
                  <a:pt x="611962" y="386865"/>
                  <a:pt x="599984" y="414854"/>
                  <a:pt x="576027" y="439048"/>
                </a:cubicBezTo>
                <a:cubicBezTo>
                  <a:pt x="552070" y="463242"/>
                  <a:pt x="523014" y="475339"/>
                  <a:pt x="488858" y="475339"/>
                </a:cubicBezTo>
                <a:cubicBezTo>
                  <a:pt x="449009" y="475339"/>
                  <a:pt x="414616" y="458972"/>
                  <a:pt x="385678" y="426240"/>
                </a:cubicBezTo>
                <a:cubicBezTo>
                  <a:pt x="356741" y="393507"/>
                  <a:pt x="342272" y="349626"/>
                  <a:pt x="342272" y="294596"/>
                </a:cubicBezTo>
                <a:cubicBezTo>
                  <a:pt x="342272" y="230554"/>
                  <a:pt x="361959" y="173153"/>
                  <a:pt x="401333" y="122393"/>
                </a:cubicBezTo>
                <a:cubicBezTo>
                  <a:pt x="440708" y="71633"/>
                  <a:pt x="502853" y="30836"/>
                  <a:pt x="587768" y="0"/>
                </a:cubicBezTo>
                <a:close/>
                <a:moveTo>
                  <a:pt x="245496" y="0"/>
                </a:moveTo>
                <a:lnTo>
                  <a:pt x="245496" y="34868"/>
                </a:lnTo>
                <a:cubicBezTo>
                  <a:pt x="196160" y="52895"/>
                  <a:pt x="157497" y="81240"/>
                  <a:pt x="129508" y="119902"/>
                </a:cubicBezTo>
                <a:cubicBezTo>
                  <a:pt x="101519" y="158565"/>
                  <a:pt x="87524" y="198770"/>
                  <a:pt x="87524" y="240516"/>
                </a:cubicBezTo>
                <a:cubicBezTo>
                  <a:pt x="87524" y="249529"/>
                  <a:pt x="88948" y="256171"/>
                  <a:pt x="91794" y="260440"/>
                </a:cubicBezTo>
                <a:cubicBezTo>
                  <a:pt x="93692" y="263287"/>
                  <a:pt x="95826" y="264710"/>
                  <a:pt x="98198" y="264710"/>
                </a:cubicBezTo>
                <a:cubicBezTo>
                  <a:pt x="100570" y="264710"/>
                  <a:pt x="104128" y="263050"/>
                  <a:pt x="108872" y="259729"/>
                </a:cubicBezTo>
                <a:cubicBezTo>
                  <a:pt x="124052" y="248818"/>
                  <a:pt x="143265" y="243362"/>
                  <a:pt x="166510" y="243362"/>
                </a:cubicBezTo>
                <a:cubicBezTo>
                  <a:pt x="193551" y="243362"/>
                  <a:pt x="217507" y="254392"/>
                  <a:pt x="238380" y="276451"/>
                </a:cubicBezTo>
                <a:cubicBezTo>
                  <a:pt x="259254" y="298510"/>
                  <a:pt x="269690" y="324720"/>
                  <a:pt x="269690" y="355081"/>
                </a:cubicBezTo>
                <a:cubicBezTo>
                  <a:pt x="269690" y="386865"/>
                  <a:pt x="257712" y="414854"/>
                  <a:pt x="233755" y="439048"/>
                </a:cubicBezTo>
                <a:cubicBezTo>
                  <a:pt x="209798" y="463242"/>
                  <a:pt x="180742" y="475339"/>
                  <a:pt x="146586" y="475339"/>
                </a:cubicBezTo>
                <a:cubicBezTo>
                  <a:pt x="106737" y="475339"/>
                  <a:pt x="72344" y="458972"/>
                  <a:pt x="43406" y="426240"/>
                </a:cubicBezTo>
                <a:cubicBezTo>
                  <a:pt x="14468" y="393507"/>
                  <a:pt x="0" y="349626"/>
                  <a:pt x="0" y="294596"/>
                </a:cubicBezTo>
                <a:cubicBezTo>
                  <a:pt x="0" y="230554"/>
                  <a:pt x="19687" y="173153"/>
                  <a:pt x="59061" y="122393"/>
                </a:cubicBezTo>
                <a:cubicBezTo>
                  <a:pt x="98435" y="71633"/>
                  <a:pt x="160580" y="30836"/>
                  <a:pt x="24549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90CB1496-E119-4F75-9E31-F16C92A9935D}"/>
              </a:ext>
            </a:extLst>
          </p:cNvPr>
          <p:cNvSpPr/>
          <p:nvPr/>
        </p:nvSpPr>
        <p:spPr>
          <a:xfrm>
            <a:off x="8575983" y="5070488"/>
            <a:ext cx="25235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xmlns="" id="{433FF457-EF7B-4EF2-B6AF-E7BB272BC921}"/>
              </a:ext>
            </a:extLst>
          </p:cNvPr>
          <p:cNvSpPr txBox="1"/>
          <p:nvPr/>
        </p:nvSpPr>
        <p:spPr>
          <a:xfrm>
            <a:off x="8523026" y="358635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8523026" y="3998334"/>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Creative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Work</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7" name="TextBox 16">
            <a:extLst>
              <a:ext uri="{FF2B5EF4-FFF2-40B4-BE49-F238E27FC236}">
                <a16:creationId xmlns:a16="http://schemas.microsoft.com/office/drawing/2014/main" xmlns="" id="{433FF457-EF7B-4EF2-B6AF-E7BB272BC921}"/>
              </a:ext>
            </a:extLst>
          </p:cNvPr>
          <p:cNvSpPr txBox="1"/>
          <p:nvPr/>
        </p:nvSpPr>
        <p:spPr>
          <a:xfrm>
            <a:off x="2034853" y="1617840"/>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18" name="TextBox 17">
            <a:extLst>
              <a:ext uri="{FF2B5EF4-FFF2-40B4-BE49-F238E27FC236}">
                <a16:creationId xmlns:a16="http://schemas.microsoft.com/office/drawing/2014/main" xmlns="" id="{433FF457-EF7B-4EF2-B6AF-E7BB272BC921}"/>
              </a:ext>
            </a:extLst>
          </p:cNvPr>
          <p:cNvSpPr txBox="1"/>
          <p:nvPr/>
        </p:nvSpPr>
        <p:spPr>
          <a:xfrm rot="16200000" flipH="1">
            <a:off x="4485852" y="2266813"/>
            <a:ext cx="2973443" cy="646331"/>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$ 99 USD</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9016273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3429000" cy="34544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90CB1496-E119-4F75-9E31-F16C92A9935D}"/>
              </a:ext>
            </a:extLst>
          </p:cNvPr>
          <p:cNvSpPr/>
          <p:nvPr/>
        </p:nvSpPr>
        <p:spPr>
          <a:xfrm>
            <a:off x="5583127" y="3184525"/>
            <a:ext cx="2519473" cy="2400657"/>
          </a:xfrm>
          <a:prstGeom prst="rect">
            <a:avLst/>
          </a:prstGeom>
        </p:spPr>
        <p:txBody>
          <a:bodyPr wrap="square">
            <a:spAutoFit/>
          </a:bodyPr>
          <a:lstStyle/>
          <a:p>
            <a:pPr algn="just">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Lorem ipsum dolor sit amet, lacus nulla ac netus nibh aliquet, porttitor ligula justo libero vivamus porttitor dolor, </a:t>
            </a:r>
            <a:r>
              <a:rPr lang="id-ID" sz="10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a:t>
            </a: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ipsum dolor sit amet, lacus nulla ac netus nibh aliquet, porttitor ligula justo libero vivamus porttitor dolor, </a:t>
            </a:r>
          </a:p>
          <a:p>
            <a:pPr algn="just">
              <a:lnSpc>
                <a:spcPct val="150000"/>
              </a:lnSpc>
            </a:pP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xmlns="" id="{433FF457-EF7B-4EF2-B6AF-E7BB272BC921}"/>
              </a:ext>
            </a:extLst>
          </p:cNvPr>
          <p:cNvSpPr txBox="1"/>
          <p:nvPr/>
        </p:nvSpPr>
        <p:spPr>
          <a:xfrm>
            <a:off x="6577779" y="1749377"/>
            <a:ext cx="2973443" cy="1200329"/>
          </a:xfrm>
          <a:prstGeom prst="rect">
            <a:avLst/>
          </a:prstGeom>
          <a:noFill/>
        </p:spPr>
        <p:txBody>
          <a:bodyPr wrap="square">
            <a:spAutoFit/>
          </a:bodyPr>
          <a:lstStyle/>
          <a:p>
            <a:pPr algn="ct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a:t>
            </a:r>
          </a:p>
          <a:p>
            <a:pPr algn="ct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Title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8" name="TextBox 7">
            <a:extLst>
              <a:ext uri="{FF2B5EF4-FFF2-40B4-BE49-F238E27FC236}">
                <a16:creationId xmlns:a16="http://schemas.microsoft.com/office/drawing/2014/main" xmlns="" id="{433FF457-EF7B-4EF2-B6AF-E7BB272BC921}"/>
              </a:ext>
            </a:extLst>
          </p:cNvPr>
          <p:cNvSpPr txBox="1"/>
          <p:nvPr/>
        </p:nvSpPr>
        <p:spPr>
          <a:xfrm>
            <a:off x="6615878" y="1356099"/>
            <a:ext cx="2973443" cy="276999"/>
          </a:xfrm>
          <a:prstGeom prst="rect">
            <a:avLst/>
          </a:prstGeom>
          <a:noFill/>
        </p:spPr>
        <p:txBody>
          <a:bodyPr wrap="square">
            <a:spAutoFit/>
          </a:bodyPr>
          <a:lstStyle/>
          <a:p>
            <a:pPr algn="ct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9" name="TextBox 8">
            <a:extLst>
              <a:ext uri="{FF2B5EF4-FFF2-40B4-BE49-F238E27FC236}">
                <a16:creationId xmlns:a16="http://schemas.microsoft.com/office/drawing/2014/main" xmlns="" id="{433FF457-EF7B-4EF2-B6AF-E7BB272BC921}"/>
              </a:ext>
            </a:extLst>
          </p:cNvPr>
          <p:cNvSpPr txBox="1"/>
          <p:nvPr/>
        </p:nvSpPr>
        <p:spPr>
          <a:xfrm>
            <a:off x="-701675" y="-197384"/>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p>
        </p:txBody>
      </p:sp>
      <p:sp>
        <p:nvSpPr>
          <p:cNvPr id="10" name="Rectangle 9">
            <a:extLst>
              <a:ext uri="{FF2B5EF4-FFF2-40B4-BE49-F238E27FC236}">
                <a16:creationId xmlns:a16="http://schemas.microsoft.com/office/drawing/2014/main" xmlns="" id="{90CB1496-E119-4F75-9E31-F16C92A9935D}"/>
              </a:ext>
            </a:extLst>
          </p:cNvPr>
          <p:cNvSpPr/>
          <p:nvPr/>
        </p:nvSpPr>
        <p:spPr>
          <a:xfrm>
            <a:off x="8186627" y="3184525"/>
            <a:ext cx="2519473" cy="2400657"/>
          </a:xfrm>
          <a:prstGeom prst="rect">
            <a:avLst/>
          </a:prstGeom>
        </p:spPr>
        <p:txBody>
          <a:bodyPr wrap="square">
            <a:spAutoFit/>
          </a:bodyPr>
          <a:lstStyle/>
          <a:p>
            <a:pPr algn="just">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Lorem ipsum dolor sit amet, lacus nulla ac netus nibh aliquet, porttitor ligula justo libero vivamus porttitor dolor, </a:t>
            </a:r>
            <a:r>
              <a:rPr lang="id-ID" sz="10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a:t>
            </a: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ipsum dolor sit amet, lacus nulla ac netus nibh aliquet, porttitor ligula justo libero vivamus porttitor dolor, </a:t>
            </a:r>
          </a:p>
          <a:p>
            <a:pPr algn="just">
              <a:lnSpc>
                <a:spcPct val="150000"/>
              </a:lnSpc>
            </a:pP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2533239" y="261756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I</a:t>
            </a: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10226264" y="596765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L</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3" name="TextBox 12">
            <a:extLst>
              <a:ext uri="{FF2B5EF4-FFF2-40B4-BE49-F238E27FC236}">
                <a16:creationId xmlns:a16="http://schemas.microsoft.com/office/drawing/2014/main" xmlns="" id="{433FF457-EF7B-4EF2-B6AF-E7BB272BC921}"/>
              </a:ext>
            </a:extLst>
          </p:cNvPr>
          <p:cNvSpPr txBox="1"/>
          <p:nvPr/>
        </p:nvSpPr>
        <p:spPr>
          <a:xfrm>
            <a:off x="11010489" y="-21356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E</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4" name="TextBox 13">
            <a:extLst>
              <a:ext uri="{FF2B5EF4-FFF2-40B4-BE49-F238E27FC236}">
                <a16:creationId xmlns:a16="http://schemas.microsoft.com/office/drawing/2014/main" xmlns="" id="{433FF457-EF7B-4EF2-B6AF-E7BB272BC921}"/>
              </a:ext>
            </a:extLst>
          </p:cNvPr>
          <p:cNvSpPr txBox="1"/>
          <p:nvPr/>
        </p:nvSpPr>
        <p:spPr>
          <a:xfrm>
            <a:off x="3920714" y="596765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alpha val="86000"/>
                  </a:schemeClr>
                </a:solidFill>
                <a:latin typeface="Poppins" panose="00000500000000000000" pitchFamily="50" charset="0"/>
                <a:ea typeface="Source Sans Pro Black" panose="020B0803030403020204" pitchFamily="34" charset="0"/>
                <a:cs typeface="Poppins" panose="00000500000000000000" pitchFamily="50" charset="0"/>
              </a:rPr>
              <a:t>T</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8392474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90CB1496-E119-4F75-9E31-F16C92A9935D}"/>
              </a:ext>
            </a:extLst>
          </p:cNvPr>
          <p:cNvSpPr/>
          <p:nvPr/>
        </p:nvSpPr>
        <p:spPr>
          <a:xfrm>
            <a:off x="725376" y="2342001"/>
            <a:ext cx="4132373" cy="2862322"/>
          </a:xfrm>
          <a:prstGeom prst="rect">
            <a:avLst/>
          </a:prstGeom>
        </p:spPr>
        <p:txBody>
          <a:bodyPr wrap="square">
            <a:spAutoFit/>
          </a:bodyPr>
          <a:lstStyle/>
          <a:p>
            <a:pPr algn="just">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Lorem ipsum dolor sit amet, lacus nulla ac netus nibh aliquet, porttitor ligula justo libero vivamus porttitor dolor, Lorem ipsum dolor sit amet, lacus nulla ac netus nibh aliquet, porttitor ligula justo libero vivamus porttitor dolor, </a:t>
            </a:r>
            <a:r>
              <a:rPr lang="id-ID" sz="10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a:t>
            </a: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ipsum dolor sit amet, lacus nulla ac netus nibh aliquet, porttitor ligula justo libero vivamus porttitor dolor, Lorem ipsum dolor sit amet, lacus nulla ac netus nibh aliquet, porttitor ligula justo libero vivamus porttitor dolor, Lorem ipsum dolor sit amet, lacus nulla ac netus nibh aliquet, porttitor ligula justo libero vivamus porttitor dolor, </a:t>
            </a:r>
          </a:p>
          <a:p>
            <a:pPr algn="just">
              <a:lnSpc>
                <a:spcPct val="150000"/>
              </a:lnSpc>
            </a:pP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a:p>
            <a:pPr algn="just">
              <a:lnSpc>
                <a:spcPct val="150000"/>
              </a:lnSpc>
            </a:pP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a:extLst>
              <a:ext uri="{FF2B5EF4-FFF2-40B4-BE49-F238E27FC236}">
                <a16:creationId xmlns:a16="http://schemas.microsoft.com/office/drawing/2014/main" xmlns="" id="{433FF457-EF7B-4EF2-B6AF-E7BB272BC921}"/>
              </a:ext>
            </a:extLst>
          </p:cNvPr>
          <p:cNvSpPr txBox="1"/>
          <p:nvPr/>
        </p:nvSpPr>
        <p:spPr>
          <a:xfrm>
            <a:off x="725377" y="1141672"/>
            <a:ext cx="2973443" cy="1200329"/>
          </a:xfrm>
          <a:prstGeom prst="rect">
            <a:avLst/>
          </a:prstGeom>
          <a:noFill/>
        </p:spPr>
        <p:txBody>
          <a:bodyPr wrap="square">
            <a:spAutoFit/>
          </a:bodyPr>
          <a:lstStyle/>
          <a:p>
            <a:pPr algn="just"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a:t>
            </a:r>
          </a:p>
          <a:p>
            <a:pPr algn="just"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Title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6" name="TextBox 5">
            <a:extLst>
              <a:ext uri="{FF2B5EF4-FFF2-40B4-BE49-F238E27FC236}">
                <a16:creationId xmlns:a16="http://schemas.microsoft.com/office/drawing/2014/main" xmlns="" id="{433FF457-EF7B-4EF2-B6AF-E7BB272BC921}"/>
              </a:ext>
            </a:extLst>
          </p:cNvPr>
          <p:cNvSpPr txBox="1"/>
          <p:nvPr/>
        </p:nvSpPr>
        <p:spPr>
          <a:xfrm>
            <a:off x="763476" y="748394"/>
            <a:ext cx="2973443" cy="276999"/>
          </a:xfrm>
          <a:prstGeom prst="rect">
            <a:avLst/>
          </a:prstGeom>
          <a:noFill/>
        </p:spPr>
        <p:txBody>
          <a:bodyPr wrap="square">
            <a:spAutoFit/>
          </a:bodyPr>
          <a:lstStyle/>
          <a:p>
            <a:pPr algn="just"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Oval 6"/>
          <p:cNvSpPr/>
          <p:nvPr/>
        </p:nvSpPr>
        <p:spPr>
          <a:xfrm>
            <a:off x="820626" y="5824764"/>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183484" y="5824764"/>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546342" y="5824764"/>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725375" y="5204323"/>
            <a:ext cx="1696186" cy="461673"/>
            <a:chOff x="8872992" y="5032635"/>
            <a:chExt cx="1696186" cy="461673"/>
          </a:xfrm>
        </p:grpSpPr>
        <p:sp>
          <p:nvSpPr>
            <p:cNvPr id="10" name="TextBox 9">
              <a:extLst>
                <a:ext uri="{FF2B5EF4-FFF2-40B4-BE49-F238E27FC236}">
                  <a16:creationId xmlns:a16="http://schemas.microsoft.com/office/drawing/2014/main" xmlns="" id="{433FF457-EF7B-4EF2-B6AF-E7BB272BC921}"/>
                </a:ext>
              </a:extLst>
            </p:cNvPr>
            <p:cNvSpPr txBox="1"/>
            <p:nvPr/>
          </p:nvSpPr>
          <p:spPr>
            <a:xfrm>
              <a:off x="8872992" y="5263476"/>
              <a:ext cx="1696186" cy="230832"/>
            </a:xfrm>
            <a:prstGeom prst="rect">
              <a:avLst/>
            </a:prstGeom>
            <a:noFill/>
          </p:spPr>
          <p:txBody>
            <a:bodyPr wrap="square">
              <a:spAutoFit/>
            </a:bodyPr>
            <a:lstStyle/>
            <a:p>
              <a:pPr eaLnBrk="1" fontAlgn="auto" hangingPunct="1">
                <a:spcBef>
                  <a:spcPts val="0"/>
                </a:spcBef>
                <a:spcAft>
                  <a:spcPts val="0"/>
                </a:spcAft>
                <a:defRPr/>
              </a:pPr>
              <a:r>
                <a:rPr lang="en-US" sz="9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COPYRIGHT 2019</a:t>
              </a:r>
              <a:endParaRPr lang="en-US" sz="9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8872992" y="5032635"/>
              <a:ext cx="1696186" cy="276999"/>
            </a:xfrm>
            <a:prstGeom prst="rect">
              <a:avLst/>
            </a:prstGeom>
            <a:noFill/>
          </p:spPr>
          <p:txBody>
            <a:bodyPr wrap="square">
              <a:spAutoFit/>
            </a:bodyPr>
            <a:lstStyle/>
            <a:p>
              <a:pPr eaLnBrk="1" fontAlgn="auto" hangingPunct="1">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YOURCOMPANY</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3" name="TextBox 12">
            <a:extLst>
              <a:ext uri="{FF2B5EF4-FFF2-40B4-BE49-F238E27FC236}">
                <a16:creationId xmlns:a16="http://schemas.microsoft.com/office/drawing/2014/main" xmlns="" id="{433FF457-EF7B-4EF2-B6AF-E7BB272BC921}"/>
              </a:ext>
            </a:extLst>
          </p:cNvPr>
          <p:cNvSpPr txBox="1"/>
          <p:nvPr/>
        </p:nvSpPr>
        <p:spPr>
          <a:xfrm>
            <a:off x="9515476" y="4749318"/>
            <a:ext cx="2676524" cy="3046988"/>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BO</a:t>
            </a:r>
          </a:p>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4" name="TextBox 13">
            <a:extLst>
              <a:ext uri="{FF2B5EF4-FFF2-40B4-BE49-F238E27FC236}">
                <a16:creationId xmlns:a16="http://schemas.microsoft.com/office/drawing/2014/main" xmlns="" id="{433FF457-EF7B-4EF2-B6AF-E7BB272BC921}"/>
              </a:ext>
            </a:extLst>
          </p:cNvPr>
          <p:cNvSpPr txBox="1"/>
          <p:nvPr/>
        </p:nvSpPr>
        <p:spPr>
          <a:xfrm>
            <a:off x="6464357" y="404968"/>
            <a:ext cx="7038974"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LOOK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1263724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90CB1496-E119-4F75-9E31-F16C92A9935D}"/>
              </a:ext>
            </a:extLst>
          </p:cNvPr>
          <p:cNvSpPr/>
          <p:nvPr/>
        </p:nvSpPr>
        <p:spPr>
          <a:xfrm>
            <a:off x="8843113" y="3999629"/>
            <a:ext cx="2519473" cy="754437"/>
          </a:xfrm>
          <a:prstGeom prst="rect">
            <a:avLst/>
          </a:prstGeom>
        </p:spPr>
        <p:txBody>
          <a:bodyPr wrap="square">
            <a:spAutoFit/>
          </a:bodyPr>
          <a:lstStyle/>
          <a:p>
            <a:pPr algn="ctr">
              <a:lnSpc>
                <a:spcPct val="150000"/>
              </a:lnSpc>
            </a:pPr>
            <a:r>
              <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a:t>
            </a:r>
            <a:r>
              <a:rPr lang="id-ID" sz="10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dolor</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8616129" y="3277969"/>
            <a:ext cx="2973443" cy="646331"/>
          </a:xfrm>
          <a:prstGeom prst="rect">
            <a:avLst/>
          </a:prstGeom>
          <a:noFill/>
        </p:spPr>
        <p:txBody>
          <a:bodyPr wrap="square">
            <a:spAutoFit/>
          </a:bodyPr>
          <a:lstStyle/>
          <a:p>
            <a:pPr algn="ct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About Type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8654229" y="2824806"/>
            <a:ext cx="2973443" cy="276999"/>
          </a:xfrm>
          <a:prstGeom prst="rect">
            <a:avLst/>
          </a:prstGeom>
          <a:noFill/>
        </p:spPr>
        <p:txBody>
          <a:bodyPr wrap="square">
            <a:spAutoFit/>
          </a:bodyPr>
          <a:lstStyle/>
          <a:p>
            <a:pPr algn="ct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Freeform 11"/>
          <p:cNvSpPr/>
          <p:nvPr/>
        </p:nvSpPr>
        <p:spPr>
          <a:xfrm>
            <a:off x="9834969" y="1874161"/>
            <a:ext cx="611962" cy="475339"/>
          </a:xfrm>
          <a:custGeom>
            <a:avLst/>
            <a:gdLst/>
            <a:ahLst/>
            <a:cxnLst/>
            <a:rect l="l" t="t" r="r" b="b"/>
            <a:pathLst>
              <a:path w="611962" h="475339">
                <a:moveTo>
                  <a:pt x="587768" y="0"/>
                </a:moveTo>
                <a:lnTo>
                  <a:pt x="587768" y="34868"/>
                </a:lnTo>
                <a:cubicBezTo>
                  <a:pt x="538432" y="52895"/>
                  <a:pt x="499769" y="81240"/>
                  <a:pt x="471780" y="119902"/>
                </a:cubicBezTo>
                <a:cubicBezTo>
                  <a:pt x="443791" y="158565"/>
                  <a:pt x="429797" y="198770"/>
                  <a:pt x="429797" y="240516"/>
                </a:cubicBezTo>
                <a:cubicBezTo>
                  <a:pt x="429797" y="249529"/>
                  <a:pt x="431220" y="256171"/>
                  <a:pt x="434066" y="260440"/>
                </a:cubicBezTo>
                <a:cubicBezTo>
                  <a:pt x="435964" y="263287"/>
                  <a:pt x="438098" y="264710"/>
                  <a:pt x="440470" y="264710"/>
                </a:cubicBezTo>
                <a:cubicBezTo>
                  <a:pt x="442842" y="264710"/>
                  <a:pt x="446400" y="263050"/>
                  <a:pt x="451144" y="259729"/>
                </a:cubicBezTo>
                <a:cubicBezTo>
                  <a:pt x="466325" y="248818"/>
                  <a:pt x="485537" y="243362"/>
                  <a:pt x="508782" y="243362"/>
                </a:cubicBezTo>
                <a:cubicBezTo>
                  <a:pt x="535823" y="243362"/>
                  <a:pt x="559779" y="254392"/>
                  <a:pt x="580652" y="276451"/>
                </a:cubicBezTo>
                <a:cubicBezTo>
                  <a:pt x="601526" y="298510"/>
                  <a:pt x="611962" y="324720"/>
                  <a:pt x="611962" y="355081"/>
                </a:cubicBezTo>
                <a:cubicBezTo>
                  <a:pt x="611962" y="386865"/>
                  <a:pt x="599984" y="414854"/>
                  <a:pt x="576027" y="439048"/>
                </a:cubicBezTo>
                <a:cubicBezTo>
                  <a:pt x="552070" y="463242"/>
                  <a:pt x="523014" y="475339"/>
                  <a:pt x="488858" y="475339"/>
                </a:cubicBezTo>
                <a:cubicBezTo>
                  <a:pt x="449009" y="475339"/>
                  <a:pt x="414616" y="458972"/>
                  <a:pt x="385678" y="426240"/>
                </a:cubicBezTo>
                <a:cubicBezTo>
                  <a:pt x="356741" y="393507"/>
                  <a:pt x="342272" y="349626"/>
                  <a:pt x="342272" y="294596"/>
                </a:cubicBezTo>
                <a:cubicBezTo>
                  <a:pt x="342272" y="230554"/>
                  <a:pt x="361959" y="173153"/>
                  <a:pt x="401333" y="122393"/>
                </a:cubicBezTo>
                <a:cubicBezTo>
                  <a:pt x="440708" y="71633"/>
                  <a:pt x="502853" y="30836"/>
                  <a:pt x="587768" y="0"/>
                </a:cubicBezTo>
                <a:close/>
                <a:moveTo>
                  <a:pt x="245496" y="0"/>
                </a:moveTo>
                <a:lnTo>
                  <a:pt x="245496" y="34868"/>
                </a:lnTo>
                <a:cubicBezTo>
                  <a:pt x="196160" y="52895"/>
                  <a:pt x="157497" y="81240"/>
                  <a:pt x="129508" y="119902"/>
                </a:cubicBezTo>
                <a:cubicBezTo>
                  <a:pt x="101519" y="158565"/>
                  <a:pt x="87524" y="198770"/>
                  <a:pt x="87524" y="240516"/>
                </a:cubicBezTo>
                <a:cubicBezTo>
                  <a:pt x="87524" y="249529"/>
                  <a:pt x="88948" y="256171"/>
                  <a:pt x="91794" y="260440"/>
                </a:cubicBezTo>
                <a:cubicBezTo>
                  <a:pt x="93692" y="263287"/>
                  <a:pt x="95826" y="264710"/>
                  <a:pt x="98198" y="264710"/>
                </a:cubicBezTo>
                <a:cubicBezTo>
                  <a:pt x="100570" y="264710"/>
                  <a:pt x="104128" y="263050"/>
                  <a:pt x="108872" y="259729"/>
                </a:cubicBezTo>
                <a:cubicBezTo>
                  <a:pt x="124052" y="248818"/>
                  <a:pt x="143265" y="243362"/>
                  <a:pt x="166510" y="243362"/>
                </a:cubicBezTo>
                <a:cubicBezTo>
                  <a:pt x="193551" y="243362"/>
                  <a:pt x="217507" y="254392"/>
                  <a:pt x="238380" y="276451"/>
                </a:cubicBezTo>
                <a:cubicBezTo>
                  <a:pt x="259254" y="298510"/>
                  <a:pt x="269690" y="324720"/>
                  <a:pt x="269690" y="355081"/>
                </a:cubicBezTo>
                <a:cubicBezTo>
                  <a:pt x="269690" y="386865"/>
                  <a:pt x="257712" y="414854"/>
                  <a:pt x="233755" y="439048"/>
                </a:cubicBezTo>
                <a:cubicBezTo>
                  <a:pt x="209798" y="463242"/>
                  <a:pt x="180742" y="475339"/>
                  <a:pt x="146586" y="475339"/>
                </a:cubicBezTo>
                <a:cubicBezTo>
                  <a:pt x="106737" y="475339"/>
                  <a:pt x="72344" y="458972"/>
                  <a:pt x="43406" y="426240"/>
                </a:cubicBezTo>
                <a:cubicBezTo>
                  <a:pt x="14468" y="393507"/>
                  <a:pt x="0" y="349626"/>
                  <a:pt x="0" y="294596"/>
                </a:cubicBezTo>
                <a:cubicBezTo>
                  <a:pt x="0" y="230554"/>
                  <a:pt x="19687" y="173153"/>
                  <a:pt x="59061" y="122393"/>
                </a:cubicBezTo>
                <a:cubicBezTo>
                  <a:pt x="98435" y="71633"/>
                  <a:pt x="160580" y="30836"/>
                  <a:pt x="24549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93670" y="1623564"/>
            <a:ext cx="3810000" cy="3726539"/>
          </a:xfrm>
          <a:prstGeom prst="rect">
            <a:avLst/>
          </a:prstGeom>
          <a:solidFill>
            <a:schemeClr val="bg1"/>
          </a:solidFill>
          <a:ln>
            <a:noFill/>
          </a:ln>
          <a:effectLst>
            <a:outerShdw blurRad="292100" dir="4320000" sx="105000" sy="105000" algn="c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xmlns="" id="{433FF457-EF7B-4EF2-B6AF-E7BB272BC921}"/>
              </a:ext>
            </a:extLst>
          </p:cNvPr>
          <p:cNvSpPr txBox="1"/>
          <p:nvPr/>
        </p:nvSpPr>
        <p:spPr>
          <a:xfrm>
            <a:off x="2411947" y="2133063"/>
            <a:ext cx="2973443" cy="276999"/>
          </a:xfrm>
          <a:prstGeom prst="rect">
            <a:avLst/>
          </a:prstGeom>
          <a:noFill/>
        </p:spPr>
        <p:txBody>
          <a:bodyPr wrap="square">
            <a:spAutoFit/>
          </a:bodyPr>
          <a:lstStyle/>
          <a:p>
            <a:pPr algn="ct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TextBox 14">
            <a:extLst>
              <a:ext uri="{FF2B5EF4-FFF2-40B4-BE49-F238E27FC236}">
                <a16:creationId xmlns:a16="http://schemas.microsoft.com/office/drawing/2014/main" xmlns="" id="{433FF457-EF7B-4EF2-B6AF-E7BB272BC921}"/>
              </a:ext>
            </a:extLst>
          </p:cNvPr>
          <p:cNvSpPr txBox="1"/>
          <p:nvPr/>
        </p:nvSpPr>
        <p:spPr>
          <a:xfrm>
            <a:off x="2411948" y="2587421"/>
            <a:ext cx="2973443" cy="2308324"/>
          </a:xfrm>
          <a:prstGeom prst="rect">
            <a:avLst/>
          </a:prstGeom>
          <a:noFill/>
        </p:spPr>
        <p:txBody>
          <a:bodyPr wrap="square">
            <a:spAutoFit/>
          </a:bodyPr>
          <a:lstStyle/>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Play What</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We Feel</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Feel What</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We Play</a:t>
            </a:r>
            <a:endParaRPr lang="en-US" sz="3600" spc="300" dirty="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endParaRPr>
          </a:p>
        </p:txBody>
      </p:sp>
      <p:sp>
        <p:nvSpPr>
          <p:cNvPr id="22" name="Oval 21"/>
          <p:cNvSpPr/>
          <p:nvPr/>
        </p:nvSpPr>
        <p:spPr>
          <a:xfrm>
            <a:off x="9834969" y="5204960"/>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0197827" y="5204960"/>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92096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457950" y="1"/>
            <a:ext cx="3810000" cy="363855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xmlns="" id="{433FF457-EF7B-4EF2-B6AF-E7BB272BC921}"/>
              </a:ext>
            </a:extLst>
          </p:cNvPr>
          <p:cNvSpPr txBox="1"/>
          <p:nvPr/>
        </p:nvSpPr>
        <p:spPr>
          <a:xfrm>
            <a:off x="6876227" y="509499"/>
            <a:ext cx="2973443" cy="276999"/>
          </a:xfrm>
          <a:prstGeom prst="rect">
            <a:avLst/>
          </a:prstGeom>
          <a:noFill/>
        </p:spPr>
        <p:txBody>
          <a:bodyPr wrap="square">
            <a:spAutoFit/>
          </a:bodyPr>
          <a:lstStyle/>
          <a:p>
            <a:pPr algn="ct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TextBox 6">
            <a:extLst>
              <a:ext uri="{FF2B5EF4-FFF2-40B4-BE49-F238E27FC236}">
                <a16:creationId xmlns:a16="http://schemas.microsoft.com/office/drawing/2014/main" xmlns="" id="{433FF457-EF7B-4EF2-B6AF-E7BB272BC921}"/>
              </a:ext>
            </a:extLst>
          </p:cNvPr>
          <p:cNvSpPr txBox="1"/>
          <p:nvPr/>
        </p:nvSpPr>
        <p:spPr>
          <a:xfrm>
            <a:off x="6876228" y="963857"/>
            <a:ext cx="2973443" cy="2308324"/>
          </a:xfrm>
          <a:prstGeom prst="rect">
            <a:avLst/>
          </a:prstGeom>
          <a:noFill/>
        </p:spPr>
        <p:txBody>
          <a:bodyPr wrap="square">
            <a:spAutoFit/>
          </a:bodyPr>
          <a:lstStyle/>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Play What</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We Feel</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Feel What</a:t>
            </a:r>
          </a:p>
          <a:p>
            <a:pPr algn="ctr" eaLnBrk="1" fontAlgn="auto" hangingPunct="1">
              <a:spcBef>
                <a:spcPts val="0"/>
              </a:spcBef>
              <a:spcAft>
                <a:spcPts val="0"/>
              </a:spcAft>
              <a:defRPr/>
            </a:pPr>
            <a:r>
              <a:rPr lang="en-US" sz="3600" spc="300" dirty="0" smtClean="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rPr>
              <a:t>We Play</a:t>
            </a:r>
            <a:endParaRPr lang="en-US" sz="3600" spc="300" dirty="0">
              <a:solidFill>
                <a:schemeClr val="tx1">
                  <a:lumMod val="95000"/>
                  <a:lumOff val="5000"/>
                </a:schemeClr>
              </a:solidFill>
              <a:latin typeface="Poppins SemiBold" panose="00000700000000000000" pitchFamily="50" charset="0"/>
              <a:ea typeface="Lato Black" panose="020F0502020204030203" pitchFamily="34" charset="0"/>
              <a:cs typeface="Poppins SemiBold" panose="00000700000000000000" pitchFamily="50" charset="0"/>
            </a:endParaRP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1233486" y="2658801"/>
            <a:ext cx="7038974"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NEUE</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447674" y="3600450"/>
            <a:ext cx="7038974"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DESIGN</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2" name="Rectangle 11">
            <a:extLst>
              <a:ext uri="{FF2B5EF4-FFF2-40B4-BE49-F238E27FC236}">
                <a16:creationId xmlns:a16="http://schemas.microsoft.com/office/drawing/2014/main" xmlns="" id="{90CB1496-E119-4F75-9E31-F16C92A9935D}"/>
              </a:ext>
            </a:extLst>
          </p:cNvPr>
          <p:cNvSpPr/>
          <p:nvPr/>
        </p:nvSpPr>
        <p:spPr>
          <a:xfrm>
            <a:off x="2914650" y="5170110"/>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xmlns="" id="{433FF457-EF7B-4EF2-B6AF-E7BB272BC921}"/>
              </a:ext>
            </a:extLst>
          </p:cNvPr>
          <p:cNvSpPr txBox="1"/>
          <p:nvPr/>
        </p:nvSpPr>
        <p:spPr>
          <a:xfrm>
            <a:off x="500743" y="5137552"/>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Creative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Work</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4582419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90CB1496-E119-4F75-9E31-F16C92A9935D}"/>
              </a:ext>
            </a:extLst>
          </p:cNvPr>
          <p:cNvSpPr/>
          <p:nvPr/>
        </p:nvSpPr>
        <p:spPr>
          <a:xfrm>
            <a:off x="4424154" y="3654844"/>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4523769" y="5190183"/>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906055" y="5190183"/>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268912" y="5190183"/>
            <a:ext cx="290286" cy="290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xmlns="" id="{433FF457-EF7B-4EF2-B6AF-E7BB272BC921}"/>
              </a:ext>
            </a:extLst>
          </p:cNvPr>
          <p:cNvSpPr txBox="1"/>
          <p:nvPr/>
        </p:nvSpPr>
        <p:spPr>
          <a:xfrm>
            <a:off x="4417859" y="2569060"/>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Phone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Mockup</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4417858" y="2175782"/>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333375" y="22860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13" name="TextBox 12">
            <a:extLst>
              <a:ext uri="{FF2B5EF4-FFF2-40B4-BE49-F238E27FC236}">
                <a16:creationId xmlns:a16="http://schemas.microsoft.com/office/drawing/2014/main" xmlns="" id="{433FF457-EF7B-4EF2-B6AF-E7BB272BC921}"/>
              </a:ext>
            </a:extLst>
          </p:cNvPr>
          <p:cNvSpPr txBox="1"/>
          <p:nvPr/>
        </p:nvSpPr>
        <p:spPr>
          <a:xfrm>
            <a:off x="1734758" y="5401658"/>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4" name="TextBox 13">
            <a:extLst>
              <a:ext uri="{FF2B5EF4-FFF2-40B4-BE49-F238E27FC236}">
                <a16:creationId xmlns:a16="http://schemas.microsoft.com/office/drawing/2014/main" xmlns="" id="{433FF457-EF7B-4EF2-B6AF-E7BB272BC921}"/>
              </a:ext>
            </a:extLst>
          </p:cNvPr>
          <p:cNvSpPr txBox="1"/>
          <p:nvPr/>
        </p:nvSpPr>
        <p:spPr>
          <a:xfrm>
            <a:off x="7048324" y="152945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5" name="TextBox 14">
            <a:extLst>
              <a:ext uri="{FF2B5EF4-FFF2-40B4-BE49-F238E27FC236}">
                <a16:creationId xmlns:a16="http://schemas.microsoft.com/office/drawing/2014/main" xmlns="" id="{433FF457-EF7B-4EF2-B6AF-E7BB272BC921}"/>
              </a:ext>
            </a:extLst>
          </p:cNvPr>
          <p:cNvSpPr txBox="1"/>
          <p:nvPr/>
        </p:nvSpPr>
        <p:spPr>
          <a:xfrm>
            <a:off x="11125024" y="426659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P</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6" name="Rectangle 15">
            <a:extLst>
              <a:ext uri="{FF2B5EF4-FFF2-40B4-BE49-F238E27FC236}">
                <a16:creationId xmlns:a16="http://schemas.microsoft.com/office/drawing/2014/main" xmlns="" id="{90CB1496-E119-4F75-9E31-F16C92A9935D}"/>
              </a:ext>
            </a:extLst>
          </p:cNvPr>
          <p:cNvSpPr/>
          <p:nvPr/>
        </p:nvSpPr>
        <p:spPr>
          <a:xfrm>
            <a:off x="8596564" y="5073554"/>
            <a:ext cx="2713669"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6978502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6700" y="812800"/>
            <a:ext cx="3911600" cy="558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90CB1496-E119-4F75-9E31-F16C92A9935D}"/>
              </a:ext>
            </a:extLst>
          </p:cNvPr>
          <p:cNvSpPr/>
          <p:nvPr/>
        </p:nvSpPr>
        <p:spPr>
          <a:xfrm>
            <a:off x="4597685" y="3796140"/>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4591390" y="271035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Phone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Mockup</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4591389" y="2317078"/>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875446" y="1393748"/>
            <a:ext cx="1533904" cy="923330"/>
          </a:xfrm>
          <a:prstGeom prst="rect">
            <a:avLst/>
          </a:prstGeom>
          <a:noFill/>
        </p:spPr>
        <p:txBody>
          <a:bodyPr wrap="square">
            <a:spAutoFit/>
          </a:bodyPr>
          <a:lstStyle/>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sp>
        <p:nvSpPr>
          <p:cNvPr id="17" name="TextBox 16">
            <a:extLst>
              <a:ext uri="{FF2B5EF4-FFF2-40B4-BE49-F238E27FC236}">
                <a16:creationId xmlns:a16="http://schemas.microsoft.com/office/drawing/2014/main" xmlns="" id="{433FF457-EF7B-4EF2-B6AF-E7BB272BC921}"/>
              </a:ext>
            </a:extLst>
          </p:cNvPr>
          <p:cNvSpPr txBox="1"/>
          <p:nvPr/>
        </p:nvSpPr>
        <p:spPr>
          <a:xfrm>
            <a:off x="917234" y="4973192"/>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8" name="Rectangle 17">
            <a:extLst>
              <a:ext uri="{FF2B5EF4-FFF2-40B4-BE49-F238E27FC236}">
                <a16:creationId xmlns:a16="http://schemas.microsoft.com/office/drawing/2014/main" xmlns="" id="{90CB1496-E119-4F75-9E31-F16C92A9935D}"/>
              </a:ext>
            </a:extLst>
          </p:cNvPr>
          <p:cNvSpPr/>
          <p:nvPr/>
        </p:nvSpPr>
        <p:spPr>
          <a:xfrm>
            <a:off x="917234" y="5250191"/>
            <a:ext cx="1767909" cy="555523"/>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a:t>
            </a: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nibh,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a16="http://schemas.microsoft.com/office/drawing/2014/main" xmlns="" id="{433FF457-EF7B-4EF2-B6AF-E7BB272BC921}"/>
              </a:ext>
            </a:extLst>
          </p:cNvPr>
          <p:cNvSpPr txBox="1"/>
          <p:nvPr/>
        </p:nvSpPr>
        <p:spPr>
          <a:xfrm>
            <a:off x="-461514" y="5339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20" name="TextBox 19">
            <a:extLst>
              <a:ext uri="{FF2B5EF4-FFF2-40B4-BE49-F238E27FC236}">
                <a16:creationId xmlns:a16="http://schemas.microsoft.com/office/drawing/2014/main" xmlns="" id="{433FF457-EF7B-4EF2-B6AF-E7BB272BC921}"/>
              </a:ext>
            </a:extLst>
          </p:cNvPr>
          <p:cNvSpPr txBox="1"/>
          <p:nvPr/>
        </p:nvSpPr>
        <p:spPr>
          <a:xfrm>
            <a:off x="1486380" y="6082713"/>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1" name="TextBox 20">
            <a:extLst>
              <a:ext uri="{FF2B5EF4-FFF2-40B4-BE49-F238E27FC236}">
                <a16:creationId xmlns:a16="http://schemas.microsoft.com/office/drawing/2014/main" xmlns="" id="{433FF457-EF7B-4EF2-B6AF-E7BB272BC921}"/>
              </a:ext>
            </a:extLst>
          </p:cNvPr>
          <p:cNvSpPr txBox="1"/>
          <p:nvPr/>
        </p:nvSpPr>
        <p:spPr>
          <a:xfrm>
            <a:off x="3260725" y="55077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2" name="TextBox 21">
            <a:extLst>
              <a:ext uri="{FF2B5EF4-FFF2-40B4-BE49-F238E27FC236}">
                <a16:creationId xmlns:a16="http://schemas.microsoft.com/office/drawing/2014/main" xmlns="" id="{433FF457-EF7B-4EF2-B6AF-E7BB272BC921}"/>
              </a:ext>
            </a:extLst>
          </p:cNvPr>
          <p:cNvSpPr txBox="1"/>
          <p:nvPr/>
        </p:nvSpPr>
        <p:spPr>
          <a:xfrm>
            <a:off x="11114768" y="601136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P</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168159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C5F2E62E-199E-4F1E-811F-2019AC07BC0F}"/>
              </a:ext>
            </a:extLst>
          </p:cNvPr>
          <p:cNvSpPr/>
          <p:nvPr/>
        </p:nvSpPr>
        <p:spPr>
          <a:xfrm>
            <a:off x="7899400" y="2857500"/>
            <a:ext cx="1905000" cy="30099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15" name="Rectangle 14">
            <a:extLst>
              <a:ext uri="{FF2B5EF4-FFF2-40B4-BE49-F238E27FC236}">
                <a16:creationId xmlns:a16="http://schemas.microsoft.com/office/drawing/2014/main" xmlns="" id="{90CB1496-E119-4F75-9E31-F16C92A9935D}"/>
              </a:ext>
            </a:extLst>
          </p:cNvPr>
          <p:cNvSpPr/>
          <p:nvPr/>
        </p:nvSpPr>
        <p:spPr>
          <a:xfrm>
            <a:off x="8058091" y="3893732"/>
            <a:ext cx="1625599" cy="1246495"/>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xmlns="" id="{C5F2E62E-199E-4F1E-811F-2019AC07BC0F}"/>
              </a:ext>
            </a:extLst>
          </p:cNvPr>
          <p:cNvSpPr/>
          <p:nvPr/>
        </p:nvSpPr>
        <p:spPr>
          <a:xfrm>
            <a:off x="-26730" y="-22998"/>
            <a:ext cx="3919339" cy="688099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SG" dirty="0"/>
          </a:p>
        </p:txBody>
      </p:sp>
      <p:sp>
        <p:nvSpPr>
          <p:cNvPr id="8" name="Rectangle 7"/>
          <p:cNvSpPr/>
          <p:nvPr/>
        </p:nvSpPr>
        <p:spPr>
          <a:xfrm>
            <a:off x="6121709" y="3765550"/>
            <a:ext cx="1930400" cy="2457450"/>
          </a:xfrm>
          <a:prstGeom prst="rect">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82900" y="717550"/>
            <a:ext cx="1930400" cy="2457450"/>
          </a:xfrm>
          <a:prstGeom prst="rect">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90CB1496-E119-4F75-9E31-F16C92A9935D}"/>
              </a:ext>
            </a:extLst>
          </p:cNvPr>
          <p:cNvSpPr/>
          <p:nvPr/>
        </p:nvSpPr>
        <p:spPr>
          <a:xfrm>
            <a:off x="246916" y="2202073"/>
            <a:ext cx="2523500" cy="75443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246916" y="997208"/>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About</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Content</a:t>
            </a:r>
            <a:endParaRPr lang="en-US" sz="3600" b="1" dirty="0">
              <a:solidFill>
                <a:schemeClr val="bg1"/>
              </a:solidFill>
              <a:latin typeface="Poppins" panose="00000500000000000000" pitchFamily="50" charset="0"/>
              <a:ea typeface="Lato Black" panose="020F0502020204030203" pitchFamily="34" charset="0"/>
              <a:cs typeface="Poppins" panose="00000500000000000000" pitchFamily="50"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783944" y="3085821"/>
            <a:ext cx="2784757" cy="147732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WELCOME US</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CONTENT</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ABOUT CEO</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ABOUT TEAM</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AUDIENCE</a:t>
            </a:r>
            <a:endParaRPr lang="en-US" sz="12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275945" y="3085821"/>
            <a:ext cx="606456" cy="147732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01</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02</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03</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04</a:t>
            </a:r>
          </a:p>
          <a:p>
            <a:pPr eaLnBrk="1" fontAlgn="auto" hangingPunct="1">
              <a:lnSpc>
                <a:spcPct val="150000"/>
              </a:lnSpc>
              <a:spcBef>
                <a:spcPts val="0"/>
              </a:spcBef>
              <a:spcAft>
                <a:spcPts val="0"/>
              </a:spcAft>
              <a:defRPr/>
            </a:pPr>
            <a:r>
              <a:rPr lang="en-US" sz="1200" spc="300" dirty="0" smtClean="0">
                <a:solidFill>
                  <a:schemeClr val="bg1"/>
                </a:solidFill>
                <a:latin typeface="Lato" panose="020F0502020204030203" pitchFamily="34" charset="0"/>
                <a:ea typeface="Lato" panose="020F0502020204030203" pitchFamily="34" charset="0"/>
                <a:cs typeface="Lato" panose="020F0502020204030203" pitchFamily="34" charset="0"/>
              </a:rPr>
              <a:t>05</a:t>
            </a:r>
            <a:endParaRPr lang="en-US" sz="12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xmlns="" id="{433FF457-EF7B-4EF2-B6AF-E7BB272BC921}"/>
              </a:ext>
            </a:extLst>
          </p:cNvPr>
          <p:cNvSpPr txBox="1"/>
          <p:nvPr/>
        </p:nvSpPr>
        <p:spPr>
          <a:xfrm rot="16200000" flipH="1">
            <a:off x="8574824" y="4132226"/>
            <a:ext cx="2973443" cy="400110"/>
          </a:xfrm>
          <a:prstGeom prst="rect">
            <a:avLst/>
          </a:prstGeom>
          <a:noFill/>
        </p:spPr>
        <p:txBody>
          <a:bodyPr wrap="square">
            <a:spAutoFit/>
          </a:bodyPr>
          <a:lstStyle/>
          <a:p>
            <a:pPr eaLnBrk="1" fontAlgn="auto" hangingPunct="1">
              <a:spcBef>
                <a:spcPts val="0"/>
              </a:spcBef>
              <a:spcAft>
                <a:spcPts val="0"/>
              </a:spcAft>
              <a:defRPr/>
            </a:pPr>
            <a:r>
              <a:rPr lang="en-US" sz="2000" b="1"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2019</a:t>
            </a:r>
            <a:endParaRPr lang="en-US" sz="2000" b="1"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4" name="TextBox 13">
            <a:extLst>
              <a:ext uri="{FF2B5EF4-FFF2-40B4-BE49-F238E27FC236}">
                <a16:creationId xmlns:a16="http://schemas.microsoft.com/office/drawing/2014/main" xmlns="" id="{433FF457-EF7B-4EF2-B6AF-E7BB272BC921}"/>
              </a:ext>
            </a:extLst>
          </p:cNvPr>
          <p:cNvSpPr txBox="1"/>
          <p:nvPr/>
        </p:nvSpPr>
        <p:spPr>
          <a:xfrm>
            <a:off x="290457" y="717941"/>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6" name="TextBox 15">
            <a:extLst>
              <a:ext uri="{FF2B5EF4-FFF2-40B4-BE49-F238E27FC236}">
                <a16:creationId xmlns:a16="http://schemas.microsoft.com/office/drawing/2014/main" xmlns="" id="{433FF457-EF7B-4EF2-B6AF-E7BB272BC921}"/>
              </a:ext>
            </a:extLst>
          </p:cNvPr>
          <p:cNvSpPr txBox="1"/>
          <p:nvPr/>
        </p:nvSpPr>
        <p:spPr>
          <a:xfrm>
            <a:off x="8058091" y="3442388"/>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0141859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6700" y="812800"/>
            <a:ext cx="3911600" cy="558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xmlns="" id="{433FF457-EF7B-4EF2-B6AF-E7BB272BC921}"/>
              </a:ext>
            </a:extLst>
          </p:cNvPr>
          <p:cNvSpPr txBox="1"/>
          <p:nvPr/>
        </p:nvSpPr>
        <p:spPr>
          <a:xfrm>
            <a:off x="-575016" y="1422313"/>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5" name="TextBox 4">
            <a:extLst>
              <a:ext uri="{FF2B5EF4-FFF2-40B4-BE49-F238E27FC236}">
                <a16:creationId xmlns:a16="http://schemas.microsoft.com/office/drawing/2014/main" xmlns="" id="{433FF457-EF7B-4EF2-B6AF-E7BB272BC921}"/>
              </a:ext>
            </a:extLst>
          </p:cNvPr>
          <p:cNvSpPr txBox="1"/>
          <p:nvPr/>
        </p:nvSpPr>
        <p:spPr>
          <a:xfrm>
            <a:off x="2062134" y="33018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C</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6" name="TextBox 5">
            <a:extLst>
              <a:ext uri="{FF2B5EF4-FFF2-40B4-BE49-F238E27FC236}">
                <a16:creationId xmlns:a16="http://schemas.microsoft.com/office/drawing/2014/main" xmlns="" id="{433FF457-EF7B-4EF2-B6AF-E7BB272BC921}"/>
              </a:ext>
            </a:extLst>
          </p:cNvPr>
          <p:cNvSpPr txBox="1"/>
          <p:nvPr/>
        </p:nvSpPr>
        <p:spPr>
          <a:xfrm>
            <a:off x="3519068" y="2771681"/>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7" name="TextBox 6">
            <a:extLst>
              <a:ext uri="{FF2B5EF4-FFF2-40B4-BE49-F238E27FC236}">
                <a16:creationId xmlns:a16="http://schemas.microsoft.com/office/drawing/2014/main" xmlns="" id="{433FF457-EF7B-4EF2-B6AF-E7BB272BC921}"/>
              </a:ext>
            </a:extLst>
          </p:cNvPr>
          <p:cNvSpPr txBox="1"/>
          <p:nvPr/>
        </p:nvSpPr>
        <p:spPr>
          <a:xfrm>
            <a:off x="1144559" y="5976265"/>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P</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8" name="Rectangle 7">
            <a:extLst>
              <a:ext uri="{FF2B5EF4-FFF2-40B4-BE49-F238E27FC236}">
                <a16:creationId xmlns:a16="http://schemas.microsoft.com/office/drawing/2014/main" xmlns="" id="{90CB1496-E119-4F75-9E31-F16C92A9935D}"/>
              </a:ext>
            </a:extLst>
          </p:cNvPr>
          <p:cNvSpPr/>
          <p:nvPr/>
        </p:nvSpPr>
        <p:spPr>
          <a:xfrm>
            <a:off x="1003585" y="3796140"/>
            <a:ext cx="2117099" cy="1015663"/>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xmlns="" id="{433FF457-EF7B-4EF2-B6AF-E7BB272BC921}"/>
              </a:ext>
            </a:extLst>
          </p:cNvPr>
          <p:cNvSpPr txBox="1"/>
          <p:nvPr/>
        </p:nvSpPr>
        <p:spPr>
          <a:xfrm>
            <a:off x="997290" y="271035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Phone</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Mockup</a:t>
            </a:r>
            <a:endParaRPr lang="en-US" sz="3600" b="1" dirty="0">
              <a:solidFill>
                <a:schemeClr val="bg1"/>
              </a:solidFill>
              <a:latin typeface="Poppins" panose="00000500000000000000" pitchFamily="50" charset="0"/>
              <a:ea typeface="Lato Black" panose="020F0502020204030203" pitchFamily="34" charset="0"/>
              <a:cs typeface="Poppins" panose="00000500000000000000" pitchFamily="50" charset="0"/>
            </a:endParaRP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997289" y="2317078"/>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2418796" y="5259809"/>
            <a:ext cx="1533904" cy="923330"/>
          </a:xfrm>
          <a:prstGeom prst="rect">
            <a:avLst/>
          </a:prstGeom>
          <a:noFill/>
        </p:spPr>
        <p:txBody>
          <a:bodyPr wrap="square">
            <a:spAutoFit/>
          </a:bodyPr>
          <a:lstStyle/>
          <a:p>
            <a:pPr algn="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fashion</a:t>
            </a:r>
          </a:p>
          <a:p>
            <a:pPr algn="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outfit</a:t>
            </a:r>
          </a:p>
          <a:p>
            <a:pPr algn="r" eaLnBrk="1" fontAlgn="auto" hangingPunct="1">
              <a:spcBef>
                <a:spcPts val="0"/>
              </a:spcBef>
              <a:spcAft>
                <a:spcPts val="0"/>
              </a:spcAft>
              <a:defRPr/>
            </a:pPr>
            <a:r>
              <a:rPr lang="en-US"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look </a:t>
            </a:r>
          </a:p>
        </p:txBody>
      </p:sp>
      <p:grpSp>
        <p:nvGrpSpPr>
          <p:cNvPr id="16" name="Group 15"/>
          <p:cNvGrpSpPr/>
          <p:nvPr/>
        </p:nvGrpSpPr>
        <p:grpSpPr>
          <a:xfrm>
            <a:off x="10212774" y="6044640"/>
            <a:ext cx="1696186" cy="461673"/>
            <a:chOff x="8042901" y="5849257"/>
            <a:chExt cx="1696186" cy="461673"/>
          </a:xfrm>
        </p:grpSpPr>
        <p:sp>
          <p:nvSpPr>
            <p:cNvPr id="13" name="TextBox 12">
              <a:extLst>
                <a:ext uri="{FF2B5EF4-FFF2-40B4-BE49-F238E27FC236}">
                  <a16:creationId xmlns:a16="http://schemas.microsoft.com/office/drawing/2014/main" xmlns="" id="{433FF457-EF7B-4EF2-B6AF-E7BB272BC921}"/>
                </a:ext>
              </a:extLst>
            </p:cNvPr>
            <p:cNvSpPr txBox="1"/>
            <p:nvPr/>
          </p:nvSpPr>
          <p:spPr>
            <a:xfrm>
              <a:off x="8042901" y="6080098"/>
              <a:ext cx="1696186" cy="230832"/>
            </a:xfrm>
            <a:prstGeom prst="rect">
              <a:avLst/>
            </a:prstGeom>
            <a:noFill/>
          </p:spPr>
          <p:txBody>
            <a:bodyPr wrap="square">
              <a:spAutoFit/>
            </a:bodyPr>
            <a:lstStyle/>
            <a:p>
              <a:pPr algn="r" eaLnBrk="1" fontAlgn="auto" hangingPunct="1">
                <a:spcBef>
                  <a:spcPts val="0"/>
                </a:spcBef>
                <a:spcAft>
                  <a:spcPts val="0"/>
                </a:spcAft>
                <a:defRPr/>
              </a:pPr>
              <a:r>
                <a:rPr lang="en-US" sz="9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COPYRIGHT 2019</a:t>
              </a:r>
              <a:endParaRPr lang="en-US" sz="9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a16="http://schemas.microsoft.com/office/drawing/2014/main" xmlns="" id="{433FF457-EF7B-4EF2-B6AF-E7BB272BC921}"/>
                </a:ext>
              </a:extLst>
            </p:cNvPr>
            <p:cNvSpPr txBox="1"/>
            <p:nvPr/>
          </p:nvSpPr>
          <p:spPr>
            <a:xfrm>
              <a:off x="8042901" y="5849257"/>
              <a:ext cx="1696186" cy="276999"/>
            </a:xfrm>
            <a:prstGeom prst="rect">
              <a:avLst/>
            </a:prstGeom>
            <a:noFill/>
          </p:spPr>
          <p:txBody>
            <a:bodyPr wrap="square">
              <a:spAutoFit/>
            </a:bodyPr>
            <a:lstStyle/>
            <a:p>
              <a:pPr algn="r" eaLnBrk="1" fontAlgn="auto" hangingPunct="1">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YOURCOMPANY</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5" name="TextBox 14">
            <a:extLst>
              <a:ext uri="{FF2B5EF4-FFF2-40B4-BE49-F238E27FC236}">
                <a16:creationId xmlns:a16="http://schemas.microsoft.com/office/drawing/2014/main" xmlns="" id="{433FF457-EF7B-4EF2-B6AF-E7BB272BC921}"/>
              </a:ext>
            </a:extLst>
          </p:cNvPr>
          <p:cNvSpPr txBox="1"/>
          <p:nvPr/>
        </p:nvSpPr>
        <p:spPr>
          <a:xfrm>
            <a:off x="9033500" y="5744383"/>
            <a:ext cx="2973443" cy="276999"/>
          </a:xfrm>
          <a:prstGeom prst="rect">
            <a:avLst/>
          </a:prstGeom>
          <a:noFill/>
        </p:spPr>
        <p:txBody>
          <a:bodyPr wrap="square">
            <a:spAutoFit/>
          </a:bodyPr>
          <a:lstStyle/>
          <a:p>
            <a:pPr algn="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T H A N K S /</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7" name="Oval 16"/>
          <p:cNvSpPr/>
          <p:nvPr/>
        </p:nvSpPr>
        <p:spPr>
          <a:xfrm>
            <a:off x="4537611" y="5976265"/>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900469" y="5976265"/>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263327" y="5976265"/>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20"/>
          <p:cNvSpPr>
            <a:spLocks noGrp="1"/>
          </p:cNvSpPr>
          <p:nvPr>
            <p:ph type="pic" sz="quarter" idx="10"/>
          </p:nvPr>
        </p:nvSpPr>
        <p:spPr/>
      </p:sp>
    </p:spTree>
    <p:extLst>
      <p:ext uri="{BB962C8B-B14F-4D97-AF65-F5344CB8AC3E}">
        <p14:creationId xmlns:p14="http://schemas.microsoft.com/office/powerpoint/2010/main" val="6909778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45520649-DE3B-43FF-824E-D02A54E71FB6}"/>
              </a:ext>
            </a:extLst>
          </p:cNvPr>
          <p:cNvGrpSpPr/>
          <p:nvPr/>
        </p:nvGrpSpPr>
        <p:grpSpPr>
          <a:xfrm>
            <a:off x="5628988" y="3174528"/>
            <a:ext cx="300951" cy="232552"/>
            <a:chOff x="9945687" y="1014413"/>
            <a:chExt cx="454026" cy="350837"/>
          </a:xfrm>
          <a:solidFill>
            <a:schemeClr val="tx1"/>
          </a:solidFill>
        </p:grpSpPr>
        <p:sp>
          <p:nvSpPr>
            <p:cNvPr id="3" name="Freeform 24">
              <a:extLst>
                <a:ext uri="{FF2B5EF4-FFF2-40B4-BE49-F238E27FC236}">
                  <a16:creationId xmlns="" xmlns:a16="http://schemas.microsoft.com/office/drawing/2014/main" id="{D42AF14C-60D3-4F43-A99A-2BD744752137}"/>
                </a:ext>
              </a:extLst>
            </p:cNvPr>
            <p:cNvSpPr>
              <a:spLocks/>
            </p:cNvSpPr>
            <p:nvPr/>
          </p:nvSpPr>
          <p:spPr bwMode="auto">
            <a:xfrm>
              <a:off x="9945687" y="1065213"/>
              <a:ext cx="431800" cy="300037"/>
            </a:xfrm>
            <a:custGeom>
              <a:avLst/>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Freeform 25">
              <a:extLst>
                <a:ext uri="{FF2B5EF4-FFF2-40B4-BE49-F238E27FC236}">
                  <a16:creationId xmlns="" xmlns:a16="http://schemas.microsoft.com/office/drawing/2014/main" id="{9FD6A30C-5372-44C2-A92C-EB632E312C50}"/>
                </a:ext>
              </a:extLst>
            </p:cNvPr>
            <p:cNvSpPr>
              <a:spLocks/>
            </p:cNvSpPr>
            <p:nvPr/>
          </p:nvSpPr>
          <p:spPr bwMode="auto">
            <a:xfrm>
              <a:off x="10080625" y="1014413"/>
              <a:ext cx="319088" cy="288925"/>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 name="Group 4">
            <a:extLst>
              <a:ext uri="{FF2B5EF4-FFF2-40B4-BE49-F238E27FC236}">
                <a16:creationId xmlns="" xmlns:a16="http://schemas.microsoft.com/office/drawing/2014/main" id="{B0EC99AA-896C-4CB5-BC80-80222D8ED53D}"/>
              </a:ext>
            </a:extLst>
          </p:cNvPr>
          <p:cNvGrpSpPr/>
          <p:nvPr/>
        </p:nvGrpSpPr>
        <p:grpSpPr>
          <a:xfrm>
            <a:off x="6432789" y="3138881"/>
            <a:ext cx="321638" cy="303845"/>
            <a:chOff x="10121900" y="790575"/>
            <a:chExt cx="746125" cy="704851"/>
          </a:xfrm>
          <a:solidFill>
            <a:schemeClr val="tx1"/>
          </a:solidFill>
        </p:grpSpPr>
        <p:sp>
          <p:nvSpPr>
            <p:cNvPr id="6" name="Freeform 29">
              <a:extLst>
                <a:ext uri="{FF2B5EF4-FFF2-40B4-BE49-F238E27FC236}">
                  <a16:creationId xmlns="" xmlns:a16="http://schemas.microsoft.com/office/drawing/2014/main" id="{A5700ED1-AB1B-4C4D-ADFE-A6668C4A685E}"/>
                </a:ext>
              </a:extLst>
            </p:cNvPr>
            <p:cNvSpPr>
              <a:spLocks noEditPoints="1"/>
            </p:cNvSpPr>
            <p:nvPr/>
          </p:nvSpPr>
          <p:spPr bwMode="auto">
            <a:xfrm>
              <a:off x="10121900" y="947738"/>
              <a:ext cx="746125" cy="547688"/>
            </a:xfrm>
            <a:custGeom>
              <a:avLst/>
              <a:gdLst>
                <a:gd name="T0" fmla="*/ 167 w 196"/>
                <a:gd name="T1" fmla="*/ 35 h 144"/>
                <a:gd name="T2" fmla="*/ 153 w 196"/>
                <a:gd name="T3" fmla="*/ 34 h 144"/>
                <a:gd name="T4" fmla="*/ 136 w 196"/>
                <a:gd name="T5" fmla="*/ 28 h 144"/>
                <a:gd name="T6" fmla="*/ 172 w 196"/>
                <a:gd name="T7" fmla="*/ 28 h 144"/>
                <a:gd name="T8" fmla="*/ 167 w 196"/>
                <a:gd name="T9" fmla="*/ 18 h 144"/>
                <a:gd name="T10" fmla="*/ 167 w 196"/>
                <a:gd name="T11" fmla="*/ 11 h 144"/>
                <a:gd name="T12" fmla="*/ 151 w 196"/>
                <a:gd name="T13" fmla="*/ 8 h 144"/>
                <a:gd name="T14" fmla="*/ 136 w 196"/>
                <a:gd name="T15" fmla="*/ 6 h 144"/>
                <a:gd name="T16" fmla="*/ 122 w 196"/>
                <a:gd name="T17" fmla="*/ 7 h 144"/>
                <a:gd name="T18" fmla="*/ 113 w 196"/>
                <a:gd name="T19" fmla="*/ 10 h 144"/>
                <a:gd name="T20" fmla="*/ 105 w 196"/>
                <a:gd name="T21" fmla="*/ 6 h 144"/>
                <a:gd name="T22" fmla="*/ 105 w 196"/>
                <a:gd name="T23" fmla="*/ 0 h 144"/>
                <a:gd name="T24" fmla="*/ 43 w 196"/>
                <a:gd name="T25" fmla="*/ 0 h 144"/>
                <a:gd name="T26" fmla="*/ 0 w 196"/>
                <a:gd name="T27" fmla="*/ 71 h 144"/>
                <a:gd name="T28" fmla="*/ 108 w 196"/>
                <a:gd name="T29" fmla="*/ 132 h 144"/>
                <a:gd name="T30" fmla="*/ 170 w 196"/>
                <a:gd name="T31" fmla="*/ 126 h 144"/>
                <a:gd name="T32" fmla="*/ 167 w 196"/>
                <a:gd name="T33" fmla="*/ 37 h 144"/>
                <a:gd name="T34" fmla="*/ 76 w 196"/>
                <a:gd name="T35" fmla="*/ 109 h 144"/>
                <a:gd name="T36" fmla="*/ 64 w 196"/>
                <a:gd name="T37" fmla="*/ 110 h 144"/>
                <a:gd name="T38" fmla="*/ 37 w 196"/>
                <a:gd name="T39" fmla="*/ 79 h 144"/>
                <a:gd name="T40" fmla="*/ 53 w 196"/>
                <a:gd name="T41" fmla="*/ 76 h 144"/>
                <a:gd name="T42" fmla="*/ 67 w 196"/>
                <a:gd name="T43" fmla="*/ 84 h 144"/>
                <a:gd name="T44" fmla="*/ 54 w 196"/>
                <a:gd name="T45" fmla="*/ 67 h 144"/>
                <a:gd name="T46" fmla="*/ 59 w 196"/>
                <a:gd name="T47" fmla="*/ 30 h 144"/>
                <a:gd name="T48" fmla="*/ 60 w 196"/>
                <a:gd name="T49" fmla="*/ 22 h 144"/>
                <a:gd name="T50" fmla="*/ 73 w 196"/>
                <a:gd name="T51" fmla="*/ 29 h 144"/>
                <a:gd name="T52" fmla="*/ 95 w 196"/>
                <a:gd name="T53" fmla="*/ 52 h 144"/>
                <a:gd name="T54" fmla="*/ 70 w 196"/>
                <a:gd name="T55" fmla="*/ 48 h 144"/>
                <a:gd name="T56" fmla="*/ 82 w 196"/>
                <a:gd name="T57" fmla="*/ 62 h 144"/>
                <a:gd name="T58" fmla="*/ 76 w 196"/>
                <a:gd name="T59" fmla="*/ 102 h 144"/>
                <a:gd name="T60" fmla="*/ 145 w 196"/>
                <a:gd name="T61" fmla="*/ 108 h 144"/>
                <a:gd name="T62" fmla="*/ 137 w 196"/>
                <a:gd name="T63" fmla="*/ 110 h 144"/>
                <a:gd name="T64" fmla="*/ 118 w 196"/>
                <a:gd name="T65" fmla="*/ 87 h 144"/>
                <a:gd name="T66" fmla="*/ 129 w 196"/>
                <a:gd name="T67" fmla="*/ 85 h 144"/>
                <a:gd name="T68" fmla="*/ 139 w 196"/>
                <a:gd name="T69" fmla="*/ 91 h 144"/>
                <a:gd name="T70" fmla="*/ 129 w 196"/>
                <a:gd name="T71" fmla="*/ 79 h 144"/>
                <a:gd name="T72" fmla="*/ 133 w 196"/>
                <a:gd name="T73" fmla="*/ 53 h 144"/>
                <a:gd name="T74" fmla="*/ 134 w 196"/>
                <a:gd name="T75" fmla="*/ 47 h 144"/>
                <a:gd name="T76" fmla="*/ 143 w 196"/>
                <a:gd name="T77" fmla="*/ 52 h 144"/>
                <a:gd name="T78" fmla="*/ 158 w 196"/>
                <a:gd name="T79" fmla="*/ 68 h 144"/>
                <a:gd name="T80" fmla="*/ 141 w 196"/>
                <a:gd name="T81" fmla="*/ 65 h 144"/>
                <a:gd name="T82" fmla="*/ 150 w 196"/>
                <a:gd name="T83" fmla="*/ 75 h 144"/>
                <a:gd name="T84" fmla="*/ 145 w 196"/>
                <a:gd name="T85"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6" h="144">
                  <a:moveTo>
                    <a:pt x="167" y="37"/>
                  </a:moveTo>
                  <a:cubicBezTo>
                    <a:pt x="168" y="36"/>
                    <a:pt x="168" y="35"/>
                    <a:pt x="167" y="35"/>
                  </a:cubicBezTo>
                  <a:cubicBezTo>
                    <a:pt x="167" y="34"/>
                    <a:pt x="167" y="33"/>
                    <a:pt x="167" y="33"/>
                  </a:cubicBezTo>
                  <a:cubicBezTo>
                    <a:pt x="163" y="33"/>
                    <a:pt x="158" y="34"/>
                    <a:pt x="153" y="34"/>
                  </a:cubicBezTo>
                  <a:cubicBezTo>
                    <a:pt x="133" y="34"/>
                    <a:pt x="117" y="26"/>
                    <a:pt x="115" y="17"/>
                  </a:cubicBezTo>
                  <a:cubicBezTo>
                    <a:pt x="122" y="22"/>
                    <a:pt x="132" y="27"/>
                    <a:pt x="136" y="28"/>
                  </a:cubicBezTo>
                  <a:cubicBezTo>
                    <a:pt x="136" y="28"/>
                    <a:pt x="137" y="28"/>
                    <a:pt x="137" y="28"/>
                  </a:cubicBezTo>
                  <a:cubicBezTo>
                    <a:pt x="149" y="33"/>
                    <a:pt x="172" y="28"/>
                    <a:pt x="172" y="28"/>
                  </a:cubicBezTo>
                  <a:cubicBezTo>
                    <a:pt x="172" y="28"/>
                    <a:pt x="173" y="27"/>
                    <a:pt x="171" y="25"/>
                  </a:cubicBezTo>
                  <a:cubicBezTo>
                    <a:pt x="168" y="22"/>
                    <a:pt x="165" y="21"/>
                    <a:pt x="167" y="18"/>
                  </a:cubicBezTo>
                  <a:cubicBezTo>
                    <a:pt x="168" y="16"/>
                    <a:pt x="170" y="14"/>
                    <a:pt x="169" y="12"/>
                  </a:cubicBezTo>
                  <a:cubicBezTo>
                    <a:pt x="169" y="12"/>
                    <a:pt x="168" y="11"/>
                    <a:pt x="167" y="11"/>
                  </a:cubicBezTo>
                  <a:cubicBezTo>
                    <a:pt x="163" y="11"/>
                    <a:pt x="157" y="12"/>
                    <a:pt x="157" y="12"/>
                  </a:cubicBezTo>
                  <a:cubicBezTo>
                    <a:pt x="157" y="12"/>
                    <a:pt x="156" y="9"/>
                    <a:pt x="151" y="8"/>
                  </a:cubicBezTo>
                  <a:cubicBezTo>
                    <a:pt x="147" y="7"/>
                    <a:pt x="140" y="5"/>
                    <a:pt x="136" y="5"/>
                  </a:cubicBezTo>
                  <a:cubicBezTo>
                    <a:pt x="136" y="5"/>
                    <a:pt x="136" y="6"/>
                    <a:pt x="136" y="6"/>
                  </a:cubicBezTo>
                  <a:cubicBezTo>
                    <a:pt x="133" y="7"/>
                    <a:pt x="129" y="10"/>
                    <a:pt x="125" y="9"/>
                  </a:cubicBezTo>
                  <a:cubicBezTo>
                    <a:pt x="123" y="8"/>
                    <a:pt x="122" y="8"/>
                    <a:pt x="122" y="7"/>
                  </a:cubicBezTo>
                  <a:cubicBezTo>
                    <a:pt x="120" y="7"/>
                    <a:pt x="119" y="6"/>
                    <a:pt x="117" y="7"/>
                  </a:cubicBezTo>
                  <a:cubicBezTo>
                    <a:pt x="113" y="7"/>
                    <a:pt x="113" y="10"/>
                    <a:pt x="113" y="10"/>
                  </a:cubicBezTo>
                  <a:cubicBezTo>
                    <a:pt x="113" y="10"/>
                    <a:pt x="112" y="10"/>
                    <a:pt x="112" y="10"/>
                  </a:cubicBezTo>
                  <a:cubicBezTo>
                    <a:pt x="110" y="8"/>
                    <a:pt x="107" y="7"/>
                    <a:pt x="105" y="6"/>
                  </a:cubicBezTo>
                  <a:cubicBezTo>
                    <a:pt x="106" y="5"/>
                    <a:pt x="106" y="4"/>
                    <a:pt x="104" y="3"/>
                  </a:cubicBezTo>
                  <a:cubicBezTo>
                    <a:pt x="105" y="2"/>
                    <a:pt x="105" y="1"/>
                    <a:pt x="105" y="0"/>
                  </a:cubicBezTo>
                  <a:cubicBezTo>
                    <a:pt x="96" y="2"/>
                    <a:pt x="85" y="3"/>
                    <a:pt x="73" y="3"/>
                  </a:cubicBezTo>
                  <a:cubicBezTo>
                    <a:pt x="62" y="3"/>
                    <a:pt x="51" y="2"/>
                    <a:pt x="43" y="0"/>
                  </a:cubicBezTo>
                  <a:cubicBezTo>
                    <a:pt x="42" y="2"/>
                    <a:pt x="41" y="4"/>
                    <a:pt x="41" y="5"/>
                  </a:cubicBezTo>
                  <a:cubicBezTo>
                    <a:pt x="17" y="17"/>
                    <a:pt x="0" y="42"/>
                    <a:pt x="0" y="71"/>
                  </a:cubicBezTo>
                  <a:cubicBezTo>
                    <a:pt x="0" y="93"/>
                    <a:pt x="10" y="113"/>
                    <a:pt x="26" y="127"/>
                  </a:cubicBezTo>
                  <a:cubicBezTo>
                    <a:pt x="43" y="142"/>
                    <a:pt x="89" y="144"/>
                    <a:pt x="108" y="132"/>
                  </a:cubicBezTo>
                  <a:cubicBezTo>
                    <a:pt x="111" y="131"/>
                    <a:pt x="114" y="128"/>
                    <a:pt x="117" y="126"/>
                  </a:cubicBezTo>
                  <a:cubicBezTo>
                    <a:pt x="132" y="133"/>
                    <a:pt x="158" y="133"/>
                    <a:pt x="170" y="126"/>
                  </a:cubicBezTo>
                  <a:cubicBezTo>
                    <a:pt x="184" y="118"/>
                    <a:pt x="196" y="100"/>
                    <a:pt x="196" y="83"/>
                  </a:cubicBezTo>
                  <a:cubicBezTo>
                    <a:pt x="196" y="62"/>
                    <a:pt x="184" y="45"/>
                    <a:pt x="167" y="37"/>
                  </a:cubicBezTo>
                  <a:close/>
                  <a:moveTo>
                    <a:pt x="76" y="102"/>
                  </a:moveTo>
                  <a:cubicBezTo>
                    <a:pt x="76" y="109"/>
                    <a:pt x="76" y="109"/>
                    <a:pt x="76" y="109"/>
                  </a:cubicBezTo>
                  <a:cubicBezTo>
                    <a:pt x="76" y="109"/>
                    <a:pt x="76" y="110"/>
                    <a:pt x="75" y="110"/>
                  </a:cubicBezTo>
                  <a:cubicBezTo>
                    <a:pt x="64" y="110"/>
                    <a:pt x="64" y="110"/>
                    <a:pt x="64" y="110"/>
                  </a:cubicBezTo>
                  <a:cubicBezTo>
                    <a:pt x="63" y="110"/>
                    <a:pt x="63" y="109"/>
                    <a:pt x="63" y="102"/>
                  </a:cubicBezTo>
                  <a:cubicBezTo>
                    <a:pt x="47" y="101"/>
                    <a:pt x="38" y="93"/>
                    <a:pt x="37" y="79"/>
                  </a:cubicBezTo>
                  <a:cubicBezTo>
                    <a:pt x="37" y="78"/>
                    <a:pt x="38" y="78"/>
                    <a:pt x="38" y="78"/>
                  </a:cubicBezTo>
                  <a:cubicBezTo>
                    <a:pt x="53" y="76"/>
                    <a:pt x="53" y="76"/>
                    <a:pt x="53" y="76"/>
                  </a:cubicBezTo>
                  <a:cubicBezTo>
                    <a:pt x="54" y="76"/>
                    <a:pt x="54" y="76"/>
                    <a:pt x="55" y="77"/>
                  </a:cubicBezTo>
                  <a:cubicBezTo>
                    <a:pt x="56" y="84"/>
                    <a:pt x="63" y="84"/>
                    <a:pt x="67" y="84"/>
                  </a:cubicBezTo>
                  <a:cubicBezTo>
                    <a:pt x="69" y="83"/>
                    <a:pt x="70" y="82"/>
                    <a:pt x="70" y="81"/>
                  </a:cubicBezTo>
                  <a:cubicBezTo>
                    <a:pt x="71" y="77"/>
                    <a:pt x="68" y="73"/>
                    <a:pt x="54" y="67"/>
                  </a:cubicBezTo>
                  <a:cubicBezTo>
                    <a:pt x="44" y="62"/>
                    <a:pt x="39" y="60"/>
                    <a:pt x="39" y="52"/>
                  </a:cubicBezTo>
                  <a:cubicBezTo>
                    <a:pt x="38" y="43"/>
                    <a:pt x="45" y="33"/>
                    <a:pt x="59" y="30"/>
                  </a:cubicBezTo>
                  <a:cubicBezTo>
                    <a:pt x="59" y="23"/>
                    <a:pt x="59" y="23"/>
                    <a:pt x="59" y="23"/>
                  </a:cubicBezTo>
                  <a:cubicBezTo>
                    <a:pt x="59" y="23"/>
                    <a:pt x="60" y="22"/>
                    <a:pt x="60" y="22"/>
                  </a:cubicBezTo>
                  <a:cubicBezTo>
                    <a:pt x="71" y="22"/>
                    <a:pt x="71" y="22"/>
                    <a:pt x="71" y="22"/>
                  </a:cubicBezTo>
                  <a:cubicBezTo>
                    <a:pt x="72" y="22"/>
                    <a:pt x="72" y="22"/>
                    <a:pt x="73" y="29"/>
                  </a:cubicBezTo>
                  <a:cubicBezTo>
                    <a:pt x="87" y="31"/>
                    <a:pt x="96" y="40"/>
                    <a:pt x="96" y="50"/>
                  </a:cubicBezTo>
                  <a:cubicBezTo>
                    <a:pt x="96" y="51"/>
                    <a:pt x="96" y="51"/>
                    <a:pt x="95" y="52"/>
                  </a:cubicBezTo>
                  <a:cubicBezTo>
                    <a:pt x="79" y="53"/>
                    <a:pt x="79" y="53"/>
                    <a:pt x="79" y="53"/>
                  </a:cubicBezTo>
                  <a:cubicBezTo>
                    <a:pt x="79" y="53"/>
                    <a:pt x="78" y="47"/>
                    <a:pt x="70" y="48"/>
                  </a:cubicBezTo>
                  <a:cubicBezTo>
                    <a:pt x="67" y="48"/>
                    <a:pt x="67" y="50"/>
                    <a:pt x="67" y="51"/>
                  </a:cubicBezTo>
                  <a:cubicBezTo>
                    <a:pt x="67" y="55"/>
                    <a:pt x="72" y="57"/>
                    <a:pt x="82" y="62"/>
                  </a:cubicBezTo>
                  <a:cubicBezTo>
                    <a:pt x="92" y="67"/>
                    <a:pt x="97" y="71"/>
                    <a:pt x="98" y="79"/>
                  </a:cubicBezTo>
                  <a:cubicBezTo>
                    <a:pt x="98" y="90"/>
                    <a:pt x="90" y="99"/>
                    <a:pt x="76" y="102"/>
                  </a:cubicBezTo>
                  <a:close/>
                  <a:moveTo>
                    <a:pt x="145" y="104"/>
                  </a:moveTo>
                  <a:cubicBezTo>
                    <a:pt x="145" y="108"/>
                    <a:pt x="145" y="108"/>
                    <a:pt x="145" y="108"/>
                  </a:cubicBezTo>
                  <a:cubicBezTo>
                    <a:pt x="145" y="109"/>
                    <a:pt x="145" y="109"/>
                    <a:pt x="145" y="109"/>
                  </a:cubicBezTo>
                  <a:cubicBezTo>
                    <a:pt x="137" y="110"/>
                    <a:pt x="137" y="110"/>
                    <a:pt x="137" y="110"/>
                  </a:cubicBezTo>
                  <a:cubicBezTo>
                    <a:pt x="136" y="110"/>
                    <a:pt x="136" y="109"/>
                    <a:pt x="136" y="104"/>
                  </a:cubicBezTo>
                  <a:cubicBezTo>
                    <a:pt x="124" y="103"/>
                    <a:pt x="118" y="97"/>
                    <a:pt x="118" y="87"/>
                  </a:cubicBezTo>
                  <a:cubicBezTo>
                    <a:pt x="118" y="87"/>
                    <a:pt x="118" y="87"/>
                    <a:pt x="119" y="87"/>
                  </a:cubicBezTo>
                  <a:cubicBezTo>
                    <a:pt x="129" y="85"/>
                    <a:pt x="129" y="85"/>
                    <a:pt x="129" y="85"/>
                  </a:cubicBezTo>
                  <a:cubicBezTo>
                    <a:pt x="130" y="85"/>
                    <a:pt x="130" y="86"/>
                    <a:pt x="130" y="86"/>
                  </a:cubicBezTo>
                  <a:cubicBezTo>
                    <a:pt x="131" y="91"/>
                    <a:pt x="136" y="91"/>
                    <a:pt x="139" y="91"/>
                  </a:cubicBezTo>
                  <a:cubicBezTo>
                    <a:pt x="140" y="90"/>
                    <a:pt x="141" y="90"/>
                    <a:pt x="141" y="89"/>
                  </a:cubicBezTo>
                  <a:cubicBezTo>
                    <a:pt x="142" y="86"/>
                    <a:pt x="140" y="83"/>
                    <a:pt x="129" y="79"/>
                  </a:cubicBezTo>
                  <a:cubicBezTo>
                    <a:pt x="123" y="76"/>
                    <a:pt x="119" y="74"/>
                    <a:pt x="119" y="68"/>
                  </a:cubicBezTo>
                  <a:cubicBezTo>
                    <a:pt x="118" y="62"/>
                    <a:pt x="124" y="55"/>
                    <a:pt x="133" y="53"/>
                  </a:cubicBezTo>
                  <a:cubicBezTo>
                    <a:pt x="133" y="48"/>
                    <a:pt x="133" y="48"/>
                    <a:pt x="133" y="48"/>
                  </a:cubicBezTo>
                  <a:cubicBezTo>
                    <a:pt x="133" y="48"/>
                    <a:pt x="134" y="47"/>
                    <a:pt x="134" y="47"/>
                  </a:cubicBezTo>
                  <a:cubicBezTo>
                    <a:pt x="142" y="47"/>
                    <a:pt x="142" y="47"/>
                    <a:pt x="142" y="47"/>
                  </a:cubicBezTo>
                  <a:cubicBezTo>
                    <a:pt x="143" y="47"/>
                    <a:pt x="143" y="47"/>
                    <a:pt x="143" y="52"/>
                  </a:cubicBezTo>
                  <a:cubicBezTo>
                    <a:pt x="153" y="53"/>
                    <a:pt x="159" y="60"/>
                    <a:pt x="160" y="67"/>
                  </a:cubicBezTo>
                  <a:cubicBezTo>
                    <a:pt x="160" y="68"/>
                    <a:pt x="159" y="68"/>
                    <a:pt x="158" y="68"/>
                  </a:cubicBezTo>
                  <a:cubicBezTo>
                    <a:pt x="147" y="69"/>
                    <a:pt x="147" y="69"/>
                    <a:pt x="147" y="69"/>
                  </a:cubicBezTo>
                  <a:cubicBezTo>
                    <a:pt x="147" y="69"/>
                    <a:pt x="147" y="65"/>
                    <a:pt x="141" y="65"/>
                  </a:cubicBezTo>
                  <a:cubicBezTo>
                    <a:pt x="139" y="66"/>
                    <a:pt x="139" y="67"/>
                    <a:pt x="139" y="68"/>
                  </a:cubicBezTo>
                  <a:cubicBezTo>
                    <a:pt x="139" y="70"/>
                    <a:pt x="142" y="72"/>
                    <a:pt x="150" y="75"/>
                  </a:cubicBezTo>
                  <a:cubicBezTo>
                    <a:pt x="157" y="79"/>
                    <a:pt x="160" y="82"/>
                    <a:pt x="161" y="87"/>
                  </a:cubicBezTo>
                  <a:cubicBezTo>
                    <a:pt x="161" y="96"/>
                    <a:pt x="155" y="102"/>
                    <a:pt x="145"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30">
              <a:extLst>
                <a:ext uri="{FF2B5EF4-FFF2-40B4-BE49-F238E27FC236}">
                  <a16:creationId xmlns="" xmlns:a16="http://schemas.microsoft.com/office/drawing/2014/main" id="{FDCB8404-03A8-4622-B624-4398142F41B8}"/>
                </a:ext>
              </a:extLst>
            </p:cNvPr>
            <p:cNvSpPr>
              <a:spLocks/>
            </p:cNvSpPr>
            <p:nvPr/>
          </p:nvSpPr>
          <p:spPr bwMode="auto">
            <a:xfrm>
              <a:off x="10198100" y="790575"/>
              <a:ext cx="406400" cy="152400"/>
            </a:xfrm>
            <a:custGeom>
              <a:avLst/>
              <a:gdLst>
                <a:gd name="T0" fmla="*/ 26 w 107"/>
                <a:gd name="T1" fmla="*/ 38 h 40"/>
                <a:gd name="T2" fmla="*/ 50 w 107"/>
                <a:gd name="T3" fmla="*/ 40 h 40"/>
                <a:gd name="T4" fmla="*/ 84 w 107"/>
                <a:gd name="T5" fmla="*/ 37 h 40"/>
                <a:gd name="T6" fmla="*/ 107 w 107"/>
                <a:gd name="T7" fmla="*/ 25 h 40"/>
                <a:gd name="T8" fmla="*/ 102 w 107"/>
                <a:gd name="T9" fmla="*/ 20 h 40"/>
                <a:gd name="T10" fmla="*/ 93 w 107"/>
                <a:gd name="T11" fmla="*/ 12 h 40"/>
                <a:gd name="T12" fmla="*/ 95 w 107"/>
                <a:gd name="T13" fmla="*/ 1 h 40"/>
                <a:gd name="T14" fmla="*/ 91 w 107"/>
                <a:gd name="T15" fmla="*/ 1 h 40"/>
                <a:gd name="T16" fmla="*/ 75 w 107"/>
                <a:gd name="T17" fmla="*/ 7 h 40"/>
                <a:gd name="T18" fmla="*/ 64 w 107"/>
                <a:gd name="T19" fmla="*/ 3 h 40"/>
                <a:gd name="T20" fmla="*/ 40 w 107"/>
                <a:gd name="T21" fmla="*/ 5 h 40"/>
                <a:gd name="T22" fmla="*/ 39 w 107"/>
                <a:gd name="T23" fmla="*/ 6 h 40"/>
                <a:gd name="T24" fmla="*/ 23 w 107"/>
                <a:gd name="T25" fmla="*/ 16 h 40"/>
                <a:gd name="T26" fmla="*/ 17 w 107"/>
                <a:gd name="T27" fmla="*/ 15 h 40"/>
                <a:gd name="T28" fmla="*/ 10 w 107"/>
                <a:gd name="T29" fmla="*/ 16 h 40"/>
                <a:gd name="T30" fmla="*/ 5 w 107"/>
                <a:gd name="T31" fmla="*/ 23 h 40"/>
                <a:gd name="T32" fmla="*/ 0 w 107"/>
                <a:gd name="T33" fmla="*/ 28 h 40"/>
                <a:gd name="T34" fmla="*/ 27 w 107"/>
                <a:gd name="T35" fmla="*/ 38 h 40"/>
                <a:gd name="T36" fmla="*/ 26 w 107"/>
                <a:gd name="T3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40">
                  <a:moveTo>
                    <a:pt x="26" y="38"/>
                  </a:moveTo>
                  <a:cubicBezTo>
                    <a:pt x="33" y="40"/>
                    <a:pt x="42" y="40"/>
                    <a:pt x="50" y="40"/>
                  </a:cubicBezTo>
                  <a:cubicBezTo>
                    <a:pt x="63" y="40"/>
                    <a:pt x="74" y="39"/>
                    <a:pt x="84" y="37"/>
                  </a:cubicBezTo>
                  <a:cubicBezTo>
                    <a:pt x="107" y="25"/>
                    <a:pt x="107" y="25"/>
                    <a:pt x="107" y="25"/>
                  </a:cubicBezTo>
                  <a:cubicBezTo>
                    <a:pt x="107" y="25"/>
                    <a:pt x="107" y="22"/>
                    <a:pt x="102" y="20"/>
                  </a:cubicBezTo>
                  <a:cubicBezTo>
                    <a:pt x="98" y="17"/>
                    <a:pt x="92" y="16"/>
                    <a:pt x="93" y="12"/>
                  </a:cubicBezTo>
                  <a:cubicBezTo>
                    <a:pt x="94" y="8"/>
                    <a:pt x="96" y="3"/>
                    <a:pt x="95" y="1"/>
                  </a:cubicBezTo>
                  <a:cubicBezTo>
                    <a:pt x="94" y="0"/>
                    <a:pt x="93" y="0"/>
                    <a:pt x="91" y="1"/>
                  </a:cubicBezTo>
                  <a:cubicBezTo>
                    <a:pt x="84" y="2"/>
                    <a:pt x="75" y="7"/>
                    <a:pt x="75" y="7"/>
                  </a:cubicBezTo>
                  <a:cubicBezTo>
                    <a:pt x="75" y="7"/>
                    <a:pt x="73" y="3"/>
                    <a:pt x="64" y="3"/>
                  </a:cubicBezTo>
                  <a:cubicBezTo>
                    <a:pt x="57" y="3"/>
                    <a:pt x="45" y="3"/>
                    <a:pt x="40" y="5"/>
                  </a:cubicBezTo>
                  <a:cubicBezTo>
                    <a:pt x="39" y="5"/>
                    <a:pt x="39" y="6"/>
                    <a:pt x="39" y="6"/>
                  </a:cubicBezTo>
                  <a:cubicBezTo>
                    <a:pt x="36" y="8"/>
                    <a:pt x="30" y="16"/>
                    <a:pt x="23" y="16"/>
                  </a:cubicBezTo>
                  <a:cubicBezTo>
                    <a:pt x="21" y="16"/>
                    <a:pt x="19" y="15"/>
                    <a:pt x="17" y="15"/>
                  </a:cubicBezTo>
                  <a:cubicBezTo>
                    <a:pt x="15" y="14"/>
                    <a:pt x="14" y="14"/>
                    <a:pt x="10" y="16"/>
                  </a:cubicBezTo>
                  <a:cubicBezTo>
                    <a:pt x="5" y="19"/>
                    <a:pt x="5" y="23"/>
                    <a:pt x="5" y="23"/>
                  </a:cubicBezTo>
                  <a:cubicBezTo>
                    <a:pt x="5" y="23"/>
                    <a:pt x="0" y="22"/>
                    <a:pt x="0" y="28"/>
                  </a:cubicBezTo>
                  <a:cubicBezTo>
                    <a:pt x="15" y="35"/>
                    <a:pt x="27" y="38"/>
                    <a:pt x="27" y="38"/>
                  </a:cubicBezTo>
                  <a:cubicBezTo>
                    <a:pt x="27" y="38"/>
                    <a:pt x="26" y="38"/>
                    <a:pt x="2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 name="Group 7">
            <a:extLst>
              <a:ext uri="{FF2B5EF4-FFF2-40B4-BE49-F238E27FC236}">
                <a16:creationId xmlns="" xmlns:a16="http://schemas.microsoft.com/office/drawing/2014/main" id="{4D110D2C-06A3-40CE-A6BE-5F4F3410BD83}"/>
              </a:ext>
            </a:extLst>
          </p:cNvPr>
          <p:cNvGrpSpPr/>
          <p:nvPr/>
        </p:nvGrpSpPr>
        <p:grpSpPr>
          <a:xfrm>
            <a:off x="1645621" y="3116262"/>
            <a:ext cx="350821" cy="349084"/>
            <a:chOff x="6259514" y="2238375"/>
            <a:chExt cx="320675" cy="319088"/>
          </a:xfrm>
          <a:solidFill>
            <a:schemeClr val="tx1"/>
          </a:solidFill>
        </p:grpSpPr>
        <p:sp>
          <p:nvSpPr>
            <p:cNvPr id="9" name="Freeform 70">
              <a:extLst>
                <a:ext uri="{FF2B5EF4-FFF2-40B4-BE49-F238E27FC236}">
                  <a16:creationId xmlns="" xmlns:a16="http://schemas.microsoft.com/office/drawing/2014/main" id="{277B0C1B-DEAF-4DC4-BA83-45303AC39C7D}"/>
                </a:ext>
              </a:extLst>
            </p:cNvPr>
            <p:cNvSpPr>
              <a:spLocks noEditPoints="1"/>
            </p:cNvSpPr>
            <p:nvPr/>
          </p:nvSpPr>
          <p:spPr bwMode="auto">
            <a:xfrm>
              <a:off x="6259514" y="2238375"/>
              <a:ext cx="320675" cy="319088"/>
            </a:xfrm>
            <a:custGeom>
              <a:avLst/>
              <a:gdLst>
                <a:gd name="T0" fmla="*/ 60 w 120"/>
                <a:gd name="T1" fmla="*/ 120 h 120"/>
                <a:gd name="T2" fmla="*/ 48 w 120"/>
                <a:gd name="T3" fmla="*/ 108 h 120"/>
                <a:gd name="T4" fmla="*/ 48 w 120"/>
                <a:gd name="T5" fmla="*/ 106 h 120"/>
                <a:gd name="T6" fmla="*/ 14 w 120"/>
                <a:gd name="T7" fmla="*/ 72 h 120"/>
                <a:gd name="T8" fmla="*/ 12 w 120"/>
                <a:gd name="T9" fmla="*/ 72 h 120"/>
                <a:gd name="T10" fmla="*/ 0 w 120"/>
                <a:gd name="T11" fmla="*/ 60 h 120"/>
                <a:gd name="T12" fmla="*/ 12 w 120"/>
                <a:gd name="T13" fmla="*/ 48 h 120"/>
                <a:gd name="T14" fmla="*/ 14 w 120"/>
                <a:gd name="T15" fmla="*/ 48 h 120"/>
                <a:gd name="T16" fmla="*/ 48 w 120"/>
                <a:gd name="T17" fmla="*/ 14 h 120"/>
                <a:gd name="T18" fmla="*/ 48 w 120"/>
                <a:gd name="T19" fmla="*/ 12 h 120"/>
                <a:gd name="T20" fmla="*/ 60 w 120"/>
                <a:gd name="T21" fmla="*/ 0 h 120"/>
                <a:gd name="T22" fmla="*/ 72 w 120"/>
                <a:gd name="T23" fmla="*/ 12 h 120"/>
                <a:gd name="T24" fmla="*/ 72 w 120"/>
                <a:gd name="T25" fmla="*/ 14 h 120"/>
                <a:gd name="T26" fmla="*/ 106 w 120"/>
                <a:gd name="T27" fmla="*/ 48 h 120"/>
                <a:gd name="T28" fmla="*/ 108 w 120"/>
                <a:gd name="T29" fmla="*/ 48 h 120"/>
                <a:gd name="T30" fmla="*/ 120 w 120"/>
                <a:gd name="T31" fmla="*/ 60 h 120"/>
                <a:gd name="T32" fmla="*/ 108 w 120"/>
                <a:gd name="T33" fmla="*/ 72 h 120"/>
                <a:gd name="T34" fmla="*/ 106 w 120"/>
                <a:gd name="T35" fmla="*/ 72 h 120"/>
                <a:gd name="T36" fmla="*/ 72 w 120"/>
                <a:gd name="T37" fmla="*/ 106 h 120"/>
                <a:gd name="T38" fmla="*/ 72 w 120"/>
                <a:gd name="T39" fmla="*/ 108 h 120"/>
                <a:gd name="T40" fmla="*/ 60 w 120"/>
                <a:gd name="T41" fmla="*/ 120 h 120"/>
                <a:gd name="T42" fmla="*/ 12 w 120"/>
                <a:gd name="T43" fmla="*/ 56 h 120"/>
                <a:gd name="T44" fmla="*/ 8 w 120"/>
                <a:gd name="T45" fmla="*/ 60 h 120"/>
                <a:gd name="T46" fmla="*/ 12 w 120"/>
                <a:gd name="T47" fmla="*/ 64 h 120"/>
                <a:gd name="T48" fmla="*/ 17 w 120"/>
                <a:gd name="T49" fmla="*/ 64 h 120"/>
                <a:gd name="T50" fmla="*/ 21 w 120"/>
                <a:gd name="T51" fmla="*/ 67 h 120"/>
                <a:gd name="T52" fmla="*/ 53 w 120"/>
                <a:gd name="T53" fmla="*/ 99 h 120"/>
                <a:gd name="T54" fmla="*/ 56 w 120"/>
                <a:gd name="T55" fmla="*/ 103 h 120"/>
                <a:gd name="T56" fmla="*/ 56 w 120"/>
                <a:gd name="T57" fmla="*/ 108 h 120"/>
                <a:gd name="T58" fmla="*/ 60 w 120"/>
                <a:gd name="T59" fmla="*/ 112 h 120"/>
                <a:gd name="T60" fmla="*/ 64 w 120"/>
                <a:gd name="T61" fmla="*/ 108 h 120"/>
                <a:gd name="T62" fmla="*/ 64 w 120"/>
                <a:gd name="T63" fmla="*/ 103 h 120"/>
                <a:gd name="T64" fmla="*/ 67 w 120"/>
                <a:gd name="T65" fmla="*/ 99 h 120"/>
                <a:gd name="T66" fmla="*/ 99 w 120"/>
                <a:gd name="T67" fmla="*/ 67 h 120"/>
                <a:gd name="T68" fmla="*/ 103 w 120"/>
                <a:gd name="T69" fmla="*/ 64 h 120"/>
                <a:gd name="T70" fmla="*/ 108 w 120"/>
                <a:gd name="T71" fmla="*/ 64 h 120"/>
                <a:gd name="T72" fmla="*/ 112 w 120"/>
                <a:gd name="T73" fmla="*/ 60 h 120"/>
                <a:gd name="T74" fmla="*/ 108 w 120"/>
                <a:gd name="T75" fmla="*/ 56 h 120"/>
                <a:gd name="T76" fmla="*/ 103 w 120"/>
                <a:gd name="T77" fmla="*/ 56 h 120"/>
                <a:gd name="T78" fmla="*/ 99 w 120"/>
                <a:gd name="T79" fmla="*/ 53 h 120"/>
                <a:gd name="T80" fmla="*/ 67 w 120"/>
                <a:gd name="T81" fmla="*/ 21 h 120"/>
                <a:gd name="T82" fmla="*/ 64 w 120"/>
                <a:gd name="T83" fmla="*/ 17 h 120"/>
                <a:gd name="T84" fmla="*/ 64 w 120"/>
                <a:gd name="T85" fmla="*/ 12 h 120"/>
                <a:gd name="T86" fmla="*/ 60 w 120"/>
                <a:gd name="T87" fmla="*/ 8 h 120"/>
                <a:gd name="T88" fmla="*/ 56 w 120"/>
                <a:gd name="T89" fmla="*/ 12 h 120"/>
                <a:gd name="T90" fmla="*/ 56 w 120"/>
                <a:gd name="T91" fmla="*/ 17 h 120"/>
                <a:gd name="T92" fmla="*/ 53 w 120"/>
                <a:gd name="T93" fmla="*/ 21 h 120"/>
                <a:gd name="T94" fmla="*/ 21 w 120"/>
                <a:gd name="T95" fmla="*/ 53 h 120"/>
                <a:gd name="T96" fmla="*/ 17 w 120"/>
                <a:gd name="T97" fmla="*/ 56 h 120"/>
                <a:gd name="T98" fmla="*/ 12 w 120"/>
                <a:gd name="T99" fmla="*/ 5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20">
                  <a:moveTo>
                    <a:pt x="60" y="120"/>
                  </a:moveTo>
                  <a:cubicBezTo>
                    <a:pt x="53" y="120"/>
                    <a:pt x="48" y="115"/>
                    <a:pt x="48" y="108"/>
                  </a:cubicBezTo>
                  <a:cubicBezTo>
                    <a:pt x="48" y="106"/>
                    <a:pt x="48" y="106"/>
                    <a:pt x="48" y="106"/>
                  </a:cubicBezTo>
                  <a:cubicBezTo>
                    <a:pt x="31" y="102"/>
                    <a:pt x="18" y="89"/>
                    <a:pt x="14" y="72"/>
                  </a:cubicBezTo>
                  <a:cubicBezTo>
                    <a:pt x="12" y="72"/>
                    <a:pt x="12" y="72"/>
                    <a:pt x="12" y="72"/>
                  </a:cubicBezTo>
                  <a:cubicBezTo>
                    <a:pt x="5" y="72"/>
                    <a:pt x="0" y="67"/>
                    <a:pt x="0" y="60"/>
                  </a:cubicBezTo>
                  <a:cubicBezTo>
                    <a:pt x="0" y="53"/>
                    <a:pt x="5" y="48"/>
                    <a:pt x="12" y="48"/>
                  </a:cubicBezTo>
                  <a:cubicBezTo>
                    <a:pt x="14" y="48"/>
                    <a:pt x="14" y="48"/>
                    <a:pt x="14" y="48"/>
                  </a:cubicBezTo>
                  <a:cubicBezTo>
                    <a:pt x="18" y="31"/>
                    <a:pt x="31" y="18"/>
                    <a:pt x="48" y="14"/>
                  </a:cubicBezTo>
                  <a:cubicBezTo>
                    <a:pt x="48" y="12"/>
                    <a:pt x="48" y="12"/>
                    <a:pt x="48" y="12"/>
                  </a:cubicBezTo>
                  <a:cubicBezTo>
                    <a:pt x="48" y="5"/>
                    <a:pt x="53" y="0"/>
                    <a:pt x="60" y="0"/>
                  </a:cubicBezTo>
                  <a:cubicBezTo>
                    <a:pt x="67" y="0"/>
                    <a:pt x="72" y="5"/>
                    <a:pt x="72" y="12"/>
                  </a:cubicBezTo>
                  <a:cubicBezTo>
                    <a:pt x="72" y="14"/>
                    <a:pt x="72" y="14"/>
                    <a:pt x="72" y="14"/>
                  </a:cubicBezTo>
                  <a:cubicBezTo>
                    <a:pt x="89" y="18"/>
                    <a:pt x="102" y="31"/>
                    <a:pt x="106" y="48"/>
                  </a:cubicBezTo>
                  <a:cubicBezTo>
                    <a:pt x="108" y="48"/>
                    <a:pt x="108" y="48"/>
                    <a:pt x="108" y="48"/>
                  </a:cubicBezTo>
                  <a:cubicBezTo>
                    <a:pt x="115" y="48"/>
                    <a:pt x="120" y="53"/>
                    <a:pt x="120" y="60"/>
                  </a:cubicBezTo>
                  <a:cubicBezTo>
                    <a:pt x="120" y="67"/>
                    <a:pt x="115" y="72"/>
                    <a:pt x="108" y="72"/>
                  </a:cubicBezTo>
                  <a:cubicBezTo>
                    <a:pt x="106" y="72"/>
                    <a:pt x="106" y="72"/>
                    <a:pt x="106" y="72"/>
                  </a:cubicBezTo>
                  <a:cubicBezTo>
                    <a:pt x="102" y="89"/>
                    <a:pt x="89" y="102"/>
                    <a:pt x="72" y="106"/>
                  </a:cubicBezTo>
                  <a:cubicBezTo>
                    <a:pt x="72" y="108"/>
                    <a:pt x="72" y="108"/>
                    <a:pt x="72" y="108"/>
                  </a:cubicBezTo>
                  <a:cubicBezTo>
                    <a:pt x="72" y="115"/>
                    <a:pt x="67" y="120"/>
                    <a:pt x="60" y="120"/>
                  </a:cubicBezTo>
                  <a:close/>
                  <a:moveTo>
                    <a:pt x="12" y="56"/>
                  </a:moveTo>
                  <a:cubicBezTo>
                    <a:pt x="10" y="56"/>
                    <a:pt x="8" y="58"/>
                    <a:pt x="8" y="60"/>
                  </a:cubicBezTo>
                  <a:cubicBezTo>
                    <a:pt x="8" y="62"/>
                    <a:pt x="10" y="64"/>
                    <a:pt x="12" y="64"/>
                  </a:cubicBezTo>
                  <a:cubicBezTo>
                    <a:pt x="17" y="64"/>
                    <a:pt x="17" y="64"/>
                    <a:pt x="17" y="64"/>
                  </a:cubicBezTo>
                  <a:cubicBezTo>
                    <a:pt x="19" y="64"/>
                    <a:pt x="20" y="65"/>
                    <a:pt x="21" y="67"/>
                  </a:cubicBezTo>
                  <a:cubicBezTo>
                    <a:pt x="24" y="83"/>
                    <a:pt x="37" y="96"/>
                    <a:pt x="53" y="99"/>
                  </a:cubicBezTo>
                  <a:cubicBezTo>
                    <a:pt x="55" y="100"/>
                    <a:pt x="56" y="101"/>
                    <a:pt x="56" y="103"/>
                  </a:cubicBezTo>
                  <a:cubicBezTo>
                    <a:pt x="56" y="108"/>
                    <a:pt x="56" y="108"/>
                    <a:pt x="56" y="108"/>
                  </a:cubicBezTo>
                  <a:cubicBezTo>
                    <a:pt x="56" y="110"/>
                    <a:pt x="58" y="112"/>
                    <a:pt x="60" y="112"/>
                  </a:cubicBezTo>
                  <a:cubicBezTo>
                    <a:pt x="62" y="112"/>
                    <a:pt x="64" y="110"/>
                    <a:pt x="64" y="108"/>
                  </a:cubicBezTo>
                  <a:cubicBezTo>
                    <a:pt x="64" y="103"/>
                    <a:pt x="64" y="103"/>
                    <a:pt x="64" y="103"/>
                  </a:cubicBezTo>
                  <a:cubicBezTo>
                    <a:pt x="64" y="101"/>
                    <a:pt x="65" y="100"/>
                    <a:pt x="67" y="99"/>
                  </a:cubicBezTo>
                  <a:cubicBezTo>
                    <a:pt x="83" y="96"/>
                    <a:pt x="96" y="83"/>
                    <a:pt x="99" y="67"/>
                  </a:cubicBezTo>
                  <a:cubicBezTo>
                    <a:pt x="100" y="65"/>
                    <a:pt x="101" y="64"/>
                    <a:pt x="103" y="64"/>
                  </a:cubicBezTo>
                  <a:cubicBezTo>
                    <a:pt x="108" y="64"/>
                    <a:pt x="108" y="64"/>
                    <a:pt x="108" y="64"/>
                  </a:cubicBezTo>
                  <a:cubicBezTo>
                    <a:pt x="110" y="64"/>
                    <a:pt x="112" y="62"/>
                    <a:pt x="112" y="60"/>
                  </a:cubicBezTo>
                  <a:cubicBezTo>
                    <a:pt x="112" y="58"/>
                    <a:pt x="110" y="56"/>
                    <a:pt x="108" y="56"/>
                  </a:cubicBezTo>
                  <a:cubicBezTo>
                    <a:pt x="103" y="56"/>
                    <a:pt x="103" y="56"/>
                    <a:pt x="103" y="56"/>
                  </a:cubicBezTo>
                  <a:cubicBezTo>
                    <a:pt x="101" y="56"/>
                    <a:pt x="100" y="55"/>
                    <a:pt x="99" y="53"/>
                  </a:cubicBezTo>
                  <a:cubicBezTo>
                    <a:pt x="96" y="37"/>
                    <a:pt x="83" y="24"/>
                    <a:pt x="67" y="21"/>
                  </a:cubicBezTo>
                  <a:cubicBezTo>
                    <a:pt x="65" y="20"/>
                    <a:pt x="64" y="19"/>
                    <a:pt x="64" y="17"/>
                  </a:cubicBezTo>
                  <a:cubicBezTo>
                    <a:pt x="64" y="12"/>
                    <a:pt x="64" y="12"/>
                    <a:pt x="64" y="12"/>
                  </a:cubicBezTo>
                  <a:cubicBezTo>
                    <a:pt x="64" y="10"/>
                    <a:pt x="62" y="8"/>
                    <a:pt x="60" y="8"/>
                  </a:cubicBezTo>
                  <a:cubicBezTo>
                    <a:pt x="58" y="8"/>
                    <a:pt x="56" y="10"/>
                    <a:pt x="56" y="12"/>
                  </a:cubicBezTo>
                  <a:cubicBezTo>
                    <a:pt x="56" y="17"/>
                    <a:pt x="56" y="17"/>
                    <a:pt x="56" y="17"/>
                  </a:cubicBezTo>
                  <a:cubicBezTo>
                    <a:pt x="56" y="19"/>
                    <a:pt x="55" y="20"/>
                    <a:pt x="53" y="21"/>
                  </a:cubicBezTo>
                  <a:cubicBezTo>
                    <a:pt x="37" y="24"/>
                    <a:pt x="24" y="37"/>
                    <a:pt x="21" y="53"/>
                  </a:cubicBezTo>
                  <a:cubicBezTo>
                    <a:pt x="20" y="55"/>
                    <a:pt x="19" y="56"/>
                    <a:pt x="17" y="56"/>
                  </a:cubicBezTo>
                  <a:lnTo>
                    <a:pt x="12"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71">
              <a:extLst>
                <a:ext uri="{FF2B5EF4-FFF2-40B4-BE49-F238E27FC236}">
                  <a16:creationId xmlns="" xmlns:a16="http://schemas.microsoft.com/office/drawing/2014/main" id="{4D718839-F120-432F-BE3C-5DD1784683DC}"/>
                </a:ext>
              </a:extLst>
            </p:cNvPr>
            <p:cNvSpPr>
              <a:spLocks noEditPoints="1"/>
            </p:cNvSpPr>
            <p:nvPr/>
          </p:nvSpPr>
          <p:spPr bwMode="auto">
            <a:xfrm>
              <a:off x="6361114" y="2338388"/>
              <a:ext cx="117475" cy="117475"/>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4 h 44"/>
                <a:gd name="T12" fmla="*/ 4 w 44"/>
                <a:gd name="T13" fmla="*/ 22 h 44"/>
                <a:gd name="T14" fmla="*/ 22 w 44"/>
                <a:gd name="T15" fmla="*/ 40 h 44"/>
                <a:gd name="T16" fmla="*/ 40 w 44"/>
                <a:gd name="T17" fmla="*/ 22 h 44"/>
                <a:gd name="T18" fmla="*/ 22 w 44"/>
                <a:gd name="T19"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4"/>
                  </a:moveTo>
                  <a:cubicBezTo>
                    <a:pt x="12" y="4"/>
                    <a:pt x="4" y="12"/>
                    <a:pt x="4" y="22"/>
                  </a:cubicBezTo>
                  <a:cubicBezTo>
                    <a:pt x="4" y="32"/>
                    <a:pt x="12" y="40"/>
                    <a:pt x="22" y="40"/>
                  </a:cubicBezTo>
                  <a:cubicBezTo>
                    <a:pt x="32" y="40"/>
                    <a:pt x="40" y="32"/>
                    <a:pt x="40" y="22"/>
                  </a:cubicBezTo>
                  <a:cubicBezTo>
                    <a:pt x="40" y="12"/>
                    <a:pt x="32" y="4"/>
                    <a:pt x="2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1" name="Freeform 7">
            <a:extLst>
              <a:ext uri="{FF2B5EF4-FFF2-40B4-BE49-F238E27FC236}">
                <a16:creationId xmlns="" xmlns:a16="http://schemas.microsoft.com/office/drawing/2014/main" id="{EB98A5DC-3390-4643-AF5D-A1513E6683A8}"/>
              </a:ext>
            </a:extLst>
          </p:cNvPr>
          <p:cNvSpPr>
            <a:spLocks/>
          </p:cNvSpPr>
          <p:nvPr/>
        </p:nvSpPr>
        <p:spPr bwMode="auto">
          <a:xfrm>
            <a:off x="10422710" y="3101996"/>
            <a:ext cx="385914" cy="377615"/>
          </a:xfrm>
          <a:custGeom>
            <a:avLst/>
            <a:gdLst>
              <a:gd name="T0" fmla="*/ 104 w 196"/>
              <a:gd name="T1" fmla="*/ 174 h 190"/>
              <a:gd name="T2" fmla="*/ 102 w 196"/>
              <a:gd name="T3" fmla="*/ 162 h 190"/>
              <a:gd name="T4" fmla="*/ 82 w 196"/>
              <a:gd name="T5" fmla="*/ 144 h 190"/>
              <a:gd name="T6" fmla="*/ 99 w 196"/>
              <a:gd name="T7" fmla="*/ 110 h 190"/>
              <a:gd name="T8" fmla="*/ 132 w 196"/>
              <a:gd name="T9" fmla="*/ 127 h 190"/>
              <a:gd name="T10" fmla="*/ 126 w 196"/>
              <a:gd name="T11" fmla="*/ 154 h 190"/>
              <a:gd name="T12" fmla="*/ 131 w 196"/>
              <a:gd name="T13" fmla="*/ 162 h 190"/>
              <a:gd name="T14" fmla="*/ 153 w 196"/>
              <a:gd name="T15" fmla="*/ 151 h 190"/>
              <a:gd name="T16" fmla="*/ 158 w 196"/>
              <a:gd name="T17" fmla="*/ 141 h 190"/>
              <a:gd name="T18" fmla="*/ 143 w 196"/>
              <a:gd name="T19" fmla="*/ 106 h 190"/>
              <a:gd name="T20" fmla="*/ 148 w 196"/>
              <a:gd name="T21" fmla="*/ 102 h 190"/>
              <a:gd name="T22" fmla="*/ 175 w 196"/>
              <a:gd name="T23" fmla="*/ 109 h 190"/>
              <a:gd name="T24" fmla="*/ 192 w 196"/>
              <a:gd name="T25" fmla="*/ 75 h 190"/>
              <a:gd name="T26" fmla="*/ 158 w 196"/>
              <a:gd name="T27" fmla="*/ 58 h 190"/>
              <a:gd name="T28" fmla="*/ 140 w 196"/>
              <a:gd name="T29" fmla="*/ 79 h 190"/>
              <a:gd name="T30" fmla="*/ 133 w 196"/>
              <a:gd name="T31" fmla="*/ 80 h 190"/>
              <a:gd name="T32" fmla="*/ 125 w 196"/>
              <a:gd name="T33" fmla="*/ 40 h 190"/>
              <a:gd name="T34" fmla="*/ 115 w 196"/>
              <a:gd name="T35" fmla="*/ 35 h 190"/>
              <a:gd name="T36" fmla="*/ 74 w 196"/>
              <a:gd name="T37" fmla="*/ 53 h 190"/>
              <a:gd name="T38" fmla="*/ 71 w 196"/>
              <a:gd name="T39" fmla="*/ 49 h 190"/>
              <a:gd name="T40" fmla="*/ 78 w 196"/>
              <a:gd name="T41" fmla="*/ 22 h 190"/>
              <a:gd name="T42" fmla="*/ 44 w 196"/>
              <a:gd name="T43" fmla="*/ 5 h 190"/>
              <a:gd name="T44" fmla="*/ 27 w 196"/>
              <a:gd name="T45" fmla="*/ 38 h 190"/>
              <a:gd name="T46" fmla="*/ 48 w 196"/>
              <a:gd name="T47" fmla="*/ 56 h 190"/>
              <a:gd name="T48" fmla="*/ 49 w 196"/>
              <a:gd name="T49" fmla="*/ 62 h 190"/>
              <a:gd name="T50" fmla="*/ 6 w 196"/>
              <a:gd name="T51" fmla="*/ 71 h 190"/>
              <a:gd name="T52" fmla="*/ 1 w 196"/>
              <a:gd name="T53" fmla="*/ 81 h 190"/>
              <a:gd name="T54" fmla="*/ 10 w 196"/>
              <a:gd name="T55" fmla="*/ 123 h 190"/>
              <a:gd name="T56" fmla="*/ 19 w 196"/>
              <a:gd name="T57" fmla="*/ 121 h 190"/>
              <a:gd name="T58" fmla="*/ 37 w 196"/>
              <a:gd name="T59" fmla="*/ 101 h 190"/>
              <a:gd name="T60" fmla="*/ 71 w 196"/>
              <a:gd name="T61" fmla="*/ 118 h 190"/>
              <a:gd name="T62" fmla="*/ 54 w 196"/>
              <a:gd name="T63" fmla="*/ 152 h 190"/>
              <a:gd name="T64" fmla="*/ 27 w 196"/>
              <a:gd name="T65" fmla="*/ 145 h 190"/>
              <a:gd name="T66" fmla="*/ 20 w 196"/>
              <a:gd name="T67" fmla="*/ 149 h 190"/>
              <a:gd name="T68" fmla="*/ 34 w 196"/>
              <a:gd name="T69" fmla="*/ 182 h 190"/>
              <a:gd name="T70" fmla="*/ 44 w 196"/>
              <a:gd name="T71" fmla="*/ 187 h 190"/>
              <a:gd name="T72" fmla="*/ 104 w 196"/>
              <a:gd name="T73"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90">
                <a:moveTo>
                  <a:pt x="104" y="174"/>
                </a:moveTo>
                <a:cubicBezTo>
                  <a:pt x="102" y="162"/>
                  <a:pt x="102" y="162"/>
                  <a:pt x="102" y="162"/>
                </a:cubicBezTo>
                <a:cubicBezTo>
                  <a:pt x="93" y="160"/>
                  <a:pt x="85" y="153"/>
                  <a:pt x="82" y="144"/>
                </a:cubicBezTo>
                <a:cubicBezTo>
                  <a:pt x="77" y="130"/>
                  <a:pt x="85" y="115"/>
                  <a:pt x="99" y="110"/>
                </a:cubicBezTo>
                <a:cubicBezTo>
                  <a:pt x="113" y="106"/>
                  <a:pt x="128" y="113"/>
                  <a:pt x="132" y="127"/>
                </a:cubicBezTo>
                <a:cubicBezTo>
                  <a:pt x="135" y="137"/>
                  <a:pt x="133" y="147"/>
                  <a:pt x="126" y="154"/>
                </a:cubicBezTo>
                <a:cubicBezTo>
                  <a:pt x="131" y="162"/>
                  <a:pt x="131" y="162"/>
                  <a:pt x="131" y="162"/>
                </a:cubicBezTo>
                <a:cubicBezTo>
                  <a:pt x="144" y="156"/>
                  <a:pt x="153" y="151"/>
                  <a:pt x="153" y="151"/>
                </a:cubicBezTo>
                <a:cubicBezTo>
                  <a:pt x="157" y="150"/>
                  <a:pt x="159" y="145"/>
                  <a:pt x="158" y="141"/>
                </a:cubicBezTo>
                <a:cubicBezTo>
                  <a:pt x="158" y="141"/>
                  <a:pt x="151" y="125"/>
                  <a:pt x="143" y="106"/>
                </a:cubicBezTo>
                <a:cubicBezTo>
                  <a:pt x="148" y="102"/>
                  <a:pt x="148" y="102"/>
                  <a:pt x="148" y="102"/>
                </a:cubicBezTo>
                <a:cubicBezTo>
                  <a:pt x="154" y="109"/>
                  <a:pt x="165" y="112"/>
                  <a:pt x="175" y="109"/>
                </a:cubicBezTo>
                <a:cubicBezTo>
                  <a:pt x="189" y="104"/>
                  <a:pt x="196" y="89"/>
                  <a:pt x="192" y="75"/>
                </a:cubicBezTo>
                <a:cubicBezTo>
                  <a:pt x="187" y="61"/>
                  <a:pt x="172" y="54"/>
                  <a:pt x="158" y="58"/>
                </a:cubicBezTo>
                <a:cubicBezTo>
                  <a:pt x="148" y="61"/>
                  <a:pt x="142" y="70"/>
                  <a:pt x="140" y="79"/>
                </a:cubicBezTo>
                <a:cubicBezTo>
                  <a:pt x="133" y="80"/>
                  <a:pt x="133" y="80"/>
                  <a:pt x="133" y="80"/>
                </a:cubicBezTo>
                <a:cubicBezTo>
                  <a:pt x="129" y="65"/>
                  <a:pt x="125" y="50"/>
                  <a:pt x="125" y="40"/>
                </a:cubicBezTo>
                <a:cubicBezTo>
                  <a:pt x="121" y="37"/>
                  <a:pt x="119" y="34"/>
                  <a:pt x="115" y="35"/>
                </a:cubicBezTo>
                <a:cubicBezTo>
                  <a:pt x="115" y="35"/>
                  <a:pt x="96" y="44"/>
                  <a:pt x="74" y="53"/>
                </a:cubicBezTo>
                <a:cubicBezTo>
                  <a:pt x="71" y="49"/>
                  <a:pt x="71" y="49"/>
                  <a:pt x="71" y="49"/>
                </a:cubicBezTo>
                <a:cubicBezTo>
                  <a:pt x="78" y="42"/>
                  <a:pt x="81" y="32"/>
                  <a:pt x="78" y="22"/>
                </a:cubicBezTo>
                <a:cubicBezTo>
                  <a:pt x="73" y="8"/>
                  <a:pt x="58" y="0"/>
                  <a:pt x="44" y="5"/>
                </a:cubicBezTo>
                <a:cubicBezTo>
                  <a:pt x="30" y="9"/>
                  <a:pt x="23" y="24"/>
                  <a:pt x="27" y="38"/>
                </a:cubicBezTo>
                <a:cubicBezTo>
                  <a:pt x="31" y="48"/>
                  <a:pt x="39" y="54"/>
                  <a:pt x="48" y="56"/>
                </a:cubicBezTo>
                <a:cubicBezTo>
                  <a:pt x="49" y="62"/>
                  <a:pt x="49" y="62"/>
                  <a:pt x="49" y="62"/>
                </a:cubicBezTo>
                <a:cubicBezTo>
                  <a:pt x="31" y="68"/>
                  <a:pt x="14" y="73"/>
                  <a:pt x="6" y="71"/>
                </a:cubicBezTo>
                <a:cubicBezTo>
                  <a:pt x="2" y="74"/>
                  <a:pt x="0" y="77"/>
                  <a:pt x="1" y="81"/>
                </a:cubicBezTo>
                <a:cubicBezTo>
                  <a:pt x="0" y="90"/>
                  <a:pt x="5" y="106"/>
                  <a:pt x="10" y="123"/>
                </a:cubicBezTo>
                <a:cubicBezTo>
                  <a:pt x="19" y="121"/>
                  <a:pt x="19" y="121"/>
                  <a:pt x="19" y="121"/>
                </a:cubicBezTo>
                <a:cubicBezTo>
                  <a:pt x="21" y="112"/>
                  <a:pt x="28" y="104"/>
                  <a:pt x="37" y="101"/>
                </a:cubicBezTo>
                <a:cubicBezTo>
                  <a:pt x="51" y="96"/>
                  <a:pt x="66" y="104"/>
                  <a:pt x="71" y="118"/>
                </a:cubicBezTo>
                <a:cubicBezTo>
                  <a:pt x="75" y="132"/>
                  <a:pt x="68" y="147"/>
                  <a:pt x="54" y="152"/>
                </a:cubicBezTo>
                <a:cubicBezTo>
                  <a:pt x="44" y="155"/>
                  <a:pt x="34" y="152"/>
                  <a:pt x="27" y="145"/>
                </a:cubicBezTo>
                <a:cubicBezTo>
                  <a:pt x="20" y="149"/>
                  <a:pt x="20" y="149"/>
                  <a:pt x="20" y="149"/>
                </a:cubicBezTo>
                <a:cubicBezTo>
                  <a:pt x="28" y="168"/>
                  <a:pt x="34" y="182"/>
                  <a:pt x="34" y="182"/>
                </a:cubicBezTo>
                <a:cubicBezTo>
                  <a:pt x="36" y="186"/>
                  <a:pt x="36" y="186"/>
                  <a:pt x="44" y="187"/>
                </a:cubicBezTo>
                <a:cubicBezTo>
                  <a:pt x="57" y="190"/>
                  <a:pt x="81" y="183"/>
                  <a:pt x="104" y="17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38">
            <a:extLst>
              <a:ext uri="{FF2B5EF4-FFF2-40B4-BE49-F238E27FC236}">
                <a16:creationId xmlns="" xmlns:a16="http://schemas.microsoft.com/office/drawing/2014/main" id="{FB02CA01-7BB0-4C85-B682-2C42DAA5F28E}"/>
              </a:ext>
            </a:extLst>
          </p:cNvPr>
          <p:cNvSpPr>
            <a:spLocks noEditPoints="1"/>
          </p:cNvSpPr>
          <p:nvPr/>
        </p:nvSpPr>
        <p:spPr bwMode="auto">
          <a:xfrm>
            <a:off x="8067133" y="3123428"/>
            <a:ext cx="335627" cy="334753"/>
          </a:xfrm>
          <a:custGeom>
            <a:avLst/>
            <a:gdLst>
              <a:gd name="T0" fmla="*/ 236 w 236"/>
              <a:gd name="T1" fmla="*/ 38 h 236"/>
              <a:gd name="T2" fmla="*/ 230 w 236"/>
              <a:gd name="T3" fmla="*/ 0 h 236"/>
              <a:gd name="T4" fmla="*/ 192 w 236"/>
              <a:gd name="T5" fmla="*/ 6 h 236"/>
              <a:gd name="T6" fmla="*/ 44 w 236"/>
              <a:gd name="T7" fmla="*/ 16 h 236"/>
              <a:gd name="T8" fmla="*/ 38 w 236"/>
              <a:gd name="T9" fmla="*/ 0 h 236"/>
              <a:gd name="T10" fmla="*/ 0 w 236"/>
              <a:gd name="T11" fmla="*/ 6 h 236"/>
              <a:gd name="T12" fmla="*/ 6 w 236"/>
              <a:gd name="T13" fmla="*/ 44 h 236"/>
              <a:gd name="T14" fmla="*/ 16 w 236"/>
              <a:gd name="T15" fmla="*/ 192 h 236"/>
              <a:gd name="T16" fmla="*/ 0 w 236"/>
              <a:gd name="T17" fmla="*/ 198 h 236"/>
              <a:gd name="T18" fmla="*/ 6 w 236"/>
              <a:gd name="T19" fmla="*/ 236 h 236"/>
              <a:gd name="T20" fmla="*/ 44 w 236"/>
              <a:gd name="T21" fmla="*/ 230 h 236"/>
              <a:gd name="T22" fmla="*/ 192 w 236"/>
              <a:gd name="T23" fmla="*/ 220 h 236"/>
              <a:gd name="T24" fmla="*/ 198 w 236"/>
              <a:gd name="T25" fmla="*/ 236 h 236"/>
              <a:gd name="T26" fmla="*/ 236 w 236"/>
              <a:gd name="T27" fmla="*/ 230 h 236"/>
              <a:gd name="T28" fmla="*/ 230 w 236"/>
              <a:gd name="T29" fmla="*/ 192 h 236"/>
              <a:gd name="T30" fmla="*/ 220 w 236"/>
              <a:gd name="T31" fmla="*/ 44 h 236"/>
              <a:gd name="T32" fmla="*/ 204 w 236"/>
              <a:gd name="T33" fmla="*/ 12 h 236"/>
              <a:gd name="T34" fmla="*/ 224 w 236"/>
              <a:gd name="T35" fmla="*/ 32 h 236"/>
              <a:gd name="T36" fmla="*/ 204 w 236"/>
              <a:gd name="T37" fmla="*/ 12 h 236"/>
              <a:gd name="T38" fmla="*/ 32 w 236"/>
              <a:gd name="T39" fmla="*/ 12 h 236"/>
              <a:gd name="T40" fmla="*/ 12 w 236"/>
              <a:gd name="T41" fmla="*/ 32 h 236"/>
              <a:gd name="T42" fmla="*/ 32 w 236"/>
              <a:gd name="T43" fmla="*/ 224 h 236"/>
              <a:gd name="T44" fmla="*/ 12 w 236"/>
              <a:gd name="T45" fmla="*/ 204 h 236"/>
              <a:gd name="T46" fmla="*/ 32 w 236"/>
              <a:gd name="T47" fmla="*/ 224 h 236"/>
              <a:gd name="T48" fmla="*/ 204 w 236"/>
              <a:gd name="T49" fmla="*/ 224 h 236"/>
              <a:gd name="T50" fmla="*/ 224 w 236"/>
              <a:gd name="T51" fmla="*/ 204 h 236"/>
              <a:gd name="T52" fmla="*/ 208 w 236"/>
              <a:gd name="T53" fmla="*/ 192 h 236"/>
              <a:gd name="T54" fmla="*/ 192 w 236"/>
              <a:gd name="T55" fmla="*/ 198 h 236"/>
              <a:gd name="T56" fmla="*/ 44 w 236"/>
              <a:gd name="T57" fmla="*/ 208 h 236"/>
              <a:gd name="T58" fmla="*/ 38 w 236"/>
              <a:gd name="T59" fmla="*/ 192 h 236"/>
              <a:gd name="T60" fmla="*/ 28 w 236"/>
              <a:gd name="T61" fmla="*/ 44 h 236"/>
              <a:gd name="T62" fmla="*/ 44 w 236"/>
              <a:gd name="T63" fmla="*/ 38 h 236"/>
              <a:gd name="T64" fmla="*/ 192 w 236"/>
              <a:gd name="T65" fmla="*/ 28 h 236"/>
              <a:gd name="T66" fmla="*/ 198 w 236"/>
              <a:gd name="T67" fmla="*/ 44 h 236"/>
              <a:gd name="T68" fmla="*/ 208 w 236"/>
              <a:gd name="T69" fmla="*/ 19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6" h="236">
                <a:moveTo>
                  <a:pt x="230" y="44"/>
                </a:moveTo>
                <a:cubicBezTo>
                  <a:pt x="233" y="44"/>
                  <a:pt x="236" y="41"/>
                  <a:pt x="236" y="38"/>
                </a:cubicBezTo>
                <a:cubicBezTo>
                  <a:pt x="236" y="6"/>
                  <a:pt x="236" y="6"/>
                  <a:pt x="236" y="6"/>
                </a:cubicBezTo>
                <a:cubicBezTo>
                  <a:pt x="236" y="3"/>
                  <a:pt x="233" y="0"/>
                  <a:pt x="230" y="0"/>
                </a:cubicBezTo>
                <a:cubicBezTo>
                  <a:pt x="198" y="0"/>
                  <a:pt x="198" y="0"/>
                  <a:pt x="198" y="0"/>
                </a:cubicBezTo>
                <a:cubicBezTo>
                  <a:pt x="195" y="0"/>
                  <a:pt x="192" y="3"/>
                  <a:pt x="192" y="6"/>
                </a:cubicBezTo>
                <a:cubicBezTo>
                  <a:pt x="192" y="16"/>
                  <a:pt x="192" y="16"/>
                  <a:pt x="192" y="16"/>
                </a:cubicBezTo>
                <a:cubicBezTo>
                  <a:pt x="44" y="16"/>
                  <a:pt x="44" y="16"/>
                  <a:pt x="44" y="16"/>
                </a:cubicBezTo>
                <a:cubicBezTo>
                  <a:pt x="44" y="6"/>
                  <a:pt x="44" y="6"/>
                  <a:pt x="44" y="6"/>
                </a:cubicBezTo>
                <a:cubicBezTo>
                  <a:pt x="44" y="3"/>
                  <a:pt x="41" y="0"/>
                  <a:pt x="38" y="0"/>
                </a:cubicBezTo>
                <a:cubicBezTo>
                  <a:pt x="6" y="0"/>
                  <a:pt x="6" y="0"/>
                  <a:pt x="6" y="0"/>
                </a:cubicBezTo>
                <a:cubicBezTo>
                  <a:pt x="3" y="0"/>
                  <a:pt x="0" y="3"/>
                  <a:pt x="0" y="6"/>
                </a:cubicBezTo>
                <a:cubicBezTo>
                  <a:pt x="0" y="38"/>
                  <a:pt x="0" y="38"/>
                  <a:pt x="0" y="38"/>
                </a:cubicBezTo>
                <a:cubicBezTo>
                  <a:pt x="0" y="41"/>
                  <a:pt x="3" y="44"/>
                  <a:pt x="6" y="44"/>
                </a:cubicBezTo>
                <a:cubicBezTo>
                  <a:pt x="16" y="44"/>
                  <a:pt x="16" y="44"/>
                  <a:pt x="16" y="44"/>
                </a:cubicBezTo>
                <a:cubicBezTo>
                  <a:pt x="16" y="192"/>
                  <a:pt x="16" y="192"/>
                  <a:pt x="16" y="192"/>
                </a:cubicBezTo>
                <a:cubicBezTo>
                  <a:pt x="6" y="192"/>
                  <a:pt x="6" y="192"/>
                  <a:pt x="6" y="192"/>
                </a:cubicBezTo>
                <a:cubicBezTo>
                  <a:pt x="3" y="192"/>
                  <a:pt x="0" y="195"/>
                  <a:pt x="0" y="198"/>
                </a:cubicBezTo>
                <a:cubicBezTo>
                  <a:pt x="0" y="230"/>
                  <a:pt x="0" y="230"/>
                  <a:pt x="0" y="230"/>
                </a:cubicBezTo>
                <a:cubicBezTo>
                  <a:pt x="0" y="233"/>
                  <a:pt x="3" y="236"/>
                  <a:pt x="6" y="236"/>
                </a:cubicBezTo>
                <a:cubicBezTo>
                  <a:pt x="38" y="236"/>
                  <a:pt x="38" y="236"/>
                  <a:pt x="38" y="236"/>
                </a:cubicBezTo>
                <a:cubicBezTo>
                  <a:pt x="41" y="236"/>
                  <a:pt x="44" y="233"/>
                  <a:pt x="44" y="230"/>
                </a:cubicBezTo>
                <a:cubicBezTo>
                  <a:pt x="44" y="220"/>
                  <a:pt x="44" y="220"/>
                  <a:pt x="44" y="220"/>
                </a:cubicBezTo>
                <a:cubicBezTo>
                  <a:pt x="192" y="220"/>
                  <a:pt x="192" y="220"/>
                  <a:pt x="192" y="220"/>
                </a:cubicBezTo>
                <a:cubicBezTo>
                  <a:pt x="192" y="230"/>
                  <a:pt x="192" y="230"/>
                  <a:pt x="192" y="230"/>
                </a:cubicBezTo>
                <a:cubicBezTo>
                  <a:pt x="192" y="233"/>
                  <a:pt x="195" y="236"/>
                  <a:pt x="198" y="236"/>
                </a:cubicBezTo>
                <a:cubicBezTo>
                  <a:pt x="230" y="236"/>
                  <a:pt x="230" y="236"/>
                  <a:pt x="230" y="236"/>
                </a:cubicBezTo>
                <a:cubicBezTo>
                  <a:pt x="233" y="236"/>
                  <a:pt x="236" y="233"/>
                  <a:pt x="236" y="230"/>
                </a:cubicBezTo>
                <a:cubicBezTo>
                  <a:pt x="236" y="198"/>
                  <a:pt x="236" y="198"/>
                  <a:pt x="236" y="198"/>
                </a:cubicBezTo>
                <a:cubicBezTo>
                  <a:pt x="236" y="195"/>
                  <a:pt x="233" y="192"/>
                  <a:pt x="230" y="192"/>
                </a:cubicBezTo>
                <a:cubicBezTo>
                  <a:pt x="220" y="192"/>
                  <a:pt x="220" y="192"/>
                  <a:pt x="220" y="192"/>
                </a:cubicBezTo>
                <a:cubicBezTo>
                  <a:pt x="220" y="44"/>
                  <a:pt x="220" y="44"/>
                  <a:pt x="220" y="44"/>
                </a:cubicBezTo>
                <a:lnTo>
                  <a:pt x="230" y="44"/>
                </a:lnTo>
                <a:close/>
                <a:moveTo>
                  <a:pt x="204" y="12"/>
                </a:moveTo>
                <a:cubicBezTo>
                  <a:pt x="224" y="12"/>
                  <a:pt x="224" y="12"/>
                  <a:pt x="224" y="12"/>
                </a:cubicBezTo>
                <a:cubicBezTo>
                  <a:pt x="224" y="32"/>
                  <a:pt x="224" y="32"/>
                  <a:pt x="224" y="32"/>
                </a:cubicBezTo>
                <a:cubicBezTo>
                  <a:pt x="204" y="32"/>
                  <a:pt x="204" y="32"/>
                  <a:pt x="204" y="32"/>
                </a:cubicBezTo>
                <a:lnTo>
                  <a:pt x="204" y="12"/>
                </a:lnTo>
                <a:close/>
                <a:moveTo>
                  <a:pt x="12" y="12"/>
                </a:moveTo>
                <a:cubicBezTo>
                  <a:pt x="32" y="12"/>
                  <a:pt x="32" y="12"/>
                  <a:pt x="32" y="12"/>
                </a:cubicBezTo>
                <a:cubicBezTo>
                  <a:pt x="32" y="32"/>
                  <a:pt x="32" y="32"/>
                  <a:pt x="32" y="32"/>
                </a:cubicBezTo>
                <a:cubicBezTo>
                  <a:pt x="12" y="32"/>
                  <a:pt x="12" y="32"/>
                  <a:pt x="12" y="32"/>
                </a:cubicBezTo>
                <a:lnTo>
                  <a:pt x="12" y="12"/>
                </a:lnTo>
                <a:close/>
                <a:moveTo>
                  <a:pt x="32" y="224"/>
                </a:moveTo>
                <a:cubicBezTo>
                  <a:pt x="12" y="224"/>
                  <a:pt x="12" y="224"/>
                  <a:pt x="12" y="224"/>
                </a:cubicBezTo>
                <a:cubicBezTo>
                  <a:pt x="12" y="204"/>
                  <a:pt x="12" y="204"/>
                  <a:pt x="12" y="204"/>
                </a:cubicBezTo>
                <a:cubicBezTo>
                  <a:pt x="32" y="204"/>
                  <a:pt x="32" y="204"/>
                  <a:pt x="32" y="204"/>
                </a:cubicBezTo>
                <a:lnTo>
                  <a:pt x="32" y="224"/>
                </a:lnTo>
                <a:close/>
                <a:moveTo>
                  <a:pt x="224" y="224"/>
                </a:moveTo>
                <a:cubicBezTo>
                  <a:pt x="204" y="224"/>
                  <a:pt x="204" y="224"/>
                  <a:pt x="204" y="224"/>
                </a:cubicBezTo>
                <a:cubicBezTo>
                  <a:pt x="204" y="204"/>
                  <a:pt x="204" y="204"/>
                  <a:pt x="204" y="204"/>
                </a:cubicBezTo>
                <a:cubicBezTo>
                  <a:pt x="224" y="204"/>
                  <a:pt x="224" y="204"/>
                  <a:pt x="224" y="204"/>
                </a:cubicBezTo>
                <a:lnTo>
                  <a:pt x="224" y="224"/>
                </a:lnTo>
                <a:close/>
                <a:moveTo>
                  <a:pt x="208" y="192"/>
                </a:moveTo>
                <a:cubicBezTo>
                  <a:pt x="198" y="192"/>
                  <a:pt x="198" y="192"/>
                  <a:pt x="198" y="192"/>
                </a:cubicBezTo>
                <a:cubicBezTo>
                  <a:pt x="195" y="192"/>
                  <a:pt x="192" y="195"/>
                  <a:pt x="192" y="198"/>
                </a:cubicBezTo>
                <a:cubicBezTo>
                  <a:pt x="192" y="208"/>
                  <a:pt x="192" y="208"/>
                  <a:pt x="192" y="208"/>
                </a:cubicBezTo>
                <a:cubicBezTo>
                  <a:pt x="44" y="208"/>
                  <a:pt x="44" y="208"/>
                  <a:pt x="44" y="208"/>
                </a:cubicBezTo>
                <a:cubicBezTo>
                  <a:pt x="44" y="198"/>
                  <a:pt x="44" y="198"/>
                  <a:pt x="44" y="198"/>
                </a:cubicBezTo>
                <a:cubicBezTo>
                  <a:pt x="44" y="195"/>
                  <a:pt x="41" y="192"/>
                  <a:pt x="38" y="192"/>
                </a:cubicBezTo>
                <a:cubicBezTo>
                  <a:pt x="28" y="192"/>
                  <a:pt x="28" y="192"/>
                  <a:pt x="28" y="192"/>
                </a:cubicBezTo>
                <a:cubicBezTo>
                  <a:pt x="28" y="44"/>
                  <a:pt x="28" y="44"/>
                  <a:pt x="28" y="44"/>
                </a:cubicBezTo>
                <a:cubicBezTo>
                  <a:pt x="38" y="44"/>
                  <a:pt x="38" y="44"/>
                  <a:pt x="38" y="44"/>
                </a:cubicBezTo>
                <a:cubicBezTo>
                  <a:pt x="41" y="44"/>
                  <a:pt x="44" y="41"/>
                  <a:pt x="44" y="38"/>
                </a:cubicBezTo>
                <a:cubicBezTo>
                  <a:pt x="44" y="28"/>
                  <a:pt x="44" y="28"/>
                  <a:pt x="44" y="28"/>
                </a:cubicBezTo>
                <a:cubicBezTo>
                  <a:pt x="192" y="28"/>
                  <a:pt x="192" y="28"/>
                  <a:pt x="192" y="28"/>
                </a:cubicBezTo>
                <a:cubicBezTo>
                  <a:pt x="192" y="38"/>
                  <a:pt x="192" y="38"/>
                  <a:pt x="192" y="38"/>
                </a:cubicBezTo>
                <a:cubicBezTo>
                  <a:pt x="192" y="41"/>
                  <a:pt x="195" y="44"/>
                  <a:pt x="198" y="44"/>
                </a:cubicBezTo>
                <a:cubicBezTo>
                  <a:pt x="208" y="44"/>
                  <a:pt x="208" y="44"/>
                  <a:pt x="208" y="44"/>
                </a:cubicBezTo>
                <a:lnTo>
                  <a:pt x="208" y="1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3" name="Group 12">
            <a:extLst>
              <a:ext uri="{FF2B5EF4-FFF2-40B4-BE49-F238E27FC236}">
                <a16:creationId xmlns="" xmlns:a16="http://schemas.microsoft.com/office/drawing/2014/main" id="{A106432A-2B9F-4254-ABDA-A78B8CE68542}"/>
              </a:ext>
            </a:extLst>
          </p:cNvPr>
          <p:cNvGrpSpPr/>
          <p:nvPr/>
        </p:nvGrpSpPr>
        <p:grpSpPr>
          <a:xfrm>
            <a:off x="8772229" y="3095644"/>
            <a:ext cx="383860" cy="390322"/>
            <a:chOff x="9632950" y="3167063"/>
            <a:chExt cx="471488" cy="479425"/>
          </a:xfrm>
          <a:solidFill>
            <a:schemeClr val="tx1"/>
          </a:solidFill>
        </p:grpSpPr>
        <p:sp>
          <p:nvSpPr>
            <p:cNvPr id="14" name="Freeform 5">
              <a:extLst>
                <a:ext uri="{FF2B5EF4-FFF2-40B4-BE49-F238E27FC236}">
                  <a16:creationId xmlns="" xmlns:a16="http://schemas.microsoft.com/office/drawing/2014/main" id="{92DBDB81-22F1-4C35-95CC-C7F20C0008EC}"/>
                </a:ext>
              </a:extLst>
            </p:cNvPr>
            <p:cNvSpPr>
              <a:spLocks/>
            </p:cNvSpPr>
            <p:nvPr/>
          </p:nvSpPr>
          <p:spPr bwMode="auto">
            <a:xfrm>
              <a:off x="9632950" y="3167063"/>
              <a:ext cx="309563" cy="479425"/>
            </a:xfrm>
            <a:custGeom>
              <a:avLst/>
              <a:gdLst>
                <a:gd name="T0" fmla="*/ 109 w 117"/>
                <a:gd name="T1" fmla="*/ 129 h 181"/>
                <a:gd name="T2" fmla="*/ 109 w 117"/>
                <a:gd name="T3" fmla="*/ 168 h 181"/>
                <a:gd name="T4" fmla="*/ 104 w 117"/>
                <a:gd name="T5" fmla="*/ 173 h 181"/>
                <a:gd name="T6" fmla="*/ 100 w 117"/>
                <a:gd name="T7" fmla="*/ 171 h 181"/>
                <a:gd name="T8" fmla="*/ 52 w 117"/>
                <a:gd name="T9" fmla="*/ 123 h 181"/>
                <a:gd name="T10" fmla="*/ 13 w 117"/>
                <a:gd name="T11" fmla="*/ 123 h 181"/>
                <a:gd name="T12" fmla="*/ 8 w 117"/>
                <a:gd name="T13" fmla="*/ 118 h 181"/>
                <a:gd name="T14" fmla="*/ 8 w 117"/>
                <a:gd name="T15" fmla="*/ 63 h 181"/>
                <a:gd name="T16" fmla="*/ 13 w 117"/>
                <a:gd name="T17" fmla="*/ 58 h 181"/>
                <a:gd name="T18" fmla="*/ 52 w 117"/>
                <a:gd name="T19" fmla="*/ 58 h 181"/>
                <a:gd name="T20" fmla="*/ 100 w 117"/>
                <a:gd name="T21" fmla="*/ 9 h 181"/>
                <a:gd name="T22" fmla="*/ 104 w 117"/>
                <a:gd name="T23" fmla="*/ 8 h 181"/>
                <a:gd name="T24" fmla="*/ 109 w 117"/>
                <a:gd name="T25" fmla="*/ 13 h 181"/>
                <a:gd name="T26" fmla="*/ 109 w 117"/>
                <a:gd name="T27" fmla="*/ 50 h 181"/>
                <a:gd name="T28" fmla="*/ 117 w 117"/>
                <a:gd name="T29" fmla="*/ 50 h 181"/>
                <a:gd name="T30" fmla="*/ 117 w 117"/>
                <a:gd name="T31" fmla="*/ 13 h 181"/>
                <a:gd name="T32" fmla="*/ 104 w 117"/>
                <a:gd name="T33" fmla="*/ 0 h 181"/>
                <a:gd name="T34" fmla="*/ 95 w 117"/>
                <a:gd name="T35" fmla="*/ 4 h 181"/>
                <a:gd name="T36" fmla="*/ 49 w 117"/>
                <a:gd name="T37" fmla="*/ 50 h 181"/>
                <a:gd name="T38" fmla="*/ 13 w 117"/>
                <a:gd name="T39" fmla="*/ 50 h 181"/>
                <a:gd name="T40" fmla="*/ 0 w 117"/>
                <a:gd name="T41" fmla="*/ 63 h 181"/>
                <a:gd name="T42" fmla="*/ 0 w 117"/>
                <a:gd name="T43" fmla="*/ 118 h 181"/>
                <a:gd name="T44" fmla="*/ 13 w 117"/>
                <a:gd name="T45" fmla="*/ 131 h 181"/>
                <a:gd name="T46" fmla="*/ 49 w 117"/>
                <a:gd name="T47" fmla="*/ 131 h 181"/>
                <a:gd name="T48" fmla="*/ 95 w 117"/>
                <a:gd name="T49" fmla="*/ 177 h 181"/>
                <a:gd name="T50" fmla="*/ 104 w 117"/>
                <a:gd name="T51" fmla="*/ 181 h 181"/>
                <a:gd name="T52" fmla="*/ 117 w 117"/>
                <a:gd name="T53" fmla="*/ 168 h 181"/>
                <a:gd name="T54" fmla="*/ 117 w 117"/>
                <a:gd name="T55" fmla="*/ 129 h 181"/>
                <a:gd name="T56" fmla="*/ 109 w 117"/>
                <a:gd name="T57" fmla="*/ 12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81">
                  <a:moveTo>
                    <a:pt x="109" y="129"/>
                  </a:moveTo>
                  <a:cubicBezTo>
                    <a:pt x="109" y="168"/>
                    <a:pt x="109" y="168"/>
                    <a:pt x="109" y="168"/>
                  </a:cubicBezTo>
                  <a:cubicBezTo>
                    <a:pt x="109" y="170"/>
                    <a:pt x="107" y="173"/>
                    <a:pt x="104" y="173"/>
                  </a:cubicBezTo>
                  <a:cubicBezTo>
                    <a:pt x="103" y="173"/>
                    <a:pt x="101" y="172"/>
                    <a:pt x="100" y="171"/>
                  </a:cubicBezTo>
                  <a:cubicBezTo>
                    <a:pt x="52" y="123"/>
                    <a:pt x="52" y="123"/>
                    <a:pt x="52" y="123"/>
                  </a:cubicBezTo>
                  <a:cubicBezTo>
                    <a:pt x="13" y="123"/>
                    <a:pt x="13" y="123"/>
                    <a:pt x="13" y="123"/>
                  </a:cubicBezTo>
                  <a:cubicBezTo>
                    <a:pt x="10" y="123"/>
                    <a:pt x="8" y="120"/>
                    <a:pt x="8" y="118"/>
                  </a:cubicBezTo>
                  <a:cubicBezTo>
                    <a:pt x="8" y="63"/>
                    <a:pt x="8" y="63"/>
                    <a:pt x="8" y="63"/>
                  </a:cubicBezTo>
                  <a:cubicBezTo>
                    <a:pt x="8" y="60"/>
                    <a:pt x="10" y="58"/>
                    <a:pt x="13" y="58"/>
                  </a:cubicBezTo>
                  <a:cubicBezTo>
                    <a:pt x="52" y="58"/>
                    <a:pt x="52" y="58"/>
                    <a:pt x="52" y="58"/>
                  </a:cubicBezTo>
                  <a:cubicBezTo>
                    <a:pt x="100" y="9"/>
                    <a:pt x="100" y="9"/>
                    <a:pt x="100" y="9"/>
                  </a:cubicBezTo>
                  <a:cubicBezTo>
                    <a:pt x="101" y="8"/>
                    <a:pt x="103" y="8"/>
                    <a:pt x="104" y="8"/>
                  </a:cubicBezTo>
                  <a:cubicBezTo>
                    <a:pt x="107" y="8"/>
                    <a:pt x="109" y="10"/>
                    <a:pt x="109" y="13"/>
                  </a:cubicBezTo>
                  <a:cubicBezTo>
                    <a:pt x="109" y="50"/>
                    <a:pt x="109" y="50"/>
                    <a:pt x="109" y="50"/>
                  </a:cubicBezTo>
                  <a:cubicBezTo>
                    <a:pt x="117" y="50"/>
                    <a:pt x="117" y="50"/>
                    <a:pt x="117" y="50"/>
                  </a:cubicBezTo>
                  <a:cubicBezTo>
                    <a:pt x="117" y="13"/>
                    <a:pt x="117" y="13"/>
                    <a:pt x="117" y="13"/>
                  </a:cubicBezTo>
                  <a:cubicBezTo>
                    <a:pt x="117" y="6"/>
                    <a:pt x="111" y="0"/>
                    <a:pt x="104" y="0"/>
                  </a:cubicBezTo>
                  <a:cubicBezTo>
                    <a:pt x="101" y="0"/>
                    <a:pt x="97" y="1"/>
                    <a:pt x="95" y="4"/>
                  </a:cubicBezTo>
                  <a:cubicBezTo>
                    <a:pt x="49" y="50"/>
                    <a:pt x="49" y="50"/>
                    <a:pt x="49" y="50"/>
                  </a:cubicBezTo>
                  <a:cubicBezTo>
                    <a:pt x="13" y="50"/>
                    <a:pt x="13" y="50"/>
                    <a:pt x="13" y="50"/>
                  </a:cubicBezTo>
                  <a:cubicBezTo>
                    <a:pt x="6" y="50"/>
                    <a:pt x="0" y="56"/>
                    <a:pt x="0" y="63"/>
                  </a:cubicBezTo>
                  <a:cubicBezTo>
                    <a:pt x="0" y="118"/>
                    <a:pt x="0" y="118"/>
                    <a:pt x="0" y="118"/>
                  </a:cubicBezTo>
                  <a:cubicBezTo>
                    <a:pt x="0" y="125"/>
                    <a:pt x="6" y="131"/>
                    <a:pt x="13" y="131"/>
                  </a:cubicBezTo>
                  <a:cubicBezTo>
                    <a:pt x="49" y="131"/>
                    <a:pt x="49" y="131"/>
                    <a:pt x="49" y="131"/>
                  </a:cubicBezTo>
                  <a:cubicBezTo>
                    <a:pt x="95" y="177"/>
                    <a:pt x="95" y="177"/>
                    <a:pt x="95" y="177"/>
                  </a:cubicBezTo>
                  <a:cubicBezTo>
                    <a:pt x="97" y="179"/>
                    <a:pt x="101" y="181"/>
                    <a:pt x="104" y="181"/>
                  </a:cubicBezTo>
                  <a:cubicBezTo>
                    <a:pt x="111" y="181"/>
                    <a:pt x="117" y="175"/>
                    <a:pt x="117" y="168"/>
                  </a:cubicBezTo>
                  <a:cubicBezTo>
                    <a:pt x="117" y="129"/>
                    <a:pt x="117" y="129"/>
                    <a:pt x="117" y="129"/>
                  </a:cubicBezTo>
                  <a:lnTo>
                    <a:pt x="109"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6">
              <a:extLst>
                <a:ext uri="{FF2B5EF4-FFF2-40B4-BE49-F238E27FC236}">
                  <a16:creationId xmlns="" xmlns:a16="http://schemas.microsoft.com/office/drawing/2014/main" id="{A971049A-18F9-4C7C-A9D2-7A5B4D5BE469}"/>
                </a:ext>
              </a:extLst>
            </p:cNvPr>
            <p:cNvSpPr>
              <a:spLocks noEditPoints="1"/>
            </p:cNvSpPr>
            <p:nvPr/>
          </p:nvSpPr>
          <p:spPr bwMode="auto">
            <a:xfrm>
              <a:off x="9964738" y="3275013"/>
              <a:ext cx="139700" cy="263525"/>
            </a:xfrm>
            <a:custGeom>
              <a:avLst/>
              <a:gdLst>
                <a:gd name="T0" fmla="*/ 7 w 53"/>
                <a:gd name="T1" fmla="*/ 66 h 99"/>
                <a:gd name="T2" fmla="*/ 5 w 53"/>
                <a:gd name="T3" fmla="*/ 66 h 99"/>
                <a:gd name="T4" fmla="*/ 0 w 53"/>
                <a:gd name="T5" fmla="*/ 61 h 99"/>
                <a:gd name="T6" fmla="*/ 8 w 53"/>
                <a:gd name="T7" fmla="*/ 49 h 99"/>
                <a:gd name="T8" fmla="*/ 0 w 53"/>
                <a:gd name="T9" fmla="*/ 37 h 99"/>
                <a:gd name="T10" fmla="*/ 5 w 53"/>
                <a:gd name="T11" fmla="*/ 33 h 99"/>
                <a:gd name="T12" fmla="*/ 7 w 53"/>
                <a:gd name="T13" fmla="*/ 33 h 99"/>
                <a:gd name="T14" fmla="*/ 17 w 53"/>
                <a:gd name="T15" fmla="*/ 49 h 99"/>
                <a:gd name="T16" fmla="*/ 7 w 53"/>
                <a:gd name="T17" fmla="*/ 66 h 99"/>
                <a:gd name="T18" fmla="*/ 14 w 53"/>
                <a:gd name="T19" fmla="*/ 82 h 99"/>
                <a:gd name="T20" fmla="*/ 12 w 53"/>
                <a:gd name="T21" fmla="*/ 82 h 99"/>
                <a:gd name="T22" fmla="*/ 7 w 53"/>
                <a:gd name="T23" fmla="*/ 78 h 99"/>
                <a:gd name="T24" fmla="*/ 10 w 53"/>
                <a:gd name="T25" fmla="*/ 74 h 99"/>
                <a:gd name="T26" fmla="*/ 15 w 53"/>
                <a:gd name="T27" fmla="*/ 71 h 99"/>
                <a:gd name="T28" fmla="*/ 26 w 53"/>
                <a:gd name="T29" fmla="*/ 49 h 99"/>
                <a:gd name="T30" fmla="*/ 15 w 53"/>
                <a:gd name="T31" fmla="*/ 28 h 99"/>
                <a:gd name="T32" fmla="*/ 10 w 53"/>
                <a:gd name="T33" fmla="*/ 25 h 99"/>
                <a:gd name="T34" fmla="*/ 7 w 53"/>
                <a:gd name="T35" fmla="*/ 21 h 99"/>
                <a:gd name="T36" fmla="*/ 12 w 53"/>
                <a:gd name="T37" fmla="*/ 16 h 99"/>
                <a:gd name="T38" fmla="*/ 14 w 53"/>
                <a:gd name="T39" fmla="*/ 16 h 99"/>
                <a:gd name="T40" fmla="*/ 35 w 53"/>
                <a:gd name="T41" fmla="*/ 49 h 99"/>
                <a:gd name="T42" fmla="*/ 14 w 53"/>
                <a:gd name="T43" fmla="*/ 82 h 99"/>
                <a:gd name="T44" fmla="*/ 21 w 53"/>
                <a:gd name="T45" fmla="*/ 98 h 99"/>
                <a:gd name="T46" fmla="*/ 19 w 53"/>
                <a:gd name="T47" fmla="*/ 99 h 99"/>
                <a:gd name="T48" fmla="*/ 14 w 53"/>
                <a:gd name="T49" fmla="*/ 94 h 99"/>
                <a:gd name="T50" fmla="*/ 17 w 53"/>
                <a:gd name="T51" fmla="*/ 90 h 99"/>
                <a:gd name="T52" fmla="*/ 20 w 53"/>
                <a:gd name="T53" fmla="*/ 89 h 99"/>
                <a:gd name="T54" fmla="*/ 26 w 53"/>
                <a:gd name="T55" fmla="*/ 85 h 99"/>
                <a:gd name="T56" fmla="*/ 44 w 53"/>
                <a:gd name="T57" fmla="*/ 49 h 99"/>
                <a:gd name="T58" fmla="*/ 26 w 53"/>
                <a:gd name="T59" fmla="*/ 13 h 99"/>
                <a:gd name="T60" fmla="*/ 20 w 53"/>
                <a:gd name="T61" fmla="*/ 10 h 99"/>
                <a:gd name="T62" fmla="*/ 17 w 53"/>
                <a:gd name="T63" fmla="*/ 8 h 99"/>
                <a:gd name="T64" fmla="*/ 14 w 53"/>
                <a:gd name="T65" fmla="*/ 4 h 99"/>
                <a:gd name="T66" fmla="*/ 19 w 53"/>
                <a:gd name="T67" fmla="*/ 0 h 99"/>
                <a:gd name="T68" fmla="*/ 21 w 53"/>
                <a:gd name="T69" fmla="*/ 0 h 99"/>
                <a:gd name="T70" fmla="*/ 53 w 53"/>
                <a:gd name="T71" fmla="*/ 49 h 99"/>
                <a:gd name="T72" fmla="*/ 21 w 53"/>
                <a:gd name="T73" fmla="*/ 9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 h="99">
                  <a:moveTo>
                    <a:pt x="7" y="66"/>
                  </a:moveTo>
                  <a:cubicBezTo>
                    <a:pt x="6" y="66"/>
                    <a:pt x="5" y="66"/>
                    <a:pt x="5" y="66"/>
                  </a:cubicBezTo>
                  <a:cubicBezTo>
                    <a:pt x="2" y="66"/>
                    <a:pt x="0" y="64"/>
                    <a:pt x="0" y="61"/>
                  </a:cubicBezTo>
                  <a:cubicBezTo>
                    <a:pt x="0" y="56"/>
                    <a:pt x="8" y="58"/>
                    <a:pt x="8" y="49"/>
                  </a:cubicBezTo>
                  <a:cubicBezTo>
                    <a:pt x="8" y="41"/>
                    <a:pt x="0" y="42"/>
                    <a:pt x="0" y="37"/>
                  </a:cubicBezTo>
                  <a:cubicBezTo>
                    <a:pt x="0" y="34"/>
                    <a:pt x="2" y="33"/>
                    <a:pt x="5" y="33"/>
                  </a:cubicBezTo>
                  <a:cubicBezTo>
                    <a:pt x="5" y="33"/>
                    <a:pt x="6" y="33"/>
                    <a:pt x="7" y="33"/>
                  </a:cubicBezTo>
                  <a:cubicBezTo>
                    <a:pt x="13" y="35"/>
                    <a:pt x="17" y="42"/>
                    <a:pt x="17" y="49"/>
                  </a:cubicBezTo>
                  <a:cubicBezTo>
                    <a:pt x="17" y="56"/>
                    <a:pt x="13" y="63"/>
                    <a:pt x="7" y="66"/>
                  </a:cubicBezTo>
                  <a:close/>
                  <a:moveTo>
                    <a:pt x="14" y="82"/>
                  </a:moveTo>
                  <a:cubicBezTo>
                    <a:pt x="13" y="82"/>
                    <a:pt x="12" y="82"/>
                    <a:pt x="12" y="82"/>
                  </a:cubicBezTo>
                  <a:cubicBezTo>
                    <a:pt x="9" y="82"/>
                    <a:pt x="7" y="80"/>
                    <a:pt x="7" y="78"/>
                  </a:cubicBezTo>
                  <a:cubicBezTo>
                    <a:pt x="7" y="76"/>
                    <a:pt x="8" y="75"/>
                    <a:pt x="10" y="74"/>
                  </a:cubicBezTo>
                  <a:cubicBezTo>
                    <a:pt x="12" y="73"/>
                    <a:pt x="14" y="72"/>
                    <a:pt x="15" y="71"/>
                  </a:cubicBezTo>
                  <a:cubicBezTo>
                    <a:pt x="22" y="66"/>
                    <a:pt x="26" y="58"/>
                    <a:pt x="26" y="49"/>
                  </a:cubicBezTo>
                  <a:cubicBezTo>
                    <a:pt x="26" y="41"/>
                    <a:pt x="22" y="33"/>
                    <a:pt x="15" y="28"/>
                  </a:cubicBezTo>
                  <a:cubicBezTo>
                    <a:pt x="14" y="26"/>
                    <a:pt x="12" y="26"/>
                    <a:pt x="10" y="25"/>
                  </a:cubicBezTo>
                  <a:cubicBezTo>
                    <a:pt x="8" y="24"/>
                    <a:pt x="7" y="23"/>
                    <a:pt x="7" y="21"/>
                  </a:cubicBezTo>
                  <a:cubicBezTo>
                    <a:pt x="7" y="18"/>
                    <a:pt x="9" y="16"/>
                    <a:pt x="12" y="16"/>
                  </a:cubicBezTo>
                  <a:cubicBezTo>
                    <a:pt x="12" y="16"/>
                    <a:pt x="13" y="16"/>
                    <a:pt x="14" y="16"/>
                  </a:cubicBezTo>
                  <a:cubicBezTo>
                    <a:pt x="27" y="22"/>
                    <a:pt x="35" y="35"/>
                    <a:pt x="35" y="49"/>
                  </a:cubicBezTo>
                  <a:cubicBezTo>
                    <a:pt x="35" y="63"/>
                    <a:pt x="27" y="77"/>
                    <a:pt x="14" y="82"/>
                  </a:cubicBezTo>
                  <a:close/>
                  <a:moveTo>
                    <a:pt x="21" y="98"/>
                  </a:moveTo>
                  <a:cubicBezTo>
                    <a:pt x="20" y="99"/>
                    <a:pt x="19" y="99"/>
                    <a:pt x="19" y="99"/>
                  </a:cubicBezTo>
                  <a:cubicBezTo>
                    <a:pt x="16" y="99"/>
                    <a:pt x="14" y="97"/>
                    <a:pt x="14" y="94"/>
                  </a:cubicBezTo>
                  <a:cubicBezTo>
                    <a:pt x="14" y="92"/>
                    <a:pt x="15" y="91"/>
                    <a:pt x="17" y="90"/>
                  </a:cubicBezTo>
                  <a:cubicBezTo>
                    <a:pt x="18" y="90"/>
                    <a:pt x="19" y="89"/>
                    <a:pt x="20" y="89"/>
                  </a:cubicBezTo>
                  <a:cubicBezTo>
                    <a:pt x="22" y="88"/>
                    <a:pt x="24" y="86"/>
                    <a:pt x="26" y="85"/>
                  </a:cubicBezTo>
                  <a:cubicBezTo>
                    <a:pt x="37" y="77"/>
                    <a:pt x="44" y="63"/>
                    <a:pt x="44" y="49"/>
                  </a:cubicBezTo>
                  <a:cubicBezTo>
                    <a:pt x="44" y="35"/>
                    <a:pt x="37" y="22"/>
                    <a:pt x="26" y="13"/>
                  </a:cubicBezTo>
                  <a:cubicBezTo>
                    <a:pt x="24" y="12"/>
                    <a:pt x="22" y="11"/>
                    <a:pt x="20" y="10"/>
                  </a:cubicBezTo>
                  <a:cubicBezTo>
                    <a:pt x="19" y="9"/>
                    <a:pt x="18" y="9"/>
                    <a:pt x="17" y="8"/>
                  </a:cubicBezTo>
                  <a:cubicBezTo>
                    <a:pt x="15" y="7"/>
                    <a:pt x="14" y="6"/>
                    <a:pt x="14" y="4"/>
                  </a:cubicBezTo>
                  <a:cubicBezTo>
                    <a:pt x="14" y="2"/>
                    <a:pt x="16" y="0"/>
                    <a:pt x="19" y="0"/>
                  </a:cubicBezTo>
                  <a:cubicBezTo>
                    <a:pt x="19" y="0"/>
                    <a:pt x="20" y="0"/>
                    <a:pt x="21" y="0"/>
                  </a:cubicBezTo>
                  <a:cubicBezTo>
                    <a:pt x="40" y="9"/>
                    <a:pt x="53" y="28"/>
                    <a:pt x="53" y="49"/>
                  </a:cubicBezTo>
                  <a:cubicBezTo>
                    <a:pt x="53" y="71"/>
                    <a:pt x="40" y="90"/>
                    <a:pt x="21"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6" name="Group 15">
            <a:extLst>
              <a:ext uri="{FF2B5EF4-FFF2-40B4-BE49-F238E27FC236}">
                <a16:creationId xmlns="" xmlns:a16="http://schemas.microsoft.com/office/drawing/2014/main" id="{9CD7C54C-702A-4E06-A9DB-0C4AC7A85B26}"/>
              </a:ext>
            </a:extLst>
          </p:cNvPr>
          <p:cNvGrpSpPr/>
          <p:nvPr/>
        </p:nvGrpSpPr>
        <p:grpSpPr>
          <a:xfrm>
            <a:off x="1631899" y="3855598"/>
            <a:ext cx="378264" cy="266655"/>
            <a:chOff x="0" y="0"/>
            <a:chExt cx="5681663" cy="4005263"/>
          </a:xfrm>
          <a:solidFill>
            <a:schemeClr val="tx1"/>
          </a:solidFill>
        </p:grpSpPr>
        <p:sp>
          <p:nvSpPr>
            <p:cNvPr id="17" name="Freeform 18">
              <a:extLst>
                <a:ext uri="{FF2B5EF4-FFF2-40B4-BE49-F238E27FC236}">
                  <a16:creationId xmlns="" xmlns:a16="http://schemas.microsoft.com/office/drawing/2014/main" id="{3D6C598D-EDE0-4D51-A7F2-E1653D0E9B47}"/>
                </a:ext>
              </a:extLst>
            </p:cNvPr>
            <p:cNvSpPr>
              <a:spLocks noEditPoints="1"/>
            </p:cNvSpPr>
            <p:nvPr/>
          </p:nvSpPr>
          <p:spPr bwMode="auto">
            <a:xfrm>
              <a:off x="0" y="0"/>
              <a:ext cx="5681663" cy="4005263"/>
            </a:xfrm>
            <a:custGeom>
              <a:avLst/>
              <a:gdLst>
                <a:gd name="T0" fmla="*/ 1383 w 1512"/>
                <a:gd name="T1" fmla="*/ 1065 h 1065"/>
                <a:gd name="T2" fmla="*/ 129 w 1512"/>
                <a:gd name="T3" fmla="*/ 1065 h 1065"/>
                <a:gd name="T4" fmla="*/ 0 w 1512"/>
                <a:gd name="T5" fmla="*/ 936 h 1065"/>
                <a:gd name="T6" fmla="*/ 0 w 1512"/>
                <a:gd name="T7" fmla="*/ 563 h 1065"/>
                <a:gd name="T8" fmla="*/ 469 w 1512"/>
                <a:gd name="T9" fmla="*/ 0 h 1065"/>
                <a:gd name="T10" fmla="*/ 1043 w 1512"/>
                <a:gd name="T11" fmla="*/ 0 h 1065"/>
                <a:gd name="T12" fmla="*/ 1512 w 1512"/>
                <a:gd name="T13" fmla="*/ 563 h 1065"/>
                <a:gd name="T14" fmla="*/ 1512 w 1512"/>
                <a:gd name="T15" fmla="*/ 936 h 1065"/>
                <a:gd name="T16" fmla="*/ 1383 w 1512"/>
                <a:gd name="T17" fmla="*/ 1065 h 1065"/>
                <a:gd name="T18" fmla="*/ 79 w 1512"/>
                <a:gd name="T19" fmla="*/ 592 h 1065"/>
                <a:gd name="T20" fmla="*/ 79 w 1512"/>
                <a:gd name="T21" fmla="*/ 936 h 1065"/>
                <a:gd name="T22" fmla="*/ 129 w 1512"/>
                <a:gd name="T23" fmla="*/ 986 h 1065"/>
                <a:gd name="T24" fmla="*/ 1383 w 1512"/>
                <a:gd name="T25" fmla="*/ 986 h 1065"/>
                <a:gd name="T26" fmla="*/ 1433 w 1512"/>
                <a:gd name="T27" fmla="*/ 936 h 1065"/>
                <a:gd name="T28" fmla="*/ 1433 w 1512"/>
                <a:gd name="T29" fmla="*/ 592 h 1065"/>
                <a:gd name="T30" fmla="*/ 1006 w 1512"/>
                <a:gd name="T31" fmla="*/ 79 h 1065"/>
                <a:gd name="T32" fmla="*/ 506 w 1512"/>
                <a:gd name="T33" fmla="*/ 79 h 1065"/>
                <a:gd name="T34" fmla="*/ 79 w 1512"/>
                <a:gd name="T35" fmla="*/ 592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12" h="1065">
                  <a:moveTo>
                    <a:pt x="1383" y="1065"/>
                  </a:moveTo>
                  <a:cubicBezTo>
                    <a:pt x="129" y="1065"/>
                    <a:pt x="129" y="1065"/>
                    <a:pt x="129" y="1065"/>
                  </a:cubicBezTo>
                  <a:cubicBezTo>
                    <a:pt x="58" y="1065"/>
                    <a:pt x="0" y="1007"/>
                    <a:pt x="0" y="936"/>
                  </a:cubicBezTo>
                  <a:cubicBezTo>
                    <a:pt x="0" y="563"/>
                    <a:pt x="0" y="563"/>
                    <a:pt x="0" y="563"/>
                  </a:cubicBezTo>
                  <a:cubicBezTo>
                    <a:pt x="469" y="0"/>
                    <a:pt x="469" y="0"/>
                    <a:pt x="469" y="0"/>
                  </a:cubicBezTo>
                  <a:cubicBezTo>
                    <a:pt x="1043" y="0"/>
                    <a:pt x="1043" y="0"/>
                    <a:pt x="1043" y="0"/>
                  </a:cubicBezTo>
                  <a:cubicBezTo>
                    <a:pt x="1512" y="563"/>
                    <a:pt x="1512" y="563"/>
                    <a:pt x="1512" y="563"/>
                  </a:cubicBezTo>
                  <a:cubicBezTo>
                    <a:pt x="1512" y="936"/>
                    <a:pt x="1512" y="936"/>
                    <a:pt x="1512" y="936"/>
                  </a:cubicBezTo>
                  <a:cubicBezTo>
                    <a:pt x="1512" y="1007"/>
                    <a:pt x="1454" y="1065"/>
                    <a:pt x="1383" y="1065"/>
                  </a:cubicBezTo>
                  <a:close/>
                  <a:moveTo>
                    <a:pt x="79" y="592"/>
                  </a:moveTo>
                  <a:cubicBezTo>
                    <a:pt x="79" y="936"/>
                    <a:pt x="79" y="936"/>
                    <a:pt x="79" y="936"/>
                  </a:cubicBezTo>
                  <a:cubicBezTo>
                    <a:pt x="79" y="963"/>
                    <a:pt x="101" y="986"/>
                    <a:pt x="129" y="986"/>
                  </a:cubicBezTo>
                  <a:cubicBezTo>
                    <a:pt x="1383" y="986"/>
                    <a:pt x="1383" y="986"/>
                    <a:pt x="1383" y="986"/>
                  </a:cubicBezTo>
                  <a:cubicBezTo>
                    <a:pt x="1411" y="986"/>
                    <a:pt x="1433" y="963"/>
                    <a:pt x="1433" y="936"/>
                  </a:cubicBezTo>
                  <a:cubicBezTo>
                    <a:pt x="1433" y="592"/>
                    <a:pt x="1433" y="592"/>
                    <a:pt x="1433" y="592"/>
                  </a:cubicBezTo>
                  <a:cubicBezTo>
                    <a:pt x="1006" y="79"/>
                    <a:pt x="1006" y="79"/>
                    <a:pt x="1006" y="79"/>
                  </a:cubicBezTo>
                  <a:cubicBezTo>
                    <a:pt x="506" y="79"/>
                    <a:pt x="506" y="79"/>
                    <a:pt x="506" y="79"/>
                  </a:cubicBezTo>
                  <a:lnTo>
                    <a:pt x="79" y="5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9">
              <a:extLst>
                <a:ext uri="{FF2B5EF4-FFF2-40B4-BE49-F238E27FC236}">
                  <a16:creationId xmlns="" xmlns:a16="http://schemas.microsoft.com/office/drawing/2014/main" id="{6ACBAE93-8B91-4E1E-827E-A30DA960E561}"/>
                </a:ext>
              </a:extLst>
            </p:cNvPr>
            <p:cNvSpPr>
              <a:spLocks noEditPoints="1"/>
            </p:cNvSpPr>
            <p:nvPr/>
          </p:nvSpPr>
          <p:spPr bwMode="auto">
            <a:xfrm>
              <a:off x="1652588" y="2433638"/>
              <a:ext cx="2374900" cy="484188"/>
            </a:xfrm>
            <a:custGeom>
              <a:avLst/>
              <a:gdLst>
                <a:gd name="T0" fmla="*/ 1191 w 1496"/>
                <a:gd name="T1" fmla="*/ 305 h 305"/>
                <a:gd name="T2" fmla="*/ 306 w 1496"/>
                <a:gd name="T3" fmla="*/ 305 h 305"/>
                <a:gd name="T4" fmla="*/ 0 w 1496"/>
                <a:gd name="T5" fmla="*/ 0 h 305"/>
                <a:gd name="T6" fmla="*/ 1496 w 1496"/>
                <a:gd name="T7" fmla="*/ 0 h 305"/>
                <a:gd name="T8" fmla="*/ 1191 w 1496"/>
                <a:gd name="T9" fmla="*/ 305 h 305"/>
                <a:gd name="T10" fmla="*/ 343 w 1496"/>
                <a:gd name="T11" fmla="*/ 213 h 305"/>
                <a:gd name="T12" fmla="*/ 1153 w 1496"/>
                <a:gd name="T13" fmla="*/ 213 h 305"/>
                <a:gd name="T14" fmla="*/ 1271 w 1496"/>
                <a:gd name="T15" fmla="*/ 94 h 305"/>
                <a:gd name="T16" fmla="*/ 225 w 1496"/>
                <a:gd name="T17" fmla="*/ 94 h 305"/>
                <a:gd name="T18" fmla="*/ 343 w 1496"/>
                <a:gd name="T19" fmla="*/ 21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6" h="305">
                  <a:moveTo>
                    <a:pt x="1191" y="305"/>
                  </a:moveTo>
                  <a:lnTo>
                    <a:pt x="306" y="305"/>
                  </a:lnTo>
                  <a:lnTo>
                    <a:pt x="0" y="0"/>
                  </a:lnTo>
                  <a:lnTo>
                    <a:pt x="1496" y="0"/>
                  </a:lnTo>
                  <a:lnTo>
                    <a:pt x="1191" y="305"/>
                  </a:lnTo>
                  <a:close/>
                  <a:moveTo>
                    <a:pt x="343" y="213"/>
                  </a:moveTo>
                  <a:lnTo>
                    <a:pt x="1153" y="213"/>
                  </a:lnTo>
                  <a:lnTo>
                    <a:pt x="1271" y="94"/>
                  </a:lnTo>
                  <a:lnTo>
                    <a:pt x="225" y="94"/>
                  </a:lnTo>
                  <a:lnTo>
                    <a:pt x="343" y="2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20">
              <a:extLst>
                <a:ext uri="{FF2B5EF4-FFF2-40B4-BE49-F238E27FC236}">
                  <a16:creationId xmlns="" xmlns:a16="http://schemas.microsoft.com/office/drawing/2014/main" id="{FF462C50-35D4-40E2-AEF0-B6E6EC826DEE}"/>
                </a:ext>
              </a:extLst>
            </p:cNvPr>
            <p:cNvSpPr>
              <a:spLocks noEditPoints="1"/>
            </p:cNvSpPr>
            <p:nvPr/>
          </p:nvSpPr>
          <p:spPr bwMode="auto">
            <a:xfrm>
              <a:off x="427038" y="412750"/>
              <a:ext cx="4826000" cy="1831975"/>
            </a:xfrm>
            <a:custGeom>
              <a:avLst/>
              <a:gdLst>
                <a:gd name="T0" fmla="*/ 3040 w 3040"/>
                <a:gd name="T1" fmla="*/ 1154 h 1154"/>
                <a:gd name="T2" fmla="*/ 0 w 3040"/>
                <a:gd name="T3" fmla="*/ 1154 h 1154"/>
                <a:gd name="T4" fmla="*/ 962 w 3040"/>
                <a:gd name="T5" fmla="*/ 0 h 1154"/>
                <a:gd name="T6" fmla="*/ 2079 w 3040"/>
                <a:gd name="T7" fmla="*/ 0 h 1154"/>
                <a:gd name="T8" fmla="*/ 3040 w 3040"/>
                <a:gd name="T9" fmla="*/ 1154 h 1154"/>
                <a:gd name="T10" fmla="*/ 199 w 3040"/>
                <a:gd name="T11" fmla="*/ 1062 h 1154"/>
                <a:gd name="T12" fmla="*/ 2841 w 3040"/>
                <a:gd name="T13" fmla="*/ 1062 h 1154"/>
                <a:gd name="T14" fmla="*/ 2036 w 3040"/>
                <a:gd name="T15" fmla="*/ 93 h 1154"/>
                <a:gd name="T16" fmla="*/ 1006 w 3040"/>
                <a:gd name="T17" fmla="*/ 93 h 1154"/>
                <a:gd name="T18" fmla="*/ 199 w 3040"/>
                <a:gd name="T19" fmla="*/ 1062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0" h="1154">
                  <a:moveTo>
                    <a:pt x="3040" y="1154"/>
                  </a:moveTo>
                  <a:lnTo>
                    <a:pt x="0" y="1154"/>
                  </a:lnTo>
                  <a:lnTo>
                    <a:pt x="962" y="0"/>
                  </a:lnTo>
                  <a:lnTo>
                    <a:pt x="2079" y="0"/>
                  </a:lnTo>
                  <a:lnTo>
                    <a:pt x="3040" y="1154"/>
                  </a:lnTo>
                  <a:close/>
                  <a:moveTo>
                    <a:pt x="199" y="1062"/>
                  </a:moveTo>
                  <a:lnTo>
                    <a:pt x="2841" y="1062"/>
                  </a:lnTo>
                  <a:lnTo>
                    <a:pt x="2036" y="93"/>
                  </a:lnTo>
                  <a:lnTo>
                    <a:pt x="1006" y="93"/>
                  </a:lnTo>
                  <a:lnTo>
                    <a:pt x="199" y="10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1">
              <a:extLst>
                <a:ext uri="{FF2B5EF4-FFF2-40B4-BE49-F238E27FC236}">
                  <a16:creationId xmlns="" xmlns:a16="http://schemas.microsoft.com/office/drawing/2014/main" id="{A0DC2076-5A2E-4D53-B85D-1898AF0085B4}"/>
                </a:ext>
              </a:extLst>
            </p:cNvPr>
            <p:cNvSpPr>
              <a:spLocks noEditPoints="1"/>
            </p:cNvSpPr>
            <p:nvPr/>
          </p:nvSpPr>
          <p:spPr bwMode="auto">
            <a:xfrm>
              <a:off x="1641475" y="747713"/>
              <a:ext cx="2397125" cy="485775"/>
            </a:xfrm>
            <a:custGeom>
              <a:avLst/>
              <a:gdLst>
                <a:gd name="T0" fmla="*/ 1510 w 1510"/>
                <a:gd name="T1" fmla="*/ 306 h 306"/>
                <a:gd name="T2" fmla="*/ 0 w 1510"/>
                <a:gd name="T3" fmla="*/ 306 h 306"/>
                <a:gd name="T4" fmla="*/ 225 w 1510"/>
                <a:gd name="T5" fmla="*/ 0 h 306"/>
                <a:gd name="T6" fmla="*/ 1285 w 1510"/>
                <a:gd name="T7" fmla="*/ 0 h 306"/>
                <a:gd name="T8" fmla="*/ 1510 w 1510"/>
                <a:gd name="T9" fmla="*/ 306 h 306"/>
                <a:gd name="T10" fmla="*/ 185 w 1510"/>
                <a:gd name="T11" fmla="*/ 214 h 306"/>
                <a:gd name="T12" fmla="*/ 1326 w 1510"/>
                <a:gd name="T13" fmla="*/ 214 h 306"/>
                <a:gd name="T14" fmla="*/ 1238 w 1510"/>
                <a:gd name="T15" fmla="*/ 95 h 306"/>
                <a:gd name="T16" fmla="*/ 272 w 1510"/>
                <a:gd name="T17" fmla="*/ 95 h 306"/>
                <a:gd name="T18" fmla="*/ 185 w 1510"/>
                <a:gd name="T19" fmla="*/ 21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0" h="306">
                  <a:moveTo>
                    <a:pt x="1510" y="306"/>
                  </a:moveTo>
                  <a:lnTo>
                    <a:pt x="0" y="306"/>
                  </a:lnTo>
                  <a:lnTo>
                    <a:pt x="225" y="0"/>
                  </a:lnTo>
                  <a:lnTo>
                    <a:pt x="1285" y="0"/>
                  </a:lnTo>
                  <a:lnTo>
                    <a:pt x="1510" y="306"/>
                  </a:lnTo>
                  <a:close/>
                  <a:moveTo>
                    <a:pt x="185" y="214"/>
                  </a:moveTo>
                  <a:lnTo>
                    <a:pt x="1326" y="214"/>
                  </a:lnTo>
                  <a:lnTo>
                    <a:pt x="1238" y="95"/>
                  </a:lnTo>
                  <a:lnTo>
                    <a:pt x="272" y="95"/>
                  </a:lnTo>
                  <a:lnTo>
                    <a:pt x="185"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2">
              <a:extLst>
                <a:ext uri="{FF2B5EF4-FFF2-40B4-BE49-F238E27FC236}">
                  <a16:creationId xmlns="" xmlns:a16="http://schemas.microsoft.com/office/drawing/2014/main" id="{A5565857-BFD6-4A35-80B2-E22EB14E8DD6}"/>
                </a:ext>
              </a:extLst>
            </p:cNvPr>
            <p:cNvSpPr>
              <a:spLocks noEditPoints="1"/>
            </p:cNvSpPr>
            <p:nvPr/>
          </p:nvSpPr>
          <p:spPr bwMode="auto">
            <a:xfrm>
              <a:off x="1149350" y="1420813"/>
              <a:ext cx="3381375" cy="488950"/>
            </a:xfrm>
            <a:custGeom>
              <a:avLst/>
              <a:gdLst>
                <a:gd name="T0" fmla="*/ 2130 w 2130"/>
                <a:gd name="T1" fmla="*/ 308 h 308"/>
                <a:gd name="T2" fmla="*/ 0 w 2130"/>
                <a:gd name="T3" fmla="*/ 308 h 308"/>
                <a:gd name="T4" fmla="*/ 222 w 2130"/>
                <a:gd name="T5" fmla="*/ 0 h 308"/>
                <a:gd name="T6" fmla="*/ 1908 w 2130"/>
                <a:gd name="T7" fmla="*/ 0 h 308"/>
                <a:gd name="T8" fmla="*/ 2130 w 2130"/>
                <a:gd name="T9" fmla="*/ 308 h 308"/>
                <a:gd name="T10" fmla="*/ 185 w 2130"/>
                <a:gd name="T11" fmla="*/ 214 h 308"/>
                <a:gd name="T12" fmla="*/ 1946 w 2130"/>
                <a:gd name="T13" fmla="*/ 214 h 308"/>
                <a:gd name="T14" fmla="*/ 1860 w 2130"/>
                <a:gd name="T15" fmla="*/ 95 h 308"/>
                <a:gd name="T16" fmla="*/ 270 w 2130"/>
                <a:gd name="T17" fmla="*/ 95 h 308"/>
                <a:gd name="T18" fmla="*/ 185 w 2130"/>
                <a:gd name="T19" fmla="*/ 214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0" h="308">
                  <a:moveTo>
                    <a:pt x="2130" y="308"/>
                  </a:moveTo>
                  <a:lnTo>
                    <a:pt x="0" y="308"/>
                  </a:lnTo>
                  <a:lnTo>
                    <a:pt x="222" y="0"/>
                  </a:lnTo>
                  <a:lnTo>
                    <a:pt x="1908" y="0"/>
                  </a:lnTo>
                  <a:lnTo>
                    <a:pt x="2130" y="308"/>
                  </a:lnTo>
                  <a:close/>
                  <a:moveTo>
                    <a:pt x="185" y="214"/>
                  </a:moveTo>
                  <a:lnTo>
                    <a:pt x="1946" y="214"/>
                  </a:lnTo>
                  <a:lnTo>
                    <a:pt x="1860" y="95"/>
                  </a:lnTo>
                  <a:lnTo>
                    <a:pt x="270" y="95"/>
                  </a:lnTo>
                  <a:lnTo>
                    <a:pt x="185"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 name="Group 21">
            <a:extLst>
              <a:ext uri="{FF2B5EF4-FFF2-40B4-BE49-F238E27FC236}">
                <a16:creationId xmlns="" xmlns:a16="http://schemas.microsoft.com/office/drawing/2014/main" id="{B70FB0D9-A921-46F3-95CC-DDCAD4BBB2EB}"/>
              </a:ext>
            </a:extLst>
          </p:cNvPr>
          <p:cNvGrpSpPr/>
          <p:nvPr/>
        </p:nvGrpSpPr>
        <p:grpSpPr>
          <a:xfrm>
            <a:off x="9613026" y="3132385"/>
            <a:ext cx="314175" cy="316838"/>
            <a:chOff x="3459163" y="2605088"/>
            <a:chExt cx="561975" cy="566737"/>
          </a:xfrm>
          <a:solidFill>
            <a:schemeClr val="tx1"/>
          </a:solidFill>
        </p:grpSpPr>
        <p:sp>
          <p:nvSpPr>
            <p:cNvPr id="23" name="Freeform 5">
              <a:extLst>
                <a:ext uri="{FF2B5EF4-FFF2-40B4-BE49-F238E27FC236}">
                  <a16:creationId xmlns="" xmlns:a16="http://schemas.microsoft.com/office/drawing/2014/main" id="{C69158DB-4960-487C-9024-4C165ED947EB}"/>
                </a:ext>
              </a:extLst>
            </p:cNvPr>
            <p:cNvSpPr>
              <a:spLocks noEditPoints="1"/>
            </p:cNvSpPr>
            <p:nvPr/>
          </p:nvSpPr>
          <p:spPr bwMode="auto">
            <a:xfrm>
              <a:off x="3459163" y="2605088"/>
              <a:ext cx="561975" cy="566737"/>
            </a:xfrm>
            <a:custGeom>
              <a:avLst/>
              <a:gdLst>
                <a:gd name="T0" fmla="*/ 0 w 354"/>
                <a:gd name="T1" fmla="*/ 0 h 357"/>
                <a:gd name="T2" fmla="*/ 0 w 354"/>
                <a:gd name="T3" fmla="*/ 357 h 357"/>
                <a:gd name="T4" fmla="*/ 354 w 354"/>
                <a:gd name="T5" fmla="*/ 357 h 357"/>
                <a:gd name="T6" fmla="*/ 354 w 354"/>
                <a:gd name="T7" fmla="*/ 0 h 357"/>
                <a:gd name="T8" fmla="*/ 0 w 354"/>
                <a:gd name="T9" fmla="*/ 0 h 357"/>
                <a:gd name="T10" fmla="*/ 133 w 354"/>
                <a:gd name="T11" fmla="*/ 45 h 357"/>
                <a:gd name="T12" fmla="*/ 155 w 354"/>
                <a:gd name="T13" fmla="*/ 45 h 357"/>
                <a:gd name="T14" fmla="*/ 155 w 354"/>
                <a:gd name="T15" fmla="*/ 67 h 357"/>
                <a:gd name="T16" fmla="*/ 133 w 354"/>
                <a:gd name="T17" fmla="*/ 67 h 357"/>
                <a:gd name="T18" fmla="*/ 133 w 354"/>
                <a:gd name="T19" fmla="*/ 45 h 357"/>
                <a:gd name="T20" fmla="*/ 88 w 354"/>
                <a:gd name="T21" fmla="*/ 45 h 357"/>
                <a:gd name="T22" fmla="*/ 111 w 354"/>
                <a:gd name="T23" fmla="*/ 45 h 357"/>
                <a:gd name="T24" fmla="*/ 111 w 354"/>
                <a:gd name="T25" fmla="*/ 67 h 357"/>
                <a:gd name="T26" fmla="*/ 88 w 354"/>
                <a:gd name="T27" fmla="*/ 67 h 357"/>
                <a:gd name="T28" fmla="*/ 88 w 354"/>
                <a:gd name="T29" fmla="*/ 45 h 357"/>
                <a:gd name="T30" fmla="*/ 44 w 354"/>
                <a:gd name="T31" fmla="*/ 45 h 357"/>
                <a:gd name="T32" fmla="*/ 66 w 354"/>
                <a:gd name="T33" fmla="*/ 45 h 357"/>
                <a:gd name="T34" fmla="*/ 66 w 354"/>
                <a:gd name="T35" fmla="*/ 67 h 357"/>
                <a:gd name="T36" fmla="*/ 44 w 354"/>
                <a:gd name="T37" fmla="*/ 67 h 357"/>
                <a:gd name="T38" fmla="*/ 44 w 354"/>
                <a:gd name="T39" fmla="*/ 45 h 357"/>
                <a:gd name="T40" fmla="*/ 310 w 354"/>
                <a:gd name="T41" fmla="*/ 312 h 357"/>
                <a:gd name="T42" fmla="*/ 44 w 354"/>
                <a:gd name="T43" fmla="*/ 312 h 357"/>
                <a:gd name="T44" fmla="*/ 44 w 354"/>
                <a:gd name="T45" fmla="*/ 89 h 357"/>
                <a:gd name="T46" fmla="*/ 310 w 354"/>
                <a:gd name="T47" fmla="*/ 89 h 357"/>
                <a:gd name="T48" fmla="*/ 310 w 354"/>
                <a:gd name="T49" fmla="*/ 31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57">
                  <a:moveTo>
                    <a:pt x="0" y="0"/>
                  </a:moveTo>
                  <a:lnTo>
                    <a:pt x="0" y="357"/>
                  </a:lnTo>
                  <a:lnTo>
                    <a:pt x="354" y="357"/>
                  </a:lnTo>
                  <a:lnTo>
                    <a:pt x="354" y="0"/>
                  </a:lnTo>
                  <a:lnTo>
                    <a:pt x="0" y="0"/>
                  </a:lnTo>
                  <a:close/>
                  <a:moveTo>
                    <a:pt x="133" y="45"/>
                  </a:moveTo>
                  <a:lnTo>
                    <a:pt x="155" y="45"/>
                  </a:lnTo>
                  <a:lnTo>
                    <a:pt x="155" y="67"/>
                  </a:lnTo>
                  <a:lnTo>
                    <a:pt x="133" y="67"/>
                  </a:lnTo>
                  <a:lnTo>
                    <a:pt x="133" y="45"/>
                  </a:lnTo>
                  <a:close/>
                  <a:moveTo>
                    <a:pt x="88" y="45"/>
                  </a:moveTo>
                  <a:lnTo>
                    <a:pt x="111" y="45"/>
                  </a:lnTo>
                  <a:lnTo>
                    <a:pt x="111" y="67"/>
                  </a:lnTo>
                  <a:lnTo>
                    <a:pt x="88" y="67"/>
                  </a:lnTo>
                  <a:lnTo>
                    <a:pt x="88" y="45"/>
                  </a:lnTo>
                  <a:close/>
                  <a:moveTo>
                    <a:pt x="44" y="45"/>
                  </a:moveTo>
                  <a:lnTo>
                    <a:pt x="66" y="45"/>
                  </a:lnTo>
                  <a:lnTo>
                    <a:pt x="66" y="67"/>
                  </a:lnTo>
                  <a:lnTo>
                    <a:pt x="44" y="67"/>
                  </a:lnTo>
                  <a:lnTo>
                    <a:pt x="44" y="45"/>
                  </a:lnTo>
                  <a:close/>
                  <a:moveTo>
                    <a:pt x="310" y="312"/>
                  </a:moveTo>
                  <a:lnTo>
                    <a:pt x="44" y="312"/>
                  </a:lnTo>
                  <a:lnTo>
                    <a:pt x="44" y="89"/>
                  </a:lnTo>
                  <a:lnTo>
                    <a:pt x="310" y="89"/>
                  </a:lnTo>
                  <a:lnTo>
                    <a:pt x="310" y="3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6">
              <a:extLst>
                <a:ext uri="{FF2B5EF4-FFF2-40B4-BE49-F238E27FC236}">
                  <a16:creationId xmlns="" xmlns:a16="http://schemas.microsoft.com/office/drawing/2014/main" id="{23359AAD-218E-4868-B64A-2979C295B86F}"/>
                </a:ext>
              </a:extLst>
            </p:cNvPr>
            <p:cNvSpPr>
              <a:spLocks/>
            </p:cNvSpPr>
            <p:nvPr/>
          </p:nvSpPr>
          <p:spPr bwMode="auto">
            <a:xfrm>
              <a:off x="3598863" y="2817813"/>
              <a:ext cx="282575" cy="247650"/>
            </a:xfrm>
            <a:custGeom>
              <a:avLst/>
              <a:gdLst>
                <a:gd name="T0" fmla="*/ 45 w 178"/>
                <a:gd name="T1" fmla="*/ 156 h 156"/>
                <a:gd name="T2" fmla="*/ 133 w 178"/>
                <a:gd name="T3" fmla="*/ 156 h 156"/>
                <a:gd name="T4" fmla="*/ 133 w 178"/>
                <a:gd name="T5" fmla="*/ 89 h 156"/>
                <a:gd name="T6" fmla="*/ 178 w 178"/>
                <a:gd name="T7" fmla="*/ 89 h 156"/>
                <a:gd name="T8" fmla="*/ 89 w 178"/>
                <a:gd name="T9" fmla="*/ 0 h 156"/>
                <a:gd name="T10" fmla="*/ 0 w 178"/>
                <a:gd name="T11" fmla="*/ 89 h 156"/>
                <a:gd name="T12" fmla="*/ 45 w 178"/>
                <a:gd name="T13" fmla="*/ 89 h 156"/>
                <a:gd name="T14" fmla="*/ 45 w 178"/>
                <a:gd name="T15" fmla="*/ 15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8" h="156">
                  <a:moveTo>
                    <a:pt x="45" y="156"/>
                  </a:moveTo>
                  <a:lnTo>
                    <a:pt x="133" y="156"/>
                  </a:lnTo>
                  <a:lnTo>
                    <a:pt x="133" y="89"/>
                  </a:lnTo>
                  <a:lnTo>
                    <a:pt x="178" y="89"/>
                  </a:lnTo>
                  <a:lnTo>
                    <a:pt x="89" y="0"/>
                  </a:lnTo>
                  <a:lnTo>
                    <a:pt x="0" y="89"/>
                  </a:lnTo>
                  <a:lnTo>
                    <a:pt x="45" y="89"/>
                  </a:lnTo>
                  <a:lnTo>
                    <a:pt x="45"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 name="Group 24">
            <a:extLst>
              <a:ext uri="{FF2B5EF4-FFF2-40B4-BE49-F238E27FC236}">
                <a16:creationId xmlns="" xmlns:a16="http://schemas.microsoft.com/office/drawing/2014/main" id="{37DB0F07-7513-4F84-8D5E-5053461E0E65}"/>
              </a:ext>
            </a:extLst>
          </p:cNvPr>
          <p:cNvGrpSpPr/>
          <p:nvPr/>
        </p:nvGrpSpPr>
        <p:grpSpPr>
          <a:xfrm rot="21545399">
            <a:off x="3195619" y="3094893"/>
            <a:ext cx="259583" cy="391823"/>
            <a:chOff x="2289175" y="1751013"/>
            <a:chExt cx="168275" cy="254001"/>
          </a:xfrm>
          <a:solidFill>
            <a:schemeClr val="tx1"/>
          </a:solidFill>
        </p:grpSpPr>
        <p:sp>
          <p:nvSpPr>
            <p:cNvPr id="26" name="Freeform 110">
              <a:extLst>
                <a:ext uri="{FF2B5EF4-FFF2-40B4-BE49-F238E27FC236}">
                  <a16:creationId xmlns="" xmlns:a16="http://schemas.microsoft.com/office/drawing/2014/main" id="{415DC963-AC70-428B-821E-6071230C0874}"/>
                </a:ext>
              </a:extLst>
            </p:cNvPr>
            <p:cNvSpPr>
              <a:spLocks noEditPoints="1"/>
            </p:cNvSpPr>
            <p:nvPr/>
          </p:nvSpPr>
          <p:spPr bwMode="auto">
            <a:xfrm>
              <a:off x="2289175" y="1812926"/>
              <a:ext cx="168275" cy="192088"/>
            </a:xfrm>
            <a:custGeom>
              <a:avLst/>
              <a:gdLst>
                <a:gd name="T0" fmla="*/ 32 w 63"/>
                <a:gd name="T1" fmla="*/ 56 h 72"/>
                <a:gd name="T2" fmla="*/ 48 w 63"/>
                <a:gd name="T3" fmla="*/ 72 h 72"/>
                <a:gd name="T4" fmla="*/ 63 w 63"/>
                <a:gd name="T5" fmla="*/ 72 h 72"/>
                <a:gd name="T6" fmla="*/ 33 w 63"/>
                <a:gd name="T7" fmla="*/ 15 h 72"/>
                <a:gd name="T8" fmla="*/ 39 w 63"/>
                <a:gd name="T9" fmla="*/ 7 h 72"/>
                <a:gd name="T10" fmla="*/ 32 w 63"/>
                <a:gd name="T11" fmla="*/ 0 h 72"/>
                <a:gd name="T12" fmla="*/ 24 w 63"/>
                <a:gd name="T13" fmla="*/ 7 h 72"/>
                <a:gd name="T14" fmla="*/ 31 w 63"/>
                <a:gd name="T15" fmla="*/ 15 h 72"/>
                <a:gd name="T16" fmla="*/ 0 w 63"/>
                <a:gd name="T17" fmla="*/ 72 h 72"/>
                <a:gd name="T18" fmla="*/ 16 w 63"/>
                <a:gd name="T19" fmla="*/ 72 h 72"/>
                <a:gd name="T20" fmla="*/ 32 w 63"/>
                <a:gd name="T21" fmla="*/ 56 h 72"/>
                <a:gd name="T22" fmla="*/ 32 w 63"/>
                <a:gd name="T23" fmla="*/ 33 h 72"/>
                <a:gd name="T24" fmla="*/ 32 w 63"/>
                <a:gd name="T25" fmla="*/ 32 h 72"/>
                <a:gd name="T26" fmla="*/ 32 w 63"/>
                <a:gd name="T27" fmla="*/ 33 h 72"/>
                <a:gd name="T28" fmla="*/ 41 w 63"/>
                <a:gd name="T29" fmla="*/ 52 h 72"/>
                <a:gd name="T30" fmla="*/ 32 w 63"/>
                <a:gd name="T31" fmla="*/ 50 h 72"/>
                <a:gd name="T32" fmla="*/ 23 w 63"/>
                <a:gd name="T33" fmla="*/ 52 h 72"/>
                <a:gd name="T34" fmla="*/ 32 w 63"/>
                <a:gd name="T35" fmla="*/ 3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72">
                  <a:moveTo>
                    <a:pt x="32" y="56"/>
                  </a:moveTo>
                  <a:cubicBezTo>
                    <a:pt x="41" y="56"/>
                    <a:pt x="48" y="63"/>
                    <a:pt x="48" y="72"/>
                  </a:cubicBezTo>
                  <a:cubicBezTo>
                    <a:pt x="63" y="72"/>
                    <a:pt x="63" y="72"/>
                    <a:pt x="63" y="72"/>
                  </a:cubicBezTo>
                  <a:cubicBezTo>
                    <a:pt x="44" y="51"/>
                    <a:pt x="36" y="26"/>
                    <a:pt x="33" y="15"/>
                  </a:cubicBezTo>
                  <a:cubicBezTo>
                    <a:pt x="37" y="14"/>
                    <a:pt x="39" y="11"/>
                    <a:pt x="39" y="7"/>
                  </a:cubicBezTo>
                  <a:cubicBezTo>
                    <a:pt x="39" y="3"/>
                    <a:pt x="36" y="0"/>
                    <a:pt x="32" y="0"/>
                  </a:cubicBezTo>
                  <a:cubicBezTo>
                    <a:pt x="28" y="0"/>
                    <a:pt x="24" y="3"/>
                    <a:pt x="24" y="7"/>
                  </a:cubicBezTo>
                  <a:cubicBezTo>
                    <a:pt x="24" y="11"/>
                    <a:pt x="27" y="14"/>
                    <a:pt x="31" y="15"/>
                  </a:cubicBezTo>
                  <a:cubicBezTo>
                    <a:pt x="28" y="26"/>
                    <a:pt x="20" y="51"/>
                    <a:pt x="0" y="72"/>
                  </a:cubicBezTo>
                  <a:cubicBezTo>
                    <a:pt x="16" y="72"/>
                    <a:pt x="16" y="72"/>
                    <a:pt x="16" y="72"/>
                  </a:cubicBezTo>
                  <a:cubicBezTo>
                    <a:pt x="16" y="63"/>
                    <a:pt x="23" y="56"/>
                    <a:pt x="32" y="56"/>
                  </a:cubicBezTo>
                  <a:close/>
                  <a:moveTo>
                    <a:pt x="32" y="33"/>
                  </a:moveTo>
                  <a:cubicBezTo>
                    <a:pt x="32" y="32"/>
                    <a:pt x="32" y="32"/>
                    <a:pt x="32" y="32"/>
                  </a:cubicBezTo>
                  <a:cubicBezTo>
                    <a:pt x="32" y="32"/>
                    <a:pt x="32" y="32"/>
                    <a:pt x="32" y="33"/>
                  </a:cubicBezTo>
                  <a:cubicBezTo>
                    <a:pt x="35" y="39"/>
                    <a:pt x="38" y="46"/>
                    <a:pt x="41" y="52"/>
                  </a:cubicBezTo>
                  <a:cubicBezTo>
                    <a:pt x="38" y="50"/>
                    <a:pt x="35" y="50"/>
                    <a:pt x="32" y="50"/>
                  </a:cubicBezTo>
                  <a:cubicBezTo>
                    <a:pt x="29" y="50"/>
                    <a:pt x="26" y="50"/>
                    <a:pt x="23" y="52"/>
                  </a:cubicBezTo>
                  <a:cubicBezTo>
                    <a:pt x="26" y="46"/>
                    <a:pt x="29" y="39"/>
                    <a:pt x="32"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11">
              <a:extLst>
                <a:ext uri="{FF2B5EF4-FFF2-40B4-BE49-F238E27FC236}">
                  <a16:creationId xmlns="" xmlns:a16="http://schemas.microsoft.com/office/drawing/2014/main" id="{C1C79E1B-4891-472B-AE02-000CA1214A01}"/>
                </a:ext>
              </a:extLst>
            </p:cNvPr>
            <p:cNvSpPr>
              <a:spLocks/>
            </p:cNvSpPr>
            <p:nvPr/>
          </p:nvSpPr>
          <p:spPr bwMode="auto">
            <a:xfrm>
              <a:off x="2290763" y="1751013"/>
              <a:ext cx="166687" cy="155575"/>
            </a:xfrm>
            <a:custGeom>
              <a:avLst/>
              <a:gdLst>
                <a:gd name="T0" fmla="*/ 15 w 62"/>
                <a:gd name="T1" fmla="*/ 57 h 58"/>
                <a:gd name="T2" fmla="*/ 18 w 62"/>
                <a:gd name="T3" fmla="*/ 57 h 58"/>
                <a:gd name="T4" fmla="*/ 17 w 62"/>
                <a:gd name="T5" fmla="*/ 54 h 58"/>
                <a:gd name="T6" fmla="*/ 3 w 62"/>
                <a:gd name="T7" fmla="*/ 30 h 58"/>
                <a:gd name="T8" fmla="*/ 31 w 62"/>
                <a:gd name="T9" fmla="*/ 3 h 58"/>
                <a:gd name="T10" fmla="*/ 59 w 62"/>
                <a:gd name="T11" fmla="*/ 30 h 58"/>
                <a:gd name="T12" fmla="*/ 45 w 62"/>
                <a:gd name="T13" fmla="*/ 54 h 58"/>
                <a:gd name="T14" fmla="*/ 44 w 62"/>
                <a:gd name="T15" fmla="*/ 57 h 58"/>
                <a:gd name="T16" fmla="*/ 45 w 62"/>
                <a:gd name="T17" fmla="*/ 57 h 58"/>
                <a:gd name="T18" fmla="*/ 46 w 62"/>
                <a:gd name="T19" fmla="*/ 57 h 58"/>
                <a:gd name="T20" fmla="*/ 57 w 62"/>
                <a:gd name="T21" fmla="*/ 46 h 58"/>
                <a:gd name="T22" fmla="*/ 62 w 62"/>
                <a:gd name="T23" fmla="*/ 30 h 58"/>
                <a:gd name="T24" fmla="*/ 31 w 62"/>
                <a:gd name="T25" fmla="*/ 0 h 58"/>
                <a:gd name="T26" fmla="*/ 0 w 62"/>
                <a:gd name="T27" fmla="*/ 30 h 58"/>
                <a:gd name="T28" fmla="*/ 4 w 62"/>
                <a:gd name="T29" fmla="*/ 46 h 58"/>
                <a:gd name="T30" fmla="*/ 15 w 62"/>
                <a:gd name="T31"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58">
                  <a:moveTo>
                    <a:pt x="15" y="57"/>
                  </a:moveTo>
                  <a:cubicBezTo>
                    <a:pt x="16" y="58"/>
                    <a:pt x="17" y="57"/>
                    <a:pt x="18" y="57"/>
                  </a:cubicBezTo>
                  <a:cubicBezTo>
                    <a:pt x="18" y="56"/>
                    <a:pt x="18" y="55"/>
                    <a:pt x="17" y="54"/>
                  </a:cubicBezTo>
                  <a:cubicBezTo>
                    <a:pt x="8" y="50"/>
                    <a:pt x="3" y="40"/>
                    <a:pt x="3" y="30"/>
                  </a:cubicBezTo>
                  <a:cubicBezTo>
                    <a:pt x="3" y="15"/>
                    <a:pt x="16" y="3"/>
                    <a:pt x="31" y="3"/>
                  </a:cubicBezTo>
                  <a:cubicBezTo>
                    <a:pt x="46" y="3"/>
                    <a:pt x="59" y="15"/>
                    <a:pt x="59" y="30"/>
                  </a:cubicBezTo>
                  <a:cubicBezTo>
                    <a:pt x="59" y="40"/>
                    <a:pt x="53" y="50"/>
                    <a:pt x="45" y="54"/>
                  </a:cubicBezTo>
                  <a:cubicBezTo>
                    <a:pt x="44" y="55"/>
                    <a:pt x="44" y="56"/>
                    <a:pt x="44" y="57"/>
                  </a:cubicBezTo>
                  <a:cubicBezTo>
                    <a:pt x="44" y="57"/>
                    <a:pt x="45" y="57"/>
                    <a:pt x="45" y="57"/>
                  </a:cubicBezTo>
                  <a:cubicBezTo>
                    <a:pt x="46" y="57"/>
                    <a:pt x="46" y="57"/>
                    <a:pt x="46" y="57"/>
                  </a:cubicBezTo>
                  <a:cubicBezTo>
                    <a:pt x="51" y="54"/>
                    <a:pt x="55" y="51"/>
                    <a:pt x="57" y="46"/>
                  </a:cubicBezTo>
                  <a:cubicBezTo>
                    <a:pt x="60" y="41"/>
                    <a:pt x="62" y="36"/>
                    <a:pt x="62" y="30"/>
                  </a:cubicBezTo>
                  <a:cubicBezTo>
                    <a:pt x="62" y="14"/>
                    <a:pt x="48" y="0"/>
                    <a:pt x="31" y="0"/>
                  </a:cubicBezTo>
                  <a:cubicBezTo>
                    <a:pt x="14" y="0"/>
                    <a:pt x="0" y="14"/>
                    <a:pt x="0" y="30"/>
                  </a:cubicBezTo>
                  <a:cubicBezTo>
                    <a:pt x="0" y="36"/>
                    <a:pt x="2" y="41"/>
                    <a:pt x="4" y="46"/>
                  </a:cubicBezTo>
                  <a:cubicBezTo>
                    <a:pt x="7" y="51"/>
                    <a:pt x="11" y="54"/>
                    <a:pt x="15" y="5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12">
              <a:extLst>
                <a:ext uri="{FF2B5EF4-FFF2-40B4-BE49-F238E27FC236}">
                  <a16:creationId xmlns="" xmlns:a16="http://schemas.microsoft.com/office/drawing/2014/main" id="{5D57C2CF-6E62-4404-A507-4CC6B661DAE7}"/>
                </a:ext>
              </a:extLst>
            </p:cNvPr>
            <p:cNvSpPr>
              <a:spLocks/>
            </p:cNvSpPr>
            <p:nvPr/>
          </p:nvSpPr>
          <p:spPr bwMode="auto">
            <a:xfrm>
              <a:off x="2309813" y="1770063"/>
              <a:ext cx="125412" cy="117475"/>
            </a:xfrm>
            <a:custGeom>
              <a:avLst/>
              <a:gdLst>
                <a:gd name="T0" fmla="*/ 36 w 47"/>
                <a:gd name="T1" fmla="*/ 44 h 44"/>
                <a:gd name="T2" fmla="*/ 44 w 47"/>
                <a:gd name="T3" fmla="*/ 35 h 44"/>
                <a:gd name="T4" fmla="*/ 47 w 47"/>
                <a:gd name="T5" fmla="*/ 23 h 44"/>
                <a:gd name="T6" fmla="*/ 24 w 47"/>
                <a:gd name="T7" fmla="*/ 0 h 44"/>
                <a:gd name="T8" fmla="*/ 0 w 47"/>
                <a:gd name="T9" fmla="*/ 23 h 44"/>
                <a:gd name="T10" fmla="*/ 3 w 47"/>
                <a:gd name="T11" fmla="*/ 35 h 44"/>
                <a:gd name="T12" fmla="*/ 11 w 47"/>
                <a:gd name="T13" fmla="*/ 44 h 44"/>
                <a:gd name="T14" fmla="*/ 12 w 47"/>
                <a:gd name="T15" fmla="*/ 44 h 44"/>
                <a:gd name="T16" fmla="*/ 14 w 47"/>
                <a:gd name="T17" fmla="*/ 43 h 44"/>
                <a:gd name="T18" fmla="*/ 13 w 47"/>
                <a:gd name="T19" fmla="*/ 41 h 44"/>
                <a:gd name="T20" fmla="*/ 3 w 47"/>
                <a:gd name="T21" fmla="*/ 23 h 44"/>
                <a:gd name="T22" fmla="*/ 24 w 47"/>
                <a:gd name="T23" fmla="*/ 3 h 44"/>
                <a:gd name="T24" fmla="*/ 44 w 47"/>
                <a:gd name="T25" fmla="*/ 23 h 44"/>
                <a:gd name="T26" fmla="*/ 35 w 47"/>
                <a:gd name="T27" fmla="*/ 41 h 44"/>
                <a:gd name="T28" fmla="*/ 34 w 47"/>
                <a:gd name="T29" fmla="*/ 43 h 44"/>
                <a:gd name="T30" fmla="*/ 36 w 47"/>
                <a:gd name="T3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44">
                  <a:moveTo>
                    <a:pt x="36" y="44"/>
                  </a:moveTo>
                  <a:cubicBezTo>
                    <a:pt x="40" y="41"/>
                    <a:pt x="42" y="39"/>
                    <a:pt x="44" y="35"/>
                  </a:cubicBezTo>
                  <a:cubicBezTo>
                    <a:pt x="46" y="32"/>
                    <a:pt x="47" y="28"/>
                    <a:pt x="47" y="23"/>
                  </a:cubicBezTo>
                  <a:cubicBezTo>
                    <a:pt x="47" y="11"/>
                    <a:pt x="37" y="0"/>
                    <a:pt x="24" y="0"/>
                  </a:cubicBezTo>
                  <a:cubicBezTo>
                    <a:pt x="11" y="0"/>
                    <a:pt x="0" y="11"/>
                    <a:pt x="0" y="23"/>
                  </a:cubicBezTo>
                  <a:cubicBezTo>
                    <a:pt x="0" y="28"/>
                    <a:pt x="1" y="32"/>
                    <a:pt x="3" y="35"/>
                  </a:cubicBezTo>
                  <a:cubicBezTo>
                    <a:pt x="5" y="39"/>
                    <a:pt x="8" y="41"/>
                    <a:pt x="11" y="44"/>
                  </a:cubicBezTo>
                  <a:cubicBezTo>
                    <a:pt x="12" y="44"/>
                    <a:pt x="12" y="44"/>
                    <a:pt x="12" y="44"/>
                  </a:cubicBezTo>
                  <a:cubicBezTo>
                    <a:pt x="13" y="44"/>
                    <a:pt x="13" y="43"/>
                    <a:pt x="14" y="43"/>
                  </a:cubicBezTo>
                  <a:cubicBezTo>
                    <a:pt x="14" y="42"/>
                    <a:pt x="14" y="41"/>
                    <a:pt x="13" y="41"/>
                  </a:cubicBezTo>
                  <a:cubicBezTo>
                    <a:pt x="7" y="37"/>
                    <a:pt x="3" y="31"/>
                    <a:pt x="3" y="23"/>
                  </a:cubicBezTo>
                  <a:cubicBezTo>
                    <a:pt x="3" y="12"/>
                    <a:pt x="13" y="3"/>
                    <a:pt x="24" y="3"/>
                  </a:cubicBezTo>
                  <a:cubicBezTo>
                    <a:pt x="35" y="3"/>
                    <a:pt x="44" y="12"/>
                    <a:pt x="44" y="23"/>
                  </a:cubicBezTo>
                  <a:cubicBezTo>
                    <a:pt x="44" y="31"/>
                    <a:pt x="41" y="37"/>
                    <a:pt x="35" y="41"/>
                  </a:cubicBezTo>
                  <a:cubicBezTo>
                    <a:pt x="34" y="41"/>
                    <a:pt x="34" y="42"/>
                    <a:pt x="34" y="43"/>
                  </a:cubicBezTo>
                  <a:cubicBezTo>
                    <a:pt x="35" y="44"/>
                    <a:pt x="35" y="44"/>
                    <a:pt x="36"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113">
              <a:extLst>
                <a:ext uri="{FF2B5EF4-FFF2-40B4-BE49-F238E27FC236}">
                  <a16:creationId xmlns="" xmlns:a16="http://schemas.microsoft.com/office/drawing/2014/main" id="{2E96F2CB-CAAE-43B5-A633-97F46EB80D78}"/>
                </a:ext>
              </a:extLst>
            </p:cNvPr>
            <p:cNvSpPr>
              <a:spLocks/>
            </p:cNvSpPr>
            <p:nvPr/>
          </p:nvSpPr>
          <p:spPr bwMode="auto">
            <a:xfrm>
              <a:off x="2332038" y="1789113"/>
              <a:ext cx="85725" cy="79375"/>
            </a:xfrm>
            <a:custGeom>
              <a:avLst/>
              <a:gdLst>
                <a:gd name="T0" fmla="*/ 24 w 32"/>
                <a:gd name="T1" fmla="*/ 27 h 30"/>
                <a:gd name="T2" fmla="*/ 23 w 32"/>
                <a:gd name="T3" fmla="*/ 29 h 30"/>
                <a:gd name="T4" fmla="*/ 25 w 32"/>
                <a:gd name="T5" fmla="*/ 30 h 30"/>
                <a:gd name="T6" fmla="*/ 25 w 32"/>
                <a:gd name="T7" fmla="*/ 30 h 30"/>
                <a:gd name="T8" fmla="*/ 32 w 32"/>
                <a:gd name="T9" fmla="*/ 16 h 30"/>
                <a:gd name="T10" fmla="*/ 16 w 32"/>
                <a:gd name="T11" fmla="*/ 0 h 30"/>
                <a:gd name="T12" fmla="*/ 0 w 32"/>
                <a:gd name="T13" fmla="*/ 16 h 30"/>
                <a:gd name="T14" fmla="*/ 6 w 32"/>
                <a:gd name="T15" fmla="*/ 30 h 30"/>
                <a:gd name="T16" fmla="*/ 8 w 32"/>
                <a:gd name="T17" fmla="*/ 29 h 30"/>
                <a:gd name="T18" fmla="*/ 8 w 32"/>
                <a:gd name="T19" fmla="*/ 27 h 30"/>
                <a:gd name="T20" fmla="*/ 3 w 32"/>
                <a:gd name="T21" fmla="*/ 16 h 30"/>
                <a:gd name="T22" fmla="*/ 16 w 32"/>
                <a:gd name="T23" fmla="*/ 3 h 30"/>
                <a:gd name="T24" fmla="*/ 29 w 32"/>
                <a:gd name="T25" fmla="*/ 16 h 30"/>
                <a:gd name="T26" fmla="*/ 24 w 32"/>
                <a:gd name="T2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0">
                  <a:moveTo>
                    <a:pt x="24" y="27"/>
                  </a:moveTo>
                  <a:cubicBezTo>
                    <a:pt x="23" y="28"/>
                    <a:pt x="23" y="29"/>
                    <a:pt x="23" y="29"/>
                  </a:cubicBezTo>
                  <a:cubicBezTo>
                    <a:pt x="24" y="30"/>
                    <a:pt x="24" y="30"/>
                    <a:pt x="25" y="30"/>
                  </a:cubicBezTo>
                  <a:cubicBezTo>
                    <a:pt x="25" y="30"/>
                    <a:pt x="25" y="30"/>
                    <a:pt x="25" y="30"/>
                  </a:cubicBezTo>
                  <a:cubicBezTo>
                    <a:pt x="30" y="27"/>
                    <a:pt x="32" y="22"/>
                    <a:pt x="32" y="16"/>
                  </a:cubicBezTo>
                  <a:cubicBezTo>
                    <a:pt x="32" y="7"/>
                    <a:pt x="25" y="0"/>
                    <a:pt x="16" y="0"/>
                  </a:cubicBezTo>
                  <a:cubicBezTo>
                    <a:pt x="7" y="0"/>
                    <a:pt x="0" y="7"/>
                    <a:pt x="0" y="16"/>
                  </a:cubicBezTo>
                  <a:cubicBezTo>
                    <a:pt x="0" y="22"/>
                    <a:pt x="2" y="27"/>
                    <a:pt x="6" y="30"/>
                  </a:cubicBezTo>
                  <a:cubicBezTo>
                    <a:pt x="7" y="30"/>
                    <a:pt x="8" y="30"/>
                    <a:pt x="8" y="29"/>
                  </a:cubicBezTo>
                  <a:cubicBezTo>
                    <a:pt x="9" y="29"/>
                    <a:pt x="9" y="28"/>
                    <a:pt x="8" y="27"/>
                  </a:cubicBezTo>
                  <a:cubicBezTo>
                    <a:pt x="5" y="25"/>
                    <a:pt x="3" y="21"/>
                    <a:pt x="3" y="16"/>
                  </a:cubicBezTo>
                  <a:cubicBezTo>
                    <a:pt x="3" y="9"/>
                    <a:pt x="9" y="3"/>
                    <a:pt x="16" y="3"/>
                  </a:cubicBezTo>
                  <a:cubicBezTo>
                    <a:pt x="23" y="3"/>
                    <a:pt x="29" y="9"/>
                    <a:pt x="29" y="16"/>
                  </a:cubicBezTo>
                  <a:cubicBezTo>
                    <a:pt x="29" y="21"/>
                    <a:pt x="27" y="25"/>
                    <a:pt x="2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0" name="Group 29">
            <a:extLst>
              <a:ext uri="{FF2B5EF4-FFF2-40B4-BE49-F238E27FC236}">
                <a16:creationId xmlns="" xmlns:a16="http://schemas.microsoft.com/office/drawing/2014/main" id="{5AA83B9B-B1A6-4B2D-BE59-7AA06B5C98AA}"/>
              </a:ext>
            </a:extLst>
          </p:cNvPr>
          <p:cNvGrpSpPr/>
          <p:nvPr/>
        </p:nvGrpSpPr>
        <p:grpSpPr>
          <a:xfrm flipH="1">
            <a:off x="2431798" y="3137916"/>
            <a:ext cx="229174" cy="305777"/>
            <a:chOff x="8474216" y="3760624"/>
            <a:chExt cx="348911" cy="465536"/>
          </a:xfrm>
          <a:solidFill>
            <a:schemeClr val="tx1"/>
          </a:solidFill>
        </p:grpSpPr>
        <p:sp>
          <p:nvSpPr>
            <p:cNvPr id="31" name="Freeform 379">
              <a:extLst>
                <a:ext uri="{FF2B5EF4-FFF2-40B4-BE49-F238E27FC236}">
                  <a16:creationId xmlns="" xmlns:a16="http://schemas.microsoft.com/office/drawing/2014/main" id="{E2125588-11CE-4869-BC7D-E1100EBCC982}"/>
                </a:ext>
              </a:extLst>
            </p:cNvPr>
            <p:cNvSpPr>
              <a:spLocks/>
            </p:cNvSpPr>
            <p:nvPr/>
          </p:nvSpPr>
          <p:spPr bwMode="auto">
            <a:xfrm>
              <a:off x="8629395" y="4034356"/>
              <a:ext cx="38554" cy="121444"/>
            </a:xfrm>
            <a:custGeom>
              <a:avLst/>
              <a:gdLst>
                <a:gd name="T0" fmla="*/ 17 w 17"/>
                <a:gd name="T1" fmla="*/ 53 h 53"/>
                <a:gd name="T2" fmla="*/ 17 w 17"/>
                <a:gd name="T3" fmla="*/ 0 h 53"/>
                <a:gd name="T4" fmla="*/ 9 w 17"/>
                <a:gd name="T5" fmla="*/ 0 h 53"/>
                <a:gd name="T6" fmla="*/ 0 w 17"/>
                <a:gd name="T7" fmla="*/ 0 h 53"/>
                <a:gd name="T8" fmla="*/ 0 w 17"/>
                <a:gd name="T9" fmla="*/ 53 h 53"/>
                <a:gd name="T10" fmla="*/ 9 w 17"/>
                <a:gd name="T11" fmla="*/ 52 h 53"/>
                <a:gd name="T12" fmla="*/ 17 w 17"/>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17" h="53">
                  <a:moveTo>
                    <a:pt x="17" y="53"/>
                  </a:moveTo>
                  <a:cubicBezTo>
                    <a:pt x="17" y="0"/>
                    <a:pt x="17" y="0"/>
                    <a:pt x="17" y="0"/>
                  </a:cubicBezTo>
                  <a:cubicBezTo>
                    <a:pt x="14" y="0"/>
                    <a:pt x="11" y="0"/>
                    <a:pt x="9" y="0"/>
                  </a:cubicBezTo>
                  <a:cubicBezTo>
                    <a:pt x="6" y="0"/>
                    <a:pt x="3" y="0"/>
                    <a:pt x="0" y="0"/>
                  </a:cubicBezTo>
                  <a:cubicBezTo>
                    <a:pt x="0" y="53"/>
                    <a:pt x="0" y="53"/>
                    <a:pt x="0" y="53"/>
                  </a:cubicBezTo>
                  <a:cubicBezTo>
                    <a:pt x="3" y="52"/>
                    <a:pt x="6" y="52"/>
                    <a:pt x="9" y="52"/>
                  </a:cubicBezTo>
                  <a:cubicBezTo>
                    <a:pt x="11" y="52"/>
                    <a:pt x="14" y="52"/>
                    <a:pt x="1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80">
              <a:extLst>
                <a:ext uri="{FF2B5EF4-FFF2-40B4-BE49-F238E27FC236}">
                  <a16:creationId xmlns="" xmlns:a16="http://schemas.microsoft.com/office/drawing/2014/main" id="{363444D7-008B-4EF0-8568-3192CD55574C}"/>
                </a:ext>
              </a:extLst>
            </p:cNvPr>
            <p:cNvSpPr>
              <a:spLocks/>
            </p:cNvSpPr>
            <p:nvPr/>
          </p:nvSpPr>
          <p:spPr bwMode="auto">
            <a:xfrm>
              <a:off x="8474216" y="3760624"/>
              <a:ext cx="348911" cy="262165"/>
            </a:xfrm>
            <a:custGeom>
              <a:avLst/>
              <a:gdLst>
                <a:gd name="T0" fmla="*/ 153 w 153"/>
                <a:gd name="T1" fmla="*/ 38 h 115"/>
                <a:gd name="T2" fmla="*/ 143 w 153"/>
                <a:gd name="T3" fmla="*/ 0 h 115"/>
                <a:gd name="T4" fmla="*/ 110 w 153"/>
                <a:gd name="T5" fmla="*/ 18 h 115"/>
                <a:gd name="T6" fmla="*/ 77 w 153"/>
                <a:gd name="T7" fmla="*/ 0 h 115"/>
                <a:gd name="T8" fmla="*/ 43 w 153"/>
                <a:gd name="T9" fmla="*/ 18 h 115"/>
                <a:gd name="T10" fmla="*/ 10 w 153"/>
                <a:gd name="T11" fmla="*/ 0 h 115"/>
                <a:gd name="T12" fmla="*/ 0 w 153"/>
                <a:gd name="T13" fmla="*/ 38 h 115"/>
                <a:gd name="T14" fmla="*/ 68 w 153"/>
                <a:gd name="T15" fmla="*/ 114 h 115"/>
                <a:gd name="T16" fmla="*/ 77 w 153"/>
                <a:gd name="T17" fmla="*/ 115 h 115"/>
                <a:gd name="T18" fmla="*/ 85 w 153"/>
                <a:gd name="T19" fmla="*/ 114 h 115"/>
                <a:gd name="T20" fmla="*/ 153 w 153"/>
                <a:gd name="T2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5">
                  <a:moveTo>
                    <a:pt x="153" y="38"/>
                  </a:moveTo>
                  <a:cubicBezTo>
                    <a:pt x="153" y="24"/>
                    <a:pt x="150" y="11"/>
                    <a:pt x="143" y="0"/>
                  </a:cubicBezTo>
                  <a:cubicBezTo>
                    <a:pt x="110" y="18"/>
                    <a:pt x="110" y="18"/>
                    <a:pt x="110" y="18"/>
                  </a:cubicBezTo>
                  <a:cubicBezTo>
                    <a:pt x="77" y="0"/>
                    <a:pt x="77" y="0"/>
                    <a:pt x="77" y="0"/>
                  </a:cubicBezTo>
                  <a:cubicBezTo>
                    <a:pt x="43" y="18"/>
                    <a:pt x="43" y="18"/>
                    <a:pt x="43" y="18"/>
                  </a:cubicBezTo>
                  <a:cubicBezTo>
                    <a:pt x="10" y="0"/>
                    <a:pt x="10" y="0"/>
                    <a:pt x="10" y="0"/>
                  </a:cubicBezTo>
                  <a:cubicBezTo>
                    <a:pt x="3" y="11"/>
                    <a:pt x="0" y="24"/>
                    <a:pt x="0" y="38"/>
                  </a:cubicBezTo>
                  <a:cubicBezTo>
                    <a:pt x="0" y="77"/>
                    <a:pt x="30" y="110"/>
                    <a:pt x="68" y="114"/>
                  </a:cubicBezTo>
                  <a:cubicBezTo>
                    <a:pt x="71" y="114"/>
                    <a:pt x="74" y="115"/>
                    <a:pt x="77" y="115"/>
                  </a:cubicBezTo>
                  <a:cubicBezTo>
                    <a:pt x="79" y="115"/>
                    <a:pt x="82" y="114"/>
                    <a:pt x="85" y="114"/>
                  </a:cubicBezTo>
                  <a:cubicBezTo>
                    <a:pt x="123" y="110"/>
                    <a:pt x="153" y="77"/>
                    <a:pt x="15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81">
              <a:extLst>
                <a:ext uri="{FF2B5EF4-FFF2-40B4-BE49-F238E27FC236}">
                  <a16:creationId xmlns="" xmlns:a16="http://schemas.microsoft.com/office/drawing/2014/main" id="{08D4C188-ABC3-4169-B6FD-5045E35CE4ED}"/>
                </a:ext>
              </a:extLst>
            </p:cNvPr>
            <p:cNvSpPr>
              <a:spLocks/>
            </p:cNvSpPr>
            <p:nvPr/>
          </p:nvSpPr>
          <p:spPr bwMode="auto">
            <a:xfrm>
              <a:off x="8547469" y="4037247"/>
              <a:ext cx="72289" cy="72289"/>
            </a:xfrm>
            <a:custGeom>
              <a:avLst/>
              <a:gdLst>
                <a:gd name="T0" fmla="*/ 31 w 32"/>
                <a:gd name="T1" fmla="*/ 31 h 32"/>
                <a:gd name="T2" fmla="*/ 24 w 32"/>
                <a:gd name="T3" fmla="*/ 9 h 32"/>
                <a:gd name="T4" fmla="*/ 1 w 32"/>
                <a:gd name="T5" fmla="*/ 2 h 32"/>
                <a:gd name="T6" fmla="*/ 8 w 32"/>
                <a:gd name="T7" fmla="*/ 24 h 32"/>
                <a:gd name="T8" fmla="*/ 31 w 32"/>
                <a:gd name="T9" fmla="*/ 31 h 32"/>
              </a:gdLst>
              <a:ahLst/>
              <a:cxnLst>
                <a:cxn ang="0">
                  <a:pos x="T0" y="T1"/>
                </a:cxn>
                <a:cxn ang="0">
                  <a:pos x="T2" y="T3"/>
                </a:cxn>
                <a:cxn ang="0">
                  <a:pos x="T4" y="T5"/>
                </a:cxn>
                <a:cxn ang="0">
                  <a:pos x="T6" y="T7"/>
                </a:cxn>
                <a:cxn ang="0">
                  <a:pos x="T8" y="T9"/>
                </a:cxn>
              </a:cxnLst>
              <a:rect l="0" t="0" r="r" b="b"/>
              <a:pathLst>
                <a:path w="32" h="32">
                  <a:moveTo>
                    <a:pt x="31" y="31"/>
                  </a:moveTo>
                  <a:cubicBezTo>
                    <a:pt x="32" y="23"/>
                    <a:pt x="30" y="15"/>
                    <a:pt x="24" y="9"/>
                  </a:cubicBezTo>
                  <a:cubicBezTo>
                    <a:pt x="18" y="3"/>
                    <a:pt x="9" y="0"/>
                    <a:pt x="1" y="2"/>
                  </a:cubicBezTo>
                  <a:cubicBezTo>
                    <a:pt x="0" y="10"/>
                    <a:pt x="2" y="18"/>
                    <a:pt x="8" y="24"/>
                  </a:cubicBezTo>
                  <a:cubicBezTo>
                    <a:pt x="14" y="30"/>
                    <a:pt x="23" y="32"/>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82">
              <a:extLst>
                <a:ext uri="{FF2B5EF4-FFF2-40B4-BE49-F238E27FC236}">
                  <a16:creationId xmlns="" xmlns:a16="http://schemas.microsoft.com/office/drawing/2014/main" id="{DED50235-3694-401E-B73F-3E0988B53459}"/>
                </a:ext>
              </a:extLst>
            </p:cNvPr>
            <p:cNvSpPr>
              <a:spLocks/>
            </p:cNvSpPr>
            <p:nvPr/>
          </p:nvSpPr>
          <p:spPr bwMode="auto">
            <a:xfrm>
              <a:off x="8676624" y="4037247"/>
              <a:ext cx="73252" cy="72289"/>
            </a:xfrm>
            <a:custGeom>
              <a:avLst/>
              <a:gdLst>
                <a:gd name="T0" fmla="*/ 24 w 32"/>
                <a:gd name="T1" fmla="*/ 24 h 32"/>
                <a:gd name="T2" fmla="*/ 31 w 32"/>
                <a:gd name="T3" fmla="*/ 2 h 32"/>
                <a:gd name="T4" fmla="*/ 8 w 32"/>
                <a:gd name="T5" fmla="*/ 9 h 32"/>
                <a:gd name="T6" fmla="*/ 2 w 32"/>
                <a:gd name="T7" fmla="*/ 31 h 32"/>
                <a:gd name="T8" fmla="*/ 24 w 32"/>
                <a:gd name="T9" fmla="*/ 24 h 32"/>
              </a:gdLst>
              <a:ahLst/>
              <a:cxnLst>
                <a:cxn ang="0">
                  <a:pos x="T0" y="T1"/>
                </a:cxn>
                <a:cxn ang="0">
                  <a:pos x="T2" y="T3"/>
                </a:cxn>
                <a:cxn ang="0">
                  <a:pos x="T4" y="T5"/>
                </a:cxn>
                <a:cxn ang="0">
                  <a:pos x="T6" y="T7"/>
                </a:cxn>
                <a:cxn ang="0">
                  <a:pos x="T8" y="T9"/>
                </a:cxn>
              </a:cxnLst>
              <a:rect l="0" t="0" r="r" b="b"/>
              <a:pathLst>
                <a:path w="32" h="32">
                  <a:moveTo>
                    <a:pt x="24" y="24"/>
                  </a:moveTo>
                  <a:cubicBezTo>
                    <a:pt x="30" y="18"/>
                    <a:pt x="32" y="10"/>
                    <a:pt x="31" y="2"/>
                  </a:cubicBezTo>
                  <a:cubicBezTo>
                    <a:pt x="23" y="0"/>
                    <a:pt x="14" y="3"/>
                    <a:pt x="8" y="9"/>
                  </a:cubicBezTo>
                  <a:cubicBezTo>
                    <a:pt x="2" y="15"/>
                    <a:pt x="0" y="23"/>
                    <a:pt x="2" y="31"/>
                  </a:cubicBezTo>
                  <a:cubicBezTo>
                    <a:pt x="9" y="32"/>
                    <a:pt x="18" y="30"/>
                    <a:pt x="2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83">
              <a:extLst>
                <a:ext uri="{FF2B5EF4-FFF2-40B4-BE49-F238E27FC236}">
                  <a16:creationId xmlns="" xmlns:a16="http://schemas.microsoft.com/office/drawing/2014/main" id="{2DC2F20B-E31F-46DE-B18D-B30EBC12A3FE}"/>
                </a:ext>
              </a:extLst>
            </p:cNvPr>
            <p:cNvSpPr>
              <a:spLocks/>
            </p:cNvSpPr>
            <p:nvPr/>
          </p:nvSpPr>
          <p:spPr bwMode="auto">
            <a:xfrm>
              <a:off x="8547469" y="4166402"/>
              <a:ext cx="204335" cy="59758"/>
            </a:xfrm>
            <a:custGeom>
              <a:avLst/>
              <a:gdLst>
                <a:gd name="T0" fmla="*/ 53 w 90"/>
                <a:gd name="T1" fmla="*/ 0 h 26"/>
                <a:gd name="T2" fmla="*/ 45 w 90"/>
                <a:gd name="T3" fmla="*/ 0 h 26"/>
                <a:gd name="T4" fmla="*/ 36 w 90"/>
                <a:gd name="T5" fmla="*/ 0 h 26"/>
                <a:gd name="T6" fmla="*/ 0 w 90"/>
                <a:gd name="T7" fmla="*/ 26 h 26"/>
                <a:gd name="T8" fmla="*/ 90 w 90"/>
                <a:gd name="T9" fmla="*/ 26 h 26"/>
                <a:gd name="T10" fmla="*/ 53 w 90"/>
                <a:gd name="T11" fmla="*/ 0 h 26"/>
              </a:gdLst>
              <a:ahLst/>
              <a:cxnLst>
                <a:cxn ang="0">
                  <a:pos x="T0" y="T1"/>
                </a:cxn>
                <a:cxn ang="0">
                  <a:pos x="T2" y="T3"/>
                </a:cxn>
                <a:cxn ang="0">
                  <a:pos x="T4" y="T5"/>
                </a:cxn>
                <a:cxn ang="0">
                  <a:pos x="T6" y="T7"/>
                </a:cxn>
                <a:cxn ang="0">
                  <a:pos x="T8" y="T9"/>
                </a:cxn>
                <a:cxn ang="0">
                  <a:pos x="T10" y="T11"/>
                </a:cxn>
              </a:cxnLst>
              <a:rect l="0" t="0" r="r" b="b"/>
              <a:pathLst>
                <a:path w="90" h="26">
                  <a:moveTo>
                    <a:pt x="53" y="0"/>
                  </a:moveTo>
                  <a:cubicBezTo>
                    <a:pt x="50" y="0"/>
                    <a:pt x="47" y="0"/>
                    <a:pt x="45" y="0"/>
                  </a:cubicBezTo>
                  <a:cubicBezTo>
                    <a:pt x="42" y="0"/>
                    <a:pt x="39" y="0"/>
                    <a:pt x="36" y="0"/>
                  </a:cubicBezTo>
                  <a:cubicBezTo>
                    <a:pt x="15" y="2"/>
                    <a:pt x="0" y="13"/>
                    <a:pt x="0" y="26"/>
                  </a:cubicBezTo>
                  <a:cubicBezTo>
                    <a:pt x="90" y="26"/>
                    <a:pt x="90" y="26"/>
                    <a:pt x="90" y="26"/>
                  </a:cubicBezTo>
                  <a:cubicBezTo>
                    <a:pt x="90" y="13"/>
                    <a:pt x="74" y="2"/>
                    <a:pt x="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6" name="Group 35">
            <a:extLst>
              <a:ext uri="{FF2B5EF4-FFF2-40B4-BE49-F238E27FC236}">
                <a16:creationId xmlns="" xmlns:a16="http://schemas.microsoft.com/office/drawing/2014/main" id="{BB08D895-E96C-41FE-9D4A-30FF649F3032}"/>
              </a:ext>
            </a:extLst>
          </p:cNvPr>
          <p:cNvGrpSpPr/>
          <p:nvPr/>
        </p:nvGrpSpPr>
        <p:grpSpPr>
          <a:xfrm rot="21545399">
            <a:off x="7313827" y="3097023"/>
            <a:ext cx="242948" cy="387563"/>
            <a:chOff x="3286125" y="3303588"/>
            <a:chExt cx="266700" cy="425451"/>
          </a:xfrm>
          <a:solidFill>
            <a:schemeClr val="tx1"/>
          </a:solidFill>
        </p:grpSpPr>
        <p:sp>
          <p:nvSpPr>
            <p:cNvPr id="37" name="Freeform 47">
              <a:extLst>
                <a:ext uri="{FF2B5EF4-FFF2-40B4-BE49-F238E27FC236}">
                  <a16:creationId xmlns="" xmlns:a16="http://schemas.microsoft.com/office/drawing/2014/main" id="{0CBCF653-292D-4087-8BCA-AA228E51083C}"/>
                </a:ext>
              </a:extLst>
            </p:cNvPr>
            <p:cNvSpPr>
              <a:spLocks noEditPoints="1"/>
            </p:cNvSpPr>
            <p:nvPr/>
          </p:nvSpPr>
          <p:spPr bwMode="auto">
            <a:xfrm>
              <a:off x="3286125" y="3384551"/>
              <a:ext cx="266700" cy="265113"/>
            </a:xfrm>
            <a:custGeom>
              <a:avLst/>
              <a:gdLst>
                <a:gd name="T0" fmla="*/ 50 w 100"/>
                <a:gd name="T1" fmla="*/ 0 h 99"/>
                <a:gd name="T2" fmla="*/ 0 w 100"/>
                <a:gd name="T3" fmla="*/ 50 h 99"/>
                <a:gd name="T4" fmla="*/ 50 w 100"/>
                <a:gd name="T5" fmla="*/ 99 h 99"/>
                <a:gd name="T6" fmla="*/ 100 w 100"/>
                <a:gd name="T7" fmla="*/ 50 h 99"/>
                <a:gd name="T8" fmla="*/ 50 w 100"/>
                <a:gd name="T9" fmla="*/ 0 h 99"/>
                <a:gd name="T10" fmla="*/ 50 w 100"/>
                <a:gd name="T11" fmla="*/ 90 h 99"/>
                <a:gd name="T12" fmla="*/ 10 w 100"/>
                <a:gd name="T13" fmla="*/ 50 h 99"/>
                <a:gd name="T14" fmla="*/ 50 w 100"/>
                <a:gd name="T15" fmla="*/ 10 h 99"/>
                <a:gd name="T16" fmla="*/ 90 w 100"/>
                <a:gd name="T17" fmla="*/ 50 h 99"/>
                <a:gd name="T18" fmla="*/ 50 w 100"/>
                <a:gd name="T19"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50"/>
                  </a:cubicBezTo>
                  <a:cubicBezTo>
                    <a:pt x="0" y="77"/>
                    <a:pt x="23" y="99"/>
                    <a:pt x="50" y="99"/>
                  </a:cubicBezTo>
                  <a:cubicBezTo>
                    <a:pt x="78" y="99"/>
                    <a:pt x="100" y="77"/>
                    <a:pt x="100" y="50"/>
                  </a:cubicBezTo>
                  <a:cubicBezTo>
                    <a:pt x="100" y="22"/>
                    <a:pt x="78" y="0"/>
                    <a:pt x="50" y="0"/>
                  </a:cubicBezTo>
                  <a:close/>
                  <a:moveTo>
                    <a:pt x="50" y="90"/>
                  </a:moveTo>
                  <a:cubicBezTo>
                    <a:pt x="28" y="90"/>
                    <a:pt x="10" y="72"/>
                    <a:pt x="10" y="50"/>
                  </a:cubicBezTo>
                  <a:cubicBezTo>
                    <a:pt x="10" y="28"/>
                    <a:pt x="28" y="10"/>
                    <a:pt x="50" y="10"/>
                  </a:cubicBezTo>
                  <a:cubicBezTo>
                    <a:pt x="72" y="10"/>
                    <a:pt x="90" y="28"/>
                    <a:pt x="90" y="50"/>
                  </a:cubicBezTo>
                  <a:cubicBezTo>
                    <a:pt x="90" y="72"/>
                    <a:pt x="72" y="90"/>
                    <a:pt x="50" y="9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48">
              <a:extLst>
                <a:ext uri="{FF2B5EF4-FFF2-40B4-BE49-F238E27FC236}">
                  <a16:creationId xmlns="" xmlns:a16="http://schemas.microsoft.com/office/drawing/2014/main" id="{C051F39F-9E15-4685-A6A0-77ACE12E89B4}"/>
                </a:ext>
              </a:extLst>
            </p:cNvPr>
            <p:cNvSpPr>
              <a:spLocks/>
            </p:cNvSpPr>
            <p:nvPr/>
          </p:nvSpPr>
          <p:spPr bwMode="auto">
            <a:xfrm>
              <a:off x="3338513" y="3303588"/>
              <a:ext cx="161925" cy="74613"/>
            </a:xfrm>
            <a:custGeom>
              <a:avLst/>
              <a:gdLst>
                <a:gd name="T0" fmla="*/ 30 w 60"/>
                <a:gd name="T1" fmla="*/ 20 h 28"/>
                <a:gd name="T2" fmla="*/ 59 w 60"/>
                <a:gd name="T3" fmla="*/ 28 h 28"/>
                <a:gd name="T4" fmla="*/ 60 w 60"/>
                <a:gd name="T5" fmla="*/ 25 h 28"/>
                <a:gd name="T6" fmla="*/ 60 w 60"/>
                <a:gd name="T7" fmla="*/ 10 h 28"/>
                <a:gd name="T8" fmla="*/ 50 w 60"/>
                <a:gd name="T9" fmla="*/ 0 h 28"/>
                <a:gd name="T10" fmla="*/ 10 w 60"/>
                <a:gd name="T11" fmla="*/ 0 h 28"/>
                <a:gd name="T12" fmla="*/ 0 w 60"/>
                <a:gd name="T13" fmla="*/ 10 h 28"/>
                <a:gd name="T14" fmla="*/ 0 w 60"/>
                <a:gd name="T15" fmla="*/ 25 h 28"/>
                <a:gd name="T16" fmla="*/ 1 w 60"/>
                <a:gd name="T17" fmla="*/ 28 h 28"/>
                <a:gd name="T18" fmla="*/ 30 w 60"/>
                <a:gd name="T19"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8">
                  <a:moveTo>
                    <a:pt x="30" y="20"/>
                  </a:moveTo>
                  <a:cubicBezTo>
                    <a:pt x="41" y="20"/>
                    <a:pt x="51" y="23"/>
                    <a:pt x="59" y="28"/>
                  </a:cubicBezTo>
                  <a:cubicBezTo>
                    <a:pt x="60" y="27"/>
                    <a:pt x="60" y="26"/>
                    <a:pt x="60" y="25"/>
                  </a:cubicBezTo>
                  <a:cubicBezTo>
                    <a:pt x="60" y="10"/>
                    <a:pt x="60" y="10"/>
                    <a:pt x="60" y="10"/>
                  </a:cubicBezTo>
                  <a:cubicBezTo>
                    <a:pt x="60" y="5"/>
                    <a:pt x="55" y="0"/>
                    <a:pt x="50" y="0"/>
                  </a:cubicBezTo>
                  <a:cubicBezTo>
                    <a:pt x="10" y="0"/>
                    <a:pt x="10" y="0"/>
                    <a:pt x="10" y="0"/>
                  </a:cubicBezTo>
                  <a:cubicBezTo>
                    <a:pt x="5" y="0"/>
                    <a:pt x="0" y="5"/>
                    <a:pt x="0" y="10"/>
                  </a:cubicBezTo>
                  <a:cubicBezTo>
                    <a:pt x="0" y="25"/>
                    <a:pt x="0" y="25"/>
                    <a:pt x="0" y="25"/>
                  </a:cubicBezTo>
                  <a:cubicBezTo>
                    <a:pt x="0" y="26"/>
                    <a:pt x="0" y="27"/>
                    <a:pt x="1" y="28"/>
                  </a:cubicBezTo>
                  <a:cubicBezTo>
                    <a:pt x="9" y="23"/>
                    <a:pt x="19" y="20"/>
                    <a:pt x="30"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49">
              <a:extLst>
                <a:ext uri="{FF2B5EF4-FFF2-40B4-BE49-F238E27FC236}">
                  <a16:creationId xmlns="" xmlns:a16="http://schemas.microsoft.com/office/drawing/2014/main" id="{DE38BBFB-96C5-4912-968D-317B80FD3CCE}"/>
                </a:ext>
              </a:extLst>
            </p:cNvPr>
            <p:cNvSpPr>
              <a:spLocks/>
            </p:cNvSpPr>
            <p:nvPr/>
          </p:nvSpPr>
          <p:spPr bwMode="auto">
            <a:xfrm>
              <a:off x="3338513" y="3657601"/>
              <a:ext cx="161925" cy="71438"/>
            </a:xfrm>
            <a:custGeom>
              <a:avLst/>
              <a:gdLst>
                <a:gd name="T0" fmla="*/ 30 w 60"/>
                <a:gd name="T1" fmla="*/ 7 h 27"/>
                <a:gd name="T2" fmla="*/ 1 w 60"/>
                <a:gd name="T3" fmla="*/ 0 h 27"/>
                <a:gd name="T4" fmla="*/ 0 w 60"/>
                <a:gd name="T5" fmla="*/ 2 h 27"/>
                <a:gd name="T6" fmla="*/ 0 w 60"/>
                <a:gd name="T7" fmla="*/ 17 h 27"/>
                <a:gd name="T8" fmla="*/ 10 w 60"/>
                <a:gd name="T9" fmla="*/ 27 h 27"/>
                <a:gd name="T10" fmla="*/ 50 w 60"/>
                <a:gd name="T11" fmla="*/ 27 h 27"/>
                <a:gd name="T12" fmla="*/ 60 w 60"/>
                <a:gd name="T13" fmla="*/ 17 h 27"/>
                <a:gd name="T14" fmla="*/ 60 w 60"/>
                <a:gd name="T15" fmla="*/ 2 h 27"/>
                <a:gd name="T16" fmla="*/ 59 w 60"/>
                <a:gd name="T17" fmla="*/ 0 h 27"/>
                <a:gd name="T18" fmla="*/ 30 w 60"/>
                <a:gd name="T1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7">
                  <a:moveTo>
                    <a:pt x="30" y="7"/>
                  </a:moveTo>
                  <a:cubicBezTo>
                    <a:pt x="19" y="7"/>
                    <a:pt x="9" y="5"/>
                    <a:pt x="1" y="0"/>
                  </a:cubicBezTo>
                  <a:cubicBezTo>
                    <a:pt x="0" y="1"/>
                    <a:pt x="0" y="1"/>
                    <a:pt x="0" y="2"/>
                  </a:cubicBezTo>
                  <a:cubicBezTo>
                    <a:pt x="0" y="17"/>
                    <a:pt x="0" y="17"/>
                    <a:pt x="0" y="17"/>
                  </a:cubicBezTo>
                  <a:cubicBezTo>
                    <a:pt x="0" y="23"/>
                    <a:pt x="5" y="27"/>
                    <a:pt x="10" y="27"/>
                  </a:cubicBezTo>
                  <a:cubicBezTo>
                    <a:pt x="50" y="27"/>
                    <a:pt x="50" y="27"/>
                    <a:pt x="50" y="27"/>
                  </a:cubicBezTo>
                  <a:cubicBezTo>
                    <a:pt x="55" y="27"/>
                    <a:pt x="60" y="23"/>
                    <a:pt x="60" y="17"/>
                  </a:cubicBezTo>
                  <a:cubicBezTo>
                    <a:pt x="60" y="2"/>
                    <a:pt x="60" y="2"/>
                    <a:pt x="60" y="2"/>
                  </a:cubicBezTo>
                  <a:cubicBezTo>
                    <a:pt x="60" y="1"/>
                    <a:pt x="60" y="1"/>
                    <a:pt x="59" y="0"/>
                  </a:cubicBezTo>
                  <a:cubicBezTo>
                    <a:pt x="51" y="5"/>
                    <a:pt x="41" y="7"/>
                    <a:pt x="30" y="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50">
              <a:extLst>
                <a:ext uri="{FF2B5EF4-FFF2-40B4-BE49-F238E27FC236}">
                  <a16:creationId xmlns="" xmlns:a16="http://schemas.microsoft.com/office/drawing/2014/main" id="{D847B60E-C80A-491C-BCAC-C6D706959DC4}"/>
                </a:ext>
              </a:extLst>
            </p:cNvPr>
            <p:cNvSpPr>
              <a:spLocks/>
            </p:cNvSpPr>
            <p:nvPr/>
          </p:nvSpPr>
          <p:spPr bwMode="auto">
            <a:xfrm>
              <a:off x="3408363" y="3440113"/>
              <a:ext cx="68262" cy="93663"/>
            </a:xfrm>
            <a:custGeom>
              <a:avLst/>
              <a:gdLst>
                <a:gd name="T0" fmla="*/ 20 w 25"/>
                <a:gd name="T1" fmla="*/ 25 h 35"/>
                <a:gd name="T2" fmla="*/ 10 w 25"/>
                <a:gd name="T3" fmla="*/ 25 h 35"/>
                <a:gd name="T4" fmla="*/ 10 w 25"/>
                <a:gd name="T5" fmla="*/ 5 h 35"/>
                <a:gd name="T6" fmla="*/ 5 w 25"/>
                <a:gd name="T7" fmla="*/ 0 h 35"/>
                <a:gd name="T8" fmla="*/ 0 w 25"/>
                <a:gd name="T9" fmla="*/ 5 h 35"/>
                <a:gd name="T10" fmla="*/ 0 w 25"/>
                <a:gd name="T11" fmla="*/ 30 h 35"/>
                <a:gd name="T12" fmla="*/ 5 w 25"/>
                <a:gd name="T13" fmla="*/ 35 h 35"/>
                <a:gd name="T14" fmla="*/ 20 w 25"/>
                <a:gd name="T15" fmla="*/ 35 h 35"/>
                <a:gd name="T16" fmla="*/ 25 w 25"/>
                <a:gd name="T17" fmla="*/ 30 h 35"/>
                <a:gd name="T18" fmla="*/ 20 w 25"/>
                <a:gd name="T19"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5">
                  <a:moveTo>
                    <a:pt x="20" y="25"/>
                  </a:moveTo>
                  <a:cubicBezTo>
                    <a:pt x="10" y="25"/>
                    <a:pt x="10" y="25"/>
                    <a:pt x="10" y="25"/>
                  </a:cubicBezTo>
                  <a:cubicBezTo>
                    <a:pt x="10" y="5"/>
                    <a:pt x="10" y="5"/>
                    <a:pt x="10" y="5"/>
                  </a:cubicBezTo>
                  <a:cubicBezTo>
                    <a:pt x="10" y="2"/>
                    <a:pt x="8" y="0"/>
                    <a:pt x="5" y="0"/>
                  </a:cubicBezTo>
                  <a:cubicBezTo>
                    <a:pt x="2" y="0"/>
                    <a:pt x="0" y="2"/>
                    <a:pt x="0" y="5"/>
                  </a:cubicBezTo>
                  <a:cubicBezTo>
                    <a:pt x="0" y="30"/>
                    <a:pt x="0" y="30"/>
                    <a:pt x="0" y="30"/>
                  </a:cubicBezTo>
                  <a:cubicBezTo>
                    <a:pt x="0" y="32"/>
                    <a:pt x="2" y="35"/>
                    <a:pt x="5" y="35"/>
                  </a:cubicBezTo>
                  <a:cubicBezTo>
                    <a:pt x="20" y="35"/>
                    <a:pt x="20" y="35"/>
                    <a:pt x="20" y="35"/>
                  </a:cubicBezTo>
                  <a:cubicBezTo>
                    <a:pt x="23" y="35"/>
                    <a:pt x="25" y="32"/>
                    <a:pt x="25" y="30"/>
                  </a:cubicBezTo>
                  <a:cubicBezTo>
                    <a:pt x="25" y="27"/>
                    <a:pt x="23" y="25"/>
                    <a:pt x="20"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 xmlns:a16="http://schemas.microsoft.com/office/drawing/2014/main" id="{63BAD370-33A4-427D-A725-C44E3738E0D4}"/>
              </a:ext>
            </a:extLst>
          </p:cNvPr>
          <p:cNvGrpSpPr/>
          <p:nvPr/>
        </p:nvGrpSpPr>
        <p:grpSpPr>
          <a:xfrm>
            <a:off x="2360200" y="3810470"/>
            <a:ext cx="372370" cy="356913"/>
            <a:chOff x="5151438" y="2524125"/>
            <a:chExt cx="1262063" cy="1209676"/>
          </a:xfrm>
          <a:solidFill>
            <a:schemeClr val="tx1"/>
          </a:solidFill>
        </p:grpSpPr>
        <p:sp>
          <p:nvSpPr>
            <p:cNvPr id="42" name="Freeform 11">
              <a:extLst>
                <a:ext uri="{FF2B5EF4-FFF2-40B4-BE49-F238E27FC236}">
                  <a16:creationId xmlns="" xmlns:a16="http://schemas.microsoft.com/office/drawing/2014/main" id="{4DCB7F38-D8F4-456D-B941-8569AA2A84D4}"/>
                </a:ext>
              </a:extLst>
            </p:cNvPr>
            <p:cNvSpPr>
              <a:spLocks/>
            </p:cNvSpPr>
            <p:nvPr/>
          </p:nvSpPr>
          <p:spPr bwMode="auto">
            <a:xfrm>
              <a:off x="5545138" y="2524125"/>
              <a:ext cx="482600" cy="457200"/>
            </a:xfrm>
            <a:custGeom>
              <a:avLst/>
              <a:gdLst>
                <a:gd name="T0" fmla="*/ 100 w 192"/>
                <a:gd name="T1" fmla="*/ 150 h 182"/>
                <a:gd name="T2" fmla="*/ 93 w 192"/>
                <a:gd name="T3" fmla="*/ 150 h 182"/>
                <a:gd name="T4" fmla="*/ 40 w 192"/>
                <a:gd name="T5" fmla="*/ 181 h 182"/>
                <a:gd name="T6" fmla="*/ 37 w 192"/>
                <a:gd name="T7" fmla="*/ 179 h 182"/>
                <a:gd name="T8" fmla="*/ 51 w 192"/>
                <a:gd name="T9" fmla="*/ 119 h 182"/>
                <a:gd name="T10" fmla="*/ 48 w 192"/>
                <a:gd name="T11" fmla="*/ 113 h 182"/>
                <a:gd name="T12" fmla="*/ 2 w 192"/>
                <a:gd name="T13" fmla="*/ 72 h 182"/>
                <a:gd name="T14" fmla="*/ 3 w 192"/>
                <a:gd name="T15" fmla="*/ 69 h 182"/>
                <a:gd name="T16" fmla="*/ 64 w 192"/>
                <a:gd name="T17" fmla="*/ 63 h 182"/>
                <a:gd name="T18" fmla="*/ 70 w 192"/>
                <a:gd name="T19" fmla="*/ 59 h 182"/>
                <a:gd name="T20" fmla="*/ 95 w 192"/>
                <a:gd name="T21" fmla="*/ 2 h 182"/>
                <a:gd name="T22" fmla="*/ 98 w 192"/>
                <a:gd name="T23" fmla="*/ 2 h 182"/>
                <a:gd name="T24" fmla="*/ 122 w 192"/>
                <a:gd name="T25" fmla="*/ 59 h 182"/>
                <a:gd name="T26" fmla="*/ 128 w 192"/>
                <a:gd name="T27" fmla="*/ 63 h 182"/>
                <a:gd name="T28" fmla="*/ 189 w 192"/>
                <a:gd name="T29" fmla="*/ 69 h 182"/>
                <a:gd name="T30" fmla="*/ 190 w 192"/>
                <a:gd name="T31" fmla="*/ 72 h 182"/>
                <a:gd name="T32" fmla="*/ 144 w 192"/>
                <a:gd name="T33" fmla="*/ 113 h 182"/>
                <a:gd name="T34" fmla="*/ 142 w 192"/>
                <a:gd name="T35" fmla="*/ 119 h 182"/>
                <a:gd name="T36" fmla="*/ 155 w 192"/>
                <a:gd name="T37" fmla="*/ 179 h 182"/>
                <a:gd name="T38" fmla="*/ 153 w 192"/>
                <a:gd name="T39" fmla="*/ 181 h 182"/>
                <a:gd name="T40" fmla="*/ 100 w 192"/>
                <a:gd name="T41" fmla="*/ 1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2">
                  <a:moveTo>
                    <a:pt x="100" y="150"/>
                  </a:moveTo>
                  <a:cubicBezTo>
                    <a:pt x="98" y="149"/>
                    <a:pt x="95" y="149"/>
                    <a:pt x="93" y="150"/>
                  </a:cubicBezTo>
                  <a:cubicBezTo>
                    <a:pt x="40" y="181"/>
                    <a:pt x="40" y="181"/>
                    <a:pt x="40" y="181"/>
                  </a:cubicBezTo>
                  <a:cubicBezTo>
                    <a:pt x="38" y="182"/>
                    <a:pt x="37" y="182"/>
                    <a:pt x="37" y="179"/>
                  </a:cubicBezTo>
                  <a:cubicBezTo>
                    <a:pt x="51" y="119"/>
                    <a:pt x="51" y="119"/>
                    <a:pt x="51" y="119"/>
                  </a:cubicBezTo>
                  <a:cubicBezTo>
                    <a:pt x="51" y="117"/>
                    <a:pt x="50" y="114"/>
                    <a:pt x="48" y="113"/>
                  </a:cubicBezTo>
                  <a:cubicBezTo>
                    <a:pt x="2" y="72"/>
                    <a:pt x="2" y="72"/>
                    <a:pt x="2" y="72"/>
                  </a:cubicBezTo>
                  <a:cubicBezTo>
                    <a:pt x="0" y="70"/>
                    <a:pt x="1" y="69"/>
                    <a:pt x="3" y="69"/>
                  </a:cubicBezTo>
                  <a:cubicBezTo>
                    <a:pt x="64" y="63"/>
                    <a:pt x="64" y="63"/>
                    <a:pt x="64" y="63"/>
                  </a:cubicBezTo>
                  <a:cubicBezTo>
                    <a:pt x="67" y="63"/>
                    <a:pt x="69" y="61"/>
                    <a:pt x="70" y="59"/>
                  </a:cubicBezTo>
                  <a:cubicBezTo>
                    <a:pt x="95" y="2"/>
                    <a:pt x="95" y="2"/>
                    <a:pt x="95" y="2"/>
                  </a:cubicBezTo>
                  <a:cubicBezTo>
                    <a:pt x="95" y="0"/>
                    <a:pt x="97" y="0"/>
                    <a:pt x="98" y="2"/>
                  </a:cubicBezTo>
                  <a:cubicBezTo>
                    <a:pt x="122" y="59"/>
                    <a:pt x="122" y="59"/>
                    <a:pt x="122" y="59"/>
                  </a:cubicBezTo>
                  <a:cubicBezTo>
                    <a:pt x="123" y="61"/>
                    <a:pt x="126" y="63"/>
                    <a:pt x="128" y="63"/>
                  </a:cubicBezTo>
                  <a:cubicBezTo>
                    <a:pt x="189" y="69"/>
                    <a:pt x="189" y="69"/>
                    <a:pt x="189" y="69"/>
                  </a:cubicBezTo>
                  <a:cubicBezTo>
                    <a:pt x="192" y="69"/>
                    <a:pt x="192" y="70"/>
                    <a:pt x="190" y="72"/>
                  </a:cubicBezTo>
                  <a:cubicBezTo>
                    <a:pt x="144" y="113"/>
                    <a:pt x="144" y="113"/>
                    <a:pt x="144" y="113"/>
                  </a:cubicBezTo>
                  <a:cubicBezTo>
                    <a:pt x="142" y="114"/>
                    <a:pt x="141" y="117"/>
                    <a:pt x="142" y="119"/>
                  </a:cubicBezTo>
                  <a:cubicBezTo>
                    <a:pt x="155" y="179"/>
                    <a:pt x="155" y="179"/>
                    <a:pt x="155" y="179"/>
                  </a:cubicBezTo>
                  <a:cubicBezTo>
                    <a:pt x="156" y="182"/>
                    <a:pt x="155" y="182"/>
                    <a:pt x="153" y="181"/>
                  </a:cubicBezTo>
                  <a:lnTo>
                    <a:pt x="100"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2">
              <a:extLst>
                <a:ext uri="{FF2B5EF4-FFF2-40B4-BE49-F238E27FC236}">
                  <a16:creationId xmlns="" xmlns:a16="http://schemas.microsoft.com/office/drawing/2014/main" id="{DFBF7A93-20AE-47CD-96B3-2202A254EC88}"/>
                </a:ext>
              </a:extLst>
            </p:cNvPr>
            <p:cNvSpPr>
              <a:spLocks/>
            </p:cNvSpPr>
            <p:nvPr/>
          </p:nvSpPr>
          <p:spPr bwMode="auto">
            <a:xfrm>
              <a:off x="5932488" y="2805113"/>
              <a:ext cx="481013" cy="457200"/>
            </a:xfrm>
            <a:custGeom>
              <a:avLst/>
              <a:gdLst>
                <a:gd name="T0" fmla="*/ 100 w 192"/>
                <a:gd name="T1" fmla="*/ 150 h 182"/>
                <a:gd name="T2" fmla="*/ 93 w 192"/>
                <a:gd name="T3" fmla="*/ 150 h 182"/>
                <a:gd name="T4" fmla="*/ 40 w 192"/>
                <a:gd name="T5" fmla="*/ 181 h 182"/>
                <a:gd name="T6" fmla="*/ 37 w 192"/>
                <a:gd name="T7" fmla="*/ 179 h 182"/>
                <a:gd name="T8" fmla="*/ 51 w 192"/>
                <a:gd name="T9" fmla="*/ 119 h 182"/>
                <a:gd name="T10" fmla="*/ 48 w 192"/>
                <a:gd name="T11" fmla="*/ 112 h 182"/>
                <a:gd name="T12" fmla="*/ 2 w 192"/>
                <a:gd name="T13" fmla="*/ 72 h 182"/>
                <a:gd name="T14" fmla="*/ 3 w 192"/>
                <a:gd name="T15" fmla="*/ 69 h 182"/>
                <a:gd name="T16" fmla="*/ 65 w 192"/>
                <a:gd name="T17" fmla="*/ 63 h 182"/>
                <a:gd name="T18" fmla="*/ 70 w 192"/>
                <a:gd name="T19" fmla="*/ 59 h 182"/>
                <a:gd name="T20" fmla="*/ 95 w 192"/>
                <a:gd name="T21" fmla="*/ 2 h 182"/>
                <a:gd name="T22" fmla="*/ 98 w 192"/>
                <a:gd name="T23" fmla="*/ 2 h 182"/>
                <a:gd name="T24" fmla="*/ 122 w 192"/>
                <a:gd name="T25" fmla="*/ 59 h 182"/>
                <a:gd name="T26" fmla="*/ 128 w 192"/>
                <a:gd name="T27" fmla="*/ 63 h 182"/>
                <a:gd name="T28" fmla="*/ 189 w 192"/>
                <a:gd name="T29" fmla="*/ 69 h 182"/>
                <a:gd name="T30" fmla="*/ 190 w 192"/>
                <a:gd name="T31" fmla="*/ 72 h 182"/>
                <a:gd name="T32" fmla="*/ 144 w 192"/>
                <a:gd name="T33" fmla="*/ 112 h 182"/>
                <a:gd name="T34" fmla="*/ 142 w 192"/>
                <a:gd name="T35" fmla="*/ 119 h 182"/>
                <a:gd name="T36" fmla="*/ 155 w 192"/>
                <a:gd name="T37" fmla="*/ 179 h 182"/>
                <a:gd name="T38" fmla="*/ 153 w 192"/>
                <a:gd name="T39" fmla="*/ 181 h 182"/>
                <a:gd name="T40" fmla="*/ 100 w 192"/>
                <a:gd name="T41" fmla="*/ 1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2">
                  <a:moveTo>
                    <a:pt x="100" y="150"/>
                  </a:moveTo>
                  <a:cubicBezTo>
                    <a:pt x="98" y="148"/>
                    <a:pt x="95" y="148"/>
                    <a:pt x="93" y="150"/>
                  </a:cubicBezTo>
                  <a:cubicBezTo>
                    <a:pt x="40" y="181"/>
                    <a:pt x="40" y="181"/>
                    <a:pt x="40" y="181"/>
                  </a:cubicBezTo>
                  <a:cubicBezTo>
                    <a:pt x="38" y="182"/>
                    <a:pt x="37" y="181"/>
                    <a:pt x="37" y="179"/>
                  </a:cubicBezTo>
                  <a:cubicBezTo>
                    <a:pt x="51" y="119"/>
                    <a:pt x="51" y="119"/>
                    <a:pt x="51" y="119"/>
                  </a:cubicBezTo>
                  <a:cubicBezTo>
                    <a:pt x="51" y="117"/>
                    <a:pt x="50" y="114"/>
                    <a:pt x="48" y="112"/>
                  </a:cubicBezTo>
                  <a:cubicBezTo>
                    <a:pt x="2" y="72"/>
                    <a:pt x="2" y="72"/>
                    <a:pt x="2" y="72"/>
                  </a:cubicBezTo>
                  <a:cubicBezTo>
                    <a:pt x="0" y="70"/>
                    <a:pt x="1" y="69"/>
                    <a:pt x="3" y="69"/>
                  </a:cubicBezTo>
                  <a:cubicBezTo>
                    <a:pt x="65" y="63"/>
                    <a:pt x="65" y="63"/>
                    <a:pt x="65" y="63"/>
                  </a:cubicBezTo>
                  <a:cubicBezTo>
                    <a:pt x="67" y="63"/>
                    <a:pt x="69" y="61"/>
                    <a:pt x="70" y="59"/>
                  </a:cubicBezTo>
                  <a:cubicBezTo>
                    <a:pt x="95" y="2"/>
                    <a:pt x="95" y="2"/>
                    <a:pt x="95" y="2"/>
                  </a:cubicBezTo>
                  <a:cubicBezTo>
                    <a:pt x="96" y="0"/>
                    <a:pt x="97" y="0"/>
                    <a:pt x="98" y="2"/>
                  </a:cubicBezTo>
                  <a:cubicBezTo>
                    <a:pt x="122" y="59"/>
                    <a:pt x="122" y="59"/>
                    <a:pt x="122" y="59"/>
                  </a:cubicBezTo>
                  <a:cubicBezTo>
                    <a:pt x="123" y="61"/>
                    <a:pt x="126" y="63"/>
                    <a:pt x="128" y="63"/>
                  </a:cubicBezTo>
                  <a:cubicBezTo>
                    <a:pt x="189" y="69"/>
                    <a:pt x="189" y="69"/>
                    <a:pt x="189" y="69"/>
                  </a:cubicBezTo>
                  <a:cubicBezTo>
                    <a:pt x="192" y="69"/>
                    <a:pt x="192" y="70"/>
                    <a:pt x="190" y="72"/>
                  </a:cubicBezTo>
                  <a:cubicBezTo>
                    <a:pt x="144" y="112"/>
                    <a:pt x="144" y="112"/>
                    <a:pt x="144" y="112"/>
                  </a:cubicBezTo>
                  <a:cubicBezTo>
                    <a:pt x="142" y="114"/>
                    <a:pt x="141" y="117"/>
                    <a:pt x="142" y="119"/>
                  </a:cubicBezTo>
                  <a:cubicBezTo>
                    <a:pt x="155" y="179"/>
                    <a:pt x="155" y="179"/>
                    <a:pt x="155" y="179"/>
                  </a:cubicBezTo>
                  <a:cubicBezTo>
                    <a:pt x="156" y="181"/>
                    <a:pt x="155" y="182"/>
                    <a:pt x="153" y="181"/>
                  </a:cubicBezTo>
                  <a:lnTo>
                    <a:pt x="100"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3">
              <a:extLst>
                <a:ext uri="{FF2B5EF4-FFF2-40B4-BE49-F238E27FC236}">
                  <a16:creationId xmlns="" xmlns:a16="http://schemas.microsoft.com/office/drawing/2014/main" id="{4FF94C7F-49EA-490E-BED2-EA2C90774DF8}"/>
                </a:ext>
              </a:extLst>
            </p:cNvPr>
            <p:cNvSpPr>
              <a:spLocks/>
            </p:cNvSpPr>
            <p:nvPr/>
          </p:nvSpPr>
          <p:spPr bwMode="auto">
            <a:xfrm>
              <a:off x="5151438" y="2805113"/>
              <a:ext cx="481013" cy="457200"/>
            </a:xfrm>
            <a:custGeom>
              <a:avLst/>
              <a:gdLst>
                <a:gd name="T0" fmla="*/ 100 w 192"/>
                <a:gd name="T1" fmla="*/ 150 h 182"/>
                <a:gd name="T2" fmla="*/ 93 w 192"/>
                <a:gd name="T3" fmla="*/ 150 h 182"/>
                <a:gd name="T4" fmla="*/ 40 w 192"/>
                <a:gd name="T5" fmla="*/ 181 h 182"/>
                <a:gd name="T6" fmla="*/ 37 w 192"/>
                <a:gd name="T7" fmla="*/ 179 h 182"/>
                <a:gd name="T8" fmla="*/ 51 w 192"/>
                <a:gd name="T9" fmla="*/ 119 h 182"/>
                <a:gd name="T10" fmla="*/ 48 w 192"/>
                <a:gd name="T11" fmla="*/ 112 h 182"/>
                <a:gd name="T12" fmla="*/ 2 w 192"/>
                <a:gd name="T13" fmla="*/ 72 h 182"/>
                <a:gd name="T14" fmla="*/ 3 w 192"/>
                <a:gd name="T15" fmla="*/ 69 h 182"/>
                <a:gd name="T16" fmla="*/ 64 w 192"/>
                <a:gd name="T17" fmla="*/ 63 h 182"/>
                <a:gd name="T18" fmla="*/ 70 w 192"/>
                <a:gd name="T19" fmla="*/ 59 h 182"/>
                <a:gd name="T20" fmla="*/ 95 w 192"/>
                <a:gd name="T21" fmla="*/ 2 h 182"/>
                <a:gd name="T22" fmla="*/ 98 w 192"/>
                <a:gd name="T23" fmla="*/ 2 h 182"/>
                <a:gd name="T24" fmla="*/ 122 w 192"/>
                <a:gd name="T25" fmla="*/ 59 h 182"/>
                <a:gd name="T26" fmla="*/ 128 w 192"/>
                <a:gd name="T27" fmla="*/ 63 h 182"/>
                <a:gd name="T28" fmla="*/ 189 w 192"/>
                <a:gd name="T29" fmla="*/ 69 h 182"/>
                <a:gd name="T30" fmla="*/ 190 w 192"/>
                <a:gd name="T31" fmla="*/ 72 h 182"/>
                <a:gd name="T32" fmla="*/ 144 w 192"/>
                <a:gd name="T33" fmla="*/ 112 h 182"/>
                <a:gd name="T34" fmla="*/ 142 w 192"/>
                <a:gd name="T35" fmla="*/ 119 h 182"/>
                <a:gd name="T36" fmla="*/ 155 w 192"/>
                <a:gd name="T37" fmla="*/ 179 h 182"/>
                <a:gd name="T38" fmla="*/ 153 w 192"/>
                <a:gd name="T39" fmla="*/ 181 h 182"/>
                <a:gd name="T40" fmla="*/ 100 w 192"/>
                <a:gd name="T41" fmla="*/ 1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2">
                  <a:moveTo>
                    <a:pt x="100" y="150"/>
                  </a:moveTo>
                  <a:cubicBezTo>
                    <a:pt x="98" y="148"/>
                    <a:pt x="95" y="148"/>
                    <a:pt x="93" y="150"/>
                  </a:cubicBezTo>
                  <a:cubicBezTo>
                    <a:pt x="40" y="181"/>
                    <a:pt x="40" y="181"/>
                    <a:pt x="40" y="181"/>
                  </a:cubicBezTo>
                  <a:cubicBezTo>
                    <a:pt x="38" y="182"/>
                    <a:pt x="36" y="181"/>
                    <a:pt x="37" y="179"/>
                  </a:cubicBezTo>
                  <a:cubicBezTo>
                    <a:pt x="51" y="119"/>
                    <a:pt x="51" y="119"/>
                    <a:pt x="51" y="119"/>
                  </a:cubicBezTo>
                  <a:cubicBezTo>
                    <a:pt x="51" y="117"/>
                    <a:pt x="50" y="114"/>
                    <a:pt x="48" y="112"/>
                  </a:cubicBezTo>
                  <a:cubicBezTo>
                    <a:pt x="2" y="72"/>
                    <a:pt x="2" y="72"/>
                    <a:pt x="2" y="72"/>
                  </a:cubicBezTo>
                  <a:cubicBezTo>
                    <a:pt x="0" y="70"/>
                    <a:pt x="1" y="69"/>
                    <a:pt x="3" y="69"/>
                  </a:cubicBezTo>
                  <a:cubicBezTo>
                    <a:pt x="64" y="63"/>
                    <a:pt x="64" y="63"/>
                    <a:pt x="64" y="63"/>
                  </a:cubicBezTo>
                  <a:cubicBezTo>
                    <a:pt x="67" y="63"/>
                    <a:pt x="69" y="61"/>
                    <a:pt x="70" y="59"/>
                  </a:cubicBezTo>
                  <a:cubicBezTo>
                    <a:pt x="95" y="2"/>
                    <a:pt x="95" y="2"/>
                    <a:pt x="95" y="2"/>
                  </a:cubicBezTo>
                  <a:cubicBezTo>
                    <a:pt x="95" y="0"/>
                    <a:pt x="97" y="0"/>
                    <a:pt x="98" y="2"/>
                  </a:cubicBezTo>
                  <a:cubicBezTo>
                    <a:pt x="122" y="59"/>
                    <a:pt x="122" y="59"/>
                    <a:pt x="122" y="59"/>
                  </a:cubicBezTo>
                  <a:cubicBezTo>
                    <a:pt x="123" y="61"/>
                    <a:pt x="126" y="63"/>
                    <a:pt x="128" y="63"/>
                  </a:cubicBezTo>
                  <a:cubicBezTo>
                    <a:pt x="189" y="69"/>
                    <a:pt x="189" y="69"/>
                    <a:pt x="189" y="69"/>
                  </a:cubicBezTo>
                  <a:cubicBezTo>
                    <a:pt x="192" y="69"/>
                    <a:pt x="192" y="70"/>
                    <a:pt x="190" y="72"/>
                  </a:cubicBezTo>
                  <a:cubicBezTo>
                    <a:pt x="144" y="112"/>
                    <a:pt x="144" y="112"/>
                    <a:pt x="144" y="112"/>
                  </a:cubicBezTo>
                  <a:cubicBezTo>
                    <a:pt x="142" y="114"/>
                    <a:pt x="141" y="117"/>
                    <a:pt x="142" y="119"/>
                  </a:cubicBezTo>
                  <a:cubicBezTo>
                    <a:pt x="155" y="179"/>
                    <a:pt x="155" y="179"/>
                    <a:pt x="155" y="179"/>
                  </a:cubicBezTo>
                  <a:cubicBezTo>
                    <a:pt x="156" y="181"/>
                    <a:pt x="155" y="182"/>
                    <a:pt x="153" y="181"/>
                  </a:cubicBezTo>
                  <a:lnTo>
                    <a:pt x="100"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4">
              <a:extLst>
                <a:ext uri="{FF2B5EF4-FFF2-40B4-BE49-F238E27FC236}">
                  <a16:creationId xmlns="" xmlns:a16="http://schemas.microsoft.com/office/drawing/2014/main" id="{B97DCCFB-27CC-4964-B3E6-332572F4BC7F}"/>
                </a:ext>
              </a:extLst>
            </p:cNvPr>
            <p:cNvSpPr>
              <a:spLocks/>
            </p:cNvSpPr>
            <p:nvPr/>
          </p:nvSpPr>
          <p:spPr bwMode="auto">
            <a:xfrm>
              <a:off x="5788026" y="3275013"/>
              <a:ext cx="482600" cy="458788"/>
            </a:xfrm>
            <a:custGeom>
              <a:avLst/>
              <a:gdLst>
                <a:gd name="T0" fmla="*/ 99 w 192"/>
                <a:gd name="T1" fmla="*/ 150 h 183"/>
                <a:gd name="T2" fmla="*/ 92 w 192"/>
                <a:gd name="T3" fmla="*/ 150 h 183"/>
                <a:gd name="T4" fmla="*/ 39 w 192"/>
                <a:gd name="T5" fmla="*/ 181 h 183"/>
                <a:gd name="T6" fmla="*/ 37 w 192"/>
                <a:gd name="T7" fmla="*/ 179 h 183"/>
                <a:gd name="T8" fmla="*/ 50 w 192"/>
                <a:gd name="T9" fmla="*/ 119 h 183"/>
                <a:gd name="T10" fmla="*/ 48 w 192"/>
                <a:gd name="T11" fmla="*/ 113 h 183"/>
                <a:gd name="T12" fmla="*/ 2 w 192"/>
                <a:gd name="T13" fmla="*/ 72 h 183"/>
                <a:gd name="T14" fmla="*/ 3 w 192"/>
                <a:gd name="T15" fmla="*/ 69 h 183"/>
                <a:gd name="T16" fmla="*/ 64 w 192"/>
                <a:gd name="T17" fmla="*/ 63 h 183"/>
                <a:gd name="T18" fmla="*/ 70 w 192"/>
                <a:gd name="T19" fmla="*/ 59 h 183"/>
                <a:gd name="T20" fmla="*/ 94 w 192"/>
                <a:gd name="T21" fmla="*/ 2 h 183"/>
                <a:gd name="T22" fmla="*/ 97 w 192"/>
                <a:gd name="T23" fmla="*/ 2 h 183"/>
                <a:gd name="T24" fmla="*/ 122 w 192"/>
                <a:gd name="T25" fmla="*/ 59 h 183"/>
                <a:gd name="T26" fmla="*/ 128 w 192"/>
                <a:gd name="T27" fmla="*/ 63 h 183"/>
                <a:gd name="T28" fmla="*/ 189 w 192"/>
                <a:gd name="T29" fmla="*/ 69 h 183"/>
                <a:gd name="T30" fmla="*/ 190 w 192"/>
                <a:gd name="T31" fmla="*/ 72 h 183"/>
                <a:gd name="T32" fmla="*/ 144 w 192"/>
                <a:gd name="T33" fmla="*/ 113 h 183"/>
                <a:gd name="T34" fmla="*/ 141 w 192"/>
                <a:gd name="T35" fmla="*/ 119 h 183"/>
                <a:gd name="T36" fmla="*/ 155 w 192"/>
                <a:gd name="T37" fmla="*/ 179 h 183"/>
                <a:gd name="T38" fmla="*/ 152 w 192"/>
                <a:gd name="T39" fmla="*/ 181 h 183"/>
                <a:gd name="T40" fmla="*/ 99 w 192"/>
                <a:gd name="T41" fmla="*/ 15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3">
                  <a:moveTo>
                    <a:pt x="99" y="150"/>
                  </a:moveTo>
                  <a:cubicBezTo>
                    <a:pt x="97" y="149"/>
                    <a:pt x="94" y="149"/>
                    <a:pt x="92" y="150"/>
                  </a:cubicBezTo>
                  <a:cubicBezTo>
                    <a:pt x="39" y="181"/>
                    <a:pt x="39" y="181"/>
                    <a:pt x="39" y="181"/>
                  </a:cubicBezTo>
                  <a:cubicBezTo>
                    <a:pt x="37" y="183"/>
                    <a:pt x="36" y="182"/>
                    <a:pt x="37" y="179"/>
                  </a:cubicBezTo>
                  <a:cubicBezTo>
                    <a:pt x="50" y="119"/>
                    <a:pt x="50" y="119"/>
                    <a:pt x="50" y="119"/>
                  </a:cubicBezTo>
                  <a:cubicBezTo>
                    <a:pt x="51" y="117"/>
                    <a:pt x="50" y="114"/>
                    <a:pt x="48" y="113"/>
                  </a:cubicBezTo>
                  <a:cubicBezTo>
                    <a:pt x="2" y="72"/>
                    <a:pt x="2" y="72"/>
                    <a:pt x="2" y="72"/>
                  </a:cubicBezTo>
                  <a:cubicBezTo>
                    <a:pt x="0" y="70"/>
                    <a:pt x="0" y="69"/>
                    <a:pt x="3" y="69"/>
                  </a:cubicBezTo>
                  <a:cubicBezTo>
                    <a:pt x="64" y="63"/>
                    <a:pt x="64" y="63"/>
                    <a:pt x="64" y="63"/>
                  </a:cubicBezTo>
                  <a:cubicBezTo>
                    <a:pt x="66" y="63"/>
                    <a:pt x="69" y="61"/>
                    <a:pt x="70" y="59"/>
                  </a:cubicBezTo>
                  <a:cubicBezTo>
                    <a:pt x="94" y="2"/>
                    <a:pt x="94" y="2"/>
                    <a:pt x="94" y="2"/>
                  </a:cubicBezTo>
                  <a:cubicBezTo>
                    <a:pt x="95" y="0"/>
                    <a:pt x="97" y="0"/>
                    <a:pt x="97" y="2"/>
                  </a:cubicBezTo>
                  <a:cubicBezTo>
                    <a:pt x="122" y="59"/>
                    <a:pt x="122" y="59"/>
                    <a:pt x="122" y="59"/>
                  </a:cubicBezTo>
                  <a:cubicBezTo>
                    <a:pt x="123" y="61"/>
                    <a:pt x="125" y="63"/>
                    <a:pt x="128" y="63"/>
                  </a:cubicBezTo>
                  <a:cubicBezTo>
                    <a:pt x="189" y="69"/>
                    <a:pt x="189" y="69"/>
                    <a:pt x="189" y="69"/>
                  </a:cubicBezTo>
                  <a:cubicBezTo>
                    <a:pt x="191" y="69"/>
                    <a:pt x="192" y="70"/>
                    <a:pt x="190" y="72"/>
                  </a:cubicBezTo>
                  <a:cubicBezTo>
                    <a:pt x="144" y="113"/>
                    <a:pt x="144" y="113"/>
                    <a:pt x="144" y="113"/>
                  </a:cubicBezTo>
                  <a:cubicBezTo>
                    <a:pt x="142" y="114"/>
                    <a:pt x="141" y="117"/>
                    <a:pt x="141" y="119"/>
                  </a:cubicBezTo>
                  <a:cubicBezTo>
                    <a:pt x="155" y="179"/>
                    <a:pt x="155" y="179"/>
                    <a:pt x="155" y="179"/>
                  </a:cubicBezTo>
                  <a:cubicBezTo>
                    <a:pt x="156" y="182"/>
                    <a:pt x="154" y="183"/>
                    <a:pt x="152" y="181"/>
                  </a:cubicBezTo>
                  <a:lnTo>
                    <a:pt x="99"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5">
              <a:extLst>
                <a:ext uri="{FF2B5EF4-FFF2-40B4-BE49-F238E27FC236}">
                  <a16:creationId xmlns="" xmlns:a16="http://schemas.microsoft.com/office/drawing/2014/main" id="{C484A98C-F62C-4801-8F40-AA350ACCF714}"/>
                </a:ext>
              </a:extLst>
            </p:cNvPr>
            <p:cNvSpPr>
              <a:spLocks/>
            </p:cNvSpPr>
            <p:nvPr/>
          </p:nvSpPr>
          <p:spPr bwMode="auto">
            <a:xfrm>
              <a:off x="5303838" y="3275013"/>
              <a:ext cx="479425" cy="458788"/>
            </a:xfrm>
            <a:custGeom>
              <a:avLst/>
              <a:gdLst>
                <a:gd name="T0" fmla="*/ 99 w 191"/>
                <a:gd name="T1" fmla="*/ 150 h 183"/>
                <a:gd name="T2" fmla="*/ 92 w 191"/>
                <a:gd name="T3" fmla="*/ 150 h 183"/>
                <a:gd name="T4" fmla="*/ 39 w 191"/>
                <a:gd name="T5" fmla="*/ 181 h 183"/>
                <a:gd name="T6" fmla="*/ 36 w 191"/>
                <a:gd name="T7" fmla="*/ 179 h 183"/>
                <a:gd name="T8" fmla="*/ 50 w 191"/>
                <a:gd name="T9" fmla="*/ 119 h 183"/>
                <a:gd name="T10" fmla="*/ 48 w 191"/>
                <a:gd name="T11" fmla="*/ 113 h 183"/>
                <a:gd name="T12" fmla="*/ 1 w 191"/>
                <a:gd name="T13" fmla="*/ 72 h 183"/>
                <a:gd name="T14" fmla="*/ 2 w 191"/>
                <a:gd name="T15" fmla="*/ 69 h 183"/>
                <a:gd name="T16" fmla="*/ 64 w 191"/>
                <a:gd name="T17" fmla="*/ 63 h 183"/>
                <a:gd name="T18" fmla="*/ 70 w 191"/>
                <a:gd name="T19" fmla="*/ 59 h 183"/>
                <a:gd name="T20" fmla="*/ 94 w 191"/>
                <a:gd name="T21" fmla="*/ 2 h 183"/>
                <a:gd name="T22" fmla="*/ 97 w 191"/>
                <a:gd name="T23" fmla="*/ 2 h 183"/>
                <a:gd name="T24" fmla="*/ 122 w 191"/>
                <a:gd name="T25" fmla="*/ 59 h 183"/>
                <a:gd name="T26" fmla="*/ 127 w 191"/>
                <a:gd name="T27" fmla="*/ 63 h 183"/>
                <a:gd name="T28" fmla="*/ 189 w 191"/>
                <a:gd name="T29" fmla="*/ 69 h 183"/>
                <a:gd name="T30" fmla="*/ 190 w 191"/>
                <a:gd name="T31" fmla="*/ 72 h 183"/>
                <a:gd name="T32" fmla="*/ 143 w 191"/>
                <a:gd name="T33" fmla="*/ 113 h 183"/>
                <a:gd name="T34" fmla="*/ 141 w 191"/>
                <a:gd name="T35" fmla="*/ 119 h 183"/>
                <a:gd name="T36" fmla="*/ 155 w 191"/>
                <a:gd name="T37" fmla="*/ 179 h 183"/>
                <a:gd name="T38" fmla="*/ 152 w 191"/>
                <a:gd name="T39" fmla="*/ 181 h 183"/>
                <a:gd name="T40" fmla="*/ 99 w 191"/>
                <a:gd name="T41" fmla="*/ 15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1" h="183">
                  <a:moveTo>
                    <a:pt x="99" y="150"/>
                  </a:moveTo>
                  <a:cubicBezTo>
                    <a:pt x="97" y="149"/>
                    <a:pt x="94" y="149"/>
                    <a:pt x="92" y="150"/>
                  </a:cubicBezTo>
                  <a:cubicBezTo>
                    <a:pt x="39" y="181"/>
                    <a:pt x="39" y="181"/>
                    <a:pt x="39" y="181"/>
                  </a:cubicBezTo>
                  <a:cubicBezTo>
                    <a:pt x="37" y="183"/>
                    <a:pt x="36" y="182"/>
                    <a:pt x="36" y="179"/>
                  </a:cubicBezTo>
                  <a:cubicBezTo>
                    <a:pt x="50" y="119"/>
                    <a:pt x="50" y="119"/>
                    <a:pt x="50" y="119"/>
                  </a:cubicBezTo>
                  <a:cubicBezTo>
                    <a:pt x="50" y="117"/>
                    <a:pt x="49" y="114"/>
                    <a:pt x="48" y="113"/>
                  </a:cubicBezTo>
                  <a:cubicBezTo>
                    <a:pt x="1" y="72"/>
                    <a:pt x="1" y="72"/>
                    <a:pt x="1" y="72"/>
                  </a:cubicBezTo>
                  <a:cubicBezTo>
                    <a:pt x="0" y="70"/>
                    <a:pt x="0" y="69"/>
                    <a:pt x="2" y="69"/>
                  </a:cubicBezTo>
                  <a:cubicBezTo>
                    <a:pt x="64" y="63"/>
                    <a:pt x="64" y="63"/>
                    <a:pt x="64" y="63"/>
                  </a:cubicBezTo>
                  <a:cubicBezTo>
                    <a:pt x="66" y="63"/>
                    <a:pt x="69" y="61"/>
                    <a:pt x="70" y="59"/>
                  </a:cubicBezTo>
                  <a:cubicBezTo>
                    <a:pt x="94" y="2"/>
                    <a:pt x="94" y="2"/>
                    <a:pt x="94" y="2"/>
                  </a:cubicBezTo>
                  <a:cubicBezTo>
                    <a:pt x="95" y="0"/>
                    <a:pt x="96" y="0"/>
                    <a:pt x="97" y="2"/>
                  </a:cubicBezTo>
                  <a:cubicBezTo>
                    <a:pt x="122" y="59"/>
                    <a:pt x="122" y="59"/>
                    <a:pt x="122" y="59"/>
                  </a:cubicBezTo>
                  <a:cubicBezTo>
                    <a:pt x="122" y="61"/>
                    <a:pt x="125" y="63"/>
                    <a:pt x="127" y="63"/>
                  </a:cubicBezTo>
                  <a:cubicBezTo>
                    <a:pt x="189" y="69"/>
                    <a:pt x="189" y="69"/>
                    <a:pt x="189" y="69"/>
                  </a:cubicBezTo>
                  <a:cubicBezTo>
                    <a:pt x="191" y="69"/>
                    <a:pt x="191" y="70"/>
                    <a:pt x="190" y="72"/>
                  </a:cubicBezTo>
                  <a:cubicBezTo>
                    <a:pt x="143" y="113"/>
                    <a:pt x="143" y="113"/>
                    <a:pt x="143" y="113"/>
                  </a:cubicBezTo>
                  <a:cubicBezTo>
                    <a:pt x="142" y="114"/>
                    <a:pt x="141" y="117"/>
                    <a:pt x="141" y="119"/>
                  </a:cubicBezTo>
                  <a:cubicBezTo>
                    <a:pt x="155" y="179"/>
                    <a:pt x="155" y="179"/>
                    <a:pt x="155" y="179"/>
                  </a:cubicBezTo>
                  <a:cubicBezTo>
                    <a:pt x="155" y="182"/>
                    <a:pt x="154" y="183"/>
                    <a:pt x="152" y="181"/>
                  </a:cubicBezTo>
                  <a:lnTo>
                    <a:pt x="99"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5">
            <a:extLst>
              <a:ext uri="{FF2B5EF4-FFF2-40B4-BE49-F238E27FC236}">
                <a16:creationId xmlns="" xmlns:a16="http://schemas.microsoft.com/office/drawing/2014/main" id="{AD7E1E0C-86E5-4841-A401-01150084436B}"/>
              </a:ext>
            </a:extLst>
          </p:cNvPr>
          <p:cNvSpPr>
            <a:spLocks noEditPoints="1"/>
          </p:cNvSpPr>
          <p:nvPr/>
        </p:nvSpPr>
        <p:spPr bwMode="auto">
          <a:xfrm>
            <a:off x="4806882" y="3141792"/>
            <a:ext cx="274054" cy="298025"/>
          </a:xfrm>
          <a:custGeom>
            <a:avLst/>
            <a:gdLst>
              <a:gd name="T0" fmla="*/ 97 w 176"/>
              <a:gd name="T1" fmla="*/ 151 h 192"/>
              <a:gd name="T2" fmla="*/ 92 w 176"/>
              <a:gd name="T3" fmla="*/ 160 h 192"/>
              <a:gd name="T4" fmla="*/ 84 w 176"/>
              <a:gd name="T5" fmla="*/ 152 h 192"/>
              <a:gd name="T6" fmla="*/ 71 w 176"/>
              <a:gd name="T7" fmla="*/ 147 h 192"/>
              <a:gd name="T8" fmla="*/ 64 w 176"/>
              <a:gd name="T9" fmla="*/ 130 h 192"/>
              <a:gd name="T10" fmla="*/ 73 w 176"/>
              <a:gd name="T11" fmla="*/ 137 h 192"/>
              <a:gd name="T12" fmla="*/ 82 w 176"/>
              <a:gd name="T13" fmla="*/ 144 h 192"/>
              <a:gd name="T14" fmla="*/ 94 w 176"/>
              <a:gd name="T15" fmla="*/ 145 h 192"/>
              <a:gd name="T16" fmla="*/ 103 w 176"/>
              <a:gd name="T17" fmla="*/ 140 h 192"/>
              <a:gd name="T18" fmla="*/ 102 w 176"/>
              <a:gd name="T19" fmla="*/ 129 h 192"/>
              <a:gd name="T20" fmla="*/ 92 w 176"/>
              <a:gd name="T21" fmla="*/ 124 h 192"/>
              <a:gd name="T22" fmla="*/ 78 w 176"/>
              <a:gd name="T23" fmla="*/ 120 h 192"/>
              <a:gd name="T24" fmla="*/ 67 w 176"/>
              <a:gd name="T25" fmla="*/ 113 h 192"/>
              <a:gd name="T26" fmla="*/ 68 w 176"/>
              <a:gd name="T27" fmla="*/ 98 h 192"/>
              <a:gd name="T28" fmla="*/ 80 w 176"/>
              <a:gd name="T29" fmla="*/ 89 h 192"/>
              <a:gd name="T30" fmla="*/ 84 w 176"/>
              <a:gd name="T31" fmla="*/ 80 h 192"/>
              <a:gd name="T32" fmla="*/ 92 w 176"/>
              <a:gd name="T33" fmla="*/ 88 h 192"/>
              <a:gd name="T34" fmla="*/ 103 w 176"/>
              <a:gd name="T35" fmla="*/ 93 h 192"/>
              <a:gd name="T36" fmla="*/ 109 w 176"/>
              <a:gd name="T37" fmla="*/ 107 h 192"/>
              <a:gd name="T38" fmla="*/ 97 w 176"/>
              <a:gd name="T39" fmla="*/ 98 h 192"/>
              <a:gd name="T40" fmla="*/ 82 w 176"/>
              <a:gd name="T41" fmla="*/ 95 h 192"/>
              <a:gd name="T42" fmla="*/ 75 w 176"/>
              <a:gd name="T43" fmla="*/ 100 h 192"/>
              <a:gd name="T44" fmla="*/ 75 w 176"/>
              <a:gd name="T45" fmla="*/ 110 h 192"/>
              <a:gd name="T46" fmla="*/ 86 w 176"/>
              <a:gd name="T47" fmla="*/ 115 h 192"/>
              <a:gd name="T48" fmla="*/ 100 w 176"/>
              <a:gd name="T49" fmla="*/ 118 h 192"/>
              <a:gd name="T50" fmla="*/ 110 w 176"/>
              <a:gd name="T51" fmla="*/ 126 h 192"/>
              <a:gd name="T52" fmla="*/ 110 w 176"/>
              <a:gd name="T53" fmla="*/ 142 h 192"/>
              <a:gd name="T54" fmla="*/ 107 w 176"/>
              <a:gd name="T55" fmla="*/ 56 h 192"/>
              <a:gd name="T56" fmla="*/ 69 w 176"/>
              <a:gd name="T57" fmla="*/ 56 h 192"/>
              <a:gd name="T58" fmla="*/ 43 w 176"/>
              <a:gd name="T59" fmla="*/ 184 h 192"/>
              <a:gd name="T60" fmla="*/ 133 w 176"/>
              <a:gd name="T61" fmla="*/ 184 h 192"/>
              <a:gd name="T62" fmla="*/ 107 w 176"/>
              <a:gd name="T63" fmla="*/ 56 h 192"/>
              <a:gd name="T64" fmla="*/ 107 w 176"/>
              <a:gd name="T65" fmla="*/ 8 h 192"/>
              <a:gd name="T66" fmla="*/ 97 w 176"/>
              <a:gd name="T67" fmla="*/ 12 h 192"/>
              <a:gd name="T68" fmla="*/ 79 w 176"/>
              <a:gd name="T69" fmla="*/ 12 h 192"/>
              <a:gd name="T70" fmla="*/ 69 w 176"/>
              <a:gd name="T71" fmla="*/ 8 h 192"/>
              <a:gd name="T72" fmla="*/ 63 w 176"/>
              <a:gd name="T73" fmla="*/ 41 h 192"/>
              <a:gd name="T74" fmla="*/ 88 w 176"/>
              <a:gd name="T75" fmla="*/ 48 h 192"/>
              <a:gd name="T76" fmla="*/ 113 w 176"/>
              <a:gd name="T77" fmla="*/ 41 h 192"/>
              <a:gd name="T78" fmla="*/ 169 w 176"/>
              <a:gd name="T79" fmla="*/ 126 h 192"/>
              <a:gd name="T80" fmla="*/ 133 w 176"/>
              <a:gd name="T81" fmla="*/ 192 h 192"/>
              <a:gd name="T82" fmla="*/ 43 w 176"/>
              <a:gd name="T83" fmla="*/ 192 h 192"/>
              <a:gd name="T84" fmla="*/ 7 w 176"/>
              <a:gd name="T85" fmla="*/ 126 h 192"/>
              <a:gd name="T86" fmla="*/ 60 w 176"/>
              <a:gd name="T87" fmla="*/ 52 h 192"/>
              <a:gd name="T88" fmla="*/ 52 w 176"/>
              <a:gd name="T89" fmla="*/ 39 h 192"/>
              <a:gd name="T90" fmla="*/ 54 w 176"/>
              <a:gd name="T91" fmla="*/ 2 h 192"/>
              <a:gd name="T92" fmla="*/ 72 w 176"/>
              <a:gd name="T93" fmla="*/ 0 h 192"/>
              <a:gd name="T94" fmla="*/ 82 w 176"/>
              <a:gd name="T95" fmla="*/ 4 h 192"/>
              <a:gd name="T96" fmla="*/ 94 w 176"/>
              <a:gd name="T97" fmla="*/ 4 h 192"/>
              <a:gd name="T98" fmla="*/ 104 w 176"/>
              <a:gd name="T99" fmla="*/ 0 h 192"/>
              <a:gd name="T100" fmla="*/ 122 w 176"/>
              <a:gd name="T101" fmla="*/ 2 h 192"/>
              <a:gd name="T102" fmla="*/ 124 w 176"/>
              <a:gd name="T103" fmla="*/ 39 h 192"/>
              <a:gd name="T104" fmla="*/ 116 w 176"/>
              <a:gd name="T105" fmla="*/ 52 h 192"/>
              <a:gd name="T106" fmla="*/ 169 w 176"/>
              <a:gd name="T107" fmla="*/ 12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2">
                <a:moveTo>
                  <a:pt x="104" y="148"/>
                </a:moveTo>
                <a:cubicBezTo>
                  <a:pt x="102" y="149"/>
                  <a:pt x="100" y="150"/>
                  <a:pt x="97" y="151"/>
                </a:cubicBezTo>
                <a:cubicBezTo>
                  <a:pt x="95" y="151"/>
                  <a:pt x="94" y="152"/>
                  <a:pt x="92" y="152"/>
                </a:cubicBezTo>
                <a:cubicBezTo>
                  <a:pt x="92" y="160"/>
                  <a:pt x="92" y="160"/>
                  <a:pt x="92" y="160"/>
                </a:cubicBezTo>
                <a:cubicBezTo>
                  <a:pt x="84" y="160"/>
                  <a:pt x="84" y="160"/>
                  <a:pt x="84" y="160"/>
                </a:cubicBezTo>
                <a:cubicBezTo>
                  <a:pt x="84" y="152"/>
                  <a:pt x="84" y="152"/>
                  <a:pt x="84" y="152"/>
                </a:cubicBezTo>
                <a:cubicBezTo>
                  <a:pt x="82" y="151"/>
                  <a:pt x="81" y="151"/>
                  <a:pt x="79" y="151"/>
                </a:cubicBezTo>
                <a:cubicBezTo>
                  <a:pt x="76" y="150"/>
                  <a:pt x="74" y="149"/>
                  <a:pt x="71" y="147"/>
                </a:cubicBezTo>
                <a:cubicBezTo>
                  <a:pt x="69" y="145"/>
                  <a:pt x="67" y="143"/>
                  <a:pt x="66" y="140"/>
                </a:cubicBezTo>
                <a:cubicBezTo>
                  <a:pt x="65" y="137"/>
                  <a:pt x="64" y="134"/>
                  <a:pt x="64" y="130"/>
                </a:cubicBezTo>
                <a:cubicBezTo>
                  <a:pt x="72" y="130"/>
                  <a:pt x="72" y="130"/>
                  <a:pt x="72" y="130"/>
                </a:cubicBezTo>
                <a:cubicBezTo>
                  <a:pt x="72" y="133"/>
                  <a:pt x="72" y="135"/>
                  <a:pt x="73" y="137"/>
                </a:cubicBezTo>
                <a:cubicBezTo>
                  <a:pt x="74" y="139"/>
                  <a:pt x="75" y="140"/>
                  <a:pt x="77" y="142"/>
                </a:cubicBezTo>
                <a:cubicBezTo>
                  <a:pt x="78" y="143"/>
                  <a:pt x="80" y="144"/>
                  <a:pt x="82" y="144"/>
                </a:cubicBezTo>
                <a:cubicBezTo>
                  <a:pt x="85" y="145"/>
                  <a:pt x="87" y="145"/>
                  <a:pt x="89" y="145"/>
                </a:cubicBezTo>
                <a:cubicBezTo>
                  <a:pt x="91" y="145"/>
                  <a:pt x="92" y="145"/>
                  <a:pt x="94" y="145"/>
                </a:cubicBezTo>
                <a:cubicBezTo>
                  <a:pt x="96" y="144"/>
                  <a:pt x="98" y="144"/>
                  <a:pt x="99" y="143"/>
                </a:cubicBezTo>
                <a:cubicBezTo>
                  <a:pt x="101" y="142"/>
                  <a:pt x="102" y="141"/>
                  <a:pt x="103" y="140"/>
                </a:cubicBezTo>
                <a:cubicBezTo>
                  <a:pt x="104" y="138"/>
                  <a:pt x="104" y="136"/>
                  <a:pt x="104" y="134"/>
                </a:cubicBezTo>
                <a:cubicBezTo>
                  <a:pt x="104" y="132"/>
                  <a:pt x="103" y="130"/>
                  <a:pt x="102" y="129"/>
                </a:cubicBezTo>
                <a:cubicBezTo>
                  <a:pt x="101" y="128"/>
                  <a:pt x="100" y="127"/>
                  <a:pt x="98" y="126"/>
                </a:cubicBezTo>
                <a:cubicBezTo>
                  <a:pt x="96" y="125"/>
                  <a:pt x="94" y="124"/>
                  <a:pt x="92" y="124"/>
                </a:cubicBezTo>
                <a:cubicBezTo>
                  <a:pt x="85" y="122"/>
                  <a:pt x="85" y="122"/>
                  <a:pt x="85" y="122"/>
                </a:cubicBezTo>
                <a:cubicBezTo>
                  <a:pt x="83" y="122"/>
                  <a:pt x="80" y="121"/>
                  <a:pt x="78" y="120"/>
                </a:cubicBezTo>
                <a:cubicBezTo>
                  <a:pt x="76" y="120"/>
                  <a:pt x="74" y="119"/>
                  <a:pt x="72" y="117"/>
                </a:cubicBezTo>
                <a:cubicBezTo>
                  <a:pt x="70" y="116"/>
                  <a:pt x="69" y="115"/>
                  <a:pt x="67" y="113"/>
                </a:cubicBezTo>
                <a:cubicBezTo>
                  <a:pt x="66" y="111"/>
                  <a:pt x="66" y="109"/>
                  <a:pt x="66" y="106"/>
                </a:cubicBezTo>
                <a:cubicBezTo>
                  <a:pt x="66" y="103"/>
                  <a:pt x="66" y="100"/>
                  <a:pt x="68" y="98"/>
                </a:cubicBezTo>
                <a:cubicBezTo>
                  <a:pt x="69" y="96"/>
                  <a:pt x="71" y="94"/>
                  <a:pt x="73" y="92"/>
                </a:cubicBezTo>
                <a:cubicBezTo>
                  <a:pt x="75" y="91"/>
                  <a:pt x="77" y="90"/>
                  <a:pt x="80" y="89"/>
                </a:cubicBezTo>
                <a:cubicBezTo>
                  <a:pt x="81" y="89"/>
                  <a:pt x="82" y="88"/>
                  <a:pt x="84" y="88"/>
                </a:cubicBezTo>
                <a:cubicBezTo>
                  <a:pt x="84" y="80"/>
                  <a:pt x="84" y="80"/>
                  <a:pt x="84" y="80"/>
                </a:cubicBezTo>
                <a:cubicBezTo>
                  <a:pt x="92" y="80"/>
                  <a:pt x="92" y="80"/>
                  <a:pt x="92" y="80"/>
                </a:cubicBezTo>
                <a:cubicBezTo>
                  <a:pt x="92" y="88"/>
                  <a:pt x="92" y="88"/>
                  <a:pt x="92" y="88"/>
                </a:cubicBezTo>
                <a:cubicBezTo>
                  <a:pt x="93" y="89"/>
                  <a:pt x="95" y="89"/>
                  <a:pt x="96" y="89"/>
                </a:cubicBezTo>
                <a:cubicBezTo>
                  <a:pt x="99" y="90"/>
                  <a:pt x="101" y="91"/>
                  <a:pt x="103" y="93"/>
                </a:cubicBezTo>
                <a:cubicBezTo>
                  <a:pt x="105" y="94"/>
                  <a:pt x="106" y="96"/>
                  <a:pt x="108" y="99"/>
                </a:cubicBezTo>
                <a:cubicBezTo>
                  <a:pt x="109" y="101"/>
                  <a:pt x="109" y="104"/>
                  <a:pt x="109" y="107"/>
                </a:cubicBezTo>
                <a:cubicBezTo>
                  <a:pt x="102" y="107"/>
                  <a:pt x="102" y="107"/>
                  <a:pt x="102" y="107"/>
                </a:cubicBezTo>
                <a:cubicBezTo>
                  <a:pt x="101" y="103"/>
                  <a:pt x="100" y="100"/>
                  <a:pt x="97" y="98"/>
                </a:cubicBezTo>
                <a:cubicBezTo>
                  <a:pt x="95" y="96"/>
                  <a:pt x="91" y="95"/>
                  <a:pt x="87" y="95"/>
                </a:cubicBezTo>
                <a:cubicBezTo>
                  <a:pt x="85" y="95"/>
                  <a:pt x="84" y="95"/>
                  <a:pt x="82" y="95"/>
                </a:cubicBezTo>
                <a:cubicBezTo>
                  <a:pt x="81" y="96"/>
                  <a:pt x="79" y="96"/>
                  <a:pt x="78" y="97"/>
                </a:cubicBezTo>
                <a:cubicBezTo>
                  <a:pt x="77" y="98"/>
                  <a:pt x="76" y="99"/>
                  <a:pt x="75" y="100"/>
                </a:cubicBezTo>
                <a:cubicBezTo>
                  <a:pt x="74" y="102"/>
                  <a:pt x="74" y="103"/>
                  <a:pt x="74" y="105"/>
                </a:cubicBezTo>
                <a:cubicBezTo>
                  <a:pt x="74" y="107"/>
                  <a:pt x="74" y="109"/>
                  <a:pt x="75" y="110"/>
                </a:cubicBezTo>
                <a:cubicBezTo>
                  <a:pt x="77" y="111"/>
                  <a:pt x="78" y="112"/>
                  <a:pt x="80" y="113"/>
                </a:cubicBezTo>
                <a:cubicBezTo>
                  <a:pt x="82" y="114"/>
                  <a:pt x="84" y="114"/>
                  <a:pt x="86" y="115"/>
                </a:cubicBezTo>
                <a:cubicBezTo>
                  <a:pt x="88" y="115"/>
                  <a:pt x="91" y="116"/>
                  <a:pt x="93" y="116"/>
                </a:cubicBezTo>
                <a:cubicBezTo>
                  <a:pt x="95" y="117"/>
                  <a:pt x="98" y="117"/>
                  <a:pt x="100" y="118"/>
                </a:cubicBezTo>
                <a:cubicBezTo>
                  <a:pt x="102" y="119"/>
                  <a:pt x="104" y="120"/>
                  <a:pt x="106" y="121"/>
                </a:cubicBezTo>
                <a:cubicBezTo>
                  <a:pt x="108" y="123"/>
                  <a:pt x="109" y="124"/>
                  <a:pt x="110" y="126"/>
                </a:cubicBezTo>
                <a:cubicBezTo>
                  <a:pt x="111" y="128"/>
                  <a:pt x="112" y="131"/>
                  <a:pt x="112" y="134"/>
                </a:cubicBezTo>
                <a:cubicBezTo>
                  <a:pt x="112" y="137"/>
                  <a:pt x="111" y="140"/>
                  <a:pt x="110" y="142"/>
                </a:cubicBezTo>
                <a:cubicBezTo>
                  <a:pt x="108" y="144"/>
                  <a:pt x="107" y="146"/>
                  <a:pt x="104" y="148"/>
                </a:cubicBezTo>
                <a:close/>
                <a:moveTo>
                  <a:pt x="107" y="56"/>
                </a:moveTo>
                <a:cubicBezTo>
                  <a:pt x="88" y="56"/>
                  <a:pt x="88" y="56"/>
                  <a:pt x="88" y="56"/>
                </a:cubicBezTo>
                <a:cubicBezTo>
                  <a:pt x="69" y="56"/>
                  <a:pt x="69" y="56"/>
                  <a:pt x="69" y="56"/>
                </a:cubicBezTo>
                <a:cubicBezTo>
                  <a:pt x="47" y="71"/>
                  <a:pt x="26" y="101"/>
                  <a:pt x="14" y="129"/>
                </a:cubicBezTo>
                <a:cubicBezTo>
                  <a:pt x="3" y="157"/>
                  <a:pt x="17" y="184"/>
                  <a:pt x="43" y="184"/>
                </a:cubicBezTo>
                <a:cubicBezTo>
                  <a:pt x="88" y="184"/>
                  <a:pt x="88" y="184"/>
                  <a:pt x="88" y="184"/>
                </a:cubicBezTo>
                <a:cubicBezTo>
                  <a:pt x="133" y="184"/>
                  <a:pt x="133" y="184"/>
                  <a:pt x="133" y="184"/>
                </a:cubicBezTo>
                <a:cubicBezTo>
                  <a:pt x="159" y="184"/>
                  <a:pt x="173" y="157"/>
                  <a:pt x="162" y="129"/>
                </a:cubicBezTo>
                <a:cubicBezTo>
                  <a:pt x="150" y="101"/>
                  <a:pt x="129" y="71"/>
                  <a:pt x="107" y="56"/>
                </a:cubicBezTo>
                <a:close/>
                <a:moveTo>
                  <a:pt x="120" y="10"/>
                </a:moveTo>
                <a:cubicBezTo>
                  <a:pt x="118" y="9"/>
                  <a:pt x="111" y="8"/>
                  <a:pt x="107" y="8"/>
                </a:cubicBezTo>
                <a:cubicBezTo>
                  <a:pt x="107" y="8"/>
                  <a:pt x="106" y="8"/>
                  <a:pt x="106" y="8"/>
                </a:cubicBezTo>
                <a:cubicBezTo>
                  <a:pt x="103" y="9"/>
                  <a:pt x="100" y="11"/>
                  <a:pt x="97" y="12"/>
                </a:cubicBezTo>
                <a:cubicBezTo>
                  <a:pt x="94" y="13"/>
                  <a:pt x="91" y="13"/>
                  <a:pt x="88" y="14"/>
                </a:cubicBezTo>
                <a:cubicBezTo>
                  <a:pt x="85" y="13"/>
                  <a:pt x="82" y="13"/>
                  <a:pt x="79" y="12"/>
                </a:cubicBezTo>
                <a:cubicBezTo>
                  <a:pt x="76" y="11"/>
                  <a:pt x="73" y="9"/>
                  <a:pt x="70" y="8"/>
                </a:cubicBezTo>
                <a:cubicBezTo>
                  <a:pt x="70" y="8"/>
                  <a:pt x="69" y="8"/>
                  <a:pt x="69" y="8"/>
                </a:cubicBezTo>
                <a:cubicBezTo>
                  <a:pt x="65" y="8"/>
                  <a:pt x="58" y="9"/>
                  <a:pt x="56" y="10"/>
                </a:cubicBezTo>
                <a:cubicBezTo>
                  <a:pt x="42" y="12"/>
                  <a:pt x="52" y="24"/>
                  <a:pt x="63" y="41"/>
                </a:cubicBezTo>
                <a:cubicBezTo>
                  <a:pt x="67" y="48"/>
                  <a:pt x="67" y="48"/>
                  <a:pt x="67" y="48"/>
                </a:cubicBezTo>
                <a:cubicBezTo>
                  <a:pt x="88" y="48"/>
                  <a:pt x="88" y="48"/>
                  <a:pt x="88" y="48"/>
                </a:cubicBezTo>
                <a:cubicBezTo>
                  <a:pt x="109" y="48"/>
                  <a:pt x="109" y="48"/>
                  <a:pt x="109" y="48"/>
                </a:cubicBezTo>
                <a:cubicBezTo>
                  <a:pt x="113" y="41"/>
                  <a:pt x="113" y="41"/>
                  <a:pt x="113" y="41"/>
                </a:cubicBezTo>
                <a:cubicBezTo>
                  <a:pt x="124" y="24"/>
                  <a:pt x="134" y="12"/>
                  <a:pt x="120" y="10"/>
                </a:cubicBezTo>
                <a:close/>
                <a:moveTo>
                  <a:pt x="169" y="126"/>
                </a:moveTo>
                <a:cubicBezTo>
                  <a:pt x="176" y="143"/>
                  <a:pt x="175" y="161"/>
                  <a:pt x="166" y="174"/>
                </a:cubicBezTo>
                <a:cubicBezTo>
                  <a:pt x="159" y="186"/>
                  <a:pt x="147" y="192"/>
                  <a:pt x="133" y="192"/>
                </a:cubicBezTo>
                <a:cubicBezTo>
                  <a:pt x="88" y="192"/>
                  <a:pt x="88" y="192"/>
                  <a:pt x="88" y="192"/>
                </a:cubicBezTo>
                <a:cubicBezTo>
                  <a:pt x="43" y="192"/>
                  <a:pt x="43" y="192"/>
                  <a:pt x="43" y="192"/>
                </a:cubicBezTo>
                <a:cubicBezTo>
                  <a:pt x="29" y="192"/>
                  <a:pt x="17" y="186"/>
                  <a:pt x="10" y="174"/>
                </a:cubicBezTo>
                <a:cubicBezTo>
                  <a:pt x="1" y="161"/>
                  <a:pt x="0" y="143"/>
                  <a:pt x="7" y="126"/>
                </a:cubicBezTo>
                <a:cubicBezTo>
                  <a:pt x="20" y="96"/>
                  <a:pt x="40" y="68"/>
                  <a:pt x="60" y="52"/>
                </a:cubicBezTo>
                <a:cubicBezTo>
                  <a:pt x="60" y="52"/>
                  <a:pt x="60" y="52"/>
                  <a:pt x="60" y="52"/>
                </a:cubicBezTo>
                <a:cubicBezTo>
                  <a:pt x="56" y="46"/>
                  <a:pt x="56" y="46"/>
                  <a:pt x="56" y="46"/>
                </a:cubicBezTo>
                <a:cubicBezTo>
                  <a:pt x="55" y="43"/>
                  <a:pt x="53" y="41"/>
                  <a:pt x="52" y="39"/>
                </a:cubicBezTo>
                <a:cubicBezTo>
                  <a:pt x="44" y="27"/>
                  <a:pt x="39" y="18"/>
                  <a:pt x="42" y="10"/>
                </a:cubicBezTo>
                <a:cubicBezTo>
                  <a:pt x="44" y="6"/>
                  <a:pt x="48" y="3"/>
                  <a:pt x="54" y="2"/>
                </a:cubicBezTo>
                <a:cubicBezTo>
                  <a:pt x="56" y="2"/>
                  <a:pt x="64" y="0"/>
                  <a:pt x="69" y="0"/>
                </a:cubicBezTo>
                <a:cubicBezTo>
                  <a:pt x="70" y="0"/>
                  <a:pt x="71" y="0"/>
                  <a:pt x="72" y="0"/>
                </a:cubicBezTo>
                <a:cubicBezTo>
                  <a:pt x="75" y="1"/>
                  <a:pt x="77" y="2"/>
                  <a:pt x="80" y="3"/>
                </a:cubicBezTo>
                <a:cubicBezTo>
                  <a:pt x="81" y="4"/>
                  <a:pt x="81" y="4"/>
                  <a:pt x="82" y="4"/>
                </a:cubicBezTo>
                <a:cubicBezTo>
                  <a:pt x="84" y="5"/>
                  <a:pt x="86" y="5"/>
                  <a:pt x="88" y="6"/>
                </a:cubicBezTo>
                <a:cubicBezTo>
                  <a:pt x="90" y="5"/>
                  <a:pt x="92" y="5"/>
                  <a:pt x="94" y="4"/>
                </a:cubicBezTo>
                <a:cubicBezTo>
                  <a:pt x="95" y="4"/>
                  <a:pt x="95" y="4"/>
                  <a:pt x="96" y="3"/>
                </a:cubicBezTo>
                <a:cubicBezTo>
                  <a:pt x="99" y="2"/>
                  <a:pt x="101" y="1"/>
                  <a:pt x="104" y="0"/>
                </a:cubicBezTo>
                <a:cubicBezTo>
                  <a:pt x="105" y="0"/>
                  <a:pt x="106" y="0"/>
                  <a:pt x="107" y="0"/>
                </a:cubicBezTo>
                <a:cubicBezTo>
                  <a:pt x="112" y="0"/>
                  <a:pt x="120" y="2"/>
                  <a:pt x="122" y="2"/>
                </a:cubicBezTo>
                <a:cubicBezTo>
                  <a:pt x="128" y="3"/>
                  <a:pt x="132" y="6"/>
                  <a:pt x="134" y="10"/>
                </a:cubicBezTo>
                <a:cubicBezTo>
                  <a:pt x="137" y="18"/>
                  <a:pt x="132" y="27"/>
                  <a:pt x="124" y="39"/>
                </a:cubicBezTo>
                <a:cubicBezTo>
                  <a:pt x="123" y="41"/>
                  <a:pt x="121" y="43"/>
                  <a:pt x="120" y="46"/>
                </a:cubicBezTo>
                <a:cubicBezTo>
                  <a:pt x="116" y="52"/>
                  <a:pt x="116" y="52"/>
                  <a:pt x="116" y="52"/>
                </a:cubicBezTo>
                <a:cubicBezTo>
                  <a:pt x="116" y="52"/>
                  <a:pt x="116" y="52"/>
                  <a:pt x="116" y="52"/>
                </a:cubicBezTo>
                <a:cubicBezTo>
                  <a:pt x="136" y="68"/>
                  <a:pt x="156" y="96"/>
                  <a:pt x="169" y="1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209">
            <a:extLst>
              <a:ext uri="{FF2B5EF4-FFF2-40B4-BE49-F238E27FC236}">
                <a16:creationId xmlns="" xmlns:a16="http://schemas.microsoft.com/office/drawing/2014/main" id="{747407B6-4C95-4CCB-B259-544BEA9E3E47}"/>
              </a:ext>
            </a:extLst>
          </p:cNvPr>
          <p:cNvSpPr>
            <a:spLocks noEditPoints="1"/>
          </p:cNvSpPr>
          <p:nvPr/>
        </p:nvSpPr>
        <p:spPr bwMode="auto">
          <a:xfrm>
            <a:off x="3985283" y="3160641"/>
            <a:ext cx="297784" cy="260327"/>
          </a:xfrm>
          <a:custGeom>
            <a:avLst/>
            <a:gdLst>
              <a:gd name="T0" fmla="*/ 59 w 64"/>
              <a:gd name="T1" fmla="*/ 38 h 56"/>
              <a:gd name="T2" fmla="*/ 36 w 64"/>
              <a:gd name="T3" fmla="*/ 26 h 56"/>
              <a:gd name="T4" fmla="*/ 38 w 64"/>
              <a:gd name="T5" fmla="*/ 22 h 56"/>
              <a:gd name="T6" fmla="*/ 44 w 64"/>
              <a:gd name="T7" fmla="*/ 12 h 56"/>
              <a:gd name="T8" fmla="*/ 32 w 64"/>
              <a:gd name="T9" fmla="*/ 0 h 56"/>
              <a:gd name="T10" fmla="*/ 20 w 64"/>
              <a:gd name="T11" fmla="*/ 12 h 56"/>
              <a:gd name="T12" fmla="*/ 24 w 64"/>
              <a:gd name="T13" fmla="*/ 16 h 56"/>
              <a:gd name="T14" fmla="*/ 28 w 64"/>
              <a:gd name="T15" fmla="*/ 12 h 56"/>
              <a:gd name="T16" fmla="*/ 32 w 64"/>
              <a:gd name="T17" fmla="*/ 8 h 56"/>
              <a:gd name="T18" fmla="*/ 36 w 64"/>
              <a:gd name="T19" fmla="*/ 12 h 56"/>
              <a:gd name="T20" fmla="*/ 34 w 64"/>
              <a:gd name="T21" fmla="*/ 15 h 56"/>
              <a:gd name="T22" fmla="*/ 28 w 64"/>
              <a:gd name="T23" fmla="*/ 26 h 56"/>
              <a:gd name="T24" fmla="*/ 5 w 64"/>
              <a:gd name="T25" fmla="*/ 38 h 56"/>
              <a:gd name="T26" fmla="*/ 0 w 64"/>
              <a:gd name="T27" fmla="*/ 48 h 56"/>
              <a:gd name="T28" fmla="*/ 8 w 64"/>
              <a:gd name="T29" fmla="*/ 56 h 56"/>
              <a:gd name="T30" fmla="*/ 56 w 64"/>
              <a:gd name="T31" fmla="*/ 56 h 56"/>
              <a:gd name="T32" fmla="*/ 64 w 64"/>
              <a:gd name="T33" fmla="*/ 48 h 56"/>
              <a:gd name="T34" fmla="*/ 59 w 64"/>
              <a:gd name="T35" fmla="*/ 38 h 56"/>
              <a:gd name="T36" fmla="*/ 8 w 64"/>
              <a:gd name="T37" fmla="*/ 48 h 56"/>
              <a:gd name="T38" fmla="*/ 9 w 64"/>
              <a:gd name="T39" fmla="*/ 45 h 56"/>
              <a:gd name="T40" fmla="*/ 32 w 64"/>
              <a:gd name="T41" fmla="*/ 33 h 56"/>
              <a:gd name="T42" fmla="*/ 54 w 64"/>
              <a:gd name="T43" fmla="*/ 45 h 56"/>
              <a:gd name="T44" fmla="*/ 56 w 64"/>
              <a:gd name="T45" fmla="*/ 48 h 56"/>
              <a:gd name="T46" fmla="*/ 8 w 64"/>
              <a:gd name="T4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56">
                <a:moveTo>
                  <a:pt x="59" y="38"/>
                </a:moveTo>
                <a:cubicBezTo>
                  <a:pt x="36" y="26"/>
                  <a:pt x="36" y="26"/>
                  <a:pt x="36" y="26"/>
                </a:cubicBezTo>
                <a:cubicBezTo>
                  <a:pt x="36" y="24"/>
                  <a:pt x="37" y="23"/>
                  <a:pt x="38" y="22"/>
                </a:cubicBezTo>
                <a:cubicBezTo>
                  <a:pt x="42" y="20"/>
                  <a:pt x="44" y="16"/>
                  <a:pt x="44" y="12"/>
                </a:cubicBezTo>
                <a:cubicBezTo>
                  <a:pt x="44" y="5"/>
                  <a:pt x="39" y="0"/>
                  <a:pt x="32" y="0"/>
                </a:cubicBezTo>
                <a:cubicBezTo>
                  <a:pt x="25" y="0"/>
                  <a:pt x="20" y="5"/>
                  <a:pt x="20" y="12"/>
                </a:cubicBezTo>
                <a:cubicBezTo>
                  <a:pt x="20" y="14"/>
                  <a:pt x="22" y="16"/>
                  <a:pt x="24" y="16"/>
                </a:cubicBezTo>
                <a:cubicBezTo>
                  <a:pt x="26" y="16"/>
                  <a:pt x="28" y="14"/>
                  <a:pt x="28" y="12"/>
                </a:cubicBezTo>
                <a:cubicBezTo>
                  <a:pt x="28" y="10"/>
                  <a:pt x="30" y="8"/>
                  <a:pt x="32" y="8"/>
                </a:cubicBezTo>
                <a:cubicBezTo>
                  <a:pt x="34" y="8"/>
                  <a:pt x="36" y="10"/>
                  <a:pt x="36" y="12"/>
                </a:cubicBezTo>
                <a:cubicBezTo>
                  <a:pt x="36" y="13"/>
                  <a:pt x="35" y="15"/>
                  <a:pt x="34" y="15"/>
                </a:cubicBezTo>
                <a:cubicBezTo>
                  <a:pt x="30" y="18"/>
                  <a:pt x="28" y="21"/>
                  <a:pt x="28" y="26"/>
                </a:cubicBezTo>
                <a:cubicBezTo>
                  <a:pt x="5" y="38"/>
                  <a:pt x="5" y="38"/>
                  <a:pt x="5" y="38"/>
                </a:cubicBezTo>
                <a:cubicBezTo>
                  <a:pt x="2" y="40"/>
                  <a:pt x="0" y="44"/>
                  <a:pt x="0" y="48"/>
                </a:cubicBezTo>
                <a:cubicBezTo>
                  <a:pt x="0" y="52"/>
                  <a:pt x="4" y="56"/>
                  <a:pt x="8" y="56"/>
                </a:cubicBezTo>
                <a:cubicBezTo>
                  <a:pt x="56" y="56"/>
                  <a:pt x="56" y="56"/>
                  <a:pt x="56" y="56"/>
                </a:cubicBezTo>
                <a:cubicBezTo>
                  <a:pt x="60" y="56"/>
                  <a:pt x="64" y="52"/>
                  <a:pt x="64" y="48"/>
                </a:cubicBezTo>
                <a:cubicBezTo>
                  <a:pt x="64" y="44"/>
                  <a:pt x="62" y="40"/>
                  <a:pt x="59" y="38"/>
                </a:cubicBezTo>
                <a:close/>
                <a:moveTo>
                  <a:pt x="8" y="48"/>
                </a:moveTo>
                <a:cubicBezTo>
                  <a:pt x="8" y="47"/>
                  <a:pt x="9" y="46"/>
                  <a:pt x="9" y="45"/>
                </a:cubicBezTo>
                <a:cubicBezTo>
                  <a:pt x="32" y="33"/>
                  <a:pt x="32" y="33"/>
                  <a:pt x="32" y="33"/>
                </a:cubicBezTo>
                <a:cubicBezTo>
                  <a:pt x="54" y="45"/>
                  <a:pt x="54" y="45"/>
                  <a:pt x="54" y="45"/>
                </a:cubicBezTo>
                <a:cubicBezTo>
                  <a:pt x="55" y="46"/>
                  <a:pt x="56" y="47"/>
                  <a:pt x="56" y="48"/>
                </a:cubicBezTo>
                <a:lnTo>
                  <a:pt x="8" y="4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9" name="Group 48">
            <a:extLst>
              <a:ext uri="{FF2B5EF4-FFF2-40B4-BE49-F238E27FC236}">
                <a16:creationId xmlns="" xmlns:a16="http://schemas.microsoft.com/office/drawing/2014/main" id="{CE05639D-D843-4AF7-8D83-E2BB8DA80020}"/>
              </a:ext>
            </a:extLst>
          </p:cNvPr>
          <p:cNvGrpSpPr/>
          <p:nvPr/>
        </p:nvGrpSpPr>
        <p:grpSpPr>
          <a:xfrm>
            <a:off x="3163642" y="3827159"/>
            <a:ext cx="323536" cy="323536"/>
            <a:chOff x="7716838" y="4857750"/>
            <a:chExt cx="569913" cy="569912"/>
          </a:xfrm>
          <a:solidFill>
            <a:schemeClr val="tx1"/>
          </a:solidFill>
        </p:grpSpPr>
        <p:sp>
          <p:nvSpPr>
            <p:cNvPr id="50" name="Freeform 5">
              <a:extLst>
                <a:ext uri="{FF2B5EF4-FFF2-40B4-BE49-F238E27FC236}">
                  <a16:creationId xmlns="" xmlns:a16="http://schemas.microsoft.com/office/drawing/2014/main" id="{15247C20-88C4-4E56-B808-A17F26392AF8}"/>
                </a:ext>
              </a:extLst>
            </p:cNvPr>
            <p:cNvSpPr>
              <a:spLocks/>
            </p:cNvSpPr>
            <p:nvPr/>
          </p:nvSpPr>
          <p:spPr bwMode="auto">
            <a:xfrm>
              <a:off x="7716838" y="5238750"/>
              <a:ext cx="382588" cy="188912"/>
            </a:xfrm>
            <a:custGeom>
              <a:avLst/>
              <a:gdLst>
                <a:gd name="T0" fmla="*/ 164 w 164"/>
                <a:gd name="T1" fmla="*/ 81 h 81"/>
                <a:gd name="T2" fmla="*/ 0 w 164"/>
                <a:gd name="T3" fmla="*/ 81 h 81"/>
                <a:gd name="T4" fmla="*/ 0 w 164"/>
                <a:gd name="T5" fmla="*/ 59 h 81"/>
                <a:gd name="T6" fmla="*/ 20 w 164"/>
                <a:gd name="T7" fmla="*/ 32 h 81"/>
                <a:gd name="T8" fmla="*/ 56 w 164"/>
                <a:gd name="T9" fmla="*/ 19 h 81"/>
                <a:gd name="T10" fmla="*/ 56 w 164"/>
                <a:gd name="T11" fmla="*/ 2 h 81"/>
                <a:gd name="T12" fmla="*/ 68 w 164"/>
                <a:gd name="T13" fmla="*/ 2 h 81"/>
                <a:gd name="T14" fmla="*/ 68 w 164"/>
                <a:gd name="T15" fmla="*/ 27 h 81"/>
                <a:gd name="T16" fmla="*/ 24 w 164"/>
                <a:gd name="T17" fmla="*/ 43 h 81"/>
                <a:gd name="T18" fmla="*/ 12 w 164"/>
                <a:gd name="T19" fmla="*/ 59 h 81"/>
                <a:gd name="T20" fmla="*/ 12 w 164"/>
                <a:gd name="T21" fmla="*/ 69 h 81"/>
                <a:gd name="T22" fmla="*/ 152 w 164"/>
                <a:gd name="T23" fmla="*/ 69 h 81"/>
                <a:gd name="T24" fmla="*/ 152 w 164"/>
                <a:gd name="T25" fmla="*/ 59 h 81"/>
                <a:gd name="T26" fmla="*/ 140 w 164"/>
                <a:gd name="T27" fmla="*/ 43 h 81"/>
                <a:gd name="T28" fmla="*/ 96 w 164"/>
                <a:gd name="T29" fmla="*/ 27 h 81"/>
                <a:gd name="T30" fmla="*/ 96 w 164"/>
                <a:gd name="T31" fmla="*/ 0 h 81"/>
                <a:gd name="T32" fmla="*/ 108 w 164"/>
                <a:gd name="T33" fmla="*/ 0 h 81"/>
                <a:gd name="T34" fmla="*/ 108 w 164"/>
                <a:gd name="T35" fmla="*/ 19 h 81"/>
                <a:gd name="T36" fmla="*/ 144 w 164"/>
                <a:gd name="T37" fmla="*/ 32 h 81"/>
                <a:gd name="T38" fmla="*/ 164 w 164"/>
                <a:gd name="T39" fmla="*/ 59 h 81"/>
                <a:gd name="T40" fmla="*/ 164 w 164"/>
                <a:gd name="T41"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4" h="81">
                  <a:moveTo>
                    <a:pt x="164" y="81"/>
                  </a:moveTo>
                  <a:cubicBezTo>
                    <a:pt x="0" y="81"/>
                    <a:pt x="0" y="81"/>
                    <a:pt x="0" y="81"/>
                  </a:cubicBezTo>
                  <a:cubicBezTo>
                    <a:pt x="0" y="59"/>
                    <a:pt x="0" y="59"/>
                    <a:pt x="0" y="59"/>
                  </a:cubicBezTo>
                  <a:cubicBezTo>
                    <a:pt x="0" y="46"/>
                    <a:pt x="8" y="36"/>
                    <a:pt x="20" y="32"/>
                  </a:cubicBezTo>
                  <a:cubicBezTo>
                    <a:pt x="56" y="19"/>
                    <a:pt x="56" y="19"/>
                    <a:pt x="56" y="19"/>
                  </a:cubicBezTo>
                  <a:cubicBezTo>
                    <a:pt x="56" y="2"/>
                    <a:pt x="56" y="2"/>
                    <a:pt x="56" y="2"/>
                  </a:cubicBezTo>
                  <a:cubicBezTo>
                    <a:pt x="68" y="2"/>
                    <a:pt x="68" y="2"/>
                    <a:pt x="68" y="2"/>
                  </a:cubicBezTo>
                  <a:cubicBezTo>
                    <a:pt x="68" y="27"/>
                    <a:pt x="68" y="27"/>
                    <a:pt x="68" y="27"/>
                  </a:cubicBezTo>
                  <a:cubicBezTo>
                    <a:pt x="24" y="43"/>
                    <a:pt x="24" y="43"/>
                    <a:pt x="24" y="43"/>
                  </a:cubicBezTo>
                  <a:cubicBezTo>
                    <a:pt x="16" y="46"/>
                    <a:pt x="12" y="52"/>
                    <a:pt x="12" y="59"/>
                  </a:cubicBezTo>
                  <a:cubicBezTo>
                    <a:pt x="12" y="69"/>
                    <a:pt x="12" y="69"/>
                    <a:pt x="12" y="69"/>
                  </a:cubicBezTo>
                  <a:cubicBezTo>
                    <a:pt x="152" y="69"/>
                    <a:pt x="152" y="69"/>
                    <a:pt x="152" y="69"/>
                  </a:cubicBezTo>
                  <a:cubicBezTo>
                    <a:pt x="152" y="59"/>
                    <a:pt x="152" y="59"/>
                    <a:pt x="152" y="59"/>
                  </a:cubicBezTo>
                  <a:cubicBezTo>
                    <a:pt x="152" y="52"/>
                    <a:pt x="147" y="46"/>
                    <a:pt x="140" y="43"/>
                  </a:cubicBezTo>
                  <a:cubicBezTo>
                    <a:pt x="96" y="27"/>
                    <a:pt x="96" y="27"/>
                    <a:pt x="96" y="27"/>
                  </a:cubicBezTo>
                  <a:cubicBezTo>
                    <a:pt x="96" y="0"/>
                    <a:pt x="96" y="0"/>
                    <a:pt x="96" y="0"/>
                  </a:cubicBezTo>
                  <a:cubicBezTo>
                    <a:pt x="108" y="0"/>
                    <a:pt x="108" y="0"/>
                    <a:pt x="108" y="0"/>
                  </a:cubicBezTo>
                  <a:cubicBezTo>
                    <a:pt x="108" y="19"/>
                    <a:pt x="108" y="19"/>
                    <a:pt x="108" y="19"/>
                  </a:cubicBezTo>
                  <a:cubicBezTo>
                    <a:pt x="144" y="32"/>
                    <a:pt x="144" y="32"/>
                    <a:pt x="144" y="32"/>
                  </a:cubicBezTo>
                  <a:cubicBezTo>
                    <a:pt x="156" y="36"/>
                    <a:pt x="164" y="47"/>
                    <a:pt x="164" y="59"/>
                  </a:cubicBezTo>
                  <a:lnTo>
                    <a:pt x="16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6">
              <a:extLst>
                <a:ext uri="{FF2B5EF4-FFF2-40B4-BE49-F238E27FC236}">
                  <a16:creationId xmlns="" xmlns:a16="http://schemas.microsoft.com/office/drawing/2014/main" id="{810AFDB1-2130-4136-B34B-BA978162DC55}"/>
                </a:ext>
              </a:extLst>
            </p:cNvPr>
            <p:cNvSpPr>
              <a:spLocks noEditPoints="1"/>
            </p:cNvSpPr>
            <p:nvPr/>
          </p:nvSpPr>
          <p:spPr bwMode="auto">
            <a:xfrm>
              <a:off x="7799388" y="5019675"/>
              <a:ext cx="211138" cy="249237"/>
            </a:xfrm>
            <a:custGeom>
              <a:avLst/>
              <a:gdLst>
                <a:gd name="T0" fmla="*/ 46 w 91"/>
                <a:gd name="T1" fmla="*/ 107 h 107"/>
                <a:gd name="T2" fmla="*/ 0 w 91"/>
                <a:gd name="T3" fmla="*/ 53 h 107"/>
                <a:gd name="T4" fmla="*/ 46 w 91"/>
                <a:gd name="T5" fmla="*/ 0 h 107"/>
                <a:gd name="T6" fmla="*/ 91 w 91"/>
                <a:gd name="T7" fmla="*/ 53 h 107"/>
                <a:gd name="T8" fmla="*/ 46 w 91"/>
                <a:gd name="T9" fmla="*/ 107 h 107"/>
                <a:gd name="T10" fmla="*/ 46 w 91"/>
                <a:gd name="T11" fmla="*/ 12 h 107"/>
                <a:gd name="T12" fmla="*/ 12 w 91"/>
                <a:gd name="T13" fmla="*/ 53 h 107"/>
                <a:gd name="T14" fmla="*/ 46 w 91"/>
                <a:gd name="T15" fmla="*/ 95 h 107"/>
                <a:gd name="T16" fmla="*/ 79 w 91"/>
                <a:gd name="T17" fmla="*/ 53 h 107"/>
                <a:gd name="T18" fmla="*/ 46 w 91"/>
                <a:gd name="T19" fmla="*/ 1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07">
                  <a:moveTo>
                    <a:pt x="46" y="107"/>
                  </a:moveTo>
                  <a:cubicBezTo>
                    <a:pt x="20" y="107"/>
                    <a:pt x="0" y="83"/>
                    <a:pt x="0" y="53"/>
                  </a:cubicBezTo>
                  <a:cubicBezTo>
                    <a:pt x="0" y="24"/>
                    <a:pt x="20" y="0"/>
                    <a:pt x="46" y="0"/>
                  </a:cubicBezTo>
                  <a:cubicBezTo>
                    <a:pt x="71" y="0"/>
                    <a:pt x="91" y="24"/>
                    <a:pt x="91" y="53"/>
                  </a:cubicBezTo>
                  <a:cubicBezTo>
                    <a:pt x="91" y="83"/>
                    <a:pt x="71" y="107"/>
                    <a:pt x="46" y="107"/>
                  </a:cubicBezTo>
                  <a:close/>
                  <a:moveTo>
                    <a:pt x="46" y="12"/>
                  </a:moveTo>
                  <a:cubicBezTo>
                    <a:pt x="27" y="12"/>
                    <a:pt x="12" y="30"/>
                    <a:pt x="12" y="53"/>
                  </a:cubicBezTo>
                  <a:cubicBezTo>
                    <a:pt x="12" y="76"/>
                    <a:pt x="27" y="95"/>
                    <a:pt x="46" y="95"/>
                  </a:cubicBezTo>
                  <a:cubicBezTo>
                    <a:pt x="64" y="95"/>
                    <a:pt x="79" y="76"/>
                    <a:pt x="79" y="53"/>
                  </a:cubicBezTo>
                  <a:cubicBezTo>
                    <a:pt x="79" y="30"/>
                    <a:pt x="64" y="12"/>
                    <a:pt x="4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7">
              <a:extLst>
                <a:ext uri="{FF2B5EF4-FFF2-40B4-BE49-F238E27FC236}">
                  <a16:creationId xmlns="" xmlns:a16="http://schemas.microsoft.com/office/drawing/2014/main" id="{B5D60A38-27FC-49B5-A99D-228B7E42E0C7}"/>
                </a:ext>
              </a:extLst>
            </p:cNvPr>
            <p:cNvSpPr>
              <a:spLocks/>
            </p:cNvSpPr>
            <p:nvPr/>
          </p:nvSpPr>
          <p:spPr bwMode="auto">
            <a:xfrm>
              <a:off x="7808913" y="5068888"/>
              <a:ext cx="190500" cy="80962"/>
            </a:xfrm>
            <a:custGeom>
              <a:avLst/>
              <a:gdLst>
                <a:gd name="T0" fmla="*/ 71 w 82"/>
                <a:gd name="T1" fmla="*/ 35 h 35"/>
                <a:gd name="T2" fmla="*/ 47 w 82"/>
                <a:gd name="T3" fmla="*/ 23 h 35"/>
                <a:gd name="T4" fmla="*/ 18 w 82"/>
                <a:gd name="T5" fmla="*/ 34 h 35"/>
                <a:gd name="T6" fmla="*/ 0 w 82"/>
                <a:gd name="T7" fmla="*/ 30 h 35"/>
                <a:gd name="T8" fmla="*/ 5 w 82"/>
                <a:gd name="T9" fmla="*/ 19 h 35"/>
                <a:gd name="T10" fmla="*/ 18 w 82"/>
                <a:gd name="T11" fmla="*/ 22 h 35"/>
                <a:gd name="T12" fmla="*/ 42 w 82"/>
                <a:gd name="T13" fmla="*/ 10 h 35"/>
                <a:gd name="T14" fmla="*/ 48 w 82"/>
                <a:gd name="T15" fmla="*/ 0 h 35"/>
                <a:gd name="T16" fmla="*/ 53 w 82"/>
                <a:gd name="T17" fmla="*/ 10 h 35"/>
                <a:gd name="T18" fmla="*/ 76 w 82"/>
                <a:gd name="T19" fmla="*/ 22 h 35"/>
                <a:gd name="T20" fmla="*/ 79 w 82"/>
                <a:gd name="T21" fmla="*/ 22 h 35"/>
                <a:gd name="T22" fmla="*/ 81 w 82"/>
                <a:gd name="T23" fmla="*/ 22 h 35"/>
                <a:gd name="T24" fmla="*/ 82 w 82"/>
                <a:gd name="T25" fmla="*/ 34 h 35"/>
                <a:gd name="T26" fmla="*/ 80 w 82"/>
                <a:gd name="T27" fmla="*/ 34 h 35"/>
                <a:gd name="T28" fmla="*/ 79 w 82"/>
                <a:gd name="T29" fmla="*/ 34 h 35"/>
                <a:gd name="T30" fmla="*/ 71 w 82"/>
                <a:gd name="T3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35">
                  <a:moveTo>
                    <a:pt x="71" y="35"/>
                  </a:moveTo>
                  <a:cubicBezTo>
                    <a:pt x="61" y="35"/>
                    <a:pt x="54" y="31"/>
                    <a:pt x="47" y="23"/>
                  </a:cubicBezTo>
                  <a:cubicBezTo>
                    <a:pt x="40" y="30"/>
                    <a:pt x="28" y="34"/>
                    <a:pt x="18" y="34"/>
                  </a:cubicBezTo>
                  <a:cubicBezTo>
                    <a:pt x="11" y="34"/>
                    <a:pt x="5" y="33"/>
                    <a:pt x="0" y="30"/>
                  </a:cubicBezTo>
                  <a:cubicBezTo>
                    <a:pt x="5" y="19"/>
                    <a:pt x="5" y="19"/>
                    <a:pt x="5" y="19"/>
                  </a:cubicBezTo>
                  <a:cubicBezTo>
                    <a:pt x="9" y="21"/>
                    <a:pt x="13" y="22"/>
                    <a:pt x="18" y="22"/>
                  </a:cubicBezTo>
                  <a:cubicBezTo>
                    <a:pt x="27" y="22"/>
                    <a:pt x="39" y="17"/>
                    <a:pt x="42" y="10"/>
                  </a:cubicBezTo>
                  <a:cubicBezTo>
                    <a:pt x="48" y="0"/>
                    <a:pt x="48" y="0"/>
                    <a:pt x="48" y="0"/>
                  </a:cubicBezTo>
                  <a:cubicBezTo>
                    <a:pt x="53" y="10"/>
                    <a:pt x="53" y="10"/>
                    <a:pt x="53" y="10"/>
                  </a:cubicBezTo>
                  <a:cubicBezTo>
                    <a:pt x="59" y="21"/>
                    <a:pt x="66" y="25"/>
                    <a:pt x="76" y="22"/>
                  </a:cubicBezTo>
                  <a:cubicBezTo>
                    <a:pt x="77" y="22"/>
                    <a:pt x="78" y="22"/>
                    <a:pt x="79" y="22"/>
                  </a:cubicBezTo>
                  <a:cubicBezTo>
                    <a:pt x="80" y="22"/>
                    <a:pt x="80" y="22"/>
                    <a:pt x="81" y="22"/>
                  </a:cubicBezTo>
                  <a:cubicBezTo>
                    <a:pt x="82" y="34"/>
                    <a:pt x="82" y="34"/>
                    <a:pt x="82" y="34"/>
                  </a:cubicBezTo>
                  <a:cubicBezTo>
                    <a:pt x="81" y="34"/>
                    <a:pt x="81" y="34"/>
                    <a:pt x="80" y="34"/>
                  </a:cubicBezTo>
                  <a:cubicBezTo>
                    <a:pt x="80" y="34"/>
                    <a:pt x="79" y="34"/>
                    <a:pt x="79" y="34"/>
                  </a:cubicBezTo>
                  <a:cubicBezTo>
                    <a:pt x="76" y="35"/>
                    <a:pt x="73" y="35"/>
                    <a:pt x="7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8">
              <a:extLst>
                <a:ext uri="{FF2B5EF4-FFF2-40B4-BE49-F238E27FC236}">
                  <a16:creationId xmlns="" xmlns:a16="http://schemas.microsoft.com/office/drawing/2014/main" id="{928843A6-1C88-440A-8E2F-AF76CE0FA70E}"/>
                </a:ext>
              </a:extLst>
            </p:cNvPr>
            <p:cNvSpPr>
              <a:spLocks/>
            </p:cNvSpPr>
            <p:nvPr/>
          </p:nvSpPr>
          <p:spPr bwMode="auto">
            <a:xfrm>
              <a:off x="7904163" y="4857750"/>
              <a:ext cx="382588" cy="350837"/>
            </a:xfrm>
            <a:custGeom>
              <a:avLst/>
              <a:gdLst>
                <a:gd name="T0" fmla="*/ 117 w 241"/>
                <a:gd name="T1" fmla="*/ 221 h 221"/>
                <a:gd name="T2" fmla="*/ 117 w 241"/>
                <a:gd name="T3" fmla="*/ 147 h 221"/>
                <a:gd name="T4" fmla="*/ 97 w 241"/>
                <a:gd name="T5" fmla="*/ 147 h 221"/>
                <a:gd name="T6" fmla="*/ 97 w 241"/>
                <a:gd name="T7" fmla="*/ 130 h 221"/>
                <a:gd name="T8" fmla="*/ 135 w 241"/>
                <a:gd name="T9" fmla="*/ 130 h 221"/>
                <a:gd name="T10" fmla="*/ 135 w 241"/>
                <a:gd name="T11" fmla="*/ 174 h 221"/>
                <a:gd name="T12" fmla="*/ 175 w 241"/>
                <a:gd name="T13" fmla="*/ 130 h 221"/>
                <a:gd name="T14" fmla="*/ 223 w 241"/>
                <a:gd name="T15" fmla="*/ 130 h 221"/>
                <a:gd name="T16" fmla="*/ 223 w 241"/>
                <a:gd name="T17" fmla="*/ 18 h 221"/>
                <a:gd name="T18" fmla="*/ 17 w 241"/>
                <a:gd name="T19" fmla="*/ 18 h 221"/>
                <a:gd name="T20" fmla="*/ 17 w 241"/>
                <a:gd name="T21" fmla="*/ 68 h 221"/>
                <a:gd name="T22" fmla="*/ 0 w 241"/>
                <a:gd name="T23" fmla="*/ 68 h 221"/>
                <a:gd name="T24" fmla="*/ 0 w 241"/>
                <a:gd name="T25" fmla="*/ 0 h 221"/>
                <a:gd name="T26" fmla="*/ 241 w 241"/>
                <a:gd name="T27" fmla="*/ 0 h 221"/>
                <a:gd name="T28" fmla="*/ 241 w 241"/>
                <a:gd name="T29" fmla="*/ 147 h 221"/>
                <a:gd name="T30" fmla="*/ 183 w 241"/>
                <a:gd name="T31" fmla="*/ 147 h 221"/>
                <a:gd name="T32" fmla="*/ 117 w 241"/>
                <a:gd name="T33"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21">
                  <a:moveTo>
                    <a:pt x="117" y="221"/>
                  </a:moveTo>
                  <a:lnTo>
                    <a:pt x="117" y="147"/>
                  </a:lnTo>
                  <a:lnTo>
                    <a:pt x="97" y="147"/>
                  </a:lnTo>
                  <a:lnTo>
                    <a:pt x="97" y="130"/>
                  </a:lnTo>
                  <a:lnTo>
                    <a:pt x="135" y="130"/>
                  </a:lnTo>
                  <a:lnTo>
                    <a:pt x="135" y="174"/>
                  </a:lnTo>
                  <a:lnTo>
                    <a:pt x="175" y="130"/>
                  </a:lnTo>
                  <a:lnTo>
                    <a:pt x="223" y="130"/>
                  </a:lnTo>
                  <a:lnTo>
                    <a:pt x="223" y="18"/>
                  </a:lnTo>
                  <a:lnTo>
                    <a:pt x="17" y="18"/>
                  </a:lnTo>
                  <a:lnTo>
                    <a:pt x="17" y="68"/>
                  </a:lnTo>
                  <a:lnTo>
                    <a:pt x="0" y="68"/>
                  </a:lnTo>
                  <a:lnTo>
                    <a:pt x="0" y="0"/>
                  </a:lnTo>
                  <a:lnTo>
                    <a:pt x="241" y="0"/>
                  </a:lnTo>
                  <a:lnTo>
                    <a:pt x="241" y="147"/>
                  </a:lnTo>
                  <a:lnTo>
                    <a:pt x="183" y="147"/>
                  </a:lnTo>
                  <a:lnTo>
                    <a:pt x="117"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9">
              <a:extLst>
                <a:ext uri="{FF2B5EF4-FFF2-40B4-BE49-F238E27FC236}">
                  <a16:creationId xmlns="" xmlns:a16="http://schemas.microsoft.com/office/drawing/2014/main" id="{A355F4A4-8DC6-42AD-86A2-05D888DDA63D}"/>
                </a:ext>
              </a:extLst>
            </p:cNvPr>
            <p:cNvSpPr>
              <a:spLocks/>
            </p:cNvSpPr>
            <p:nvPr/>
          </p:nvSpPr>
          <p:spPr bwMode="auto">
            <a:xfrm>
              <a:off x="8018463" y="4965700"/>
              <a:ext cx="25400" cy="25400"/>
            </a:xfrm>
            <a:custGeom>
              <a:avLst/>
              <a:gdLst>
                <a:gd name="T0" fmla="*/ 16 w 16"/>
                <a:gd name="T1" fmla="*/ 0 h 16"/>
                <a:gd name="T2" fmla="*/ 0 w 16"/>
                <a:gd name="T3" fmla="*/ 0 h 16"/>
                <a:gd name="T4" fmla="*/ 0 w 16"/>
                <a:gd name="T5" fmla="*/ 16 h 16"/>
                <a:gd name="T6" fmla="*/ 16 w 16"/>
                <a:gd name="T7" fmla="*/ 16 h 16"/>
                <a:gd name="T8" fmla="*/ 16 w 16"/>
                <a:gd name="T9" fmla="*/ 0 h 16"/>
                <a:gd name="T10" fmla="*/ 16 w 16"/>
                <a:gd name="T11" fmla="*/ 0 h 16"/>
              </a:gdLst>
              <a:ahLst/>
              <a:cxnLst>
                <a:cxn ang="0">
                  <a:pos x="T0" y="T1"/>
                </a:cxn>
                <a:cxn ang="0">
                  <a:pos x="T2" y="T3"/>
                </a:cxn>
                <a:cxn ang="0">
                  <a:pos x="T4" y="T5"/>
                </a:cxn>
                <a:cxn ang="0">
                  <a:pos x="T6" y="T7"/>
                </a:cxn>
                <a:cxn ang="0">
                  <a:pos x="T8" y="T9"/>
                </a:cxn>
                <a:cxn ang="0">
                  <a:pos x="T10" y="T11"/>
                </a:cxn>
              </a:cxnLst>
              <a:rect l="0" t="0" r="r" b="b"/>
              <a:pathLst>
                <a:path w="16" h="16">
                  <a:moveTo>
                    <a:pt x="16" y="0"/>
                  </a:moveTo>
                  <a:lnTo>
                    <a:pt x="0" y="0"/>
                  </a:lnTo>
                  <a:lnTo>
                    <a:pt x="0" y="16"/>
                  </a:lnTo>
                  <a:lnTo>
                    <a:pt x="16"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10">
              <a:extLst>
                <a:ext uri="{FF2B5EF4-FFF2-40B4-BE49-F238E27FC236}">
                  <a16:creationId xmlns="" xmlns:a16="http://schemas.microsoft.com/office/drawing/2014/main" id="{C451E23E-10E6-49CD-8BAF-28F66A7F2A13}"/>
                </a:ext>
              </a:extLst>
            </p:cNvPr>
            <p:cNvSpPr>
              <a:spLocks/>
            </p:cNvSpPr>
            <p:nvPr/>
          </p:nvSpPr>
          <p:spPr bwMode="auto">
            <a:xfrm>
              <a:off x="8094663" y="4965700"/>
              <a:ext cx="25400" cy="25400"/>
            </a:xfrm>
            <a:custGeom>
              <a:avLst/>
              <a:gdLst>
                <a:gd name="T0" fmla="*/ 16 w 16"/>
                <a:gd name="T1" fmla="*/ 0 h 16"/>
                <a:gd name="T2" fmla="*/ 0 w 16"/>
                <a:gd name="T3" fmla="*/ 0 h 16"/>
                <a:gd name="T4" fmla="*/ 0 w 16"/>
                <a:gd name="T5" fmla="*/ 16 h 16"/>
                <a:gd name="T6" fmla="*/ 16 w 16"/>
                <a:gd name="T7" fmla="*/ 16 h 16"/>
                <a:gd name="T8" fmla="*/ 16 w 16"/>
                <a:gd name="T9" fmla="*/ 0 h 16"/>
                <a:gd name="T10" fmla="*/ 16 w 16"/>
                <a:gd name="T11" fmla="*/ 0 h 16"/>
              </a:gdLst>
              <a:ahLst/>
              <a:cxnLst>
                <a:cxn ang="0">
                  <a:pos x="T0" y="T1"/>
                </a:cxn>
                <a:cxn ang="0">
                  <a:pos x="T2" y="T3"/>
                </a:cxn>
                <a:cxn ang="0">
                  <a:pos x="T4" y="T5"/>
                </a:cxn>
                <a:cxn ang="0">
                  <a:pos x="T6" y="T7"/>
                </a:cxn>
                <a:cxn ang="0">
                  <a:pos x="T8" y="T9"/>
                </a:cxn>
                <a:cxn ang="0">
                  <a:pos x="T10" y="T11"/>
                </a:cxn>
              </a:cxnLst>
              <a:rect l="0" t="0" r="r" b="b"/>
              <a:pathLst>
                <a:path w="16" h="16">
                  <a:moveTo>
                    <a:pt x="16" y="0"/>
                  </a:moveTo>
                  <a:lnTo>
                    <a:pt x="0" y="0"/>
                  </a:lnTo>
                  <a:lnTo>
                    <a:pt x="0" y="16"/>
                  </a:lnTo>
                  <a:lnTo>
                    <a:pt x="16"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1">
              <a:extLst>
                <a:ext uri="{FF2B5EF4-FFF2-40B4-BE49-F238E27FC236}">
                  <a16:creationId xmlns="" xmlns:a16="http://schemas.microsoft.com/office/drawing/2014/main" id="{F12F6BB6-852D-4E7C-8E7A-4446D6A8791F}"/>
                </a:ext>
              </a:extLst>
            </p:cNvPr>
            <p:cNvSpPr>
              <a:spLocks/>
            </p:cNvSpPr>
            <p:nvPr/>
          </p:nvSpPr>
          <p:spPr bwMode="auto">
            <a:xfrm>
              <a:off x="8172450" y="4965700"/>
              <a:ext cx="25400" cy="25400"/>
            </a:xfrm>
            <a:custGeom>
              <a:avLst/>
              <a:gdLst>
                <a:gd name="T0" fmla="*/ 16 w 16"/>
                <a:gd name="T1" fmla="*/ 0 h 16"/>
                <a:gd name="T2" fmla="*/ 0 w 16"/>
                <a:gd name="T3" fmla="*/ 0 h 16"/>
                <a:gd name="T4" fmla="*/ 0 w 16"/>
                <a:gd name="T5" fmla="*/ 16 h 16"/>
                <a:gd name="T6" fmla="*/ 16 w 16"/>
                <a:gd name="T7" fmla="*/ 16 h 16"/>
                <a:gd name="T8" fmla="*/ 16 w 16"/>
                <a:gd name="T9" fmla="*/ 0 h 16"/>
                <a:gd name="T10" fmla="*/ 16 w 16"/>
                <a:gd name="T11" fmla="*/ 0 h 16"/>
              </a:gdLst>
              <a:ahLst/>
              <a:cxnLst>
                <a:cxn ang="0">
                  <a:pos x="T0" y="T1"/>
                </a:cxn>
                <a:cxn ang="0">
                  <a:pos x="T2" y="T3"/>
                </a:cxn>
                <a:cxn ang="0">
                  <a:pos x="T4" y="T5"/>
                </a:cxn>
                <a:cxn ang="0">
                  <a:pos x="T6" y="T7"/>
                </a:cxn>
                <a:cxn ang="0">
                  <a:pos x="T8" y="T9"/>
                </a:cxn>
                <a:cxn ang="0">
                  <a:pos x="T10" y="T11"/>
                </a:cxn>
              </a:cxnLst>
              <a:rect l="0" t="0" r="r" b="b"/>
              <a:pathLst>
                <a:path w="16" h="16">
                  <a:moveTo>
                    <a:pt x="16" y="0"/>
                  </a:moveTo>
                  <a:lnTo>
                    <a:pt x="0" y="0"/>
                  </a:lnTo>
                  <a:lnTo>
                    <a:pt x="0" y="16"/>
                  </a:lnTo>
                  <a:lnTo>
                    <a:pt x="16"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7" name="Freeform 228">
            <a:extLst>
              <a:ext uri="{FF2B5EF4-FFF2-40B4-BE49-F238E27FC236}">
                <a16:creationId xmlns="" xmlns:a16="http://schemas.microsoft.com/office/drawing/2014/main" id="{BF4AD166-18D0-42E8-A883-D31B4023DD73}"/>
              </a:ext>
            </a:extLst>
          </p:cNvPr>
          <p:cNvSpPr>
            <a:spLocks noEditPoints="1"/>
          </p:cNvSpPr>
          <p:nvPr/>
        </p:nvSpPr>
        <p:spPr bwMode="auto">
          <a:xfrm rot="2700000">
            <a:off x="4836837" y="3791734"/>
            <a:ext cx="214145" cy="394384"/>
          </a:xfrm>
          <a:custGeom>
            <a:avLst/>
            <a:gdLst>
              <a:gd name="T0" fmla="*/ 482 w 579"/>
              <a:gd name="T1" fmla="*/ 367 h 1073"/>
              <a:gd name="T2" fmla="*/ 482 w 579"/>
              <a:gd name="T3" fmla="*/ 148 h 1073"/>
              <a:gd name="T4" fmla="*/ 525 w 579"/>
              <a:gd name="T5" fmla="*/ 79 h 1073"/>
              <a:gd name="T6" fmla="*/ 447 w 579"/>
              <a:gd name="T7" fmla="*/ 0 h 1073"/>
              <a:gd name="T8" fmla="*/ 132 w 579"/>
              <a:gd name="T9" fmla="*/ 0 h 1073"/>
              <a:gd name="T10" fmla="*/ 54 w 579"/>
              <a:gd name="T11" fmla="*/ 79 h 1073"/>
              <a:gd name="T12" fmla="*/ 96 w 579"/>
              <a:gd name="T13" fmla="*/ 148 h 1073"/>
              <a:gd name="T14" fmla="*/ 96 w 579"/>
              <a:gd name="T15" fmla="*/ 367 h 1073"/>
              <a:gd name="T16" fmla="*/ 0 w 579"/>
              <a:gd name="T17" fmla="*/ 583 h 1073"/>
              <a:gd name="T18" fmla="*/ 0 w 579"/>
              <a:gd name="T19" fmla="*/ 612 h 1073"/>
              <a:gd name="T20" fmla="*/ 224 w 579"/>
              <a:gd name="T21" fmla="*/ 612 h 1073"/>
              <a:gd name="T22" fmla="*/ 224 w 579"/>
              <a:gd name="T23" fmla="*/ 923 h 1073"/>
              <a:gd name="T24" fmla="*/ 289 w 579"/>
              <a:gd name="T25" fmla="*/ 1073 h 1073"/>
              <a:gd name="T26" fmla="*/ 355 w 579"/>
              <a:gd name="T27" fmla="*/ 923 h 1073"/>
              <a:gd name="T28" fmla="*/ 355 w 579"/>
              <a:gd name="T29" fmla="*/ 612 h 1073"/>
              <a:gd name="T30" fmla="*/ 579 w 579"/>
              <a:gd name="T31" fmla="*/ 612 h 1073"/>
              <a:gd name="T32" fmla="*/ 579 w 579"/>
              <a:gd name="T33" fmla="*/ 583 h 1073"/>
              <a:gd name="T34" fmla="*/ 482 w 579"/>
              <a:gd name="T35" fmla="*/ 367 h 1073"/>
              <a:gd name="T36" fmla="*/ 132 w 579"/>
              <a:gd name="T37" fmla="*/ 58 h 1073"/>
              <a:gd name="T38" fmla="*/ 447 w 579"/>
              <a:gd name="T39" fmla="*/ 58 h 1073"/>
              <a:gd name="T40" fmla="*/ 467 w 579"/>
              <a:gd name="T41" fmla="*/ 79 h 1073"/>
              <a:gd name="T42" fmla="*/ 449 w 579"/>
              <a:gd name="T43" fmla="*/ 99 h 1073"/>
              <a:gd name="T44" fmla="*/ 436 w 579"/>
              <a:gd name="T45" fmla="*/ 101 h 1073"/>
              <a:gd name="T46" fmla="*/ 143 w 579"/>
              <a:gd name="T47" fmla="*/ 101 h 1073"/>
              <a:gd name="T48" fmla="*/ 129 w 579"/>
              <a:gd name="T49" fmla="*/ 99 h 1073"/>
              <a:gd name="T50" fmla="*/ 111 w 579"/>
              <a:gd name="T51" fmla="*/ 79 h 1073"/>
              <a:gd name="T52" fmla="*/ 132 w 579"/>
              <a:gd name="T53" fmla="*/ 58 h 1073"/>
              <a:gd name="T54" fmla="*/ 424 w 579"/>
              <a:gd name="T55" fmla="*/ 370 h 1073"/>
              <a:gd name="T56" fmla="*/ 154 w 579"/>
              <a:gd name="T57" fmla="*/ 370 h 1073"/>
              <a:gd name="T58" fmla="*/ 154 w 579"/>
              <a:gd name="T59" fmla="*/ 130 h 1073"/>
              <a:gd name="T60" fmla="*/ 424 w 579"/>
              <a:gd name="T61" fmla="*/ 130 h 1073"/>
              <a:gd name="T62" fmla="*/ 424 w 579"/>
              <a:gd name="T63" fmla="*/ 370 h 1073"/>
              <a:gd name="T64" fmla="*/ 297 w 579"/>
              <a:gd name="T65" fmla="*/ 911 h 1073"/>
              <a:gd name="T66" fmla="*/ 289 w 579"/>
              <a:gd name="T67" fmla="*/ 928 h 1073"/>
              <a:gd name="T68" fmla="*/ 282 w 579"/>
              <a:gd name="T69" fmla="*/ 911 h 1073"/>
              <a:gd name="T70" fmla="*/ 282 w 579"/>
              <a:gd name="T71" fmla="*/ 612 h 1073"/>
              <a:gd name="T72" fmla="*/ 297 w 579"/>
              <a:gd name="T73" fmla="*/ 612 h 1073"/>
              <a:gd name="T74" fmla="*/ 297 w 579"/>
              <a:gd name="T75" fmla="*/ 911 h 1073"/>
              <a:gd name="T76" fmla="*/ 355 w 579"/>
              <a:gd name="T77" fmla="*/ 554 h 1073"/>
              <a:gd name="T78" fmla="*/ 224 w 579"/>
              <a:gd name="T79" fmla="*/ 554 h 1073"/>
              <a:gd name="T80" fmla="*/ 59 w 579"/>
              <a:gd name="T81" fmla="*/ 554 h 1073"/>
              <a:gd name="T82" fmla="*/ 144 w 579"/>
              <a:gd name="T83" fmla="*/ 403 h 1073"/>
              <a:gd name="T84" fmla="*/ 149 w 579"/>
              <a:gd name="T85" fmla="*/ 399 h 1073"/>
              <a:gd name="T86" fmla="*/ 430 w 579"/>
              <a:gd name="T87" fmla="*/ 399 h 1073"/>
              <a:gd name="T88" fmla="*/ 435 w 579"/>
              <a:gd name="T89" fmla="*/ 403 h 1073"/>
              <a:gd name="T90" fmla="*/ 519 w 579"/>
              <a:gd name="T91" fmla="*/ 554 h 1073"/>
              <a:gd name="T92" fmla="*/ 355 w 579"/>
              <a:gd name="T93" fmla="*/ 554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9" h="1073">
                <a:moveTo>
                  <a:pt x="482" y="367"/>
                </a:moveTo>
                <a:cubicBezTo>
                  <a:pt x="482" y="148"/>
                  <a:pt x="482" y="148"/>
                  <a:pt x="482" y="148"/>
                </a:cubicBezTo>
                <a:cubicBezTo>
                  <a:pt x="508" y="135"/>
                  <a:pt x="525" y="109"/>
                  <a:pt x="525" y="79"/>
                </a:cubicBezTo>
                <a:cubicBezTo>
                  <a:pt x="525" y="35"/>
                  <a:pt x="490" y="0"/>
                  <a:pt x="447" y="0"/>
                </a:cubicBezTo>
                <a:cubicBezTo>
                  <a:pt x="132" y="0"/>
                  <a:pt x="132" y="0"/>
                  <a:pt x="132" y="0"/>
                </a:cubicBezTo>
                <a:cubicBezTo>
                  <a:pt x="89" y="0"/>
                  <a:pt x="54" y="35"/>
                  <a:pt x="54" y="79"/>
                </a:cubicBezTo>
                <a:cubicBezTo>
                  <a:pt x="54" y="109"/>
                  <a:pt x="71" y="135"/>
                  <a:pt x="96" y="148"/>
                </a:cubicBezTo>
                <a:cubicBezTo>
                  <a:pt x="96" y="367"/>
                  <a:pt x="96" y="367"/>
                  <a:pt x="96" y="367"/>
                </a:cubicBezTo>
                <a:cubicBezTo>
                  <a:pt x="35" y="422"/>
                  <a:pt x="0" y="500"/>
                  <a:pt x="0" y="583"/>
                </a:cubicBezTo>
                <a:cubicBezTo>
                  <a:pt x="0" y="612"/>
                  <a:pt x="0" y="612"/>
                  <a:pt x="0" y="612"/>
                </a:cubicBezTo>
                <a:cubicBezTo>
                  <a:pt x="224" y="612"/>
                  <a:pt x="224" y="612"/>
                  <a:pt x="224" y="612"/>
                </a:cubicBezTo>
                <a:cubicBezTo>
                  <a:pt x="224" y="923"/>
                  <a:pt x="224" y="923"/>
                  <a:pt x="224" y="923"/>
                </a:cubicBezTo>
                <a:cubicBezTo>
                  <a:pt x="289" y="1073"/>
                  <a:pt x="289" y="1073"/>
                  <a:pt x="289" y="1073"/>
                </a:cubicBezTo>
                <a:cubicBezTo>
                  <a:pt x="355" y="923"/>
                  <a:pt x="355" y="923"/>
                  <a:pt x="355" y="923"/>
                </a:cubicBezTo>
                <a:cubicBezTo>
                  <a:pt x="355" y="612"/>
                  <a:pt x="355" y="612"/>
                  <a:pt x="355" y="612"/>
                </a:cubicBezTo>
                <a:cubicBezTo>
                  <a:pt x="579" y="612"/>
                  <a:pt x="579" y="612"/>
                  <a:pt x="579" y="612"/>
                </a:cubicBezTo>
                <a:cubicBezTo>
                  <a:pt x="579" y="583"/>
                  <a:pt x="579" y="583"/>
                  <a:pt x="579" y="583"/>
                </a:cubicBezTo>
                <a:cubicBezTo>
                  <a:pt x="579" y="500"/>
                  <a:pt x="544" y="422"/>
                  <a:pt x="482" y="367"/>
                </a:cubicBezTo>
                <a:close/>
                <a:moveTo>
                  <a:pt x="132" y="58"/>
                </a:moveTo>
                <a:cubicBezTo>
                  <a:pt x="447" y="58"/>
                  <a:pt x="447" y="58"/>
                  <a:pt x="447" y="58"/>
                </a:cubicBezTo>
                <a:cubicBezTo>
                  <a:pt x="458" y="58"/>
                  <a:pt x="467" y="67"/>
                  <a:pt x="467" y="79"/>
                </a:cubicBezTo>
                <a:cubicBezTo>
                  <a:pt x="467" y="89"/>
                  <a:pt x="459" y="97"/>
                  <a:pt x="449" y="99"/>
                </a:cubicBezTo>
                <a:cubicBezTo>
                  <a:pt x="436" y="101"/>
                  <a:pt x="436" y="101"/>
                  <a:pt x="436" y="101"/>
                </a:cubicBezTo>
                <a:cubicBezTo>
                  <a:pt x="143" y="101"/>
                  <a:pt x="143" y="101"/>
                  <a:pt x="143" y="101"/>
                </a:cubicBezTo>
                <a:cubicBezTo>
                  <a:pt x="129" y="99"/>
                  <a:pt x="129" y="99"/>
                  <a:pt x="129" y="99"/>
                </a:cubicBezTo>
                <a:cubicBezTo>
                  <a:pt x="119" y="97"/>
                  <a:pt x="111" y="89"/>
                  <a:pt x="111" y="79"/>
                </a:cubicBezTo>
                <a:cubicBezTo>
                  <a:pt x="111" y="67"/>
                  <a:pt x="121" y="58"/>
                  <a:pt x="132" y="58"/>
                </a:cubicBezTo>
                <a:close/>
                <a:moveTo>
                  <a:pt x="424" y="370"/>
                </a:moveTo>
                <a:cubicBezTo>
                  <a:pt x="154" y="370"/>
                  <a:pt x="154" y="370"/>
                  <a:pt x="154" y="370"/>
                </a:cubicBezTo>
                <a:cubicBezTo>
                  <a:pt x="154" y="130"/>
                  <a:pt x="154" y="130"/>
                  <a:pt x="154" y="130"/>
                </a:cubicBezTo>
                <a:cubicBezTo>
                  <a:pt x="424" y="130"/>
                  <a:pt x="424" y="130"/>
                  <a:pt x="424" y="130"/>
                </a:cubicBezTo>
                <a:lnTo>
                  <a:pt x="424" y="370"/>
                </a:lnTo>
                <a:close/>
                <a:moveTo>
                  <a:pt x="297" y="911"/>
                </a:moveTo>
                <a:cubicBezTo>
                  <a:pt x="289" y="928"/>
                  <a:pt x="289" y="928"/>
                  <a:pt x="289" y="928"/>
                </a:cubicBezTo>
                <a:cubicBezTo>
                  <a:pt x="282" y="911"/>
                  <a:pt x="282" y="911"/>
                  <a:pt x="282" y="911"/>
                </a:cubicBezTo>
                <a:cubicBezTo>
                  <a:pt x="282" y="612"/>
                  <a:pt x="282" y="612"/>
                  <a:pt x="282" y="612"/>
                </a:cubicBezTo>
                <a:cubicBezTo>
                  <a:pt x="297" y="612"/>
                  <a:pt x="297" y="612"/>
                  <a:pt x="297" y="612"/>
                </a:cubicBezTo>
                <a:lnTo>
                  <a:pt x="297" y="911"/>
                </a:lnTo>
                <a:close/>
                <a:moveTo>
                  <a:pt x="355" y="554"/>
                </a:moveTo>
                <a:cubicBezTo>
                  <a:pt x="224" y="554"/>
                  <a:pt x="224" y="554"/>
                  <a:pt x="224" y="554"/>
                </a:cubicBezTo>
                <a:cubicBezTo>
                  <a:pt x="59" y="554"/>
                  <a:pt x="59" y="554"/>
                  <a:pt x="59" y="554"/>
                </a:cubicBezTo>
                <a:cubicBezTo>
                  <a:pt x="67" y="495"/>
                  <a:pt x="97" y="441"/>
                  <a:pt x="144" y="403"/>
                </a:cubicBezTo>
                <a:cubicBezTo>
                  <a:pt x="149" y="399"/>
                  <a:pt x="149" y="399"/>
                  <a:pt x="149" y="399"/>
                </a:cubicBezTo>
                <a:cubicBezTo>
                  <a:pt x="430" y="399"/>
                  <a:pt x="430" y="399"/>
                  <a:pt x="430" y="399"/>
                </a:cubicBezTo>
                <a:cubicBezTo>
                  <a:pt x="435" y="403"/>
                  <a:pt x="435" y="403"/>
                  <a:pt x="435" y="403"/>
                </a:cubicBezTo>
                <a:cubicBezTo>
                  <a:pt x="482" y="441"/>
                  <a:pt x="512" y="495"/>
                  <a:pt x="519" y="554"/>
                </a:cubicBezTo>
                <a:lnTo>
                  <a:pt x="355" y="55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8" name="Group 57">
            <a:extLst>
              <a:ext uri="{FF2B5EF4-FFF2-40B4-BE49-F238E27FC236}">
                <a16:creationId xmlns="" xmlns:a16="http://schemas.microsoft.com/office/drawing/2014/main" id="{FE723B38-9606-4B53-B2D5-7BB28715AD35}"/>
              </a:ext>
            </a:extLst>
          </p:cNvPr>
          <p:cNvGrpSpPr/>
          <p:nvPr/>
        </p:nvGrpSpPr>
        <p:grpSpPr>
          <a:xfrm rot="2700000">
            <a:off x="4005327" y="3764387"/>
            <a:ext cx="257696" cy="449078"/>
            <a:chOff x="4732338" y="4783138"/>
            <a:chExt cx="703263" cy="1225550"/>
          </a:xfrm>
          <a:solidFill>
            <a:schemeClr val="tx1"/>
          </a:solidFill>
        </p:grpSpPr>
        <p:sp>
          <p:nvSpPr>
            <p:cNvPr id="59" name="Freeform 30">
              <a:extLst>
                <a:ext uri="{FF2B5EF4-FFF2-40B4-BE49-F238E27FC236}">
                  <a16:creationId xmlns="" xmlns:a16="http://schemas.microsoft.com/office/drawing/2014/main" id="{FAAEF534-23FD-4498-A7B9-2D598C043034}"/>
                </a:ext>
              </a:extLst>
            </p:cNvPr>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1">
              <a:extLst>
                <a:ext uri="{FF2B5EF4-FFF2-40B4-BE49-F238E27FC236}">
                  <a16:creationId xmlns="" xmlns:a16="http://schemas.microsoft.com/office/drawing/2014/main" id="{3E05A0A5-DA67-4AD4-BA43-53287F9EDA2F}"/>
                </a:ext>
              </a:extLst>
            </p:cNvPr>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2">
              <a:extLst>
                <a:ext uri="{FF2B5EF4-FFF2-40B4-BE49-F238E27FC236}">
                  <a16:creationId xmlns="" xmlns:a16="http://schemas.microsoft.com/office/drawing/2014/main" id="{78DF5402-EE88-4A9E-9317-7D972BE9B4C1}"/>
                </a:ext>
              </a:extLst>
            </p:cNvPr>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2" name="Freeform 199">
            <a:extLst>
              <a:ext uri="{FF2B5EF4-FFF2-40B4-BE49-F238E27FC236}">
                <a16:creationId xmlns="" xmlns:a16="http://schemas.microsoft.com/office/drawing/2014/main" id="{8808B0E3-641E-4219-9951-CD7D6449F06B}"/>
              </a:ext>
            </a:extLst>
          </p:cNvPr>
          <p:cNvSpPr>
            <a:spLocks noEditPoints="1"/>
          </p:cNvSpPr>
          <p:nvPr/>
        </p:nvSpPr>
        <p:spPr bwMode="auto">
          <a:xfrm>
            <a:off x="6426315" y="3863456"/>
            <a:ext cx="334587" cy="250941"/>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63" name="Group 62">
            <a:extLst>
              <a:ext uri="{FF2B5EF4-FFF2-40B4-BE49-F238E27FC236}">
                <a16:creationId xmlns="" xmlns:a16="http://schemas.microsoft.com/office/drawing/2014/main" id="{81E76B56-D663-4AC4-9A56-4C3EE9623FCD}"/>
              </a:ext>
            </a:extLst>
          </p:cNvPr>
          <p:cNvGrpSpPr/>
          <p:nvPr/>
        </p:nvGrpSpPr>
        <p:grpSpPr>
          <a:xfrm>
            <a:off x="5613542" y="3844467"/>
            <a:ext cx="331842" cy="288917"/>
            <a:chOff x="1482726" y="3625850"/>
            <a:chExt cx="319088" cy="277813"/>
          </a:xfrm>
          <a:solidFill>
            <a:schemeClr val="tx1"/>
          </a:solidFill>
        </p:grpSpPr>
        <p:sp>
          <p:nvSpPr>
            <p:cNvPr id="64" name="Freeform 143">
              <a:extLst>
                <a:ext uri="{FF2B5EF4-FFF2-40B4-BE49-F238E27FC236}">
                  <a16:creationId xmlns="" xmlns:a16="http://schemas.microsoft.com/office/drawing/2014/main" id="{5529BE23-0345-425E-8330-10729D7349A0}"/>
                </a:ext>
              </a:extLst>
            </p:cNvPr>
            <p:cNvSpPr>
              <a:spLocks noEditPoints="1"/>
            </p:cNvSpPr>
            <p:nvPr/>
          </p:nvSpPr>
          <p:spPr bwMode="auto">
            <a:xfrm>
              <a:off x="1482726" y="3625850"/>
              <a:ext cx="319088" cy="277813"/>
            </a:xfrm>
            <a:custGeom>
              <a:avLst/>
              <a:gdLst>
                <a:gd name="T0" fmla="*/ 108 w 120"/>
                <a:gd name="T1" fmla="*/ 0 h 104"/>
                <a:gd name="T2" fmla="*/ 12 w 120"/>
                <a:gd name="T3" fmla="*/ 0 h 104"/>
                <a:gd name="T4" fmla="*/ 0 w 120"/>
                <a:gd name="T5" fmla="*/ 12 h 104"/>
                <a:gd name="T6" fmla="*/ 0 w 120"/>
                <a:gd name="T7" fmla="*/ 16 h 104"/>
                <a:gd name="T8" fmla="*/ 8 w 120"/>
                <a:gd name="T9" fmla="*/ 27 h 104"/>
                <a:gd name="T10" fmla="*/ 8 w 120"/>
                <a:gd name="T11" fmla="*/ 96 h 104"/>
                <a:gd name="T12" fmla="*/ 16 w 120"/>
                <a:gd name="T13" fmla="*/ 104 h 104"/>
                <a:gd name="T14" fmla="*/ 104 w 120"/>
                <a:gd name="T15" fmla="*/ 104 h 104"/>
                <a:gd name="T16" fmla="*/ 112 w 120"/>
                <a:gd name="T17" fmla="*/ 96 h 104"/>
                <a:gd name="T18" fmla="*/ 112 w 120"/>
                <a:gd name="T19" fmla="*/ 27 h 104"/>
                <a:gd name="T20" fmla="*/ 120 w 120"/>
                <a:gd name="T21" fmla="*/ 16 h 104"/>
                <a:gd name="T22" fmla="*/ 120 w 120"/>
                <a:gd name="T23" fmla="*/ 12 h 104"/>
                <a:gd name="T24" fmla="*/ 108 w 120"/>
                <a:gd name="T25" fmla="*/ 0 h 104"/>
                <a:gd name="T26" fmla="*/ 8 w 120"/>
                <a:gd name="T27" fmla="*/ 12 h 104"/>
                <a:gd name="T28" fmla="*/ 12 w 120"/>
                <a:gd name="T29" fmla="*/ 8 h 104"/>
                <a:gd name="T30" fmla="*/ 108 w 120"/>
                <a:gd name="T31" fmla="*/ 8 h 104"/>
                <a:gd name="T32" fmla="*/ 112 w 120"/>
                <a:gd name="T33" fmla="*/ 12 h 104"/>
                <a:gd name="T34" fmla="*/ 112 w 120"/>
                <a:gd name="T35" fmla="*/ 16 h 104"/>
                <a:gd name="T36" fmla="*/ 108 w 120"/>
                <a:gd name="T37" fmla="*/ 20 h 104"/>
                <a:gd name="T38" fmla="*/ 108 w 120"/>
                <a:gd name="T39" fmla="*/ 20 h 104"/>
                <a:gd name="T40" fmla="*/ 12 w 120"/>
                <a:gd name="T41" fmla="*/ 20 h 104"/>
                <a:gd name="T42" fmla="*/ 12 w 120"/>
                <a:gd name="T43" fmla="*/ 20 h 104"/>
                <a:gd name="T44" fmla="*/ 8 w 120"/>
                <a:gd name="T45" fmla="*/ 16 h 104"/>
                <a:gd name="T46" fmla="*/ 8 w 120"/>
                <a:gd name="T47" fmla="*/ 12 h 104"/>
                <a:gd name="T48" fmla="*/ 16 w 120"/>
                <a:gd name="T49" fmla="*/ 96 h 104"/>
                <a:gd name="T50" fmla="*/ 16 w 120"/>
                <a:gd name="T51" fmla="*/ 28 h 104"/>
                <a:gd name="T52" fmla="*/ 104 w 120"/>
                <a:gd name="T53" fmla="*/ 28 h 104"/>
                <a:gd name="T54" fmla="*/ 104 w 120"/>
                <a:gd name="T55" fmla="*/ 96 h 104"/>
                <a:gd name="T56" fmla="*/ 16 w 120"/>
                <a:gd name="T5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04">
                  <a:moveTo>
                    <a:pt x="108" y="0"/>
                  </a:moveTo>
                  <a:cubicBezTo>
                    <a:pt x="12" y="0"/>
                    <a:pt x="12" y="0"/>
                    <a:pt x="12" y="0"/>
                  </a:cubicBezTo>
                  <a:cubicBezTo>
                    <a:pt x="5" y="0"/>
                    <a:pt x="0" y="5"/>
                    <a:pt x="0" y="12"/>
                  </a:cubicBezTo>
                  <a:cubicBezTo>
                    <a:pt x="0" y="16"/>
                    <a:pt x="0" y="16"/>
                    <a:pt x="0" y="16"/>
                  </a:cubicBezTo>
                  <a:cubicBezTo>
                    <a:pt x="0" y="21"/>
                    <a:pt x="3" y="26"/>
                    <a:pt x="8" y="27"/>
                  </a:cubicBezTo>
                  <a:cubicBezTo>
                    <a:pt x="8" y="96"/>
                    <a:pt x="8" y="96"/>
                    <a:pt x="8" y="96"/>
                  </a:cubicBezTo>
                  <a:cubicBezTo>
                    <a:pt x="8" y="100"/>
                    <a:pt x="12" y="104"/>
                    <a:pt x="16" y="104"/>
                  </a:cubicBezTo>
                  <a:cubicBezTo>
                    <a:pt x="104" y="104"/>
                    <a:pt x="104" y="104"/>
                    <a:pt x="104" y="104"/>
                  </a:cubicBezTo>
                  <a:cubicBezTo>
                    <a:pt x="108" y="104"/>
                    <a:pt x="112" y="100"/>
                    <a:pt x="112" y="96"/>
                  </a:cubicBezTo>
                  <a:cubicBezTo>
                    <a:pt x="112" y="27"/>
                    <a:pt x="112" y="27"/>
                    <a:pt x="112" y="27"/>
                  </a:cubicBezTo>
                  <a:cubicBezTo>
                    <a:pt x="117" y="26"/>
                    <a:pt x="120" y="21"/>
                    <a:pt x="120" y="16"/>
                  </a:cubicBezTo>
                  <a:cubicBezTo>
                    <a:pt x="120" y="12"/>
                    <a:pt x="120" y="12"/>
                    <a:pt x="120" y="12"/>
                  </a:cubicBezTo>
                  <a:cubicBezTo>
                    <a:pt x="120" y="5"/>
                    <a:pt x="115" y="0"/>
                    <a:pt x="108" y="0"/>
                  </a:cubicBezTo>
                  <a:close/>
                  <a:moveTo>
                    <a:pt x="8" y="12"/>
                  </a:moveTo>
                  <a:cubicBezTo>
                    <a:pt x="8" y="10"/>
                    <a:pt x="10" y="8"/>
                    <a:pt x="12" y="8"/>
                  </a:cubicBezTo>
                  <a:cubicBezTo>
                    <a:pt x="108" y="8"/>
                    <a:pt x="108" y="8"/>
                    <a:pt x="108" y="8"/>
                  </a:cubicBezTo>
                  <a:cubicBezTo>
                    <a:pt x="110" y="8"/>
                    <a:pt x="112" y="10"/>
                    <a:pt x="112" y="12"/>
                  </a:cubicBezTo>
                  <a:cubicBezTo>
                    <a:pt x="112" y="16"/>
                    <a:pt x="112" y="16"/>
                    <a:pt x="112" y="16"/>
                  </a:cubicBezTo>
                  <a:cubicBezTo>
                    <a:pt x="112" y="18"/>
                    <a:pt x="110" y="20"/>
                    <a:pt x="108" y="20"/>
                  </a:cubicBezTo>
                  <a:cubicBezTo>
                    <a:pt x="108" y="20"/>
                    <a:pt x="108" y="20"/>
                    <a:pt x="108" y="20"/>
                  </a:cubicBezTo>
                  <a:cubicBezTo>
                    <a:pt x="12" y="20"/>
                    <a:pt x="12" y="20"/>
                    <a:pt x="12" y="20"/>
                  </a:cubicBezTo>
                  <a:cubicBezTo>
                    <a:pt x="12" y="20"/>
                    <a:pt x="12" y="20"/>
                    <a:pt x="12" y="20"/>
                  </a:cubicBezTo>
                  <a:cubicBezTo>
                    <a:pt x="10" y="20"/>
                    <a:pt x="8" y="18"/>
                    <a:pt x="8" y="16"/>
                  </a:cubicBezTo>
                  <a:lnTo>
                    <a:pt x="8" y="12"/>
                  </a:lnTo>
                  <a:close/>
                  <a:moveTo>
                    <a:pt x="16" y="96"/>
                  </a:moveTo>
                  <a:cubicBezTo>
                    <a:pt x="16" y="28"/>
                    <a:pt x="16" y="28"/>
                    <a:pt x="16" y="28"/>
                  </a:cubicBezTo>
                  <a:cubicBezTo>
                    <a:pt x="104" y="28"/>
                    <a:pt x="104" y="28"/>
                    <a:pt x="104" y="28"/>
                  </a:cubicBezTo>
                  <a:cubicBezTo>
                    <a:pt x="104" y="96"/>
                    <a:pt x="104" y="96"/>
                    <a:pt x="104" y="96"/>
                  </a:cubicBezTo>
                  <a:lnTo>
                    <a:pt x="1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144">
              <a:extLst>
                <a:ext uri="{FF2B5EF4-FFF2-40B4-BE49-F238E27FC236}">
                  <a16:creationId xmlns="" xmlns:a16="http://schemas.microsoft.com/office/drawing/2014/main" id="{4C6E5051-55C0-4C31-8B5B-D2DDFF1C6C34}"/>
                </a:ext>
              </a:extLst>
            </p:cNvPr>
            <p:cNvSpPr>
              <a:spLocks/>
            </p:cNvSpPr>
            <p:nvPr/>
          </p:nvSpPr>
          <p:spPr bwMode="auto">
            <a:xfrm>
              <a:off x="1600201" y="3732213"/>
              <a:ext cx="84138" cy="22225"/>
            </a:xfrm>
            <a:custGeom>
              <a:avLst/>
              <a:gdLst>
                <a:gd name="T0" fmla="*/ 28 w 32"/>
                <a:gd name="T1" fmla="*/ 0 h 8"/>
                <a:gd name="T2" fmla="*/ 4 w 32"/>
                <a:gd name="T3" fmla="*/ 0 h 8"/>
                <a:gd name="T4" fmla="*/ 0 w 32"/>
                <a:gd name="T5" fmla="*/ 4 h 8"/>
                <a:gd name="T6" fmla="*/ 4 w 32"/>
                <a:gd name="T7" fmla="*/ 8 h 8"/>
                <a:gd name="T8" fmla="*/ 28 w 32"/>
                <a:gd name="T9" fmla="*/ 8 h 8"/>
                <a:gd name="T10" fmla="*/ 32 w 32"/>
                <a:gd name="T11" fmla="*/ 4 h 8"/>
                <a:gd name="T12" fmla="*/ 28 w 3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0"/>
                  </a:move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ubicBezTo>
                    <a:pt x="32" y="2"/>
                    <a:pt x="30" y="0"/>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6" name="Group 65">
            <a:extLst>
              <a:ext uri="{FF2B5EF4-FFF2-40B4-BE49-F238E27FC236}">
                <a16:creationId xmlns="" xmlns:a16="http://schemas.microsoft.com/office/drawing/2014/main" id="{DF63D826-3FBB-455C-9B91-2262A1950E1E}"/>
              </a:ext>
            </a:extLst>
          </p:cNvPr>
          <p:cNvGrpSpPr/>
          <p:nvPr/>
        </p:nvGrpSpPr>
        <p:grpSpPr>
          <a:xfrm>
            <a:off x="7284468" y="3843305"/>
            <a:ext cx="301668" cy="291243"/>
            <a:chOff x="4064000" y="5461000"/>
            <a:chExt cx="735013" cy="709613"/>
          </a:xfrm>
          <a:solidFill>
            <a:schemeClr val="tx1"/>
          </a:solidFill>
        </p:grpSpPr>
        <p:sp>
          <p:nvSpPr>
            <p:cNvPr id="67" name="Freeform 20">
              <a:extLst>
                <a:ext uri="{FF2B5EF4-FFF2-40B4-BE49-F238E27FC236}">
                  <a16:creationId xmlns="" xmlns:a16="http://schemas.microsoft.com/office/drawing/2014/main" id="{1EE720C5-7291-4A18-98C2-0CB0182C20B6}"/>
                </a:ext>
              </a:extLst>
            </p:cNvPr>
            <p:cNvSpPr>
              <a:spLocks noEditPoints="1"/>
            </p:cNvSpPr>
            <p:nvPr/>
          </p:nvSpPr>
          <p:spPr bwMode="auto">
            <a:xfrm>
              <a:off x="4064000" y="5461000"/>
              <a:ext cx="708025" cy="709613"/>
            </a:xfrm>
            <a:custGeom>
              <a:avLst/>
              <a:gdLst>
                <a:gd name="T0" fmla="*/ 142 w 186"/>
                <a:gd name="T1" fmla="*/ 155 h 186"/>
                <a:gd name="T2" fmla="*/ 125 w 186"/>
                <a:gd name="T3" fmla="*/ 165 h 186"/>
                <a:gd name="T4" fmla="*/ 131 w 186"/>
                <a:gd name="T5" fmla="*/ 156 h 186"/>
                <a:gd name="T6" fmla="*/ 121 w 186"/>
                <a:gd name="T7" fmla="*/ 157 h 186"/>
                <a:gd name="T8" fmla="*/ 114 w 186"/>
                <a:gd name="T9" fmla="*/ 156 h 186"/>
                <a:gd name="T10" fmla="*/ 93 w 186"/>
                <a:gd name="T11" fmla="*/ 172 h 186"/>
                <a:gd name="T12" fmla="*/ 60 w 186"/>
                <a:gd name="T13" fmla="*/ 131 h 186"/>
                <a:gd name="T14" fmla="*/ 76 w 186"/>
                <a:gd name="T15" fmla="*/ 131 h 186"/>
                <a:gd name="T16" fmla="*/ 72 w 186"/>
                <a:gd name="T17" fmla="*/ 120 h 186"/>
                <a:gd name="T18" fmla="*/ 71 w 186"/>
                <a:gd name="T19" fmla="*/ 117 h 186"/>
                <a:gd name="T20" fmla="*/ 57 w 186"/>
                <a:gd name="T21" fmla="*/ 117 h 186"/>
                <a:gd name="T22" fmla="*/ 56 w 186"/>
                <a:gd name="T23" fmla="*/ 93 h 186"/>
                <a:gd name="T24" fmla="*/ 57 w 186"/>
                <a:gd name="T25" fmla="*/ 72 h 186"/>
                <a:gd name="T26" fmla="*/ 81 w 186"/>
                <a:gd name="T27" fmla="*/ 72 h 186"/>
                <a:gd name="T28" fmla="*/ 98 w 186"/>
                <a:gd name="T29" fmla="*/ 58 h 186"/>
                <a:gd name="T30" fmla="*/ 60 w 186"/>
                <a:gd name="T31" fmla="*/ 58 h 186"/>
                <a:gd name="T32" fmla="*/ 93 w 186"/>
                <a:gd name="T33" fmla="*/ 14 h 186"/>
                <a:gd name="T34" fmla="*/ 125 w 186"/>
                <a:gd name="T35" fmla="*/ 53 h 186"/>
                <a:gd name="T36" fmla="*/ 140 w 186"/>
                <a:gd name="T37" fmla="*/ 56 h 186"/>
                <a:gd name="T38" fmla="*/ 125 w 186"/>
                <a:gd name="T39" fmla="*/ 21 h 186"/>
                <a:gd name="T40" fmla="*/ 164 w 186"/>
                <a:gd name="T41" fmla="*/ 58 h 186"/>
                <a:gd name="T42" fmla="*/ 145 w 186"/>
                <a:gd name="T43" fmla="*/ 58 h 186"/>
                <a:gd name="T44" fmla="*/ 162 w 186"/>
                <a:gd name="T45" fmla="*/ 72 h 186"/>
                <a:gd name="T46" fmla="*/ 169 w 186"/>
                <a:gd name="T47" fmla="*/ 72 h 186"/>
                <a:gd name="T48" fmla="*/ 172 w 186"/>
                <a:gd name="T49" fmla="*/ 93 h 186"/>
                <a:gd name="T50" fmla="*/ 172 w 186"/>
                <a:gd name="T51" fmla="*/ 94 h 186"/>
                <a:gd name="T52" fmla="*/ 170 w 186"/>
                <a:gd name="T53" fmla="*/ 123 h 186"/>
                <a:gd name="T54" fmla="*/ 178 w 186"/>
                <a:gd name="T55" fmla="*/ 131 h 186"/>
                <a:gd name="T56" fmla="*/ 178 w 186"/>
                <a:gd name="T57" fmla="*/ 131 h 186"/>
                <a:gd name="T58" fmla="*/ 179 w 186"/>
                <a:gd name="T59" fmla="*/ 131 h 186"/>
                <a:gd name="T60" fmla="*/ 179 w 186"/>
                <a:gd name="T61" fmla="*/ 128 h 186"/>
                <a:gd name="T62" fmla="*/ 186 w 186"/>
                <a:gd name="T63" fmla="*/ 93 h 186"/>
                <a:gd name="T64" fmla="*/ 93 w 186"/>
                <a:gd name="T65" fmla="*/ 0 h 186"/>
                <a:gd name="T66" fmla="*/ 0 w 186"/>
                <a:gd name="T67" fmla="*/ 93 h 186"/>
                <a:gd name="T68" fmla="*/ 93 w 186"/>
                <a:gd name="T69" fmla="*/ 186 h 186"/>
                <a:gd name="T70" fmla="*/ 151 w 186"/>
                <a:gd name="T71" fmla="*/ 166 h 186"/>
                <a:gd name="T72" fmla="*/ 142 w 186"/>
                <a:gd name="T73" fmla="*/ 155 h 186"/>
                <a:gd name="T74" fmla="*/ 61 w 186"/>
                <a:gd name="T75" fmla="*/ 21 h 186"/>
                <a:gd name="T76" fmla="*/ 45 w 186"/>
                <a:gd name="T77" fmla="*/ 58 h 186"/>
                <a:gd name="T78" fmla="*/ 22 w 186"/>
                <a:gd name="T79" fmla="*/ 58 h 186"/>
                <a:gd name="T80" fmla="*/ 61 w 186"/>
                <a:gd name="T81" fmla="*/ 21 h 186"/>
                <a:gd name="T82" fmla="*/ 14 w 186"/>
                <a:gd name="T83" fmla="*/ 93 h 186"/>
                <a:gd name="T84" fmla="*/ 17 w 186"/>
                <a:gd name="T85" fmla="*/ 72 h 186"/>
                <a:gd name="T86" fmla="*/ 43 w 186"/>
                <a:gd name="T87" fmla="*/ 72 h 186"/>
                <a:gd name="T88" fmla="*/ 42 w 186"/>
                <a:gd name="T89" fmla="*/ 93 h 186"/>
                <a:gd name="T90" fmla="*/ 43 w 186"/>
                <a:gd name="T91" fmla="*/ 117 h 186"/>
                <a:gd name="T92" fmla="*/ 17 w 186"/>
                <a:gd name="T93" fmla="*/ 117 h 186"/>
                <a:gd name="T94" fmla="*/ 14 w 186"/>
                <a:gd name="T95" fmla="*/ 93 h 186"/>
                <a:gd name="T96" fmla="*/ 23 w 186"/>
                <a:gd name="T97" fmla="*/ 131 h 186"/>
                <a:gd name="T98" fmla="*/ 46 w 186"/>
                <a:gd name="T99" fmla="*/ 131 h 186"/>
                <a:gd name="T100" fmla="*/ 61 w 186"/>
                <a:gd name="T101" fmla="*/ 165 h 186"/>
                <a:gd name="T102" fmla="*/ 23 w 186"/>
                <a:gd name="T103" fmla="*/ 13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6">
                  <a:moveTo>
                    <a:pt x="142" y="155"/>
                  </a:moveTo>
                  <a:cubicBezTo>
                    <a:pt x="137" y="159"/>
                    <a:pt x="131" y="163"/>
                    <a:pt x="125" y="165"/>
                  </a:cubicBezTo>
                  <a:cubicBezTo>
                    <a:pt x="127" y="162"/>
                    <a:pt x="129" y="159"/>
                    <a:pt x="131" y="156"/>
                  </a:cubicBezTo>
                  <a:cubicBezTo>
                    <a:pt x="128" y="157"/>
                    <a:pt x="124" y="157"/>
                    <a:pt x="121" y="157"/>
                  </a:cubicBezTo>
                  <a:cubicBezTo>
                    <a:pt x="119" y="157"/>
                    <a:pt x="117" y="157"/>
                    <a:pt x="114" y="156"/>
                  </a:cubicBezTo>
                  <a:cubicBezTo>
                    <a:pt x="108" y="166"/>
                    <a:pt x="100" y="172"/>
                    <a:pt x="93" y="172"/>
                  </a:cubicBezTo>
                  <a:cubicBezTo>
                    <a:pt x="81" y="172"/>
                    <a:pt x="67" y="156"/>
                    <a:pt x="60" y="131"/>
                  </a:cubicBezTo>
                  <a:cubicBezTo>
                    <a:pt x="76" y="131"/>
                    <a:pt x="76" y="131"/>
                    <a:pt x="76" y="131"/>
                  </a:cubicBezTo>
                  <a:cubicBezTo>
                    <a:pt x="74" y="127"/>
                    <a:pt x="73" y="124"/>
                    <a:pt x="72" y="120"/>
                  </a:cubicBezTo>
                  <a:cubicBezTo>
                    <a:pt x="71" y="119"/>
                    <a:pt x="71" y="118"/>
                    <a:pt x="71" y="117"/>
                  </a:cubicBezTo>
                  <a:cubicBezTo>
                    <a:pt x="57" y="117"/>
                    <a:pt x="57" y="117"/>
                    <a:pt x="57" y="117"/>
                  </a:cubicBezTo>
                  <a:cubicBezTo>
                    <a:pt x="56" y="109"/>
                    <a:pt x="56" y="101"/>
                    <a:pt x="56" y="93"/>
                  </a:cubicBezTo>
                  <a:cubicBezTo>
                    <a:pt x="56" y="86"/>
                    <a:pt x="56" y="79"/>
                    <a:pt x="57" y="72"/>
                  </a:cubicBezTo>
                  <a:cubicBezTo>
                    <a:pt x="81" y="72"/>
                    <a:pt x="81" y="72"/>
                    <a:pt x="81" y="72"/>
                  </a:cubicBezTo>
                  <a:cubicBezTo>
                    <a:pt x="85" y="66"/>
                    <a:pt x="91" y="62"/>
                    <a:pt x="98" y="58"/>
                  </a:cubicBezTo>
                  <a:cubicBezTo>
                    <a:pt x="60" y="58"/>
                    <a:pt x="60" y="58"/>
                    <a:pt x="60" y="58"/>
                  </a:cubicBezTo>
                  <a:cubicBezTo>
                    <a:pt x="66" y="32"/>
                    <a:pt x="80" y="14"/>
                    <a:pt x="93" y="14"/>
                  </a:cubicBezTo>
                  <a:cubicBezTo>
                    <a:pt x="105" y="14"/>
                    <a:pt x="118" y="29"/>
                    <a:pt x="125" y="53"/>
                  </a:cubicBezTo>
                  <a:cubicBezTo>
                    <a:pt x="130" y="53"/>
                    <a:pt x="135" y="54"/>
                    <a:pt x="140" y="56"/>
                  </a:cubicBezTo>
                  <a:cubicBezTo>
                    <a:pt x="137" y="42"/>
                    <a:pt x="132" y="30"/>
                    <a:pt x="125" y="21"/>
                  </a:cubicBezTo>
                  <a:cubicBezTo>
                    <a:pt x="142" y="28"/>
                    <a:pt x="156" y="42"/>
                    <a:pt x="164" y="58"/>
                  </a:cubicBezTo>
                  <a:cubicBezTo>
                    <a:pt x="145" y="58"/>
                    <a:pt x="145" y="58"/>
                    <a:pt x="145" y="58"/>
                  </a:cubicBezTo>
                  <a:cubicBezTo>
                    <a:pt x="151" y="62"/>
                    <a:pt x="157" y="66"/>
                    <a:pt x="162" y="72"/>
                  </a:cubicBezTo>
                  <a:cubicBezTo>
                    <a:pt x="169" y="72"/>
                    <a:pt x="169" y="72"/>
                    <a:pt x="169" y="72"/>
                  </a:cubicBezTo>
                  <a:cubicBezTo>
                    <a:pt x="171" y="79"/>
                    <a:pt x="172" y="86"/>
                    <a:pt x="172" y="93"/>
                  </a:cubicBezTo>
                  <a:cubicBezTo>
                    <a:pt x="172" y="93"/>
                    <a:pt x="172" y="94"/>
                    <a:pt x="172" y="94"/>
                  </a:cubicBezTo>
                  <a:cubicBezTo>
                    <a:pt x="174" y="104"/>
                    <a:pt x="173" y="113"/>
                    <a:pt x="170" y="123"/>
                  </a:cubicBezTo>
                  <a:cubicBezTo>
                    <a:pt x="178" y="131"/>
                    <a:pt x="178" y="131"/>
                    <a:pt x="178" y="131"/>
                  </a:cubicBezTo>
                  <a:cubicBezTo>
                    <a:pt x="178" y="131"/>
                    <a:pt x="178" y="131"/>
                    <a:pt x="178" y="131"/>
                  </a:cubicBezTo>
                  <a:cubicBezTo>
                    <a:pt x="179" y="131"/>
                    <a:pt x="179" y="131"/>
                    <a:pt x="179" y="131"/>
                  </a:cubicBezTo>
                  <a:cubicBezTo>
                    <a:pt x="179" y="128"/>
                    <a:pt x="179" y="128"/>
                    <a:pt x="179" y="128"/>
                  </a:cubicBezTo>
                  <a:cubicBezTo>
                    <a:pt x="184" y="117"/>
                    <a:pt x="186" y="106"/>
                    <a:pt x="186" y="93"/>
                  </a:cubicBezTo>
                  <a:cubicBezTo>
                    <a:pt x="186" y="42"/>
                    <a:pt x="144" y="0"/>
                    <a:pt x="93" y="0"/>
                  </a:cubicBezTo>
                  <a:cubicBezTo>
                    <a:pt x="42" y="0"/>
                    <a:pt x="0" y="42"/>
                    <a:pt x="0" y="93"/>
                  </a:cubicBezTo>
                  <a:cubicBezTo>
                    <a:pt x="0" y="144"/>
                    <a:pt x="42" y="186"/>
                    <a:pt x="93" y="186"/>
                  </a:cubicBezTo>
                  <a:cubicBezTo>
                    <a:pt x="115" y="186"/>
                    <a:pt x="135" y="178"/>
                    <a:pt x="151" y="166"/>
                  </a:cubicBezTo>
                  <a:lnTo>
                    <a:pt x="142" y="155"/>
                  </a:lnTo>
                  <a:close/>
                  <a:moveTo>
                    <a:pt x="61" y="21"/>
                  </a:moveTo>
                  <a:cubicBezTo>
                    <a:pt x="54" y="31"/>
                    <a:pt x="49" y="44"/>
                    <a:pt x="45" y="58"/>
                  </a:cubicBezTo>
                  <a:cubicBezTo>
                    <a:pt x="22" y="58"/>
                    <a:pt x="22" y="58"/>
                    <a:pt x="22" y="58"/>
                  </a:cubicBezTo>
                  <a:cubicBezTo>
                    <a:pt x="30" y="42"/>
                    <a:pt x="44" y="28"/>
                    <a:pt x="61" y="21"/>
                  </a:cubicBezTo>
                  <a:close/>
                  <a:moveTo>
                    <a:pt x="14" y="93"/>
                  </a:moveTo>
                  <a:cubicBezTo>
                    <a:pt x="14" y="86"/>
                    <a:pt x="15" y="79"/>
                    <a:pt x="17" y="72"/>
                  </a:cubicBezTo>
                  <a:cubicBezTo>
                    <a:pt x="43" y="72"/>
                    <a:pt x="43" y="72"/>
                    <a:pt x="43" y="72"/>
                  </a:cubicBezTo>
                  <a:cubicBezTo>
                    <a:pt x="42" y="79"/>
                    <a:pt x="42" y="86"/>
                    <a:pt x="42" y="93"/>
                  </a:cubicBezTo>
                  <a:cubicBezTo>
                    <a:pt x="42" y="101"/>
                    <a:pt x="42" y="109"/>
                    <a:pt x="43" y="117"/>
                  </a:cubicBezTo>
                  <a:cubicBezTo>
                    <a:pt x="17" y="117"/>
                    <a:pt x="17" y="117"/>
                    <a:pt x="17" y="117"/>
                  </a:cubicBezTo>
                  <a:cubicBezTo>
                    <a:pt x="15" y="109"/>
                    <a:pt x="14" y="101"/>
                    <a:pt x="14" y="93"/>
                  </a:cubicBezTo>
                  <a:close/>
                  <a:moveTo>
                    <a:pt x="23" y="131"/>
                  </a:moveTo>
                  <a:cubicBezTo>
                    <a:pt x="46" y="131"/>
                    <a:pt x="46" y="131"/>
                    <a:pt x="46" y="131"/>
                  </a:cubicBezTo>
                  <a:cubicBezTo>
                    <a:pt x="49" y="144"/>
                    <a:pt x="54" y="156"/>
                    <a:pt x="61" y="165"/>
                  </a:cubicBezTo>
                  <a:cubicBezTo>
                    <a:pt x="45" y="158"/>
                    <a:pt x="32" y="146"/>
                    <a:pt x="23"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21">
              <a:extLst>
                <a:ext uri="{FF2B5EF4-FFF2-40B4-BE49-F238E27FC236}">
                  <a16:creationId xmlns="" xmlns:a16="http://schemas.microsoft.com/office/drawing/2014/main" id="{9A564116-FD85-406E-8A64-F4376DF482F5}"/>
                </a:ext>
              </a:extLst>
            </p:cNvPr>
            <p:cNvSpPr>
              <a:spLocks noEditPoints="1"/>
            </p:cNvSpPr>
            <p:nvPr/>
          </p:nvSpPr>
          <p:spPr bwMode="auto">
            <a:xfrm>
              <a:off x="4352925" y="5691188"/>
              <a:ext cx="446088" cy="446088"/>
            </a:xfrm>
            <a:custGeom>
              <a:avLst/>
              <a:gdLst>
                <a:gd name="T0" fmla="*/ 116 w 117"/>
                <a:gd name="T1" fmla="*/ 103 h 117"/>
                <a:gd name="T2" fmla="*/ 81 w 117"/>
                <a:gd name="T3" fmla="*/ 65 h 117"/>
                <a:gd name="T4" fmla="*/ 80 w 117"/>
                <a:gd name="T5" fmla="*/ 65 h 117"/>
                <a:gd name="T6" fmla="*/ 84 w 117"/>
                <a:gd name="T7" fmla="*/ 33 h 117"/>
                <a:gd name="T8" fmla="*/ 33 w 117"/>
                <a:gd name="T9" fmla="*/ 6 h 117"/>
                <a:gd name="T10" fmla="*/ 7 w 117"/>
                <a:gd name="T11" fmla="*/ 57 h 117"/>
                <a:gd name="T12" fmla="*/ 57 w 117"/>
                <a:gd name="T13" fmla="*/ 83 h 117"/>
                <a:gd name="T14" fmla="*/ 67 w 117"/>
                <a:gd name="T15" fmla="*/ 79 h 117"/>
                <a:gd name="T16" fmla="*/ 101 w 117"/>
                <a:gd name="T17" fmla="*/ 116 h 117"/>
                <a:gd name="T18" fmla="*/ 106 w 117"/>
                <a:gd name="T19" fmla="*/ 115 h 117"/>
                <a:gd name="T20" fmla="*/ 114 w 117"/>
                <a:gd name="T21" fmla="*/ 108 h 117"/>
                <a:gd name="T22" fmla="*/ 116 w 117"/>
                <a:gd name="T23" fmla="*/ 103 h 117"/>
                <a:gd name="T24" fmla="*/ 17 w 117"/>
                <a:gd name="T25" fmla="*/ 54 h 117"/>
                <a:gd name="T26" fmla="*/ 36 w 117"/>
                <a:gd name="T27" fmla="*/ 17 h 117"/>
                <a:gd name="T28" fmla="*/ 73 w 117"/>
                <a:gd name="T29" fmla="*/ 36 h 117"/>
                <a:gd name="T30" fmla="*/ 54 w 117"/>
                <a:gd name="T31" fmla="*/ 73 h 117"/>
                <a:gd name="T32" fmla="*/ 17 w 117"/>
                <a:gd name="T33" fmla="*/ 5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116" y="103"/>
                  </a:moveTo>
                  <a:cubicBezTo>
                    <a:pt x="81" y="65"/>
                    <a:pt x="81" y="65"/>
                    <a:pt x="81" y="65"/>
                  </a:cubicBezTo>
                  <a:cubicBezTo>
                    <a:pt x="81" y="65"/>
                    <a:pt x="80" y="65"/>
                    <a:pt x="80" y="65"/>
                  </a:cubicBezTo>
                  <a:cubicBezTo>
                    <a:pt x="86" y="55"/>
                    <a:pt x="87" y="44"/>
                    <a:pt x="84" y="33"/>
                  </a:cubicBezTo>
                  <a:cubicBezTo>
                    <a:pt x="77" y="11"/>
                    <a:pt x="54" y="0"/>
                    <a:pt x="33" y="6"/>
                  </a:cubicBezTo>
                  <a:cubicBezTo>
                    <a:pt x="12" y="13"/>
                    <a:pt x="0" y="36"/>
                    <a:pt x="7" y="57"/>
                  </a:cubicBezTo>
                  <a:cubicBezTo>
                    <a:pt x="13" y="78"/>
                    <a:pt x="36" y="90"/>
                    <a:pt x="57" y="83"/>
                  </a:cubicBezTo>
                  <a:cubicBezTo>
                    <a:pt x="61" y="82"/>
                    <a:pt x="64" y="81"/>
                    <a:pt x="67" y="79"/>
                  </a:cubicBezTo>
                  <a:cubicBezTo>
                    <a:pt x="101" y="116"/>
                    <a:pt x="101" y="116"/>
                    <a:pt x="101" y="116"/>
                  </a:cubicBezTo>
                  <a:cubicBezTo>
                    <a:pt x="102" y="117"/>
                    <a:pt x="104" y="117"/>
                    <a:pt x="106" y="115"/>
                  </a:cubicBezTo>
                  <a:cubicBezTo>
                    <a:pt x="114" y="108"/>
                    <a:pt x="114" y="108"/>
                    <a:pt x="114" y="108"/>
                  </a:cubicBezTo>
                  <a:cubicBezTo>
                    <a:pt x="116" y="106"/>
                    <a:pt x="117" y="104"/>
                    <a:pt x="116" y="103"/>
                  </a:cubicBezTo>
                  <a:close/>
                  <a:moveTo>
                    <a:pt x="17" y="54"/>
                  </a:moveTo>
                  <a:cubicBezTo>
                    <a:pt x="12" y="38"/>
                    <a:pt x="21" y="22"/>
                    <a:pt x="36" y="17"/>
                  </a:cubicBezTo>
                  <a:cubicBezTo>
                    <a:pt x="52" y="12"/>
                    <a:pt x="69" y="20"/>
                    <a:pt x="73" y="36"/>
                  </a:cubicBezTo>
                  <a:cubicBezTo>
                    <a:pt x="78" y="52"/>
                    <a:pt x="70" y="68"/>
                    <a:pt x="54" y="73"/>
                  </a:cubicBezTo>
                  <a:cubicBezTo>
                    <a:pt x="39" y="78"/>
                    <a:pt x="22" y="69"/>
                    <a:pt x="17"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22">
              <a:extLst>
                <a:ext uri="{FF2B5EF4-FFF2-40B4-BE49-F238E27FC236}">
                  <a16:creationId xmlns="" xmlns:a16="http://schemas.microsoft.com/office/drawing/2014/main" id="{E40E83D0-75DA-40E4-B5D3-DF9B2145F46F}"/>
                </a:ext>
              </a:extLst>
            </p:cNvPr>
            <p:cNvSpPr>
              <a:spLocks/>
            </p:cNvSpPr>
            <p:nvPr/>
          </p:nvSpPr>
          <p:spPr bwMode="auto">
            <a:xfrm>
              <a:off x="4433888" y="5754688"/>
              <a:ext cx="190500" cy="141288"/>
            </a:xfrm>
            <a:custGeom>
              <a:avLst/>
              <a:gdLst>
                <a:gd name="T0" fmla="*/ 10 w 50"/>
                <a:gd name="T1" fmla="*/ 16 h 37"/>
                <a:gd name="T2" fmla="*/ 48 w 50"/>
                <a:gd name="T3" fmla="*/ 36 h 37"/>
                <a:gd name="T4" fmla="*/ 48 w 50"/>
                <a:gd name="T5" fmla="*/ 37 h 37"/>
                <a:gd name="T6" fmla="*/ 49 w 50"/>
                <a:gd name="T7" fmla="*/ 20 h 37"/>
                <a:gd name="T8" fmla="*/ 17 w 50"/>
                <a:gd name="T9" fmla="*/ 4 h 37"/>
                <a:gd name="T10" fmla="*/ 0 w 50"/>
                <a:gd name="T11" fmla="*/ 21 h 37"/>
                <a:gd name="T12" fmla="*/ 10 w 50"/>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50" h="37">
                  <a:moveTo>
                    <a:pt x="10" y="16"/>
                  </a:moveTo>
                  <a:cubicBezTo>
                    <a:pt x="26" y="11"/>
                    <a:pt x="43" y="20"/>
                    <a:pt x="48" y="36"/>
                  </a:cubicBezTo>
                  <a:cubicBezTo>
                    <a:pt x="48" y="36"/>
                    <a:pt x="48" y="36"/>
                    <a:pt x="48" y="37"/>
                  </a:cubicBezTo>
                  <a:cubicBezTo>
                    <a:pt x="50" y="32"/>
                    <a:pt x="50" y="26"/>
                    <a:pt x="49" y="20"/>
                  </a:cubicBezTo>
                  <a:cubicBezTo>
                    <a:pt x="45" y="7"/>
                    <a:pt x="30" y="0"/>
                    <a:pt x="17" y="4"/>
                  </a:cubicBezTo>
                  <a:cubicBezTo>
                    <a:pt x="8" y="6"/>
                    <a:pt x="2" y="13"/>
                    <a:pt x="0" y="21"/>
                  </a:cubicBezTo>
                  <a:cubicBezTo>
                    <a:pt x="3" y="19"/>
                    <a:pt x="6" y="17"/>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0" name="Group 69">
            <a:extLst>
              <a:ext uri="{FF2B5EF4-FFF2-40B4-BE49-F238E27FC236}">
                <a16:creationId xmlns="" xmlns:a16="http://schemas.microsoft.com/office/drawing/2014/main" id="{4D448BC8-ED89-46CC-8EBD-3F92453C571A}"/>
              </a:ext>
            </a:extLst>
          </p:cNvPr>
          <p:cNvGrpSpPr/>
          <p:nvPr/>
        </p:nvGrpSpPr>
        <p:grpSpPr>
          <a:xfrm>
            <a:off x="8073000" y="3817166"/>
            <a:ext cx="323891" cy="343521"/>
            <a:chOff x="7404100" y="3633788"/>
            <a:chExt cx="628651" cy="666751"/>
          </a:xfrm>
          <a:solidFill>
            <a:schemeClr val="tx1"/>
          </a:solidFill>
        </p:grpSpPr>
        <p:sp>
          <p:nvSpPr>
            <p:cNvPr id="71" name="Freeform 20">
              <a:extLst>
                <a:ext uri="{FF2B5EF4-FFF2-40B4-BE49-F238E27FC236}">
                  <a16:creationId xmlns="" xmlns:a16="http://schemas.microsoft.com/office/drawing/2014/main" id="{1E92FD33-23AF-410D-8298-F12C015E0B5B}"/>
                </a:ext>
              </a:extLst>
            </p:cNvPr>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21">
              <a:extLst>
                <a:ext uri="{FF2B5EF4-FFF2-40B4-BE49-F238E27FC236}">
                  <a16:creationId xmlns="" xmlns:a16="http://schemas.microsoft.com/office/drawing/2014/main" id="{A9055745-57EA-47AF-BF85-C2D5494554C7}"/>
                </a:ext>
              </a:extLst>
            </p:cNvPr>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 xmlns:a16="http://schemas.microsoft.com/office/drawing/2014/main" id="{BABD85B5-5A87-409A-A8E8-8477C639A5CC}"/>
                </a:ext>
              </a:extLst>
            </p:cNvPr>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a:extLst>
              <a:ext uri="{FF2B5EF4-FFF2-40B4-BE49-F238E27FC236}">
                <a16:creationId xmlns="" xmlns:a16="http://schemas.microsoft.com/office/drawing/2014/main" id="{225AACF5-E3F7-4245-8BEE-77615279E712}"/>
              </a:ext>
            </a:extLst>
          </p:cNvPr>
          <p:cNvGrpSpPr/>
          <p:nvPr/>
        </p:nvGrpSpPr>
        <p:grpSpPr>
          <a:xfrm>
            <a:off x="8817249" y="3814235"/>
            <a:ext cx="293818" cy="349383"/>
            <a:chOff x="4922838" y="1303338"/>
            <a:chExt cx="554037" cy="658812"/>
          </a:xfrm>
          <a:solidFill>
            <a:schemeClr val="tx1"/>
          </a:solidFill>
        </p:grpSpPr>
        <p:sp>
          <p:nvSpPr>
            <p:cNvPr id="75" name="Freeform 5">
              <a:extLst>
                <a:ext uri="{FF2B5EF4-FFF2-40B4-BE49-F238E27FC236}">
                  <a16:creationId xmlns="" xmlns:a16="http://schemas.microsoft.com/office/drawing/2014/main" id="{262BD2F9-10D4-425E-B6D7-0063D28F1D08}"/>
                </a:ext>
              </a:extLst>
            </p:cNvPr>
            <p:cNvSpPr>
              <a:spLocks/>
            </p:cNvSpPr>
            <p:nvPr/>
          </p:nvSpPr>
          <p:spPr bwMode="auto">
            <a:xfrm>
              <a:off x="4922838" y="1751013"/>
              <a:ext cx="554037" cy="211137"/>
            </a:xfrm>
            <a:custGeom>
              <a:avLst/>
              <a:gdLst>
                <a:gd name="T0" fmla="*/ 164 w 183"/>
                <a:gd name="T1" fmla="*/ 0 h 70"/>
                <a:gd name="T2" fmla="*/ 19 w 183"/>
                <a:gd name="T3" fmla="*/ 0 h 70"/>
                <a:gd name="T4" fmla="*/ 0 w 183"/>
                <a:gd name="T5" fmla="*/ 19 h 70"/>
                <a:gd name="T6" fmla="*/ 0 w 183"/>
                <a:gd name="T7" fmla="*/ 50 h 70"/>
                <a:gd name="T8" fmla="*/ 19 w 183"/>
                <a:gd name="T9" fmla="*/ 70 h 70"/>
                <a:gd name="T10" fmla="*/ 164 w 183"/>
                <a:gd name="T11" fmla="*/ 70 h 70"/>
                <a:gd name="T12" fmla="*/ 183 w 183"/>
                <a:gd name="T13" fmla="*/ 50 h 70"/>
                <a:gd name="T14" fmla="*/ 183 w 183"/>
                <a:gd name="T15" fmla="*/ 19 h 70"/>
                <a:gd name="T16" fmla="*/ 164 w 183"/>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70">
                  <a:moveTo>
                    <a:pt x="164" y="0"/>
                  </a:moveTo>
                  <a:cubicBezTo>
                    <a:pt x="19" y="0"/>
                    <a:pt x="19" y="0"/>
                    <a:pt x="19" y="0"/>
                  </a:cubicBezTo>
                  <a:cubicBezTo>
                    <a:pt x="8" y="0"/>
                    <a:pt x="0" y="9"/>
                    <a:pt x="0" y="19"/>
                  </a:cubicBezTo>
                  <a:cubicBezTo>
                    <a:pt x="0" y="50"/>
                    <a:pt x="0" y="50"/>
                    <a:pt x="0" y="50"/>
                  </a:cubicBezTo>
                  <a:cubicBezTo>
                    <a:pt x="0" y="61"/>
                    <a:pt x="8" y="70"/>
                    <a:pt x="19" y="70"/>
                  </a:cubicBezTo>
                  <a:cubicBezTo>
                    <a:pt x="164" y="70"/>
                    <a:pt x="164" y="70"/>
                    <a:pt x="164" y="70"/>
                  </a:cubicBezTo>
                  <a:cubicBezTo>
                    <a:pt x="175" y="70"/>
                    <a:pt x="183" y="61"/>
                    <a:pt x="183" y="50"/>
                  </a:cubicBezTo>
                  <a:cubicBezTo>
                    <a:pt x="183" y="19"/>
                    <a:pt x="183" y="19"/>
                    <a:pt x="183" y="19"/>
                  </a:cubicBezTo>
                  <a:cubicBezTo>
                    <a:pt x="183" y="9"/>
                    <a:pt x="175"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
              <a:extLst>
                <a:ext uri="{FF2B5EF4-FFF2-40B4-BE49-F238E27FC236}">
                  <a16:creationId xmlns="" xmlns:a16="http://schemas.microsoft.com/office/drawing/2014/main" id="{76E9C217-97E9-4062-9D0A-18163F9F272E}"/>
                </a:ext>
              </a:extLst>
            </p:cNvPr>
            <p:cNvSpPr>
              <a:spLocks noEditPoints="1"/>
            </p:cNvSpPr>
            <p:nvPr/>
          </p:nvSpPr>
          <p:spPr bwMode="auto">
            <a:xfrm>
              <a:off x="5103813" y="1303338"/>
              <a:ext cx="190500" cy="190500"/>
            </a:xfrm>
            <a:custGeom>
              <a:avLst/>
              <a:gdLst>
                <a:gd name="T0" fmla="*/ 32 w 63"/>
                <a:gd name="T1" fmla="*/ 63 h 63"/>
                <a:gd name="T2" fmla="*/ 63 w 63"/>
                <a:gd name="T3" fmla="*/ 32 h 63"/>
                <a:gd name="T4" fmla="*/ 32 w 63"/>
                <a:gd name="T5" fmla="*/ 0 h 63"/>
                <a:gd name="T6" fmla="*/ 0 w 63"/>
                <a:gd name="T7" fmla="*/ 32 h 63"/>
                <a:gd name="T8" fmla="*/ 32 w 63"/>
                <a:gd name="T9" fmla="*/ 63 h 63"/>
                <a:gd name="T10" fmla="*/ 29 w 63"/>
                <a:gd name="T11" fmla="*/ 9 h 63"/>
                <a:gd name="T12" fmla="*/ 34 w 63"/>
                <a:gd name="T13" fmla="*/ 13 h 63"/>
                <a:gd name="T14" fmla="*/ 29 w 63"/>
                <a:gd name="T15" fmla="*/ 18 h 63"/>
                <a:gd name="T16" fmla="*/ 18 w 63"/>
                <a:gd name="T17" fmla="*/ 29 h 63"/>
                <a:gd name="T18" fmla="*/ 13 w 63"/>
                <a:gd name="T19" fmla="*/ 34 h 63"/>
                <a:gd name="T20" fmla="*/ 8 w 63"/>
                <a:gd name="T21" fmla="*/ 29 h 63"/>
                <a:gd name="T22" fmla="*/ 29 w 63"/>
                <a:gd name="T23"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63">
                  <a:moveTo>
                    <a:pt x="32" y="63"/>
                  </a:moveTo>
                  <a:cubicBezTo>
                    <a:pt x="49" y="63"/>
                    <a:pt x="63" y="49"/>
                    <a:pt x="63" y="32"/>
                  </a:cubicBezTo>
                  <a:cubicBezTo>
                    <a:pt x="63" y="14"/>
                    <a:pt x="49" y="0"/>
                    <a:pt x="32" y="0"/>
                  </a:cubicBezTo>
                  <a:cubicBezTo>
                    <a:pt x="14" y="0"/>
                    <a:pt x="0" y="14"/>
                    <a:pt x="0" y="32"/>
                  </a:cubicBezTo>
                  <a:cubicBezTo>
                    <a:pt x="0" y="49"/>
                    <a:pt x="14" y="63"/>
                    <a:pt x="32" y="63"/>
                  </a:cubicBezTo>
                  <a:close/>
                  <a:moveTo>
                    <a:pt x="29" y="9"/>
                  </a:moveTo>
                  <a:cubicBezTo>
                    <a:pt x="31" y="9"/>
                    <a:pt x="34" y="11"/>
                    <a:pt x="34" y="13"/>
                  </a:cubicBezTo>
                  <a:cubicBezTo>
                    <a:pt x="34" y="16"/>
                    <a:pt x="31" y="18"/>
                    <a:pt x="29" y="18"/>
                  </a:cubicBezTo>
                  <a:cubicBezTo>
                    <a:pt x="23" y="18"/>
                    <a:pt x="18" y="23"/>
                    <a:pt x="18" y="29"/>
                  </a:cubicBezTo>
                  <a:cubicBezTo>
                    <a:pt x="18" y="32"/>
                    <a:pt x="16" y="34"/>
                    <a:pt x="13" y="34"/>
                  </a:cubicBezTo>
                  <a:cubicBezTo>
                    <a:pt x="10" y="34"/>
                    <a:pt x="8" y="32"/>
                    <a:pt x="8" y="29"/>
                  </a:cubicBezTo>
                  <a:cubicBezTo>
                    <a:pt x="8" y="18"/>
                    <a:pt x="18" y="9"/>
                    <a:pt x="2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
              <a:extLst>
                <a:ext uri="{FF2B5EF4-FFF2-40B4-BE49-F238E27FC236}">
                  <a16:creationId xmlns="" xmlns:a16="http://schemas.microsoft.com/office/drawing/2014/main" id="{ABBCA133-24F0-4206-83F4-FFAF146E9B54}"/>
                </a:ext>
              </a:extLst>
            </p:cNvPr>
            <p:cNvSpPr>
              <a:spLocks/>
            </p:cNvSpPr>
            <p:nvPr/>
          </p:nvSpPr>
          <p:spPr bwMode="auto">
            <a:xfrm>
              <a:off x="5073650" y="1514475"/>
              <a:ext cx="252412" cy="209550"/>
            </a:xfrm>
            <a:custGeom>
              <a:avLst/>
              <a:gdLst>
                <a:gd name="T0" fmla="*/ 11 w 83"/>
                <a:gd name="T1" fmla="*/ 69 h 69"/>
                <a:gd name="T2" fmla="*/ 72 w 83"/>
                <a:gd name="T3" fmla="*/ 69 h 69"/>
                <a:gd name="T4" fmla="*/ 83 w 83"/>
                <a:gd name="T5" fmla="*/ 58 h 69"/>
                <a:gd name="T6" fmla="*/ 72 w 83"/>
                <a:gd name="T7" fmla="*/ 47 h 69"/>
                <a:gd name="T8" fmla="*/ 71 w 83"/>
                <a:gd name="T9" fmla="*/ 47 h 69"/>
                <a:gd name="T10" fmla="*/ 72 w 83"/>
                <a:gd name="T11" fmla="*/ 42 h 69"/>
                <a:gd name="T12" fmla="*/ 62 w 83"/>
                <a:gd name="T13" fmla="*/ 32 h 69"/>
                <a:gd name="T14" fmla="*/ 53 w 83"/>
                <a:gd name="T15" fmla="*/ 32 h 69"/>
                <a:gd name="T16" fmla="*/ 53 w 83"/>
                <a:gd name="T17" fmla="*/ 0 h 69"/>
                <a:gd name="T18" fmla="*/ 30 w 83"/>
                <a:gd name="T19" fmla="*/ 0 h 69"/>
                <a:gd name="T20" fmla="*/ 30 w 83"/>
                <a:gd name="T21" fmla="*/ 32 h 69"/>
                <a:gd name="T22" fmla="*/ 21 w 83"/>
                <a:gd name="T23" fmla="*/ 32 h 69"/>
                <a:gd name="T24" fmla="*/ 11 w 83"/>
                <a:gd name="T25" fmla="*/ 42 h 69"/>
                <a:gd name="T26" fmla="*/ 12 w 83"/>
                <a:gd name="T27" fmla="*/ 47 h 69"/>
                <a:gd name="T28" fmla="*/ 11 w 83"/>
                <a:gd name="T29" fmla="*/ 47 h 69"/>
                <a:gd name="T30" fmla="*/ 0 w 83"/>
                <a:gd name="T31" fmla="*/ 58 h 69"/>
                <a:gd name="T32" fmla="*/ 11 w 83"/>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69">
                  <a:moveTo>
                    <a:pt x="11" y="69"/>
                  </a:moveTo>
                  <a:cubicBezTo>
                    <a:pt x="72" y="69"/>
                    <a:pt x="72" y="69"/>
                    <a:pt x="72" y="69"/>
                  </a:cubicBezTo>
                  <a:cubicBezTo>
                    <a:pt x="78" y="69"/>
                    <a:pt x="83" y="64"/>
                    <a:pt x="83" y="58"/>
                  </a:cubicBezTo>
                  <a:cubicBezTo>
                    <a:pt x="83" y="52"/>
                    <a:pt x="78" y="47"/>
                    <a:pt x="72" y="47"/>
                  </a:cubicBezTo>
                  <a:cubicBezTo>
                    <a:pt x="71" y="47"/>
                    <a:pt x="71" y="47"/>
                    <a:pt x="71" y="47"/>
                  </a:cubicBezTo>
                  <a:cubicBezTo>
                    <a:pt x="72" y="46"/>
                    <a:pt x="72" y="44"/>
                    <a:pt x="72" y="42"/>
                  </a:cubicBezTo>
                  <a:cubicBezTo>
                    <a:pt x="72" y="37"/>
                    <a:pt x="68" y="32"/>
                    <a:pt x="62" y="32"/>
                  </a:cubicBezTo>
                  <a:cubicBezTo>
                    <a:pt x="53" y="32"/>
                    <a:pt x="53" y="32"/>
                    <a:pt x="53" y="32"/>
                  </a:cubicBezTo>
                  <a:cubicBezTo>
                    <a:pt x="53" y="0"/>
                    <a:pt x="53" y="0"/>
                    <a:pt x="53" y="0"/>
                  </a:cubicBezTo>
                  <a:cubicBezTo>
                    <a:pt x="30" y="0"/>
                    <a:pt x="30" y="0"/>
                    <a:pt x="30" y="0"/>
                  </a:cubicBezTo>
                  <a:cubicBezTo>
                    <a:pt x="30" y="32"/>
                    <a:pt x="30" y="32"/>
                    <a:pt x="30" y="32"/>
                  </a:cubicBezTo>
                  <a:cubicBezTo>
                    <a:pt x="21" y="32"/>
                    <a:pt x="21" y="32"/>
                    <a:pt x="21" y="32"/>
                  </a:cubicBezTo>
                  <a:cubicBezTo>
                    <a:pt x="15" y="32"/>
                    <a:pt x="11" y="37"/>
                    <a:pt x="11" y="42"/>
                  </a:cubicBezTo>
                  <a:cubicBezTo>
                    <a:pt x="11" y="44"/>
                    <a:pt x="12" y="46"/>
                    <a:pt x="12" y="47"/>
                  </a:cubicBezTo>
                  <a:cubicBezTo>
                    <a:pt x="11" y="47"/>
                    <a:pt x="11" y="47"/>
                    <a:pt x="11" y="47"/>
                  </a:cubicBezTo>
                  <a:cubicBezTo>
                    <a:pt x="5" y="47"/>
                    <a:pt x="0" y="52"/>
                    <a:pt x="0" y="58"/>
                  </a:cubicBezTo>
                  <a:cubicBezTo>
                    <a:pt x="0" y="64"/>
                    <a:pt x="5" y="69"/>
                    <a:pt x="1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a:extLst>
              <a:ext uri="{FF2B5EF4-FFF2-40B4-BE49-F238E27FC236}">
                <a16:creationId xmlns="" xmlns:a16="http://schemas.microsoft.com/office/drawing/2014/main" id="{CFC6C5BC-4A6F-47BE-93CD-8AF781F84A1F}"/>
              </a:ext>
            </a:extLst>
          </p:cNvPr>
          <p:cNvGrpSpPr/>
          <p:nvPr/>
        </p:nvGrpSpPr>
        <p:grpSpPr>
          <a:xfrm rot="21036247">
            <a:off x="10411004" y="3859173"/>
            <a:ext cx="409325" cy="259508"/>
            <a:chOff x="7726363" y="1603045"/>
            <a:chExt cx="876914" cy="555955"/>
          </a:xfrm>
          <a:solidFill>
            <a:schemeClr val="tx1"/>
          </a:solidFill>
        </p:grpSpPr>
        <p:grpSp>
          <p:nvGrpSpPr>
            <p:cNvPr id="79" name="Group 78">
              <a:extLst>
                <a:ext uri="{FF2B5EF4-FFF2-40B4-BE49-F238E27FC236}">
                  <a16:creationId xmlns="" xmlns:a16="http://schemas.microsoft.com/office/drawing/2014/main" id="{2F240563-3744-4036-97F3-331FA8EA5D8F}"/>
                </a:ext>
              </a:extLst>
            </p:cNvPr>
            <p:cNvGrpSpPr/>
            <p:nvPr/>
          </p:nvGrpSpPr>
          <p:grpSpPr>
            <a:xfrm>
              <a:off x="7726363" y="1666875"/>
              <a:ext cx="492125" cy="492125"/>
              <a:chOff x="7726363" y="1666875"/>
              <a:chExt cx="492125" cy="492125"/>
            </a:xfrm>
            <a:grpFill/>
          </p:grpSpPr>
          <p:sp>
            <p:nvSpPr>
              <p:cNvPr id="84" name="Freeform 10">
                <a:extLst>
                  <a:ext uri="{FF2B5EF4-FFF2-40B4-BE49-F238E27FC236}">
                    <a16:creationId xmlns="" xmlns:a16="http://schemas.microsoft.com/office/drawing/2014/main" id="{B9FD3B96-7C44-48B5-AFCA-47EC4D51F0EB}"/>
                  </a:ext>
                </a:extLst>
              </p:cNvPr>
              <p:cNvSpPr>
                <a:spLocks noEditPoints="1"/>
              </p:cNvSpPr>
              <p:nvPr/>
            </p:nvSpPr>
            <p:spPr bwMode="auto">
              <a:xfrm>
                <a:off x="7726363" y="1666875"/>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1">
                <a:extLst>
                  <a:ext uri="{FF2B5EF4-FFF2-40B4-BE49-F238E27FC236}">
                    <a16:creationId xmlns="" xmlns:a16="http://schemas.microsoft.com/office/drawing/2014/main" id="{2EC8E01D-9F39-48D5-B894-5DAC8F08D89A}"/>
                  </a:ext>
                </a:extLst>
              </p:cNvPr>
              <p:cNvSpPr>
                <a:spLocks noEditPoints="1"/>
              </p:cNvSpPr>
              <p:nvPr/>
            </p:nvSpPr>
            <p:spPr bwMode="auto">
              <a:xfrm>
                <a:off x="7866063" y="1806575"/>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2">
                <a:extLst>
                  <a:ext uri="{FF2B5EF4-FFF2-40B4-BE49-F238E27FC236}">
                    <a16:creationId xmlns="" xmlns:a16="http://schemas.microsoft.com/office/drawing/2014/main" id="{42AC580F-4764-4170-8FE7-CCC7AE02A672}"/>
                  </a:ext>
                </a:extLst>
              </p:cNvPr>
              <p:cNvSpPr>
                <a:spLocks noEditPoints="1"/>
              </p:cNvSpPr>
              <p:nvPr/>
            </p:nvSpPr>
            <p:spPr bwMode="auto">
              <a:xfrm>
                <a:off x="7912101" y="1852613"/>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0" name="Group 79">
              <a:extLst>
                <a:ext uri="{FF2B5EF4-FFF2-40B4-BE49-F238E27FC236}">
                  <a16:creationId xmlns="" xmlns:a16="http://schemas.microsoft.com/office/drawing/2014/main" id="{CE506A68-F58F-41D7-BB6A-90BA5CAFC2A6}"/>
                </a:ext>
              </a:extLst>
            </p:cNvPr>
            <p:cNvGrpSpPr/>
            <p:nvPr/>
          </p:nvGrpSpPr>
          <p:grpSpPr>
            <a:xfrm>
              <a:off x="8191089" y="1603045"/>
              <a:ext cx="412188" cy="412188"/>
              <a:chOff x="7726363" y="1666875"/>
              <a:chExt cx="492125" cy="492125"/>
            </a:xfrm>
            <a:grpFill/>
          </p:grpSpPr>
          <p:sp>
            <p:nvSpPr>
              <p:cNvPr id="81" name="Freeform 10">
                <a:extLst>
                  <a:ext uri="{FF2B5EF4-FFF2-40B4-BE49-F238E27FC236}">
                    <a16:creationId xmlns="" xmlns:a16="http://schemas.microsoft.com/office/drawing/2014/main" id="{2A73E198-D8A3-4CC9-A5E3-176BF01B2091}"/>
                  </a:ext>
                </a:extLst>
              </p:cNvPr>
              <p:cNvSpPr>
                <a:spLocks noEditPoints="1"/>
              </p:cNvSpPr>
              <p:nvPr/>
            </p:nvSpPr>
            <p:spPr bwMode="auto">
              <a:xfrm>
                <a:off x="7726363" y="1666875"/>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11">
                <a:extLst>
                  <a:ext uri="{FF2B5EF4-FFF2-40B4-BE49-F238E27FC236}">
                    <a16:creationId xmlns="" xmlns:a16="http://schemas.microsoft.com/office/drawing/2014/main" id="{3A1EAA86-5220-4359-BE64-B1827963E59A}"/>
                  </a:ext>
                </a:extLst>
              </p:cNvPr>
              <p:cNvSpPr>
                <a:spLocks noEditPoints="1"/>
              </p:cNvSpPr>
              <p:nvPr/>
            </p:nvSpPr>
            <p:spPr bwMode="auto">
              <a:xfrm>
                <a:off x="7866063" y="1806575"/>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12">
                <a:extLst>
                  <a:ext uri="{FF2B5EF4-FFF2-40B4-BE49-F238E27FC236}">
                    <a16:creationId xmlns="" xmlns:a16="http://schemas.microsoft.com/office/drawing/2014/main" id="{F7C5541D-69C6-4195-A2B1-7B5EECF70CFE}"/>
                  </a:ext>
                </a:extLst>
              </p:cNvPr>
              <p:cNvSpPr>
                <a:spLocks noEditPoints="1"/>
              </p:cNvSpPr>
              <p:nvPr/>
            </p:nvSpPr>
            <p:spPr bwMode="auto">
              <a:xfrm>
                <a:off x="7912101" y="1852613"/>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87" name="Group 86">
            <a:extLst>
              <a:ext uri="{FF2B5EF4-FFF2-40B4-BE49-F238E27FC236}">
                <a16:creationId xmlns="" xmlns:a16="http://schemas.microsoft.com/office/drawing/2014/main" id="{7235184B-BC11-45C7-88A9-4F371614BC91}"/>
              </a:ext>
            </a:extLst>
          </p:cNvPr>
          <p:cNvGrpSpPr/>
          <p:nvPr/>
        </p:nvGrpSpPr>
        <p:grpSpPr>
          <a:xfrm>
            <a:off x="9617083" y="3838395"/>
            <a:ext cx="306061" cy="301064"/>
            <a:chOff x="2347912" y="1022351"/>
            <a:chExt cx="777876" cy="765174"/>
          </a:xfrm>
          <a:solidFill>
            <a:schemeClr val="tx1"/>
          </a:solidFill>
        </p:grpSpPr>
        <p:sp>
          <p:nvSpPr>
            <p:cNvPr id="88" name="Freeform 20">
              <a:extLst>
                <a:ext uri="{FF2B5EF4-FFF2-40B4-BE49-F238E27FC236}">
                  <a16:creationId xmlns="" xmlns:a16="http://schemas.microsoft.com/office/drawing/2014/main" id="{AFABC108-865A-4220-807A-0DA5C7569CA6}"/>
                </a:ext>
              </a:extLst>
            </p:cNvPr>
            <p:cNvSpPr>
              <a:spLocks noEditPoints="1"/>
            </p:cNvSpPr>
            <p:nvPr/>
          </p:nvSpPr>
          <p:spPr bwMode="auto">
            <a:xfrm>
              <a:off x="2347912" y="1033463"/>
              <a:ext cx="777876" cy="754062"/>
            </a:xfrm>
            <a:custGeom>
              <a:avLst/>
              <a:gdLst>
                <a:gd name="T0" fmla="*/ 41 w 204"/>
                <a:gd name="T1" fmla="*/ 198 h 198"/>
                <a:gd name="T2" fmla="*/ 24 w 204"/>
                <a:gd name="T3" fmla="*/ 192 h 198"/>
                <a:gd name="T4" fmla="*/ 42 w 204"/>
                <a:gd name="T5" fmla="*/ 174 h 198"/>
                <a:gd name="T6" fmla="*/ 27 w 204"/>
                <a:gd name="T7" fmla="*/ 160 h 198"/>
                <a:gd name="T8" fmla="*/ 9 w 204"/>
                <a:gd name="T9" fmla="*/ 178 h 198"/>
                <a:gd name="T10" fmla="*/ 14 w 204"/>
                <a:gd name="T11" fmla="*/ 135 h 198"/>
                <a:gd name="T12" fmla="*/ 52 w 204"/>
                <a:gd name="T13" fmla="*/ 126 h 198"/>
                <a:gd name="T14" fmla="*/ 138 w 204"/>
                <a:gd name="T15" fmla="*/ 11 h 198"/>
                <a:gd name="T16" fmla="*/ 178 w 204"/>
                <a:gd name="T17" fmla="*/ 3 h 198"/>
                <a:gd name="T18" fmla="*/ 180 w 204"/>
                <a:gd name="T19" fmla="*/ 9 h 198"/>
                <a:gd name="T20" fmla="*/ 163 w 204"/>
                <a:gd name="T21" fmla="*/ 39 h 198"/>
                <a:gd name="T22" fmla="*/ 192 w 204"/>
                <a:gd name="T23" fmla="*/ 22 h 198"/>
                <a:gd name="T24" fmla="*/ 198 w 204"/>
                <a:gd name="T25" fmla="*/ 23 h 198"/>
                <a:gd name="T26" fmla="*/ 164 w 204"/>
                <a:gd name="T27" fmla="*/ 74 h 198"/>
                <a:gd name="T28" fmla="*/ 75 w 204"/>
                <a:gd name="T29" fmla="*/ 149 h 198"/>
                <a:gd name="T30" fmla="*/ 41 w 204"/>
                <a:gd name="T31" fmla="*/ 198 h 198"/>
                <a:gd name="T32" fmla="*/ 61 w 204"/>
                <a:gd name="T33" fmla="*/ 182 h 198"/>
                <a:gd name="T34" fmla="*/ 68 w 204"/>
                <a:gd name="T35" fmla="*/ 145 h 198"/>
                <a:gd name="T36" fmla="*/ 152 w 204"/>
                <a:gd name="T37" fmla="*/ 64 h 198"/>
                <a:gd name="T38" fmla="*/ 185 w 204"/>
                <a:gd name="T39" fmla="*/ 58 h 198"/>
                <a:gd name="T40" fmla="*/ 182 w 204"/>
                <a:gd name="T41" fmla="*/ 46 h 198"/>
                <a:gd name="T42" fmla="*/ 159 w 204"/>
                <a:gd name="T43" fmla="*/ 47 h 198"/>
                <a:gd name="T44" fmla="*/ 155 w 204"/>
                <a:gd name="T45" fmla="*/ 22 h 198"/>
                <a:gd name="T46" fmla="*/ 169 w 204"/>
                <a:gd name="T47" fmla="*/ 8 h 198"/>
                <a:gd name="T48" fmla="*/ 143 w 204"/>
                <a:gd name="T49" fmla="*/ 16 h 198"/>
                <a:gd name="T50" fmla="*/ 136 w 204"/>
                <a:gd name="T51" fmla="*/ 53 h 198"/>
                <a:gd name="T52" fmla="*/ 52 w 204"/>
                <a:gd name="T53" fmla="*/ 134 h 198"/>
                <a:gd name="T54" fmla="*/ 19 w 204"/>
                <a:gd name="T55" fmla="*/ 140 h 198"/>
                <a:gd name="T56" fmla="*/ 22 w 204"/>
                <a:gd name="T57" fmla="*/ 153 h 198"/>
                <a:gd name="T58" fmla="*/ 46 w 204"/>
                <a:gd name="T59" fmla="*/ 152 h 198"/>
                <a:gd name="T60" fmla="*/ 50 w 204"/>
                <a:gd name="T61" fmla="*/ 176 h 198"/>
                <a:gd name="T62" fmla="*/ 36 w 204"/>
                <a:gd name="T63" fmla="*/ 19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4" h="198">
                  <a:moveTo>
                    <a:pt x="41" y="198"/>
                  </a:moveTo>
                  <a:cubicBezTo>
                    <a:pt x="41" y="198"/>
                    <a:pt x="41" y="198"/>
                    <a:pt x="41" y="198"/>
                  </a:cubicBezTo>
                  <a:cubicBezTo>
                    <a:pt x="36" y="198"/>
                    <a:pt x="31" y="197"/>
                    <a:pt x="26" y="195"/>
                  </a:cubicBezTo>
                  <a:cubicBezTo>
                    <a:pt x="25" y="195"/>
                    <a:pt x="24" y="194"/>
                    <a:pt x="24" y="192"/>
                  </a:cubicBezTo>
                  <a:cubicBezTo>
                    <a:pt x="24" y="191"/>
                    <a:pt x="24" y="189"/>
                    <a:pt x="25" y="189"/>
                  </a:cubicBezTo>
                  <a:cubicBezTo>
                    <a:pt x="42" y="174"/>
                    <a:pt x="42" y="174"/>
                    <a:pt x="42" y="174"/>
                  </a:cubicBezTo>
                  <a:cubicBezTo>
                    <a:pt x="42" y="160"/>
                    <a:pt x="42" y="160"/>
                    <a:pt x="42" y="160"/>
                  </a:cubicBezTo>
                  <a:cubicBezTo>
                    <a:pt x="27" y="160"/>
                    <a:pt x="27" y="160"/>
                    <a:pt x="27" y="160"/>
                  </a:cubicBezTo>
                  <a:cubicBezTo>
                    <a:pt x="12" y="177"/>
                    <a:pt x="12" y="177"/>
                    <a:pt x="12" y="177"/>
                  </a:cubicBezTo>
                  <a:cubicBezTo>
                    <a:pt x="11" y="178"/>
                    <a:pt x="10" y="178"/>
                    <a:pt x="9" y="178"/>
                  </a:cubicBezTo>
                  <a:cubicBezTo>
                    <a:pt x="7" y="178"/>
                    <a:pt x="6" y="177"/>
                    <a:pt x="6" y="175"/>
                  </a:cubicBezTo>
                  <a:cubicBezTo>
                    <a:pt x="0" y="161"/>
                    <a:pt x="3" y="145"/>
                    <a:pt x="14" y="135"/>
                  </a:cubicBezTo>
                  <a:cubicBezTo>
                    <a:pt x="21" y="127"/>
                    <a:pt x="30" y="124"/>
                    <a:pt x="40" y="124"/>
                  </a:cubicBezTo>
                  <a:cubicBezTo>
                    <a:pt x="44" y="124"/>
                    <a:pt x="48" y="124"/>
                    <a:pt x="52" y="126"/>
                  </a:cubicBezTo>
                  <a:cubicBezTo>
                    <a:pt x="129" y="49"/>
                    <a:pt x="129" y="49"/>
                    <a:pt x="129" y="49"/>
                  </a:cubicBezTo>
                  <a:cubicBezTo>
                    <a:pt x="124" y="36"/>
                    <a:pt x="127" y="21"/>
                    <a:pt x="138" y="11"/>
                  </a:cubicBezTo>
                  <a:cubicBezTo>
                    <a:pt x="145" y="4"/>
                    <a:pt x="154" y="0"/>
                    <a:pt x="164" y="0"/>
                  </a:cubicBezTo>
                  <a:cubicBezTo>
                    <a:pt x="169" y="0"/>
                    <a:pt x="174" y="1"/>
                    <a:pt x="178" y="3"/>
                  </a:cubicBezTo>
                  <a:cubicBezTo>
                    <a:pt x="180" y="3"/>
                    <a:pt x="181" y="4"/>
                    <a:pt x="181" y="6"/>
                  </a:cubicBezTo>
                  <a:cubicBezTo>
                    <a:pt x="181" y="7"/>
                    <a:pt x="181" y="8"/>
                    <a:pt x="180" y="9"/>
                  </a:cubicBezTo>
                  <a:cubicBezTo>
                    <a:pt x="163" y="24"/>
                    <a:pt x="163" y="24"/>
                    <a:pt x="163" y="24"/>
                  </a:cubicBezTo>
                  <a:cubicBezTo>
                    <a:pt x="163" y="39"/>
                    <a:pt x="163" y="39"/>
                    <a:pt x="163" y="39"/>
                  </a:cubicBezTo>
                  <a:cubicBezTo>
                    <a:pt x="177" y="39"/>
                    <a:pt x="177" y="39"/>
                    <a:pt x="177" y="39"/>
                  </a:cubicBezTo>
                  <a:cubicBezTo>
                    <a:pt x="192" y="22"/>
                    <a:pt x="192" y="22"/>
                    <a:pt x="192" y="22"/>
                  </a:cubicBezTo>
                  <a:cubicBezTo>
                    <a:pt x="192" y="21"/>
                    <a:pt x="194" y="21"/>
                    <a:pt x="195" y="21"/>
                  </a:cubicBezTo>
                  <a:cubicBezTo>
                    <a:pt x="197" y="21"/>
                    <a:pt x="198" y="22"/>
                    <a:pt x="198" y="23"/>
                  </a:cubicBezTo>
                  <a:cubicBezTo>
                    <a:pt x="204" y="37"/>
                    <a:pt x="201" y="53"/>
                    <a:pt x="190" y="63"/>
                  </a:cubicBezTo>
                  <a:cubicBezTo>
                    <a:pt x="183" y="71"/>
                    <a:pt x="174" y="74"/>
                    <a:pt x="164" y="74"/>
                  </a:cubicBezTo>
                  <a:cubicBezTo>
                    <a:pt x="160" y="74"/>
                    <a:pt x="156" y="74"/>
                    <a:pt x="152" y="72"/>
                  </a:cubicBezTo>
                  <a:cubicBezTo>
                    <a:pt x="75" y="149"/>
                    <a:pt x="75" y="149"/>
                    <a:pt x="75" y="149"/>
                  </a:cubicBezTo>
                  <a:cubicBezTo>
                    <a:pt x="80" y="162"/>
                    <a:pt x="77" y="177"/>
                    <a:pt x="67" y="187"/>
                  </a:cubicBezTo>
                  <a:cubicBezTo>
                    <a:pt x="60" y="194"/>
                    <a:pt x="50" y="198"/>
                    <a:pt x="41" y="198"/>
                  </a:cubicBezTo>
                  <a:close/>
                  <a:moveTo>
                    <a:pt x="36" y="190"/>
                  </a:moveTo>
                  <a:cubicBezTo>
                    <a:pt x="45" y="191"/>
                    <a:pt x="54" y="188"/>
                    <a:pt x="61" y="182"/>
                  </a:cubicBezTo>
                  <a:cubicBezTo>
                    <a:pt x="69" y="173"/>
                    <a:pt x="72" y="161"/>
                    <a:pt x="67" y="149"/>
                  </a:cubicBezTo>
                  <a:cubicBezTo>
                    <a:pt x="66" y="148"/>
                    <a:pt x="67" y="146"/>
                    <a:pt x="68" y="145"/>
                  </a:cubicBezTo>
                  <a:cubicBezTo>
                    <a:pt x="148" y="65"/>
                    <a:pt x="148" y="65"/>
                    <a:pt x="148" y="65"/>
                  </a:cubicBezTo>
                  <a:cubicBezTo>
                    <a:pt x="149" y="64"/>
                    <a:pt x="151" y="63"/>
                    <a:pt x="152" y="64"/>
                  </a:cubicBezTo>
                  <a:cubicBezTo>
                    <a:pt x="156" y="66"/>
                    <a:pt x="160" y="66"/>
                    <a:pt x="164" y="66"/>
                  </a:cubicBezTo>
                  <a:cubicBezTo>
                    <a:pt x="172" y="66"/>
                    <a:pt x="179" y="63"/>
                    <a:pt x="185" y="58"/>
                  </a:cubicBezTo>
                  <a:cubicBezTo>
                    <a:pt x="191" y="51"/>
                    <a:pt x="194" y="42"/>
                    <a:pt x="193" y="33"/>
                  </a:cubicBezTo>
                  <a:cubicBezTo>
                    <a:pt x="182" y="46"/>
                    <a:pt x="182" y="46"/>
                    <a:pt x="182" y="46"/>
                  </a:cubicBezTo>
                  <a:cubicBezTo>
                    <a:pt x="181" y="47"/>
                    <a:pt x="180" y="47"/>
                    <a:pt x="179" y="47"/>
                  </a:cubicBezTo>
                  <a:cubicBezTo>
                    <a:pt x="159" y="47"/>
                    <a:pt x="159" y="47"/>
                    <a:pt x="159" y="47"/>
                  </a:cubicBezTo>
                  <a:cubicBezTo>
                    <a:pt x="157" y="47"/>
                    <a:pt x="155" y="46"/>
                    <a:pt x="155" y="43"/>
                  </a:cubicBezTo>
                  <a:cubicBezTo>
                    <a:pt x="155" y="22"/>
                    <a:pt x="155" y="22"/>
                    <a:pt x="155" y="22"/>
                  </a:cubicBezTo>
                  <a:cubicBezTo>
                    <a:pt x="155" y="21"/>
                    <a:pt x="155" y="20"/>
                    <a:pt x="156" y="19"/>
                  </a:cubicBezTo>
                  <a:cubicBezTo>
                    <a:pt x="169" y="8"/>
                    <a:pt x="169" y="8"/>
                    <a:pt x="169" y="8"/>
                  </a:cubicBezTo>
                  <a:cubicBezTo>
                    <a:pt x="167" y="8"/>
                    <a:pt x="166" y="8"/>
                    <a:pt x="164" y="8"/>
                  </a:cubicBezTo>
                  <a:cubicBezTo>
                    <a:pt x="156" y="8"/>
                    <a:pt x="149" y="11"/>
                    <a:pt x="143" y="16"/>
                  </a:cubicBezTo>
                  <a:cubicBezTo>
                    <a:pt x="135" y="25"/>
                    <a:pt x="132" y="37"/>
                    <a:pt x="137" y="49"/>
                  </a:cubicBezTo>
                  <a:cubicBezTo>
                    <a:pt x="138" y="50"/>
                    <a:pt x="137" y="52"/>
                    <a:pt x="136" y="53"/>
                  </a:cubicBezTo>
                  <a:cubicBezTo>
                    <a:pt x="56" y="133"/>
                    <a:pt x="56" y="133"/>
                    <a:pt x="56" y="133"/>
                  </a:cubicBezTo>
                  <a:cubicBezTo>
                    <a:pt x="55" y="134"/>
                    <a:pt x="53" y="135"/>
                    <a:pt x="52" y="134"/>
                  </a:cubicBezTo>
                  <a:cubicBezTo>
                    <a:pt x="48" y="132"/>
                    <a:pt x="44" y="132"/>
                    <a:pt x="40" y="132"/>
                  </a:cubicBezTo>
                  <a:cubicBezTo>
                    <a:pt x="32" y="132"/>
                    <a:pt x="25" y="135"/>
                    <a:pt x="19" y="140"/>
                  </a:cubicBezTo>
                  <a:cubicBezTo>
                    <a:pt x="12" y="147"/>
                    <a:pt x="10" y="157"/>
                    <a:pt x="11" y="166"/>
                  </a:cubicBezTo>
                  <a:cubicBezTo>
                    <a:pt x="22" y="153"/>
                    <a:pt x="22" y="153"/>
                    <a:pt x="22" y="153"/>
                  </a:cubicBezTo>
                  <a:cubicBezTo>
                    <a:pt x="23" y="152"/>
                    <a:pt x="24" y="152"/>
                    <a:pt x="25" y="152"/>
                  </a:cubicBezTo>
                  <a:cubicBezTo>
                    <a:pt x="46" y="152"/>
                    <a:pt x="46" y="152"/>
                    <a:pt x="46" y="152"/>
                  </a:cubicBezTo>
                  <a:cubicBezTo>
                    <a:pt x="49" y="152"/>
                    <a:pt x="50" y="154"/>
                    <a:pt x="50" y="156"/>
                  </a:cubicBezTo>
                  <a:cubicBezTo>
                    <a:pt x="50" y="176"/>
                    <a:pt x="50" y="176"/>
                    <a:pt x="50" y="176"/>
                  </a:cubicBezTo>
                  <a:cubicBezTo>
                    <a:pt x="50" y="177"/>
                    <a:pt x="50" y="178"/>
                    <a:pt x="49" y="179"/>
                  </a:cubicBezTo>
                  <a:lnTo>
                    <a:pt x="36"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21">
              <a:extLst>
                <a:ext uri="{FF2B5EF4-FFF2-40B4-BE49-F238E27FC236}">
                  <a16:creationId xmlns="" xmlns:a16="http://schemas.microsoft.com/office/drawing/2014/main" id="{E7AD74F1-3B06-446C-9E38-25931D7DA87B}"/>
                </a:ext>
              </a:extLst>
            </p:cNvPr>
            <p:cNvSpPr>
              <a:spLocks/>
            </p:cNvSpPr>
            <p:nvPr/>
          </p:nvSpPr>
          <p:spPr bwMode="auto">
            <a:xfrm>
              <a:off x="2347912" y="1022351"/>
              <a:ext cx="400050" cy="400050"/>
            </a:xfrm>
            <a:custGeom>
              <a:avLst/>
              <a:gdLst>
                <a:gd name="T0" fmla="*/ 81 w 105"/>
                <a:gd name="T1" fmla="*/ 105 h 105"/>
                <a:gd name="T2" fmla="*/ 52 w 105"/>
                <a:gd name="T3" fmla="*/ 76 h 105"/>
                <a:gd name="T4" fmla="*/ 14 w 105"/>
                <a:gd name="T5" fmla="*/ 67 h 105"/>
                <a:gd name="T6" fmla="*/ 6 w 105"/>
                <a:gd name="T7" fmla="*/ 26 h 105"/>
                <a:gd name="T8" fmla="*/ 9 w 105"/>
                <a:gd name="T9" fmla="*/ 24 h 105"/>
                <a:gd name="T10" fmla="*/ 12 w 105"/>
                <a:gd name="T11" fmla="*/ 25 h 105"/>
                <a:gd name="T12" fmla="*/ 27 w 105"/>
                <a:gd name="T13" fmla="*/ 42 h 105"/>
                <a:gd name="T14" fmla="*/ 42 w 105"/>
                <a:gd name="T15" fmla="*/ 42 h 105"/>
                <a:gd name="T16" fmla="*/ 42 w 105"/>
                <a:gd name="T17" fmla="*/ 27 h 105"/>
                <a:gd name="T18" fmla="*/ 25 w 105"/>
                <a:gd name="T19" fmla="*/ 12 h 105"/>
                <a:gd name="T20" fmla="*/ 24 w 105"/>
                <a:gd name="T21" fmla="*/ 9 h 105"/>
                <a:gd name="T22" fmla="*/ 26 w 105"/>
                <a:gd name="T23" fmla="*/ 6 h 105"/>
                <a:gd name="T24" fmla="*/ 66 w 105"/>
                <a:gd name="T25" fmla="*/ 14 h 105"/>
                <a:gd name="T26" fmla="*/ 75 w 105"/>
                <a:gd name="T27" fmla="*/ 52 h 105"/>
                <a:gd name="T28" fmla="*/ 105 w 105"/>
                <a:gd name="T29" fmla="*/ 81 h 105"/>
                <a:gd name="T30" fmla="*/ 99 w 105"/>
                <a:gd name="T31" fmla="*/ 87 h 105"/>
                <a:gd name="T32" fmla="*/ 68 w 105"/>
                <a:gd name="T33" fmla="*/ 56 h 105"/>
                <a:gd name="T34" fmla="*/ 67 w 105"/>
                <a:gd name="T35" fmla="*/ 52 h 105"/>
                <a:gd name="T36" fmla="*/ 61 w 105"/>
                <a:gd name="T37" fmla="*/ 19 h 105"/>
                <a:gd name="T38" fmla="*/ 36 w 105"/>
                <a:gd name="T39" fmla="*/ 11 h 105"/>
                <a:gd name="T40" fmla="*/ 49 w 105"/>
                <a:gd name="T41" fmla="*/ 22 h 105"/>
                <a:gd name="T42" fmla="*/ 50 w 105"/>
                <a:gd name="T43" fmla="*/ 25 h 105"/>
                <a:gd name="T44" fmla="*/ 50 w 105"/>
                <a:gd name="T45" fmla="*/ 46 h 105"/>
                <a:gd name="T46" fmla="*/ 46 w 105"/>
                <a:gd name="T47" fmla="*/ 50 h 105"/>
                <a:gd name="T48" fmla="*/ 25 w 105"/>
                <a:gd name="T49" fmla="*/ 50 h 105"/>
                <a:gd name="T50" fmla="*/ 22 w 105"/>
                <a:gd name="T51" fmla="*/ 49 h 105"/>
                <a:gd name="T52" fmla="*/ 11 w 105"/>
                <a:gd name="T53" fmla="*/ 36 h 105"/>
                <a:gd name="T54" fmla="*/ 19 w 105"/>
                <a:gd name="T55" fmla="*/ 61 h 105"/>
                <a:gd name="T56" fmla="*/ 52 w 105"/>
                <a:gd name="T57" fmla="*/ 67 h 105"/>
                <a:gd name="T58" fmla="*/ 56 w 105"/>
                <a:gd name="T59" fmla="*/ 68 h 105"/>
                <a:gd name="T60" fmla="*/ 87 w 105"/>
                <a:gd name="T61" fmla="*/ 99 h 105"/>
                <a:gd name="T62" fmla="*/ 81 w 105"/>
                <a:gd name="T63"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 h="105">
                  <a:moveTo>
                    <a:pt x="81" y="105"/>
                  </a:moveTo>
                  <a:cubicBezTo>
                    <a:pt x="52" y="76"/>
                    <a:pt x="52" y="76"/>
                    <a:pt x="52" y="76"/>
                  </a:cubicBezTo>
                  <a:cubicBezTo>
                    <a:pt x="39" y="80"/>
                    <a:pt x="24" y="77"/>
                    <a:pt x="14" y="67"/>
                  </a:cubicBezTo>
                  <a:cubicBezTo>
                    <a:pt x="3" y="56"/>
                    <a:pt x="0" y="40"/>
                    <a:pt x="6" y="26"/>
                  </a:cubicBezTo>
                  <a:cubicBezTo>
                    <a:pt x="6" y="25"/>
                    <a:pt x="7" y="24"/>
                    <a:pt x="9" y="24"/>
                  </a:cubicBezTo>
                  <a:cubicBezTo>
                    <a:pt x="10" y="24"/>
                    <a:pt x="12" y="24"/>
                    <a:pt x="12" y="25"/>
                  </a:cubicBezTo>
                  <a:cubicBezTo>
                    <a:pt x="27" y="42"/>
                    <a:pt x="27" y="42"/>
                    <a:pt x="27" y="42"/>
                  </a:cubicBezTo>
                  <a:cubicBezTo>
                    <a:pt x="42" y="42"/>
                    <a:pt x="42" y="42"/>
                    <a:pt x="42" y="42"/>
                  </a:cubicBezTo>
                  <a:cubicBezTo>
                    <a:pt x="42" y="27"/>
                    <a:pt x="42" y="27"/>
                    <a:pt x="42" y="27"/>
                  </a:cubicBezTo>
                  <a:cubicBezTo>
                    <a:pt x="25" y="12"/>
                    <a:pt x="25" y="12"/>
                    <a:pt x="25" y="12"/>
                  </a:cubicBezTo>
                  <a:cubicBezTo>
                    <a:pt x="24" y="12"/>
                    <a:pt x="24" y="10"/>
                    <a:pt x="24" y="9"/>
                  </a:cubicBezTo>
                  <a:cubicBezTo>
                    <a:pt x="24" y="7"/>
                    <a:pt x="25" y="6"/>
                    <a:pt x="26" y="6"/>
                  </a:cubicBezTo>
                  <a:cubicBezTo>
                    <a:pt x="40" y="0"/>
                    <a:pt x="56" y="3"/>
                    <a:pt x="66" y="14"/>
                  </a:cubicBezTo>
                  <a:cubicBezTo>
                    <a:pt x="77" y="24"/>
                    <a:pt x="80" y="39"/>
                    <a:pt x="75" y="52"/>
                  </a:cubicBezTo>
                  <a:cubicBezTo>
                    <a:pt x="105" y="81"/>
                    <a:pt x="105" y="81"/>
                    <a:pt x="105" y="81"/>
                  </a:cubicBezTo>
                  <a:cubicBezTo>
                    <a:pt x="99" y="87"/>
                    <a:pt x="99" y="87"/>
                    <a:pt x="99" y="87"/>
                  </a:cubicBezTo>
                  <a:cubicBezTo>
                    <a:pt x="68" y="56"/>
                    <a:pt x="68" y="56"/>
                    <a:pt x="68" y="56"/>
                  </a:cubicBezTo>
                  <a:cubicBezTo>
                    <a:pt x="67" y="55"/>
                    <a:pt x="66" y="53"/>
                    <a:pt x="67" y="52"/>
                  </a:cubicBezTo>
                  <a:cubicBezTo>
                    <a:pt x="72" y="40"/>
                    <a:pt x="69" y="28"/>
                    <a:pt x="61" y="19"/>
                  </a:cubicBezTo>
                  <a:cubicBezTo>
                    <a:pt x="54" y="13"/>
                    <a:pt x="45" y="10"/>
                    <a:pt x="36" y="11"/>
                  </a:cubicBezTo>
                  <a:cubicBezTo>
                    <a:pt x="49" y="22"/>
                    <a:pt x="49" y="22"/>
                    <a:pt x="49" y="22"/>
                  </a:cubicBezTo>
                  <a:cubicBezTo>
                    <a:pt x="50" y="23"/>
                    <a:pt x="50" y="24"/>
                    <a:pt x="50" y="25"/>
                  </a:cubicBezTo>
                  <a:cubicBezTo>
                    <a:pt x="50" y="46"/>
                    <a:pt x="50" y="46"/>
                    <a:pt x="50" y="46"/>
                  </a:cubicBezTo>
                  <a:cubicBezTo>
                    <a:pt x="50" y="49"/>
                    <a:pt x="49" y="50"/>
                    <a:pt x="46" y="50"/>
                  </a:cubicBezTo>
                  <a:cubicBezTo>
                    <a:pt x="25" y="50"/>
                    <a:pt x="25" y="50"/>
                    <a:pt x="25" y="50"/>
                  </a:cubicBezTo>
                  <a:cubicBezTo>
                    <a:pt x="24" y="50"/>
                    <a:pt x="23" y="50"/>
                    <a:pt x="22" y="49"/>
                  </a:cubicBezTo>
                  <a:cubicBezTo>
                    <a:pt x="11" y="36"/>
                    <a:pt x="11" y="36"/>
                    <a:pt x="11" y="36"/>
                  </a:cubicBezTo>
                  <a:cubicBezTo>
                    <a:pt x="10" y="45"/>
                    <a:pt x="13" y="54"/>
                    <a:pt x="19" y="61"/>
                  </a:cubicBezTo>
                  <a:cubicBezTo>
                    <a:pt x="28" y="70"/>
                    <a:pt x="40" y="72"/>
                    <a:pt x="52" y="67"/>
                  </a:cubicBezTo>
                  <a:cubicBezTo>
                    <a:pt x="53" y="67"/>
                    <a:pt x="55" y="67"/>
                    <a:pt x="56" y="68"/>
                  </a:cubicBezTo>
                  <a:cubicBezTo>
                    <a:pt x="87" y="99"/>
                    <a:pt x="87" y="99"/>
                    <a:pt x="87" y="99"/>
                  </a:cubicBezTo>
                  <a:lnTo>
                    <a:pt x="81"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22">
              <a:extLst>
                <a:ext uri="{FF2B5EF4-FFF2-40B4-BE49-F238E27FC236}">
                  <a16:creationId xmlns="" xmlns:a16="http://schemas.microsoft.com/office/drawing/2014/main" id="{7D32057C-CC33-4D42-AB06-94903D643202}"/>
                </a:ext>
              </a:extLst>
            </p:cNvPr>
            <p:cNvSpPr>
              <a:spLocks/>
            </p:cNvSpPr>
            <p:nvPr/>
          </p:nvSpPr>
          <p:spPr bwMode="auto">
            <a:xfrm>
              <a:off x="2725738" y="1400175"/>
              <a:ext cx="400050" cy="387350"/>
            </a:xfrm>
            <a:custGeom>
              <a:avLst/>
              <a:gdLst>
                <a:gd name="T0" fmla="*/ 65 w 105"/>
                <a:gd name="T1" fmla="*/ 102 h 102"/>
                <a:gd name="T2" fmla="*/ 39 w 105"/>
                <a:gd name="T3" fmla="*/ 91 h 102"/>
                <a:gd name="T4" fmla="*/ 30 w 105"/>
                <a:gd name="T5" fmla="*/ 53 h 102"/>
                <a:gd name="T6" fmla="*/ 0 w 105"/>
                <a:gd name="T7" fmla="*/ 24 h 102"/>
                <a:gd name="T8" fmla="*/ 6 w 105"/>
                <a:gd name="T9" fmla="*/ 18 h 102"/>
                <a:gd name="T10" fmla="*/ 37 w 105"/>
                <a:gd name="T11" fmla="*/ 49 h 102"/>
                <a:gd name="T12" fmla="*/ 38 w 105"/>
                <a:gd name="T13" fmla="*/ 53 h 102"/>
                <a:gd name="T14" fmla="*/ 44 w 105"/>
                <a:gd name="T15" fmla="*/ 86 h 102"/>
                <a:gd name="T16" fmla="*/ 70 w 105"/>
                <a:gd name="T17" fmla="*/ 94 h 102"/>
                <a:gd name="T18" fmla="*/ 57 w 105"/>
                <a:gd name="T19" fmla="*/ 83 h 102"/>
                <a:gd name="T20" fmla="*/ 56 w 105"/>
                <a:gd name="T21" fmla="*/ 80 h 102"/>
                <a:gd name="T22" fmla="*/ 56 w 105"/>
                <a:gd name="T23" fmla="*/ 60 h 102"/>
                <a:gd name="T24" fmla="*/ 60 w 105"/>
                <a:gd name="T25" fmla="*/ 56 h 102"/>
                <a:gd name="T26" fmla="*/ 80 w 105"/>
                <a:gd name="T27" fmla="*/ 56 h 102"/>
                <a:gd name="T28" fmla="*/ 83 w 105"/>
                <a:gd name="T29" fmla="*/ 57 h 102"/>
                <a:gd name="T30" fmla="*/ 94 w 105"/>
                <a:gd name="T31" fmla="*/ 70 h 102"/>
                <a:gd name="T32" fmla="*/ 86 w 105"/>
                <a:gd name="T33" fmla="*/ 44 h 102"/>
                <a:gd name="T34" fmla="*/ 53 w 105"/>
                <a:gd name="T35" fmla="*/ 38 h 102"/>
                <a:gd name="T36" fmla="*/ 49 w 105"/>
                <a:gd name="T37" fmla="*/ 37 h 102"/>
                <a:gd name="T38" fmla="*/ 18 w 105"/>
                <a:gd name="T39" fmla="*/ 6 h 102"/>
                <a:gd name="T40" fmla="*/ 24 w 105"/>
                <a:gd name="T41" fmla="*/ 0 h 102"/>
                <a:gd name="T42" fmla="*/ 53 w 105"/>
                <a:gd name="T43" fmla="*/ 30 h 102"/>
                <a:gd name="T44" fmla="*/ 91 w 105"/>
                <a:gd name="T45" fmla="*/ 39 h 102"/>
                <a:gd name="T46" fmla="*/ 99 w 105"/>
                <a:gd name="T47" fmla="*/ 79 h 102"/>
                <a:gd name="T48" fmla="*/ 96 w 105"/>
                <a:gd name="T49" fmla="*/ 82 h 102"/>
                <a:gd name="T50" fmla="*/ 93 w 105"/>
                <a:gd name="T51" fmla="*/ 81 h 102"/>
                <a:gd name="T52" fmla="*/ 78 w 105"/>
                <a:gd name="T53" fmla="*/ 64 h 102"/>
                <a:gd name="T54" fmla="*/ 64 w 105"/>
                <a:gd name="T55" fmla="*/ 64 h 102"/>
                <a:gd name="T56" fmla="*/ 64 w 105"/>
                <a:gd name="T57" fmla="*/ 78 h 102"/>
                <a:gd name="T58" fmla="*/ 81 w 105"/>
                <a:gd name="T59" fmla="*/ 93 h 102"/>
                <a:gd name="T60" fmla="*/ 82 w 105"/>
                <a:gd name="T61" fmla="*/ 96 h 102"/>
                <a:gd name="T62" fmla="*/ 80 w 105"/>
                <a:gd name="T63" fmla="*/ 99 h 102"/>
                <a:gd name="T64" fmla="*/ 65 w 105"/>
                <a:gd name="T65"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02">
                  <a:moveTo>
                    <a:pt x="65" y="102"/>
                  </a:moveTo>
                  <a:cubicBezTo>
                    <a:pt x="55" y="102"/>
                    <a:pt x="46" y="98"/>
                    <a:pt x="39" y="91"/>
                  </a:cubicBezTo>
                  <a:cubicBezTo>
                    <a:pt x="28" y="81"/>
                    <a:pt x="25" y="66"/>
                    <a:pt x="30" y="53"/>
                  </a:cubicBezTo>
                  <a:cubicBezTo>
                    <a:pt x="0" y="24"/>
                    <a:pt x="0" y="24"/>
                    <a:pt x="0" y="24"/>
                  </a:cubicBezTo>
                  <a:cubicBezTo>
                    <a:pt x="6" y="18"/>
                    <a:pt x="6" y="18"/>
                    <a:pt x="6" y="18"/>
                  </a:cubicBezTo>
                  <a:cubicBezTo>
                    <a:pt x="37" y="49"/>
                    <a:pt x="37" y="49"/>
                    <a:pt x="37" y="49"/>
                  </a:cubicBezTo>
                  <a:cubicBezTo>
                    <a:pt x="38" y="50"/>
                    <a:pt x="39" y="52"/>
                    <a:pt x="38" y="53"/>
                  </a:cubicBezTo>
                  <a:cubicBezTo>
                    <a:pt x="33" y="65"/>
                    <a:pt x="36" y="77"/>
                    <a:pt x="44" y="86"/>
                  </a:cubicBezTo>
                  <a:cubicBezTo>
                    <a:pt x="51" y="93"/>
                    <a:pt x="61" y="95"/>
                    <a:pt x="70" y="94"/>
                  </a:cubicBezTo>
                  <a:cubicBezTo>
                    <a:pt x="57" y="83"/>
                    <a:pt x="57" y="83"/>
                    <a:pt x="57" y="83"/>
                  </a:cubicBezTo>
                  <a:cubicBezTo>
                    <a:pt x="56" y="82"/>
                    <a:pt x="56" y="81"/>
                    <a:pt x="56" y="80"/>
                  </a:cubicBezTo>
                  <a:cubicBezTo>
                    <a:pt x="56" y="60"/>
                    <a:pt x="56" y="60"/>
                    <a:pt x="56" y="60"/>
                  </a:cubicBezTo>
                  <a:cubicBezTo>
                    <a:pt x="56" y="58"/>
                    <a:pt x="58" y="56"/>
                    <a:pt x="60" y="56"/>
                  </a:cubicBezTo>
                  <a:cubicBezTo>
                    <a:pt x="80" y="56"/>
                    <a:pt x="80" y="56"/>
                    <a:pt x="80" y="56"/>
                  </a:cubicBezTo>
                  <a:cubicBezTo>
                    <a:pt x="81" y="56"/>
                    <a:pt x="82" y="56"/>
                    <a:pt x="83" y="57"/>
                  </a:cubicBezTo>
                  <a:cubicBezTo>
                    <a:pt x="94" y="70"/>
                    <a:pt x="94" y="70"/>
                    <a:pt x="94" y="70"/>
                  </a:cubicBezTo>
                  <a:cubicBezTo>
                    <a:pt x="95" y="61"/>
                    <a:pt x="93" y="51"/>
                    <a:pt x="86" y="44"/>
                  </a:cubicBezTo>
                  <a:cubicBezTo>
                    <a:pt x="77" y="36"/>
                    <a:pt x="65" y="33"/>
                    <a:pt x="53" y="38"/>
                  </a:cubicBezTo>
                  <a:cubicBezTo>
                    <a:pt x="52" y="39"/>
                    <a:pt x="50" y="38"/>
                    <a:pt x="49" y="37"/>
                  </a:cubicBezTo>
                  <a:cubicBezTo>
                    <a:pt x="18" y="6"/>
                    <a:pt x="18" y="6"/>
                    <a:pt x="18" y="6"/>
                  </a:cubicBezTo>
                  <a:cubicBezTo>
                    <a:pt x="24" y="0"/>
                    <a:pt x="24" y="0"/>
                    <a:pt x="24" y="0"/>
                  </a:cubicBezTo>
                  <a:cubicBezTo>
                    <a:pt x="53" y="30"/>
                    <a:pt x="53" y="30"/>
                    <a:pt x="53" y="30"/>
                  </a:cubicBezTo>
                  <a:cubicBezTo>
                    <a:pt x="66" y="25"/>
                    <a:pt x="81" y="28"/>
                    <a:pt x="91" y="39"/>
                  </a:cubicBezTo>
                  <a:cubicBezTo>
                    <a:pt x="102" y="49"/>
                    <a:pt x="105" y="65"/>
                    <a:pt x="99" y="79"/>
                  </a:cubicBezTo>
                  <a:cubicBezTo>
                    <a:pt x="99" y="81"/>
                    <a:pt x="98" y="82"/>
                    <a:pt x="96" y="82"/>
                  </a:cubicBezTo>
                  <a:cubicBezTo>
                    <a:pt x="95" y="82"/>
                    <a:pt x="94" y="82"/>
                    <a:pt x="93" y="81"/>
                  </a:cubicBezTo>
                  <a:cubicBezTo>
                    <a:pt x="78" y="64"/>
                    <a:pt x="78" y="64"/>
                    <a:pt x="78" y="64"/>
                  </a:cubicBezTo>
                  <a:cubicBezTo>
                    <a:pt x="64" y="64"/>
                    <a:pt x="64" y="64"/>
                    <a:pt x="64" y="64"/>
                  </a:cubicBezTo>
                  <a:cubicBezTo>
                    <a:pt x="64" y="78"/>
                    <a:pt x="64" y="78"/>
                    <a:pt x="64" y="78"/>
                  </a:cubicBezTo>
                  <a:cubicBezTo>
                    <a:pt x="81" y="93"/>
                    <a:pt x="81" y="93"/>
                    <a:pt x="81" y="93"/>
                  </a:cubicBezTo>
                  <a:cubicBezTo>
                    <a:pt x="82" y="94"/>
                    <a:pt x="82" y="95"/>
                    <a:pt x="82" y="96"/>
                  </a:cubicBezTo>
                  <a:cubicBezTo>
                    <a:pt x="82" y="98"/>
                    <a:pt x="81" y="99"/>
                    <a:pt x="80" y="99"/>
                  </a:cubicBezTo>
                  <a:cubicBezTo>
                    <a:pt x="75" y="101"/>
                    <a:pt x="70" y="102"/>
                    <a:pt x="65"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1" name="Group 90">
            <a:extLst>
              <a:ext uri="{FF2B5EF4-FFF2-40B4-BE49-F238E27FC236}">
                <a16:creationId xmlns="" xmlns:a16="http://schemas.microsoft.com/office/drawing/2014/main" id="{570C0C6D-1DDD-408F-8ECD-F685709CD9A3}"/>
              </a:ext>
            </a:extLst>
          </p:cNvPr>
          <p:cNvGrpSpPr/>
          <p:nvPr/>
        </p:nvGrpSpPr>
        <p:grpSpPr>
          <a:xfrm>
            <a:off x="1643615" y="4486370"/>
            <a:ext cx="354833" cy="248996"/>
            <a:chOff x="5730876" y="4662488"/>
            <a:chExt cx="1931988" cy="1355725"/>
          </a:xfrm>
          <a:solidFill>
            <a:schemeClr val="tx1"/>
          </a:solidFill>
        </p:grpSpPr>
        <p:sp>
          <p:nvSpPr>
            <p:cNvPr id="92" name="Freeform 9">
              <a:extLst>
                <a:ext uri="{FF2B5EF4-FFF2-40B4-BE49-F238E27FC236}">
                  <a16:creationId xmlns="" xmlns:a16="http://schemas.microsoft.com/office/drawing/2014/main" id="{52609E6C-2A5B-49B0-BDAD-3A5E2BFC66A0}"/>
                </a:ext>
              </a:extLst>
            </p:cNvPr>
            <p:cNvSpPr>
              <a:spLocks noEditPoints="1"/>
            </p:cNvSpPr>
            <p:nvPr/>
          </p:nvSpPr>
          <p:spPr bwMode="auto">
            <a:xfrm>
              <a:off x="5730876" y="4662488"/>
              <a:ext cx="1931988" cy="1355725"/>
            </a:xfrm>
            <a:custGeom>
              <a:avLst/>
              <a:gdLst>
                <a:gd name="T0" fmla="*/ 1712 w 1759"/>
                <a:gd name="T1" fmla="*/ 863 h 1235"/>
                <a:gd name="T2" fmla="*/ 1593 w 1759"/>
                <a:gd name="T3" fmla="*/ 409 h 1235"/>
                <a:gd name="T4" fmla="*/ 1477 w 1759"/>
                <a:gd name="T5" fmla="*/ 206 h 1235"/>
                <a:gd name="T6" fmla="*/ 1408 w 1759"/>
                <a:gd name="T7" fmla="*/ 175 h 1235"/>
                <a:gd name="T8" fmla="*/ 969 w 1759"/>
                <a:gd name="T9" fmla="*/ 174 h 1235"/>
                <a:gd name="T10" fmla="*/ 957 w 1759"/>
                <a:gd name="T11" fmla="*/ 61 h 1235"/>
                <a:gd name="T12" fmla="*/ 62 w 1759"/>
                <a:gd name="T13" fmla="*/ 0 h 1235"/>
                <a:gd name="T14" fmla="*/ 1 w 1759"/>
                <a:gd name="T15" fmla="*/ 643 h 1235"/>
                <a:gd name="T16" fmla="*/ 93 w 1759"/>
                <a:gd name="T17" fmla="*/ 1043 h 1235"/>
                <a:gd name="T18" fmla="*/ 423 w 1759"/>
                <a:gd name="T19" fmla="*/ 1235 h 1235"/>
                <a:gd name="T20" fmla="*/ 1085 w 1759"/>
                <a:gd name="T21" fmla="*/ 1043 h 1235"/>
                <a:gd name="T22" fmla="*/ 1544 w 1759"/>
                <a:gd name="T23" fmla="*/ 1043 h 1235"/>
                <a:gd name="T24" fmla="*/ 1759 w 1759"/>
                <a:gd name="T25" fmla="*/ 1033 h 1235"/>
                <a:gd name="T26" fmla="*/ 1749 w 1759"/>
                <a:gd name="T27" fmla="*/ 863 h 1235"/>
                <a:gd name="T28" fmla="*/ 1629 w 1759"/>
                <a:gd name="T29" fmla="*/ 642 h 1235"/>
                <a:gd name="T30" fmla="*/ 1300 w 1759"/>
                <a:gd name="T31" fmla="*/ 256 h 1235"/>
                <a:gd name="T32" fmla="*/ 1413 w 1759"/>
                <a:gd name="T33" fmla="*/ 257 h 1235"/>
                <a:gd name="T34" fmla="*/ 969 w 1759"/>
                <a:gd name="T35" fmla="*/ 255 h 1235"/>
                <a:gd name="T36" fmla="*/ 1259 w 1759"/>
                <a:gd name="T37" fmla="*/ 642 h 1235"/>
                <a:gd name="T38" fmla="*/ 958 w 1759"/>
                <a:gd name="T39" fmla="*/ 266 h 1235"/>
                <a:gd name="T40" fmla="*/ 876 w 1759"/>
                <a:gd name="T41" fmla="*/ 81 h 1235"/>
                <a:gd name="T42" fmla="*/ 163 w 1759"/>
                <a:gd name="T43" fmla="*/ 604 h 1235"/>
                <a:gd name="T44" fmla="*/ 81 w 1759"/>
                <a:gd name="T45" fmla="*/ 81 h 1235"/>
                <a:gd name="T46" fmla="*/ 423 w 1759"/>
                <a:gd name="T47" fmla="*/ 1160 h 1235"/>
                <a:gd name="T48" fmla="*/ 423 w 1759"/>
                <a:gd name="T49" fmla="*/ 844 h 1235"/>
                <a:gd name="T50" fmla="*/ 423 w 1759"/>
                <a:gd name="T51" fmla="*/ 1160 h 1235"/>
                <a:gd name="T52" fmla="*/ 192 w 1759"/>
                <a:gd name="T53" fmla="*/ 962 h 1235"/>
                <a:gd name="T54" fmla="*/ 82 w 1759"/>
                <a:gd name="T55" fmla="*/ 951 h 1235"/>
                <a:gd name="T56" fmla="*/ 957 w 1759"/>
                <a:gd name="T57" fmla="*/ 684 h 1235"/>
                <a:gd name="T58" fmla="*/ 958 w 1759"/>
                <a:gd name="T59" fmla="*/ 682 h 1235"/>
                <a:gd name="T60" fmla="*/ 1631 w 1759"/>
                <a:gd name="T61" fmla="*/ 863 h 1235"/>
                <a:gd name="T62" fmla="*/ 1584 w 1759"/>
                <a:gd name="T63" fmla="*/ 873 h 1235"/>
                <a:gd name="T64" fmla="*/ 1547 w 1759"/>
                <a:gd name="T65" fmla="*/ 962 h 1235"/>
                <a:gd name="T66" fmla="*/ 1082 w 1759"/>
                <a:gd name="T67" fmla="*/ 962 h 1235"/>
                <a:gd name="T68" fmla="*/ 425 w 1759"/>
                <a:gd name="T69" fmla="*/ 766 h 1235"/>
                <a:gd name="T70" fmla="*/ 1156 w 1759"/>
                <a:gd name="T71" fmla="*/ 1002 h 1235"/>
                <a:gd name="T72" fmla="*/ 1473 w 1759"/>
                <a:gd name="T73" fmla="*/ 100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59" h="1235">
                  <a:moveTo>
                    <a:pt x="1749" y="863"/>
                  </a:moveTo>
                  <a:cubicBezTo>
                    <a:pt x="1712" y="863"/>
                    <a:pt x="1712" y="863"/>
                    <a:pt x="1712" y="863"/>
                  </a:cubicBezTo>
                  <a:cubicBezTo>
                    <a:pt x="1712" y="638"/>
                    <a:pt x="1712" y="638"/>
                    <a:pt x="1712" y="638"/>
                  </a:cubicBezTo>
                  <a:cubicBezTo>
                    <a:pt x="1712" y="625"/>
                    <a:pt x="1712" y="619"/>
                    <a:pt x="1593" y="409"/>
                  </a:cubicBezTo>
                  <a:cubicBezTo>
                    <a:pt x="1537" y="310"/>
                    <a:pt x="1480" y="211"/>
                    <a:pt x="1479" y="210"/>
                  </a:cubicBezTo>
                  <a:cubicBezTo>
                    <a:pt x="1477" y="206"/>
                    <a:pt x="1477" y="206"/>
                    <a:pt x="1477" y="206"/>
                  </a:cubicBezTo>
                  <a:cubicBezTo>
                    <a:pt x="1473" y="202"/>
                    <a:pt x="1473" y="202"/>
                    <a:pt x="1473" y="202"/>
                  </a:cubicBezTo>
                  <a:cubicBezTo>
                    <a:pt x="1455" y="185"/>
                    <a:pt x="1432" y="175"/>
                    <a:pt x="1408" y="175"/>
                  </a:cubicBezTo>
                  <a:cubicBezTo>
                    <a:pt x="969" y="174"/>
                    <a:pt x="969" y="174"/>
                    <a:pt x="969" y="174"/>
                  </a:cubicBezTo>
                  <a:cubicBezTo>
                    <a:pt x="969" y="174"/>
                    <a:pt x="969" y="174"/>
                    <a:pt x="969" y="174"/>
                  </a:cubicBezTo>
                  <a:cubicBezTo>
                    <a:pt x="965" y="174"/>
                    <a:pt x="961" y="174"/>
                    <a:pt x="957" y="175"/>
                  </a:cubicBezTo>
                  <a:cubicBezTo>
                    <a:pt x="957" y="61"/>
                    <a:pt x="957" y="61"/>
                    <a:pt x="957" y="61"/>
                  </a:cubicBezTo>
                  <a:cubicBezTo>
                    <a:pt x="957" y="28"/>
                    <a:pt x="930" y="0"/>
                    <a:pt x="896" y="0"/>
                  </a:cubicBezTo>
                  <a:cubicBezTo>
                    <a:pt x="62" y="0"/>
                    <a:pt x="62" y="0"/>
                    <a:pt x="62" y="0"/>
                  </a:cubicBezTo>
                  <a:cubicBezTo>
                    <a:pt x="28" y="0"/>
                    <a:pt x="0" y="28"/>
                    <a:pt x="0" y="61"/>
                  </a:cubicBezTo>
                  <a:cubicBezTo>
                    <a:pt x="1" y="643"/>
                    <a:pt x="1" y="643"/>
                    <a:pt x="1" y="643"/>
                  </a:cubicBezTo>
                  <a:cubicBezTo>
                    <a:pt x="1" y="951"/>
                    <a:pt x="1" y="951"/>
                    <a:pt x="1" y="951"/>
                  </a:cubicBezTo>
                  <a:cubicBezTo>
                    <a:pt x="1" y="1001"/>
                    <a:pt x="42" y="1043"/>
                    <a:pt x="93" y="1043"/>
                  </a:cubicBezTo>
                  <a:cubicBezTo>
                    <a:pt x="193" y="1043"/>
                    <a:pt x="193" y="1043"/>
                    <a:pt x="193" y="1043"/>
                  </a:cubicBezTo>
                  <a:cubicBezTo>
                    <a:pt x="213" y="1152"/>
                    <a:pt x="308" y="1235"/>
                    <a:pt x="423" y="1235"/>
                  </a:cubicBezTo>
                  <a:cubicBezTo>
                    <a:pt x="538" y="1235"/>
                    <a:pt x="634" y="1152"/>
                    <a:pt x="653" y="1043"/>
                  </a:cubicBezTo>
                  <a:cubicBezTo>
                    <a:pt x="1085" y="1043"/>
                    <a:pt x="1085" y="1043"/>
                    <a:pt x="1085" y="1043"/>
                  </a:cubicBezTo>
                  <a:cubicBezTo>
                    <a:pt x="1104" y="1152"/>
                    <a:pt x="1200" y="1235"/>
                    <a:pt x="1315" y="1235"/>
                  </a:cubicBezTo>
                  <a:cubicBezTo>
                    <a:pt x="1429" y="1235"/>
                    <a:pt x="1525" y="1152"/>
                    <a:pt x="1544" y="1043"/>
                  </a:cubicBezTo>
                  <a:cubicBezTo>
                    <a:pt x="1701" y="1043"/>
                    <a:pt x="1717" y="1042"/>
                    <a:pt x="1749" y="1042"/>
                  </a:cubicBezTo>
                  <a:cubicBezTo>
                    <a:pt x="1754" y="1042"/>
                    <a:pt x="1759" y="1038"/>
                    <a:pt x="1759" y="1033"/>
                  </a:cubicBezTo>
                  <a:cubicBezTo>
                    <a:pt x="1759" y="873"/>
                    <a:pt x="1759" y="873"/>
                    <a:pt x="1759" y="873"/>
                  </a:cubicBezTo>
                  <a:cubicBezTo>
                    <a:pt x="1759" y="868"/>
                    <a:pt x="1754" y="863"/>
                    <a:pt x="1749" y="863"/>
                  </a:cubicBezTo>
                  <a:close/>
                  <a:moveTo>
                    <a:pt x="1413" y="257"/>
                  </a:moveTo>
                  <a:cubicBezTo>
                    <a:pt x="1488" y="388"/>
                    <a:pt x="1605" y="593"/>
                    <a:pt x="1629" y="642"/>
                  </a:cubicBezTo>
                  <a:cubicBezTo>
                    <a:pt x="1300" y="642"/>
                    <a:pt x="1300" y="642"/>
                    <a:pt x="1300" y="642"/>
                  </a:cubicBezTo>
                  <a:cubicBezTo>
                    <a:pt x="1300" y="256"/>
                    <a:pt x="1300" y="256"/>
                    <a:pt x="1300" y="256"/>
                  </a:cubicBezTo>
                  <a:cubicBezTo>
                    <a:pt x="1408" y="256"/>
                    <a:pt x="1408" y="256"/>
                    <a:pt x="1408" y="256"/>
                  </a:cubicBezTo>
                  <a:cubicBezTo>
                    <a:pt x="1410" y="256"/>
                    <a:pt x="1411" y="256"/>
                    <a:pt x="1413" y="257"/>
                  </a:cubicBezTo>
                  <a:close/>
                  <a:moveTo>
                    <a:pt x="961" y="258"/>
                  </a:moveTo>
                  <a:cubicBezTo>
                    <a:pt x="963" y="256"/>
                    <a:pt x="966" y="255"/>
                    <a:pt x="969" y="255"/>
                  </a:cubicBezTo>
                  <a:cubicBezTo>
                    <a:pt x="1259" y="256"/>
                    <a:pt x="1259" y="256"/>
                    <a:pt x="1259" y="256"/>
                  </a:cubicBezTo>
                  <a:cubicBezTo>
                    <a:pt x="1259" y="642"/>
                    <a:pt x="1259" y="642"/>
                    <a:pt x="1259" y="642"/>
                  </a:cubicBezTo>
                  <a:cubicBezTo>
                    <a:pt x="958" y="642"/>
                    <a:pt x="958" y="642"/>
                    <a:pt x="958" y="642"/>
                  </a:cubicBezTo>
                  <a:cubicBezTo>
                    <a:pt x="958" y="266"/>
                    <a:pt x="958" y="266"/>
                    <a:pt x="958" y="266"/>
                  </a:cubicBezTo>
                  <a:cubicBezTo>
                    <a:pt x="958" y="263"/>
                    <a:pt x="959" y="260"/>
                    <a:pt x="961" y="258"/>
                  </a:cubicBezTo>
                  <a:close/>
                  <a:moveTo>
                    <a:pt x="876" y="81"/>
                  </a:moveTo>
                  <a:cubicBezTo>
                    <a:pt x="876" y="604"/>
                    <a:pt x="876" y="604"/>
                    <a:pt x="876" y="604"/>
                  </a:cubicBezTo>
                  <a:cubicBezTo>
                    <a:pt x="163" y="604"/>
                    <a:pt x="163" y="604"/>
                    <a:pt x="163" y="604"/>
                  </a:cubicBezTo>
                  <a:cubicBezTo>
                    <a:pt x="82" y="604"/>
                    <a:pt x="82" y="604"/>
                    <a:pt x="82" y="604"/>
                  </a:cubicBezTo>
                  <a:cubicBezTo>
                    <a:pt x="81" y="81"/>
                    <a:pt x="81" y="81"/>
                    <a:pt x="81" y="81"/>
                  </a:cubicBezTo>
                  <a:lnTo>
                    <a:pt x="876" y="81"/>
                  </a:lnTo>
                  <a:close/>
                  <a:moveTo>
                    <a:pt x="423" y="1160"/>
                  </a:moveTo>
                  <a:cubicBezTo>
                    <a:pt x="336" y="1160"/>
                    <a:pt x="265" y="1089"/>
                    <a:pt x="265" y="1002"/>
                  </a:cubicBezTo>
                  <a:cubicBezTo>
                    <a:pt x="265" y="915"/>
                    <a:pt x="336" y="844"/>
                    <a:pt x="423" y="844"/>
                  </a:cubicBezTo>
                  <a:cubicBezTo>
                    <a:pt x="511" y="844"/>
                    <a:pt x="582" y="915"/>
                    <a:pt x="582" y="1002"/>
                  </a:cubicBezTo>
                  <a:cubicBezTo>
                    <a:pt x="582" y="1089"/>
                    <a:pt x="511" y="1160"/>
                    <a:pt x="423" y="1160"/>
                  </a:cubicBezTo>
                  <a:close/>
                  <a:moveTo>
                    <a:pt x="425" y="766"/>
                  </a:moveTo>
                  <a:cubicBezTo>
                    <a:pt x="308" y="766"/>
                    <a:pt x="211" y="851"/>
                    <a:pt x="192" y="962"/>
                  </a:cubicBezTo>
                  <a:cubicBezTo>
                    <a:pt x="93" y="962"/>
                    <a:pt x="93" y="962"/>
                    <a:pt x="93" y="962"/>
                  </a:cubicBezTo>
                  <a:cubicBezTo>
                    <a:pt x="87" y="962"/>
                    <a:pt x="82" y="957"/>
                    <a:pt x="82" y="951"/>
                  </a:cubicBezTo>
                  <a:cubicBezTo>
                    <a:pt x="82" y="684"/>
                    <a:pt x="82" y="684"/>
                    <a:pt x="82" y="684"/>
                  </a:cubicBezTo>
                  <a:cubicBezTo>
                    <a:pt x="957" y="684"/>
                    <a:pt x="957" y="684"/>
                    <a:pt x="957" y="684"/>
                  </a:cubicBezTo>
                  <a:cubicBezTo>
                    <a:pt x="958" y="684"/>
                    <a:pt x="958" y="684"/>
                    <a:pt x="958" y="684"/>
                  </a:cubicBezTo>
                  <a:cubicBezTo>
                    <a:pt x="958" y="682"/>
                    <a:pt x="958" y="682"/>
                    <a:pt x="958" y="682"/>
                  </a:cubicBezTo>
                  <a:cubicBezTo>
                    <a:pt x="1631" y="682"/>
                    <a:pt x="1631" y="682"/>
                    <a:pt x="1631" y="682"/>
                  </a:cubicBezTo>
                  <a:cubicBezTo>
                    <a:pt x="1631" y="863"/>
                    <a:pt x="1631" y="863"/>
                    <a:pt x="1631" y="863"/>
                  </a:cubicBezTo>
                  <a:cubicBezTo>
                    <a:pt x="1594" y="863"/>
                    <a:pt x="1594" y="863"/>
                    <a:pt x="1594" y="863"/>
                  </a:cubicBezTo>
                  <a:cubicBezTo>
                    <a:pt x="1589" y="863"/>
                    <a:pt x="1584" y="868"/>
                    <a:pt x="1584" y="873"/>
                  </a:cubicBezTo>
                  <a:cubicBezTo>
                    <a:pt x="1584" y="962"/>
                    <a:pt x="1584" y="962"/>
                    <a:pt x="1584" y="962"/>
                  </a:cubicBezTo>
                  <a:cubicBezTo>
                    <a:pt x="1547" y="962"/>
                    <a:pt x="1547" y="962"/>
                    <a:pt x="1547" y="962"/>
                  </a:cubicBezTo>
                  <a:cubicBezTo>
                    <a:pt x="1528" y="851"/>
                    <a:pt x="1431" y="766"/>
                    <a:pt x="1315" y="766"/>
                  </a:cubicBezTo>
                  <a:cubicBezTo>
                    <a:pt x="1198" y="766"/>
                    <a:pt x="1101" y="851"/>
                    <a:pt x="1082" y="962"/>
                  </a:cubicBezTo>
                  <a:cubicBezTo>
                    <a:pt x="658" y="962"/>
                    <a:pt x="658" y="962"/>
                    <a:pt x="658" y="962"/>
                  </a:cubicBezTo>
                  <a:cubicBezTo>
                    <a:pt x="638" y="851"/>
                    <a:pt x="541" y="766"/>
                    <a:pt x="425" y="766"/>
                  </a:cubicBezTo>
                  <a:close/>
                  <a:moveTo>
                    <a:pt x="1315" y="1160"/>
                  </a:moveTo>
                  <a:cubicBezTo>
                    <a:pt x="1227" y="1160"/>
                    <a:pt x="1156" y="1089"/>
                    <a:pt x="1156" y="1002"/>
                  </a:cubicBezTo>
                  <a:cubicBezTo>
                    <a:pt x="1156" y="915"/>
                    <a:pt x="1227" y="844"/>
                    <a:pt x="1315" y="844"/>
                  </a:cubicBezTo>
                  <a:cubicBezTo>
                    <a:pt x="1402" y="844"/>
                    <a:pt x="1473" y="915"/>
                    <a:pt x="1473" y="1002"/>
                  </a:cubicBezTo>
                  <a:cubicBezTo>
                    <a:pt x="1473" y="1089"/>
                    <a:pt x="1402" y="1160"/>
                    <a:pt x="1315" y="1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Oval 10">
              <a:extLst>
                <a:ext uri="{FF2B5EF4-FFF2-40B4-BE49-F238E27FC236}">
                  <a16:creationId xmlns="" xmlns:a16="http://schemas.microsoft.com/office/drawing/2014/main" id="{91E47C48-CD82-4688-BD15-12F4325F8FC9}"/>
                </a:ext>
              </a:extLst>
            </p:cNvPr>
            <p:cNvSpPr>
              <a:spLocks noChangeArrowheads="1"/>
            </p:cNvSpPr>
            <p:nvPr/>
          </p:nvSpPr>
          <p:spPr bwMode="auto">
            <a:xfrm>
              <a:off x="7070726" y="5662613"/>
              <a:ext cx="207963" cy="206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Oval 11">
              <a:extLst>
                <a:ext uri="{FF2B5EF4-FFF2-40B4-BE49-F238E27FC236}">
                  <a16:creationId xmlns="" xmlns:a16="http://schemas.microsoft.com/office/drawing/2014/main" id="{0BA40045-3B6F-4254-B56A-6BD5A10C50B4}"/>
                </a:ext>
              </a:extLst>
            </p:cNvPr>
            <p:cNvSpPr>
              <a:spLocks noChangeArrowheads="1"/>
            </p:cNvSpPr>
            <p:nvPr/>
          </p:nvSpPr>
          <p:spPr bwMode="auto">
            <a:xfrm>
              <a:off x="6092826" y="5662613"/>
              <a:ext cx="206375" cy="206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95" name="Freeform 12">
            <a:extLst>
              <a:ext uri="{FF2B5EF4-FFF2-40B4-BE49-F238E27FC236}">
                <a16:creationId xmlns="" xmlns:a16="http://schemas.microsoft.com/office/drawing/2014/main" id="{34F99435-E5DB-4D72-8AA8-9A33411510D7}"/>
              </a:ext>
            </a:extLst>
          </p:cNvPr>
          <p:cNvSpPr>
            <a:spLocks noEditPoints="1"/>
          </p:cNvSpPr>
          <p:nvPr/>
        </p:nvSpPr>
        <p:spPr bwMode="auto">
          <a:xfrm>
            <a:off x="2384897" y="4452939"/>
            <a:ext cx="322976" cy="315858"/>
          </a:xfrm>
          <a:custGeom>
            <a:avLst/>
            <a:gdLst>
              <a:gd name="T0" fmla="*/ 2384 w 2506"/>
              <a:gd name="T1" fmla="*/ 122 h 2453"/>
              <a:gd name="T2" fmla="*/ 2190 w 2506"/>
              <a:gd name="T3" fmla="*/ 0 h 2453"/>
              <a:gd name="T4" fmla="*/ 1389 w 2506"/>
              <a:gd name="T5" fmla="*/ 432 h 2453"/>
              <a:gd name="T6" fmla="*/ 1145 w 2506"/>
              <a:gd name="T7" fmla="*/ 382 h 2453"/>
              <a:gd name="T8" fmla="*/ 220 w 2506"/>
              <a:gd name="T9" fmla="*/ 477 h 2453"/>
              <a:gd name="T10" fmla="*/ 0 w 2506"/>
              <a:gd name="T11" fmla="*/ 819 h 2453"/>
              <a:gd name="T12" fmla="*/ 104 w 2506"/>
              <a:gd name="T13" fmla="*/ 1388 h 2453"/>
              <a:gd name="T14" fmla="*/ 434 w 2506"/>
              <a:gd name="T15" fmla="*/ 1654 h 2453"/>
              <a:gd name="T16" fmla="*/ 833 w 2506"/>
              <a:gd name="T17" fmla="*/ 2453 h 2453"/>
              <a:gd name="T18" fmla="*/ 1168 w 2506"/>
              <a:gd name="T19" fmla="*/ 2358 h 2453"/>
              <a:gd name="T20" fmla="*/ 1305 w 2506"/>
              <a:gd name="T21" fmla="*/ 2109 h 2453"/>
              <a:gd name="T22" fmla="*/ 1274 w 2506"/>
              <a:gd name="T23" fmla="*/ 1904 h 2453"/>
              <a:gd name="T24" fmla="*/ 1312 w 2506"/>
              <a:gd name="T25" fmla="*/ 1739 h 2453"/>
              <a:gd name="T26" fmla="*/ 1237 w 2506"/>
              <a:gd name="T27" fmla="*/ 1618 h 2453"/>
              <a:gd name="T28" fmla="*/ 1389 w 2506"/>
              <a:gd name="T29" fmla="*/ 1606 h 2453"/>
              <a:gd name="T30" fmla="*/ 2190 w 2506"/>
              <a:gd name="T31" fmla="*/ 2051 h 2453"/>
              <a:gd name="T32" fmla="*/ 2384 w 2506"/>
              <a:gd name="T33" fmla="*/ 1928 h 2453"/>
              <a:gd name="T34" fmla="*/ 2506 w 2506"/>
              <a:gd name="T35" fmla="*/ 1017 h 2453"/>
              <a:gd name="T36" fmla="*/ 833 w 2506"/>
              <a:gd name="T37" fmla="*/ 2318 h 2453"/>
              <a:gd name="T38" fmla="*/ 556 w 2506"/>
              <a:gd name="T39" fmla="*/ 1592 h 2453"/>
              <a:gd name="T40" fmla="*/ 1176 w 2506"/>
              <a:gd name="T41" fmla="*/ 2149 h 2453"/>
              <a:gd name="T42" fmla="*/ 1128 w 2506"/>
              <a:gd name="T43" fmla="*/ 2229 h 2453"/>
              <a:gd name="T44" fmla="*/ 833 w 2506"/>
              <a:gd name="T45" fmla="*/ 2318 h 2453"/>
              <a:gd name="T46" fmla="*/ 136 w 2506"/>
              <a:gd name="T47" fmla="*/ 819 h 2453"/>
              <a:gd name="T48" fmla="*/ 147 w 2506"/>
              <a:gd name="T49" fmla="*/ 1253 h 2453"/>
              <a:gd name="T50" fmla="*/ 219 w 2506"/>
              <a:gd name="T51" fmla="*/ 1264 h 2453"/>
              <a:gd name="T52" fmla="*/ 476 w 2506"/>
              <a:gd name="T53" fmla="*/ 517 h 2453"/>
              <a:gd name="T54" fmla="*/ 1140 w 2506"/>
              <a:gd name="T55" fmla="*/ 1521 h 2453"/>
              <a:gd name="T56" fmla="*/ 476 w 2506"/>
              <a:gd name="T57" fmla="*/ 1521 h 2453"/>
              <a:gd name="T58" fmla="*/ 1090 w 2506"/>
              <a:gd name="T59" fmla="*/ 1638 h 2453"/>
              <a:gd name="T60" fmla="*/ 1148 w 2506"/>
              <a:gd name="T61" fmla="*/ 1823 h 2453"/>
              <a:gd name="T62" fmla="*/ 1212 w 2506"/>
              <a:gd name="T63" fmla="*/ 567 h 2453"/>
              <a:gd name="T64" fmla="*/ 2132 w 2506"/>
              <a:gd name="T65" fmla="*/ 201 h 2453"/>
              <a:gd name="T66" fmla="*/ 1421 w 2506"/>
              <a:gd name="T67" fmla="*/ 1471 h 2453"/>
              <a:gd name="T68" fmla="*/ 1212 w 2506"/>
              <a:gd name="T69" fmla="*/ 567 h 2453"/>
              <a:gd name="T70" fmla="*/ 2248 w 2506"/>
              <a:gd name="T71" fmla="*/ 135 h 2453"/>
              <a:gd name="T72" fmla="*/ 2203 w 2506"/>
              <a:gd name="T73" fmla="*/ 1915 h 2453"/>
              <a:gd name="T74" fmla="*/ 2319 w 2506"/>
              <a:gd name="T75" fmla="*/ 1169 h 2453"/>
              <a:gd name="T76" fmla="*/ 2371 w 2506"/>
              <a:gd name="T77" fmla="*/ 1017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06" h="2453">
                <a:moveTo>
                  <a:pt x="2384" y="735"/>
                </a:moveTo>
                <a:cubicBezTo>
                  <a:pt x="2384" y="122"/>
                  <a:pt x="2384" y="122"/>
                  <a:pt x="2384" y="122"/>
                </a:cubicBezTo>
                <a:cubicBezTo>
                  <a:pt x="2384" y="54"/>
                  <a:pt x="2329" y="0"/>
                  <a:pt x="2261" y="0"/>
                </a:cubicBezTo>
                <a:cubicBezTo>
                  <a:pt x="2190" y="0"/>
                  <a:pt x="2190" y="0"/>
                  <a:pt x="2190" y="0"/>
                </a:cubicBezTo>
                <a:cubicBezTo>
                  <a:pt x="2138" y="0"/>
                  <a:pt x="2094" y="32"/>
                  <a:pt x="2076" y="78"/>
                </a:cubicBezTo>
                <a:cubicBezTo>
                  <a:pt x="1389" y="432"/>
                  <a:pt x="1389" y="432"/>
                  <a:pt x="1389" y="432"/>
                </a:cubicBezTo>
                <a:cubicBezTo>
                  <a:pt x="1248" y="432"/>
                  <a:pt x="1248" y="432"/>
                  <a:pt x="1248" y="432"/>
                </a:cubicBezTo>
                <a:cubicBezTo>
                  <a:pt x="1224" y="401"/>
                  <a:pt x="1186" y="382"/>
                  <a:pt x="1145" y="382"/>
                </a:cubicBezTo>
                <a:cubicBezTo>
                  <a:pt x="476" y="382"/>
                  <a:pt x="476" y="382"/>
                  <a:pt x="476" y="382"/>
                </a:cubicBezTo>
                <a:cubicBezTo>
                  <a:pt x="382" y="382"/>
                  <a:pt x="291" y="416"/>
                  <a:pt x="220" y="477"/>
                </a:cubicBezTo>
                <a:cubicBezTo>
                  <a:pt x="166" y="523"/>
                  <a:pt x="126" y="583"/>
                  <a:pt x="104" y="650"/>
                </a:cubicBezTo>
                <a:cubicBezTo>
                  <a:pt x="42" y="682"/>
                  <a:pt x="0" y="746"/>
                  <a:pt x="0" y="819"/>
                </a:cubicBezTo>
                <a:cubicBezTo>
                  <a:pt x="0" y="1219"/>
                  <a:pt x="0" y="1219"/>
                  <a:pt x="0" y="1219"/>
                </a:cubicBezTo>
                <a:cubicBezTo>
                  <a:pt x="0" y="1293"/>
                  <a:pt x="42" y="1357"/>
                  <a:pt x="104" y="1388"/>
                </a:cubicBezTo>
                <a:cubicBezTo>
                  <a:pt x="126" y="1455"/>
                  <a:pt x="166" y="1515"/>
                  <a:pt x="220" y="1561"/>
                </a:cubicBezTo>
                <a:cubicBezTo>
                  <a:pt x="280" y="1613"/>
                  <a:pt x="355" y="1646"/>
                  <a:pt x="434" y="1654"/>
                </a:cubicBezTo>
                <a:cubicBezTo>
                  <a:pt x="642" y="2317"/>
                  <a:pt x="642" y="2317"/>
                  <a:pt x="642" y="2317"/>
                </a:cubicBezTo>
                <a:cubicBezTo>
                  <a:pt x="668" y="2398"/>
                  <a:pt x="744" y="2453"/>
                  <a:pt x="833" y="2453"/>
                </a:cubicBezTo>
                <a:cubicBezTo>
                  <a:pt x="855" y="2453"/>
                  <a:pt x="876" y="2450"/>
                  <a:pt x="897" y="2443"/>
                </a:cubicBezTo>
                <a:cubicBezTo>
                  <a:pt x="1168" y="2358"/>
                  <a:pt x="1168" y="2358"/>
                  <a:pt x="1168" y="2358"/>
                </a:cubicBezTo>
                <a:cubicBezTo>
                  <a:pt x="1219" y="2342"/>
                  <a:pt x="1262" y="2308"/>
                  <a:pt x="1288" y="2263"/>
                </a:cubicBezTo>
                <a:cubicBezTo>
                  <a:pt x="1315" y="2216"/>
                  <a:pt x="1321" y="2160"/>
                  <a:pt x="1305" y="2109"/>
                </a:cubicBezTo>
                <a:cubicBezTo>
                  <a:pt x="1246" y="1921"/>
                  <a:pt x="1246" y="1921"/>
                  <a:pt x="1246" y="1921"/>
                </a:cubicBezTo>
                <a:cubicBezTo>
                  <a:pt x="1274" y="1904"/>
                  <a:pt x="1274" y="1904"/>
                  <a:pt x="1274" y="1904"/>
                </a:cubicBezTo>
                <a:cubicBezTo>
                  <a:pt x="1330" y="1869"/>
                  <a:pt x="1347" y="1795"/>
                  <a:pt x="1313" y="1739"/>
                </a:cubicBezTo>
                <a:cubicBezTo>
                  <a:pt x="1312" y="1739"/>
                  <a:pt x="1312" y="1739"/>
                  <a:pt x="1312" y="1739"/>
                </a:cubicBezTo>
                <a:cubicBezTo>
                  <a:pt x="1312" y="1739"/>
                  <a:pt x="1312" y="1739"/>
                  <a:pt x="1312" y="1739"/>
                </a:cubicBezTo>
                <a:cubicBezTo>
                  <a:pt x="1237" y="1618"/>
                  <a:pt x="1237" y="1618"/>
                  <a:pt x="1237" y="1618"/>
                </a:cubicBezTo>
                <a:cubicBezTo>
                  <a:pt x="1241" y="1614"/>
                  <a:pt x="1244" y="1611"/>
                  <a:pt x="1248" y="1606"/>
                </a:cubicBezTo>
                <a:cubicBezTo>
                  <a:pt x="1389" y="1606"/>
                  <a:pt x="1389" y="1606"/>
                  <a:pt x="1389" y="1606"/>
                </a:cubicBezTo>
                <a:cubicBezTo>
                  <a:pt x="2072" y="1958"/>
                  <a:pt x="2072" y="1958"/>
                  <a:pt x="2072" y="1958"/>
                </a:cubicBezTo>
                <a:cubicBezTo>
                  <a:pt x="2085" y="2011"/>
                  <a:pt x="2133" y="2051"/>
                  <a:pt x="2190" y="2051"/>
                </a:cubicBezTo>
                <a:cubicBezTo>
                  <a:pt x="2261" y="2051"/>
                  <a:pt x="2261" y="2051"/>
                  <a:pt x="2261" y="2051"/>
                </a:cubicBezTo>
                <a:cubicBezTo>
                  <a:pt x="2329" y="2051"/>
                  <a:pt x="2384" y="1996"/>
                  <a:pt x="2384" y="1928"/>
                </a:cubicBezTo>
                <a:cubicBezTo>
                  <a:pt x="2384" y="1299"/>
                  <a:pt x="2384" y="1299"/>
                  <a:pt x="2384" y="1299"/>
                </a:cubicBezTo>
                <a:cubicBezTo>
                  <a:pt x="2461" y="1226"/>
                  <a:pt x="2506" y="1124"/>
                  <a:pt x="2506" y="1017"/>
                </a:cubicBezTo>
                <a:cubicBezTo>
                  <a:pt x="2506" y="909"/>
                  <a:pt x="2461" y="807"/>
                  <a:pt x="2384" y="735"/>
                </a:cubicBezTo>
                <a:close/>
                <a:moveTo>
                  <a:pt x="833" y="2318"/>
                </a:moveTo>
                <a:cubicBezTo>
                  <a:pt x="804" y="2318"/>
                  <a:pt x="779" y="2301"/>
                  <a:pt x="771" y="2276"/>
                </a:cubicBezTo>
                <a:cubicBezTo>
                  <a:pt x="556" y="1592"/>
                  <a:pt x="556" y="1592"/>
                  <a:pt x="556" y="1592"/>
                </a:cubicBezTo>
                <a:cubicBezTo>
                  <a:pt x="1001" y="1592"/>
                  <a:pt x="1001" y="1592"/>
                  <a:pt x="1001" y="1592"/>
                </a:cubicBezTo>
                <a:cubicBezTo>
                  <a:pt x="1176" y="2149"/>
                  <a:pt x="1176" y="2149"/>
                  <a:pt x="1176" y="2149"/>
                </a:cubicBezTo>
                <a:cubicBezTo>
                  <a:pt x="1181" y="2164"/>
                  <a:pt x="1179" y="2181"/>
                  <a:pt x="1170" y="2196"/>
                </a:cubicBezTo>
                <a:cubicBezTo>
                  <a:pt x="1161" y="2212"/>
                  <a:pt x="1146" y="2223"/>
                  <a:pt x="1128" y="2229"/>
                </a:cubicBezTo>
                <a:cubicBezTo>
                  <a:pt x="856" y="2314"/>
                  <a:pt x="856" y="2314"/>
                  <a:pt x="856" y="2314"/>
                </a:cubicBezTo>
                <a:cubicBezTo>
                  <a:pt x="849" y="2317"/>
                  <a:pt x="841" y="2318"/>
                  <a:pt x="833" y="2318"/>
                </a:cubicBezTo>
                <a:close/>
                <a:moveTo>
                  <a:pt x="136" y="1219"/>
                </a:moveTo>
                <a:cubicBezTo>
                  <a:pt x="136" y="819"/>
                  <a:pt x="136" y="819"/>
                  <a:pt x="136" y="819"/>
                </a:cubicBezTo>
                <a:cubicBezTo>
                  <a:pt x="136" y="806"/>
                  <a:pt x="140" y="795"/>
                  <a:pt x="147" y="785"/>
                </a:cubicBezTo>
                <a:cubicBezTo>
                  <a:pt x="147" y="1253"/>
                  <a:pt x="147" y="1253"/>
                  <a:pt x="147" y="1253"/>
                </a:cubicBezTo>
                <a:cubicBezTo>
                  <a:pt x="140" y="1244"/>
                  <a:pt x="136" y="1232"/>
                  <a:pt x="136" y="1219"/>
                </a:cubicBezTo>
                <a:close/>
                <a:moveTo>
                  <a:pt x="219" y="1264"/>
                </a:moveTo>
                <a:cubicBezTo>
                  <a:pt x="219" y="774"/>
                  <a:pt x="219" y="774"/>
                  <a:pt x="219" y="774"/>
                </a:cubicBezTo>
                <a:cubicBezTo>
                  <a:pt x="219" y="632"/>
                  <a:pt x="334" y="517"/>
                  <a:pt x="476" y="517"/>
                </a:cubicBezTo>
                <a:cubicBezTo>
                  <a:pt x="1140" y="517"/>
                  <a:pt x="1140" y="517"/>
                  <a:pt x="1140" y="517"/>
                </a:cubicBezTo>
                <a:cubicBezTo>
                  <a:pt x="1140" y="1521"/>
                  <a:pt x="1140" y="1521"/>
                  <a:pt x="1140" y="1521"/>
                </a:cubicBezTo>
                <a:cubicBezTo>
                  <a:pt x="1054" y="1521"/>
                  <a:pt x="1054" y="1521"/>
                  <a:pt x="1054" y="1521"/>
                </a:cubicBezTo>
                <a:cubicBezTo>
                  <a:pt x="476" y="1521"/>
                  <a:pt x="476" y="1521"/>
                  <a:pt x="476" y="1521"/>
                </a:cubicBezTo>
                <a:cubicBezTo>
                  <a:pt x="334" y="1521"/>
                  <a:pt x="219" y="1406"/>
                  <a:pt x="219" y="1264"/>
                </a:cubicBezTo>
                <a:close/>
                <a:moveTo>
                  <a:pt x="1090" y="1638"/>
                </a:moveTo>
                <a:cubicBezTo>
                  <a:pt x="1189" y="1797"/>
                  <a:pt x="1189" y="1797"/>
                  <a:pt x="1189" y="1797"/>
                </a:cubicBezTo>
                <a:cubicBezTo>
                  <a:pt x="1148" y="1823"/>
                  <a:pt x="1148" y="1823"/>
                  <a:pt x="1148" y="1823"/>
                </a:cubicBezTo>
                <a:lnTo>
                  <a:pt x="1090" y="1638"/>
                </a:lnTo>
                <a:close/>
                <a:moveTo>
                  <a:pt x="1212" y="567"/>
                </a:moveTo>
                <a:cubicBezTo>
                  <a:pt x="1421" y="567"/>
                  <a:pt x="1421" y="567"/>
                  <a:pt x="1421" y="567"/>
                </a:cubicBezTo>
                <a:cubicBezTo>
                  <a:pt x="2132" y="201"/>
                  <a:pt x="2132" y="201"/>
                  <a:pt x="2132" y="201"/>
                </a:cubicBezTo>
                <a:cubicBezTo>
                  <a:pt x="2132" y="1837"/>
                  <a:pt x="2132" y="1837"/>
                  <a:pt x="2132" y="1837"/>
                </a:cubicBezTo>
                <a:cubicBezTo>
                  <a:pt x="1421" y="1471"/>
                  <a:pt x="1421" y="1471"/>
                  <a:pt x="1421" y="1471"/>
                </a:cubicBezTo>
                <a:cubicBezTo>
                  <a:pt x="1212" y="1471"/>
                  <a:pt x="1212" y="1471"/>
                  <a:pt x="1212" y="1471"/>
                </a:cubicBezTo>
                <a:lnTo>
                  <a:pt x="1212" y="567"/>
                </a:lnTo>
                <a:close/>
                <a:moveTo>
                  <a:pt x="2203" y="135"/>
                </a:moveTo>
                <a:cubicBezTo>
                  <a:pt x="2248" y="135"/>
                  <a:pt x="2248" y="135"/>
                  <a:pt x="2248" y="135"/>
                </a:cubicBezTo>
                <a:cubicBezTo>
                  <a:pt x="2248" y="1915"/>
                  <a:pt x="2248" y="1915"/>
                  <a:pt x="2248" y="1915"/>
                </a:cubicBezTo>
                <a:cubicBezTo>
                  <a:pt x="2203" y="1915"/>
                  <a:pt x="2203" y="1915"/>
                  <a:pt x="2203" y="1915"/>
                </a:cubicBezTo>
                <a:lnTo>
                  <a:pt x="2203" y="135"/>
                </a:lnTo>
                <a:close/>
                <a:moveTo>
                  <a:pt x="2319" y="1169"/>
                </a:moveTo>
                <a:cubicBezTo>
                  <a:pt x="2319" y="865"/>
                  <a:pt x="2319" y="865"/>
                  <a:pt x="2319" y="865"/>
                </a:cubicBezTo>
                <a:cubicBezTo>
                  <a:pt x="2352" y="907"/>
                  <a:pt x="2371" y="960"/>
                  <a:pt x="2371" y="1017"/>
                </a:cubicBezTo>
                <a:cubicBezTo>
                  <a:pt x="2371" y="1074"/>
                  <a:pt x="2352" y="1126"/>
                  <a:pt x="2319" y="116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81">
            <a:extLst>
              <a:ext uri="{FF2B5EF4-FFF2-40B4-BE49-F238E27FC236}">
                <a16:creationId xmlns="" xmlns:a16="http://schemas.microsoft.com/office/drawing/2014/main" id="{797A4102-AC4B-47ED-B5DB-84C7FDE117B8}"/>
              </a:ext>
            </a:extLst>
          </p:cNvPr>
          <p:cNvSpPr>
            <a:spLocks/>
          </p:cNvSpPr>
          <p:nvPr/>
        </p:nvSpPr>
        <p:spPr bwMode="auto">
          <a:xfrm>
            <a:off x="3168406" y="4458426"/>
            <a:ext cx="314008" cy="304883"/>
          </a:xfrm>
          <a:custGeom>
            <a:avLst/>
            <a:gdLst>
              <a:gd name="T0" fmla="*/ 94 w 97"/>
              <a:gd name="T1" fmla="*/ 16 h 94"/>
              <a:gd name="T2" fmla="*/ 81 w 97"/>
              <a:gd name="T3" fmla="*/ 27 h 94"/>
              <a:gd name="T4" fmla="*/ 73 w 97"/>
              <a:gd name="T5" fmla="*/ 12 h 94"/>
              <a:gd name="T6" fmla="*/ 82 w 97"/>
              <a:gd name="T7" fmla="*/ 2 h 94"/>
              <a:gd name="T8" fmla="*/ 77 w 97"/>
              <a:gd name="T9" fmla="*/ 2 h 94"/>
              <a:gd name="T10" fmla="*/ 64 w 97"/>
              <a:gd name="T11" fmla="*/ 5 h 94"/>
              <a:gd name="T12" fmla="*/ 61 w 97"/>
              <a:gd name="T13" fmla="*/ 14 h 94"/>
              <a:gd name="T14" fmla="*/ 63 w 97"/>
              <a:gd name="T15" fmla="*/ 27 h 94"/>
              <a:gd name="T16" fmla="*/ 52 w 97"/>
              <a:gd name="T17" fmla="*/ 42 h 94"/>
              <a:gd name="T18" fmla="*/ 43 w 97"/>
              <a:gd name="T19" fmla="*/ 39 h 94"/>
              <a:gd name="T20" fmla="*/ 35 w 97"/>
              <a:gd name="T21" fmla="*/ 33 h 94"/>
              <a:gd name="T22" fmla="*/ 34 w 97"/>
              <a:gd name="T23" fmla="*/ 31 h 94"/>
              <a:gd name="T24" fmla="*/ 33 w 97"/>
              <a:gd name="T25" fmla="*/ 27 h 94"/>
              <a:gd name="T26" fmla="*/ 31 w 97"/>
              <a:gd name="T27" fmla="*/ 23 h 94"/>
              <a:gd name="T28" fmla="*/ 47 w 97"/>
              <a:gd name="T29" fmla="*/ 17 h 94"/>
              <a:gd name="T30" fmla="*/ 45 w 97"/>
              <a:gd name="T31" fmla="*/ 12 h 94"/>
              <a:gd name="T32" fmla="*/ 44 w 97"/>
              <a:gd name="T33" fmla="*/ 10 h 94"/>
              <a:gd name="T34" fmla="*/ 11 w 97"/>
              <a:gd name="T35" fmla="*/ 23 h 94"/>
              <a:gd name="T36" fmla="*/ 11 w 97"/>
              <a:gd name="T37" fmla="*/ 24 h 94"/>
              <a:gd name="T38" fmla="*/ 9 w 97"/>
              <a:gd name="T39" fmla="*/ 33 h 94"/>
              <a:gd name="T40" fmla="*/ 0 w 97"/>
              <a:gd name="T41" fmla="*/ 38 h 94"/>
              <a:gd name="T42" fmla="*/ 17 w 97"/>
              <a:gd name="T43" fmla="*/ 41 h 94"/>
              <a:gd name="T44" fmla="*/ 16 w 97"/>
              <a:gd name="T45" fmla="*/ 36 h 94"/>
              <a:gd name="T46" fmla="*/ 24 w 97"/>
              <a:gd name="T47" fmla="*/ 37 h 94"/>
              <a:gd name="T48" fmla="*/ 27 w 97"/>
              <a:gd name="T49" fmla="*/ 39 h 94"/>
              <a:gd name="T50" fmla="*/ 29 w 97"/>
              <a:gd name="T51" fmla="*/ 39 h 94"/>
              <a:gd name="T52" fmla="*/ 36 w 97"/>
              <a:gd name="T53" fmla="*/ 49 h 94"/>
              <a:gd name="T54" fmla="*/ 15 w 97"/>
              <a:gd name="T55" fmla="*/ 84 h 94"/>
              <a:gd name="T56" fmla="*/ 23 w 97"/>
              <a:gd name="T57" fmla="*/ 93 h 94"/>
              <a:gd name="T58" fmla="*/ 77 w 97"/>
              <a:gd name="T59" fmla="*/ 89 h 94"/>
              <a:gd name="T60" fmla="*/ 85 w 97"/>
              <a:gd name="T61" fmla="*/ 81 h 94"/>
              <a:gd name="T62" fmla="*/ 59 w 97"/>
              <a:gd name="T63" fmla="*/ 53 h 94"/>
              <a:gd name="T64" fmla="*/ 69 w 97"/>
              <a:gd name="T65" fmla="*/ 42 h 94"/>
              <a:gd name="T66" fmla="*/ 77 w 97"/>
              <a:gd name="T67" fmla="*/ 38 h 94"/>
              <a:gd name="T68" fmla="*/ 96 w 97"/>
              <a:gd name="T69" fmla="*/ 28 h 94"/>
              <a:gd name="T70" fmla="*/ 97 w 97"/>
              <a:gd name="T71" fmla="*/ 1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94">
                <a:moveTo>
                  <a:pt x="96" y="16"/>
                </a:moveTo>
                <a:cubicBezTo>
                  <a:pt x="95" y="16"/>
                  <a:pt x="94" y="16"/>
                  <a:pt x="94" y="16"/>
                </a:cubicBezTo>
                <a:cubicBezTo>
                  <a:pt x="94" y="16"/>
                  <a:pt x="94" y="16"/>
                  <a:pt x="87" y="27"/>
                </a:cubicBezTo>
                <a:cubicBezTo>
                  <a:pt x="87" y="27"/>
                  <a:pt x="87" y="27"/>
                  <a:pt x="81" y="27"/>
                </a:cubicBezTo>
                <a:cubicBezTo>
                  <a:pt x="81" y="27"/>
                  <a:pt x="81" y="27"/>
                  <a:pt x="73" y="19"/>
                </a:cubicBezTo>
                <a:cubicBezTo>
                  <a:pt x="73" y="19"/>
                  <a:pt x="73" y="19"/>
                  <a:pt x="73" y="12"/>
                </a:cubicBezTo>
                <a:cubicBezTo>
                  <a:pt x="73" y="12"/>
                  <a:pt x="73" y="12"/>
                  <a:pt x="83" y="4"/>
                </a:cubicBezTo>
                <a:cubicBezTo>
                  <a:pt x="83" y="3"/>
                  <a:pt x="83" y="2"/>
                  <a:pt x="82" y="2"/>
                </a:cubicBezTo>
                <a:cubicBezTo>
                  <a:pt x="82" y="2"/>
                  <a:pt x="82" y="2"/>
                  <a:pt x="81" y="2"/>
                </a:cubicBezTo>
                <a:cubicBezTo>
                  <a:pt x="81" y="2"/>
                  <a:pt x="79" y="2"/>
                  <a:pt x="77" y="2"/>
                </a:cubicBezTo>
                <a:cubicBezTo>
                  <a:pt x="77" y="1"/>
                  <a:pt x="76" y="1"/>
                  <a:pt x="75" y="1"/>
                </a:cubicBezTo>
                <a:cubicBezTo>
                  <a:pt x="69" y="0"/>
                  <a:pt x="66" y="3"/>
                  <a:pt x="64" y="5"/>
                </a:cubicBezTo>
                <a:cubicBezTo>
                  <a:pt x="62" y="8"/>
                  <a:pt x="61" y="10"/>
                  <a:pt x="61" y="10"/>
                </a:cubicBezTo>
                <a:cubicBezTo>
                  <a:pt x="61" y="10"/>
                  <a:pt x="61" y="11"/>
                  <a:pt x="61" y="14"/>
                </a:cubicBezTo>
                <a:cubicBezTo>
                  <a:pt x="61" y="18"/>
                  <a:pt x="61" y="23"/>
                  <a:pt x="62" y="26"/>
                </a:cubicBezTo>
                <a:cubicBezTo>
                  <a:pt x="63" y="27"/>
                  <a:pt x="63" y="27"/>
                  <a:pt x="63" y="27"/>
                </a:cubicBezTo>
                <a:cubicBezTo>
                  <a:pt x="62" y="30"/>
                  <a:pt x="59" y="35"/>
                  <a:pt x="59" y="35"/>
                </a:cubicBezTo>
                <a:cubicBezTo>
                  <a:pt x="59" y="35"/>
                  <a:pt x="59" y="35"/>
                  <a:pt x="52" y="42"/>
                </a:cubicBezTo>
                <a:cubicBezTo>
                  <a:pt x="52" y="42"/>
                  <a:pt x="52" y="42"/>
                  <a:pt x="50" y="45"/>
                </a:cubicBezTo>
                <a:cubicBezTo>
                  <a:pt x="50" y="45"/>
                  <a:pt x="50" y="45"/>
                  <a:pt x="43" y="39"/>
                </a:cubicBezTo>
                <a:cubicBezTo>
                  <a:pt x="43" y="40"/>
                  <a:pt x="42" y="41"/>
                  <a:pt x="42" y="41"/>
                </a:cubicBezTo>
                <a:cubicBezTo>
                  <a:pt x="42" y="41"/>
                  <a:pt x="42" y="41"/>
                  <a:pt x="35" y="33"/>
                </a:cubicBezTo>
                <a:cubicBezTo>
                  <a:pt x="35" y="33"/>
                  <a:pt x="35" y="33"/>
                  <a:pt x="35" y="33"/>
                </a:cubicBezTo>
                <a:cubicBezTo>
                  <a:pt x="35" y="33"/>
                  <a:pt x="35" y="33"/>
                  <a:pt x="34" y="31"/>
                </a:cubicBezTo>
                <a:cubicBezTo>
                  <a:pt x="34" y="31"/>
                  <a:pt x="34" y="31"/>
                  <a:pt x="31" y="29"/>
                </a:cubicBezTo>
                <a:cubicBezTo>
                  <a:pt x="31" y="29"/>
                  <a:pt x="31" y="29"/>
                  <a:pt x="33" y="27"/>
                </a:cubicBezTo>
                <a:cubicBezTo>
                  <a:pt x="33" y="27"/>
                  <a:pt x="33" y="27"/>
                  <a:pt x="31" y="26"/>
                </a:cubicBezTo>
                <a:cubicBezTo>
                  <a:pt x="31" y="25"/>
                  <a:pt x="31" y="24"/>
                  <a:pt x="31" y="23"/>
                </a:cubicBezTo>
                <a:cubicBezTo>
                  <a:pt x="32" y="22"/>
                  <a:pt x="39" y="20"/>
                  <a:pt x="45" y="18"/>
                </a:cubicBezTo>
                <a:cubicBezTo>
                  <a:pt x="45" y="18"/>
                  <a:pt x="45" y="18"/>
                  <a:pt x="47" y="17"/>
                </a:cubicBezTo>
                <a:cubicBezTo>
                  <a:pt x="47" y="17"/>
                  <a:pt x="47" y="17"/>
                  <a:pt x="46" y="15"/>
                </a:cubicBezTo>
                <a:cubicBezTo>
                  <a:pt x="46" y="15"/>
                  <a:pt x="46" y="15"/>
                  <a:pt x="45" y="12"/>
                </a:cubicBezTo>
                <a:cubicBezTo>
                  <a:pt x="45" y="12"/>
                  <a:pt x="45" y="12"/>
                  <a:pt x="44" y="11"/>
                </a:cubicBezTo>
                <a:cubicBezTo>
                  <a:pt x="44" y="11"/>
                  <a:pt x="44" y="11"/>
                  <a:pt x="44" y="10"/>
                </a:cubicBezTo>
                <a:cubicBezTo>
                  <a:pt x="43" y="10"/>
                  <a:pt x="38" y="10"/>
                  <a:pt x="32" y="11"/>
                </a:cubicBezTo>
                <a:cubicBezTo>
                  <a:pt x="23" y="13"/>
                  <a:pt x="17" y="17"/>
                  <a:pt x="11" y="23"/>
                </a:cubicBezTo>
                <a:cubicBezTo>
                  <a:pt x="11" y="23"/>
                  <a:pt x="11" y="23"/>
                  <a:pt x="11" y="23"/>
                </a:cubicBezTo>
                <a:cubicBezTo>
                  <a:pt x="11" y="23"/>
                  <a:pt x="11" y="23"/>
                  <a:pt x="11" y="24"/>
                </a:cubicBezTo>
                <a:cubicBezTo>
                  <a:pt x="11" y="27"/>
                  <a:pt x="11" y="29"/>
                  <a:pt x="11" y="30"/>
                </a:cubicBezTo>
                <a:cubicBezTo>
                  <a:pt x="11" y="31"/>
                  <a:pt x="11" y="33"/>
                  <a:pt x="9" y="33"/>
                </a:cubicBezTo>
                <a:cubicBezTo>
                  <a:pt x="9" y="33"/>
                  <a:pt x="9" y="33"/>
                  <a:pt x="6" y="31"/>
                </a:cubicBezTo>
                <a:cubicBezTo>
                  <a:pt x="6" y="31"/>
                  <a:pt x="6" y="31"/>
                  <a:pt x="0" y="38"/>
                </a:cubicBezTo>
                <a:cubicBezTo>
                  <a:pt x="0" y="38"/>
                  <a:pt x="0" y="38"/>
                  <a:pt x="10" y="48"/>
                </a:cubicBezTo>
                <a:cubicBezTo>
                  <a:pt x="10" y="48"/>
                  <a:pt x="10" y="48"/>
                  <a:pt x="17" y="41"/>
                </a:cubicBezTo>
                <a:cubicBezTo>
                  <a:pt x="17" y="41"/>
                  <a:pt x="17" y="41"/>
                  <a:pt x="13" y="37"/>
                </a:cubicBezTo>
                <a:cubicBezTo>
                  <a:pt x="14" y="37"/>
                  <a:pt x="15" y="37"/>
                  <a:pt x="16" y="36"/>
                </a:cubicBezTo>
                <a:cubicBezTo>
                  <a:pt x="17" y="35"/>
                  <a:pt x="21" y="35"/>
                  <a:pt x="23" y="36"/>
                </a:cubicBezTo>
                <a:cubicBezTo>
                  <a:pt x="23" y="36"/>
                  <a:pt x="23" y="36"/>
                  <a:pt x="24" y="37"/>
                </a:cubicBezTo>
                <a:cubicBezTo>
                  <a:pt x="24" y="37"/>
                  <a:pt x="24" y="37"/>
                  <a:pt x="25" y="36"/>
                </a:cubicBezTo>
                <a:cubicBezTo>
                  <a:pt x="25" y="36"/>
                  <a:pt x="25" y="36"/>
                  <a:pt x="27" y="39"/>
                </a:cubicBezTo>
                <a:cubicBezTo>
                  <a:pt x="27" y="39"/>
                  <a:pt x="27" y="39"/>
                  <a:pt x="29" y="40"/>
                </a:cubicBezTo>
                <a:cubicBezTo>
                  <a:pt x="29" y="40"/>
                  <a:pt x="29" y="40"/>
                  <a:pt x="29" y="39"/>
                </a:cubicBezTo>
                <a:cubicBezTo>
                  <a:pt x="29" y="39"/>
                  <a:pt x="29" y="39"/>
                  <a:pt x="37" y="47"/>
                </a:cubicBezTo>
                <a:cubicBezTo>
                  <a:pt x="36" y="48"/>
                  <a:pt x="36" y="48"/>
                  <a:pt x="36" y="49"/>
                </a:cubicBezTo>
                <a:cubicBezTo>
                  <a:pt x="36" y="49"/>
                  <a:pt x="36" y="49"/>
                  <a:pt x="42" y="55"/>
                </a:cubicBezTo>
                <a:cubicBezTo>
                  <a:pt x="42" y="55"/>
                  <a:pt x="42" y="55"/>
                  <a:pt x="15" y="84"/>
                </a:cubicBezTo>
                <a:cubicBezTo>
                  <a:pt x="13" y="86"/>
                  <a:pt x="14" y="89"/>
                  <a:pt x="17" y="91"/>
                </a:cubicBezTo>
                <a:cubicBezTo>
                  <a:pt x="19" y="93"/>
                  <a:pt x="22" y="94"/>
                  <a:pt x="23" y="93"/>
                </a:cubicBezTo>
                <a:cubicBezTo>
                  <a:pt x="23" y="93"/>
                  <a:pt x="23" y="93"/>
                  <a:pt x="50" y="63"/>
                </a:cubicBezTo>
                <a:cubicBezTo>
                  <a:pt x="50" y="63"/>
                  <a:pt x="50" y="63"/>
                  <a:pt x="77" y="89"/>
                </a:cubicBezTo>
                <a:cubicBezTo>
                  <a:pt x="79" y="91"/>
                  <a:pt x="82" y="90"/>
                  <a:pt x="84" y="88"/>
                </a:cubicBezTo>
                <a:cubicBezTo>
                  <a:pt x="86" y="85"/>
                  <a:pt x="87" y="82"/>
                  <a:pt x="85" y="81"/>
                </a:cubicBezTo>
                <a:cubicBezTo>
                  <a:pt x="85" y="81"/>
                  <a:pt x="85" y="81"/>
                  <a:pt x="58" y="54"/>
                </a:cubicBezTo>
                <a:cubicBezTo>
                  <a:pt x="58" y="54"/>
                  <a:pt x="58" y="54"/>
                  <a:pt x="59" y="53"/>
                </a:cubicBezTo>
                <a:cubicBezTo>
                  <a:pt x="59" y="53"/>
                  <a:pt x="59" y="53"/>
                  <a:pt x="59" y="52"/>
                </a:cubicBezTo>
                <a:cubicBezTo>
                  <a:pt x="59" y="52"/>
                  <a:pt x="65" y="45"/>
                  <a:pt x="69" y="42"/>
                </a:cubicBezTo>
                <a:cubicBezTo>
                  <a:pt x="71" y="40"/>
                  <a:pt x="73" y="39"/>
                  <a:pt x="74" y="38"/>
                </a:cubicBezTo>
                <a:cubicBezTo>
                  <a:pt x="75" y="38"/>
                  <a:pt x="77" y="38"/>
                  <a:pt x="77" y="38"/>
                </a:cubicBezTo>
                <a:cubicBezTo>
                  <a:pt x="77" y="38"/>
                  <a:pt x="83" y="39"/>
                  <a:pt x="83" y="39"/>
                </a:cubicBezTo>
                <a:cubicBezTo>
                  <a:pt x="92" y="39"/>
                  <a:pt x="96" y="28"/>
                  <a:pt x="96" y="28"/>
                </a:cubicBezTo>
                <a:cubicBezTo>
                  <a:pt x="96" y="28"/>
                  <a:pt x="96" y="27"/>
                  <a:pt x="97" y="21"/>
                </a:cubicBezTo>
                <a:cubicBezTo>
                  <a:pt x="97" y="19"/>
                  <a:pt x="97" y="18"/>
                  <a:pt x="97" y="17"/>
                </a:cubicBezTo>
                <a:cubicBezTo>
                  <a:pt x="96" y="16"/>
                  <a:pt x="96" y="16"/>
                  <a:pt x="96" y="1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9">
            <a:extLst>
              <a:ext uri="{FF2B5EF4-FFF2-40B4-BE49-F238E27FC236}">
                <a16:creationId xmlns="" xmlns:a16="http://schemas.microsoft.com/office/drawing/2014/main" id="{2C40DDA7-C12B-4ABA-A6F2-AD0BB66981B3}"/>
              </a:ext>
            </a:extLst>
          </p:cNvPr>
          <p:cNvSpPr>
            <a:spLocks noEditPoints="1"/>
          </p:cNvSpPr>
          <p:nvPr/>
        </p:nvSpPr>
        <p:spPr bwMode="auto">
          <a:xfrm>
            <a:off x="4774900" y="4441857"/>
            <a:ext cx="338021" cy="338022"/>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118 w 128"/>
              <a:gd name="T11" fmla="*/ 48 h 128"/>
              <a:gd name="T12" fmla="*/ 97 w 128"/>
              <a:gd name="T13" fmla="*/ 33 h 128"/>
              <a:gd name="T14" fmla="*/ 82 w 128"/>
              <a:gd name="T15" fmla="*/ 11 h 128"/>
              <a:gd name="T16" fmla="*/ 118 w 128"/>
              <a:gd name="T17" fmla="*/ 48 h 128"/>
              <a:gd name="T18" fmla="*/ 96 w 128"/>
              <a:gd name="T19" fmla="*/ 64 h 128"/>
              <a:gd name="T20" fmla="*/ 94 w 128"/>
              <a:gd name="T21" fmla="*/ 81 h 128"/>
              <a:gd name="T22" fmla="*/ 65 w 128"/>
              <a:gd name="T23" fmla="*/ 75 h 128"/>
              <a:gd name="T24" fmla="*/ 36 w 128"/>
              <a:gd name="T25" fmla="*/ 81 h 128"/>
              <a:gd name="T26" fmla="*/ 34 w 128"/>
              <a:gd name="T27" fmla="*/ 64 h 128"/>
              <a:gd name="T28" fmla="*/ 39 w 128"/>
              <a:gd name="T29" fmla="*/ 39 h 128"/>
              <a:gd name="T30" fmla="*/ 65 w 128"/>
              <a:gd name="T31" fmla="*/ 33 h 128"/>
              <a:gd name="T32" fmla="*/ 91 w 128"/>
              <a:gd name="T33" fmla="*/ 39 h 128"/>
              <a:gd name="T34" fmla="*/ 96 w 128"/>
              <a:gd name="T35" fmla="*/ 64 h 128"/>
              <a:gd name="T36" fmla="*/ 65 w 128"/>
              <a:gd name="T37" fmla="*/ 8 h 128"/>
              <a:gd name="T38" fmla="*/ 68 w 128"/>
              <a:gd name="T39" fmla="*/ 8 h 128"/>
              <a:gd name="T40" fmla="*/ 87 w 128"/>
              <a:gd name="T41" fmla="*/ 29 h 128"/>
              <a:gd name="T42" fmla="*/ 65 w 128"/>
              <a:gd name="T43" fmla="*/ 26 h 128"/>
              <a:gd name="T44" fmla="*/ 45 w 128"/>
              <a:gd name="T45" fmla="*/ 29 h 128"/>
              <a:gd name="T46" fmla="*/ 65 w 128"/>
              <a:gd name="T47" fmla="*/ 8 h 128"/>
              <a:gd name="T48" fmla="*/ 50 w 128"/>
              <a:gd name="T49" fmla="*/ 10 h 128"/>
              <a:gd name="T50" fmla="*/ 34 w 128"/>
              <a:gd name="T51" fmla="*/ 33 h 128"/>
              <a:gd name="T52" fmla="*/ 10 w 128"/>
              <a:gd name="T53" fmla="*/ 51 h 128"/>
              <a:gd name="T54" fmla="*/ 50 w 128"/>
              <a:gd name="T55" fmla="*/ 10 h 128"/>
              <a:gd name="T56" fmla="*/ 16 w 128"/>
              <a:gd name="T57" fmla="*/ 93 h 128"/>
              <a:gd name="T58" fmla="*/ 8 w 128"/>
              <a:gd name="T59" fmla="*/ 65 h 128"/>
              <a:gd name="T60" fmla="*/ 30 w 128"/>
              <a:gd name="T61" fmla="*/ 44 h 128"/>
              <a:gd name="T62" fmla="*/ 27 w 128"/>
              <a:gd name="T63" fmla="*/ 64 h 128"/>
              <a:gd name="T64" fmla="*/ 29 w 128"/>
              <a:gd name="T65" fmla="*/ 84 h 128"/>
              <a:gd name="T66" fmla="*/ 16 w 128"/>
              <a:gd name="T67" fmla="*/ 93 h 128"/>
              <a:gd name="T68" fmla="*/ 20 w 128"/>
              <a:gd name="T69" fmla="*/ 99 h 128"/>
              <a:gd name="T70" fmla="*/ 32 w 128"/>
              <a:gd name="T71" fmla="*/ 91 h 128"/>
              <a:gd name="T72" fmla="*/ 50 w 128"/>
              <a:gd name="T73" fmla="*/ 119 h 128"/>
              <a:gd name="T74" fmla="*/ 20 w 128"/>
              <a:gd name="T75" fmla="*/ 99 h 128"/>
              <a:gd name="T76" fmla="*/ 68 w 128"/>
              <a:gd name="T77" fmla="*/ 121 h 128"/>
              <a:gd name="T78" fmla="*/ 65 w 128"/>
              <a:gd name="T79" fmla="*/ 121 h 128"/>
              <a:gd name="T80" fmla="*/ 39 w 128"/>
              <a:gd name="T81" fmla="*/ 88 h 128"/>
              <a:gd name="T82" fmla="*/ 65 w 128"/>
              <a:gd name="T83" fmla="*/ 83 h 128"/>
              <a:gd name="T84" fmla="*/ 92 w 128"/>
              <a:gd name="T85" fmla="*/ 88 h 128"/>
              <a:gd name="T86" fmla="*/ 68 w 128"/>
              <a:gd name="T87" fmla="*/ 121 h 128"/>
              <a:gd name="T88" fmla="*/ 82 w 128"/>
              <a:gd name="T89" fmla="*/ 118 h 128"/>
              <a:gd name="T90" fmla="*/ 99 w 128"/>
              <a:gd name="T91" fmla="*/ 91 h 128"/>
              <a:gd name="T92" fmla="*/ 109 w 128"/>
              <a:gd name="T93" fmla="*/ 98 h 128"/>
              <a:gd name="T94" fmla="*/ 82 w 128"/>
              <a:gd name="T95" fmla="*/ 118 h 128"/>
              <a:gd name="T96" fmla="*/ 101 w 128"/>
              <a:gd name="T97" fmla="*/ 84 h 128"/>
              <a:gd name="T98" fmla="*/ 104 w 128"/>
              <a:gd name="T99" fmla="*/ 64 h 128"/>
              <a:gd name="T100" fmla="*/ 101 w 128"/>
              <a:gd name="T101" fmla="*/ 44 h 128"/>
              <a:gd name="T102" fmla="*/ 121 w 128"/>
              <a:gd name="T103" fmla="*/ 62 h 128"/>
              <a:gd name="T104" fmla="*/ 121 w 128"/>
              <a:gd name="T105" fmla="*/ 64 h 128"/>
              <a:gd name="T106" fmla="*/ 114 w 128"/>
              <a:gd name="T107" fmla="*/ 92 h 128"/>
              <a:gd name="T108" fmla="*/ 101 w 128"/>
              <a:gd name="T109"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8" h="128">
                <a:moveTo>
                  <a:pt x="64" y="0"/>
                </a:moveTo>
                <a:cubicBezTo>
                  <a:pt x="29" y="0"/>
                  <a:pt x="0" y="29"/>
                  <a:pt x="0" y="64"/>
                </a:cubicBezTo>
                <a:cubicBezTo>
                  <a:pt x="0" y="100"/>
                  <a:pt x="29" y="128"/>
                  <a:pt x="64" y="128"/>
                </a:cubicBezTo>
                <a:cubicBezTo>
                  <a:pt x="100" y="128"/>
                  <a:pt x="128" y="100"/>
                  <a:pt x="128" y="64"/>
                </a:cubicBezTo>
                <a:cubicBezTo>
                  <a:pt x="128" y="29"/>
                  <a:pt x="100" y="0"/>
                  <a:pt x="64" y="0"/>
                </a:cubicBezTo>
                <a:close/>
                <a:moveTo>
                  <a:pt x="118" y="48"/>
                </a:moveTo>
                <a:cubicBezTo>
                  <a:pt x="112" y="42"/>
                  <a:pt x="105" y="37"/>
                  <a:pt x="97" y="33"/>
                </a:cubicBezTo>
                <a:cubicBezTo>
                  <a:pt x="93" y="25"/>
                  <a:pt x="88" y="17"/>
                  <a:pt x="82" y="11"/>
                </a:cubicBezTo>
                <a:cubicBezTo>
                  <a:pt x="99" y="17"/>
                  <a:pt x="113" y="30"/>
                  <a:pt x="118" y="48"/>
                </a:cubicBezTo>
                <a:close/>
                <a:moveTo>
                  <a:pt x="96" y="64"/>
                </a:moveTo>
                <a:cubicBezTo>
                  <a:pt x="96" y="70"/>
                  <a:pt x="96" y="76"/>
                  <a:pt x="94" y="81"/>
                </a:cubicBezTo>
                <a:cubicBezTo>
                  <a:pt x="85" y="77"/>
                  <a:pt x="76" y="75"/>
                  <a:pt x="65" y="75"/>
                </a:cubicBezTo>
                <a:cubicBezTo>
                  <a:pt x="55" y="75"/>
                  <a:pt x="45" y="77"/>
                  <a:pt x="36" y="81"/>
                </a:cubicBezTo>
                <a:cubicBezTo>
                  <a:pt x="35" y="76"/>
                  <a:pt x="34" y="70"/>
                  <a:pt x="34" y="64"/>
                </a:cubicBezTo>
                <a:cubicBezTo>
                  <a:pt x="34" y="55"/>
                  <a:pt x="36" y="47"/>
                  <a:pt x="39" y="39"/>
                </a:cubicBezTo>
                <a:cubicBezTo>
                  <a:pt x="47" y="35"/>
                  <a:pt x="56" y="33"/>
                  <a:pt x="65" y="33"/>
                </a:cubicBezTo>
                <a:cubicBezTo>
                  <a:pt x="75" y="33"/>
                  <a:pt x="83" y="35"/>
                  <a:pt x="91" y="39"/>
                </a:cubicBezTo>
                <a:cubicBezTo>
                  <a:pt x="95" y="47"/>
                  <a:pt x="96" y="55"/>
                  <a:pt x="96" y="64"/>
                </a:cubicBezTo>
                <a:close/>
                <a:moveTo>
                  <a:pt x="65" y="8"/>
                </a:moveTo>
                <a:cubicBezTo>
                  <a:pt x="66" y="8"/>
                  <a:pt x="67" y="8"/>
                  <a:pt x="68" y="8"/>
                </a:cubicBezTo>
                <a:cubicBezTo>
                  <a:pt x="75" y="14"/>
                  <a:pt x="82" y="21"/>
                  <a:pt x="87" y="29"/>
                </a:cubicBezTo>
                <a:cubicBezTo>
                  <a:pt x="80" y="27"/>
                  <a:pt x="73" y="26"/>
                  <a:pt x="65" y="26"/>
                </a:cubicBezTo>
                <a:cubicBezTo>
                  <a:pt x="58" y="26"/>
                  <a:pt x="51" y="27"/>
                  <a:pt x="45" y="29"/>
                </a:cubicBezTo>
                <a:cubicBezTo>
                  <a:pt x="50" y="20"/>
                  <a:pt x="57" y="13"/>
                  <a:pt x="65" y="8"/>
                </a:cubicBezTo>
                <a:close/>
                <a:moveTo>
                  <a:pt x="50" y="10"/>
                </a:moveTo>
                <a:cubicBezTo>
                  <a:pt x="43" y="16"/>
                  <a:pt x="38" y="24"/>
                  <a:pt x="34" y="33"/>
                </a:cubicBezTo>
                <a:cubicBezTo>
                  <a:pt x="25" y="37"/>
                  <a:pt x="16" y="43"/>
                  <a:pt x="10" y="51"/>
                </a:cubicBezTo>
                <a:cubicBezTo>
                  <a:pt x="15" y="31"/>
                  <a:pt x="30" y="15"/>
                  <a:pt x="50" y="10"/>
                </a:cubicBezTo>
                <a:close/>
                <a:moveTo>
                  <a:pt x="16" y="93"/>
                </a:moveTo>
                <a:cubicBezTo>
                  <a:pt x="11" y="85"/>
                  <a:pt x="8" y="75"/>
                  <a:pt x="8" y="65"/>
                </a:cubicBezTo>
                <a:cubicBezTo>
                  <a:pt x="13" y="57"/>
                  <a:pt x="21" y="49"/>
                  <a:pt x="30" y="44"/>
                </a:cubicBezTo>
                <a:cubicBezTo>
                  <a:pt x="28" y="50"/>
                  <a:pt x="27" y="57"/>
                  <a:pt x="27" y="64"/>
                </a:cubicBezTo>
                <a:cubicBezTo>
                  <a:pt x="27" y="71"/>
                  <a:pt x="28" y="78"/>
                  <a:pt x="29" y="84"/>
                </a:cubicBezTo>
                <a:cubicBezTo>
                  <a:pt x="25" y="87"/>
                  <a:pt x="20" y="90"/>
                  <a:pt x="16" y="93"/>
                </a:cubicBezTo>
                <a:close/>
                <a:moveTo>
                  <a:pt x="20" y="99"/>
                </a:moveTo>
                <a:cubicBezTo>
                  <a:pt x="24" y="96"/>
                  <a:pt x="28" y="94"/>
                  <a:pt x="32" y="91"/>
                </a:cubicBezTo>
                <a:cubicBezTo>
                  <a:pt x="36" y="102"/>
                  <a:pt x="42" y="111"/>
                  <a:pt x="50" y="119"/>
                </a:cubicBezTo>
                <a:cubicBezTo>
                  <a:pt x="38" y="116"/>
                  <a:pt x="28" y="109"/>
                  <a:pt x="20" y="99"/>
                </a:cubicBezTo>
                <a:close/>
                <a:moveTo>
                  <a:pt x="68" y="121"/>
                </a:moveTo>
                <a:cubicBezTo>
                  <a:pt x="67" y="121"/>
                  <a:pt x="66" y="121"/>
                  <a:pt x="65" y="121"/>
                </a:cubicBezTo>
                <a:cubicBezTo>
                  <a:pt x="53" y="113"/>
                  <a:pt x="44" y="102"/>
                  <a:pt x="39" y="88"/>
                </a:cubicBezTo>
                <a:cubicBezTo>
                  <a:pt x="47" y="85"/>
                  <a:pt x="56" y="83"/>
                  <a:pt x="65" y="83"/>
                </a:cubicBezTo>
                <a:cubicBezTo>
                  <a:pt x="75" y="83"/>
                  <a:pt x="84" y="85"/>
                  <a:pt x="92" y="88"/>
                </a:cubicBezTo>
                <a:cubicBezTo>
                  <a:pt x="87" y="101"/>
                  <a:pt x="79" y="113"/>
                  <a:pt x="68" y="121"/>
                </a:cubicBezTo>
                <a:close/>
                <a:moveTo>
                  <a:pt x="82" y="118"/>
                </a:moveTo>
                <a:cubicBezTo>
                  <a:pt x="89" y="110"/>
                  <a:pt x="95" y="101"/>
                  <a:pt x="99" y="91"/>
                </a:cubicBezTo>
                <a:cubicBezTo>
                  <a:pt x="103" y="93"/>
                  <a:pt x="106" y="96"/>
                  <a:pt x="109" y="98"/>
                </a:cubicBezTo>
                <a:cubicBezTo>
                  <a:pt x="103" y="107"/>
                  <a:pt x="93" y="114"/>
                  <a:pt x="82" y="118"/>
                </a:cubicBezTo>
                <a:close/>
                <a:moveTo>
                  <a:pt x="101" y="84"/>
                </a:moveTo>
                <a:cubicBezTo>
                  <a:pt x="103" y="78"/>
                  <a:pt x="104" y="71"/>
                  <a:pt x="104" y="64"/>
                </a:cubicBezTo>
                <a:cubicBezTo>
                  <a:pt x="104" y="57"/>
                  <a:pt x="103" y="50"/>
                  <a:pt x="101" y="44"/>
                </a:cubicBezTo>
                <a:cubicBezTo>
                  <a:pt x="109" y="48"/>
                  <a:pt x="116" y="55"/>
                  <a:pt x="121" y="62"/>
                </a:cubicBezTo>
                <a:cubicBezTo>
                  <a:pt x="121" y="63"/>
                  <a:pt x="121" y="64"/>
                  <a:pt x="121" y="64"/>
                </a:cubicBezTo>
                <a:cubicBezTo>
                  <a:pt x="121" y="75"/>
                  <a:pt x="118" y="84"/>
                  <a:pt x="114" y="92"/>
                </a:cubicBezTo>
                <a:cubicBezTo>
                  <a:pt x="110" y="89"/>
                  <a:pt x="106" y="86"/>
                  <a:pt x="101" y="8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98" name="Group 97">
            <a:extLst>
              <a:ext uri="{FF2B5EF4-FFF2-40B4-BE49-F238E27FC236}">
                <a16:creationId xmlns="" xmlns:a16="http://schemas.microsoft.com/office/drawing/2014/main" id="{5F265E56-A4EB-4FAB-9D4E-A1069A2EFDAD}"/>
              </a:ext>
            </a:extLst>
          </p:cNvPr>
          <p:cNvGrpSpPr/>
          <p:nvPr/>
        </p:nvGrpSpPr>
        <p:grpSpPr>
          <a:xfrm>
            <a:off x="3998849" y="4432766"/>
            <a:ext cx="270652" cy="356203"/>
            <a:chOff x="5081588" y="1744663"/>
            <a:chExt cx="552450" cy="727075"/>
          </a:xfrm>
          <a:solidFill>
            <a:schemeClr val="tx1"/>
          </a:solidFill>
        </p:grpSpPr>
        <p:sp>
          <p:nvSpPr>
            <p:cNvPr id="99" name="Freeform 65">
              <a:extLst>
                <a:ext uri="{FF2B5EF4-FFF2-40B4-BE49-F238E27FC236}">
                  <a16:creationId xmlns="" xmlns:a16="http://schemas.microsoft.com/office/drawing/2014/main" id="{B800A90E-624B-4BA5-9932-4C4B9918EB6F}"/>
                </a:ext>
              </a:extLst>
            </p:cNvPr>
            <p:cNvSpPr>
              <a:spLocks noEditPoints="1"/>
            </p:cNvSpPr>
            <p:nvPr/>
          </p:nvSpPr>
          <p:spPr bwMode="auto">
            <a:xfrm>
              <a:off x="5081588" y="1744663"/>
              <a:ext cx="552450" cy="727075"/>
            </a:xfrm>
            <a:custGeom>
              <a:avLst/>
              <a:gdLst>
                <a:gd name="T0" fmla="*/ 884 w 971"/>
                <a:gd name="T1" fmla="*/ 207 h 1283"/>
                <a:gd name="T2" fmla="*/ 715 w 971"/>
                <a:gd name="T3" fmla="*/ 207 h 1283"/>
                <a:gd name="T4" fmla="*/ 715 w 971"/>
                <a:gd name="T5" fmla="*/ 192 h 1283"/>
                <a:gd name="T6" fmla="*/ 673 w 971"/>
                <a:gd name="T7" fmla="*/ 150 h 1283"/>
                <a:gd name="T8" fmla="*/ 578 w 971"/>
                <a:gd name="T9" fmla="*/ 150 h 1283"/>
                <a:gd name="T10" fmla="*/ 589 w 971"/>
                <a:gd name="T11" fmla="*/ 103 h 1283"/>
                <a:gd name="T12" fmla="*/ 485 w 971"/>
                <a:gd name="T13" fmla="*/ 0 h 1283"/>
                <a:gd name="T14" fmla="*/ 382 w 971"/>
                <a:gd name="T15" fmla="*/ 103 h 1283"/>
                <a:gd name="T16" fmla="*/ 393 w 971"/>
                <a:gd name="T17" fmla="*/ 150 h 1283"/>
                <a:gd name="T18" fmla="*/ 297 w 971"/>
                <a:gd name="T19" fmla="*/ 150 h 1283"/>
                <a:gd name="T20" fmla="*/ 255 w 971"/>
                <a:gd name="T21" fmla="*/ 192 h 1283"/>
                <a:gd name="T22" fmla="*/ 255 w 971"/>
                <a:gd name="T23" fmla="*/ 207 h 1283"/>
                <a:gd name="T24" fmla="*/ 87 w 971"/>
                <a:gd name="T25" fmla="*/ 207 h 1283"/>
                <a:gd name="T26" fmla="*/ 0 w 971"/>
                <a:gd name="T27" fmla="*/ 294 h 1283"/>
                <a:gd name="T28" fmla="*/ 0 w 971"/>
                <a:gd name="T29" fmla="*/ 1196 h 1283"/>
                <a:gd name="T30" fmla="*/ 87 w 971"/>
                <a:gd name="T31" fmla="*/ 1283 h 1283"/>
                <a:gd name="T32" fmla="*/ 884 w 971"/>
                <a:gd name="T33" fmla="*/ 1283 h 1283"/>
                <a:gd name="T34" fmla="*/ 971 w 971"/>
                <a:gd name="T35" fmla="*/ 1196 h 1283"/>
                <a:gd name="T36" fmla="*/ 971 w 971"/>
                <a:gd name="T37" fmla="*/ 294 h 1283"/>
                <a:gd name="T38" fmla="*/ 884 w 971"/>
                <a:gd name="T39" fmla="*/ 207 h 1283"/>
                <a:gd name="T40" fmla="*/ 485 w 971"/>
                <a:gd name="T41" fmla="*/ 59 h 1283"/>
                <a:gd name="T42" fmla="*/ 530 w 971"/>
                <a:gd name="T43" fmla="*/ 103 h 1283"/>
                <a:gd name="T44" fmla="*/ 485 w 971"/>
                <a:gd name="T45" fmla="*/ 148 h 1283"/>
                <a:gd name="T46" fmla="*/ 441 w 971"/>
                <a:gd name="T47" fmla="*/ 103 h 1283"/>
                <a:gd name="T48" fmla="*/ 485 w 971"/>
                <a:gd name="T49" fmla="*/ 59 h 1283"/>
                <a:gd name="T50" fmla="*/ 825 w 971"/>
                <a:gd name="T51" fmla="*/ 921 h 1283"/>
                <a:gd name="T52" fmla="*/ 659 w 971"/>
                <a:gd name="T53" fmla="*/ 921 h 1283"/>
                <a:gd name="T54" fmla="*/ 659 w 971"/>
                <a:gd name="T55" fmla="*/ 1087 h 1283"/>
                <a:gd name="T56" fmla="*/ 146 w 971"/>
                <a:gd name="T57" fmla="*/ 1087 h 1283"/>
                <a:gd name="T58" fmla="*/ 146 w 971"/>
                <a:gd name="T59" fmla="*/ 275 h 1283"/>
                <a:gd name="T60" fmla="*/ 255 w 971"/>
                <a:gd name="T61" fmla="*/ 275 h 1283"/>
                <a:gd name="T62" fmla="*/ 255 w 971"/>
                <a:gd name="T63" fmla="*/ 290 h 1283"/>
                <a:gd name="T64" fmla="*/ 297 w 971"/>
                <a:gd name="T65" fmla="*/ 332 h 1283"/>
                <a:gd name="T66" fmla="*/ 673 w 971"/>
                <a:gd name="T67" fmla="*/ 332 h 1283"/>
                <a:gd name="T68" fmla="*/ 715 w 971"/>
                <a:gd name="T69" fmla="*/ 290 h 1283"/>
                <a:gd name="T70" fmla="*/ 715 w 971"/>
                <a:gd name="T71" fmla="*/ 275 h 1283"/>
                <a:gd name="T72" fmla="*/ 825 w 971"/>
                <a:gd name="T73" fmla="*/ 275 h 1283"/>
                <a:gd name="T74" fmla="*/ 825 w 971"/>
                <a:gd name="T75" fmla="*/ 921 h 1283"/>
                <a:gd name="T76" fmla="*/ 802 w 971"/>
                <a:gd name="T77" fmla="*/ 953 h 1283"/>
                <a:gd name="T78" fmla="*/ 691 w 971"/>
                <a:gd name="T79" fmla="*/ 1065 h 1283"/>
                <a:gd name="T80" fmla="*/ 691 w 971"/>
                <a:gd name="T81" fmla="*/ 953 h 1283"/>
                <a:gd name="T82" fmla="*/ 802 w 971"/>
                <a:gd name="T83" fmla="*/ 953 h 1283"/>
                <a:gd name="T84" fmla="*/ 903 w 971"/>
                <a:gd name="T85" fmla="*/ 1196 h 1283"/>
                <a:gd name="T86" fmla="*/ 884 w 971"/>
                <a:gd name="T87" fmla="*/ 1215 h 1283"/>
                <a:gd name="T88" fmla="*/ 87 w 971"/>
                <a:gd name="T89" fmla="*/ 1215 h 1283"/>
                <a:gd name="T90" fmla="*/ 68 w 971"/>
                <a:gd name="T91" fmla="*/ 1196 h 1283"/>
                <a:gd name="T92" fmla="*/ 68 w 971"/>
                <a:gd name="T93" fmla="*/ 294 h 1283"/>
                <a:gd name="T94" fmla="*/ 87 w 971"/>
                <a:gd name="T95" fmla="*/ 275 h 1283"/>
                <a:gd name="T96" fmla="*/ 114 w 971"/>
                <a:gd name="T97" fmla="*/ 275 h 1283"/>
                <a:gd name="T98" fmla="*/ 114 w 971"/>
                <a:gd name="T99" fmla="*/ 1120 h 1283"/>
                <a:gd name="T100" fmla="*/ 681 w 971"/>
                <a:gd name="T101" fmla="*/ 1120 h 1283"/>
                <a:gd name="T102" fmla="*/ 686 w 971"/>
                <a:gd name="T103" fmla="*/ 1115 h 1283"/>
                <a:gd name="T104" fmla="*/ 852 w 971"/>
                <a:gd name="T105" fmla="*/ 948 h 1283"/>
                <a:gd name="T106" fmla="*/ 857 w 971"/>
                <a:gd name="T107" fmla="*/ 943 h 1283"/>
                <a:gd name="T108" fmla="*/ 857 w 971"/>
                <a:gd name="T109" fmla="*/ 275 h 1283"/>
                <a:gd name="T110" fmla="*/ 884 w 971"/>
                <a:gd name="T111" fmla="*/ 275 h 1283"/>
                <a:gd name="T112" fmla="*/ 903 w 971"/>
                <a:gd name="T113" fmla="*/ 294 h 1283"/>
                <a:gd name="T114" fmla="*/ 903 w 971"/>
                <a:gd name="T115" fmla="*/ 1196 h 1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71" h="1283">
                  <a:moveTo>
                    <a:pt x="884" y="207"/>
                  </a:moveTo>
                  <a:cubicBezTo>
                    <a:pt x="715" y="207"/>
                    <a:pt x="715" y="207"/>
                    <a:pt x="715" y="207"/>
                  </a:cubicBezTo>
                  <a:cubicBezTo>
                    <a:pt x="715" y="192"/>
                    <a:pt x="715" y="192"/>
                    <a:pt x="715" y="192"/>
                  </a:cubicBezTo>
                  <a:cubicBezTo>
                    <a:pt x="715" y="169"/>
                    <a:pt x="696" y="150"/>
                    <a:pt x="673" y="150"/>
                  </a:cubicBezTo>
                  <a:cubicBezTo>
                    <a:pt x="578" y="150"/>
                    <a:pt x="578" y="150"/>
                    <a:pt x="578" y="150"/>
                  </a:cubicBezTo>
                  <a:cubicBezTo>
                    <a:pt x="585" y="136"/>
                    <a:pt x="589" y="120"/>
                    <a:pt x="589" y="103"/>
                  </a:cubicBezTo>
                  <a:cubicBezTo>
                    <a:pt x="589" y="46"/>
                    <a:pt x="542" y="0"/>
                    <a:pt x="485" y="0"/>
                  </a:cubicBezTo>
                  <a:cubicBezTo>
                    <a:pt x="428" y="0"/>
                    <a:pt x="382" y="46"/>
                    <a:pt x="382" y="103"/>
                  </a:cubicBezTo>
                  <a:cubicBezTo>
                    <a:pt x="382" y="120"/>
                    <a:pt x="386" y="136"/>
                    <a:pt x="393" y="150"/>
                  </a:cubicBezTo>
                  <a:cubicBezTo>
                    <a:pt x="297" y="150"/>
                    <a:pt x="297" y="150"/>
                    <a:pt x="297" y="150"/>
                  </a:cubicBezTo>
                  <a:cubicBezTo>
                    <a:pt x="274" y="150"/>
                    <a:pt x="255" y="169"/>
                    <a:pt x="255" y="192"/>
                  </a:cubicBezTo>
                  <a:cubicBezTo>
                    <a:pt x="255" y="207"/>
                    <a:pt x="255" y="207"/>
                    <a:pt x="255" y="207"/>
                  </a:cubicBezTo>
                  <a:cubicBezTo>
                    <a:pt x="87" y="207"/>
                    <a:pt x="87" y="207"/>
                    <a:pt x="87" y="207"/>
                  </a:cubicBezTo>
                  <a:cubicBezTo>
                    <a:pt x="39" y="207"/>
                    <a:pt x="0" y="246"/>
                    <a:pt x="0" y="294"/>
                  </a:cubicBezTo>
                  <a:cubicBezTo>
                    <a:pt x="0" y="1196"/>
                    <a:pt x="0" y="1196"/>
                    <a:pt x="0" y="1196"/>
                  </a:cubicBezTo>
                  <a:cubicBezTo>
                    <a:pt x="0" y="1244"/>
                    <a:pt x="39" y="1283"/>
                    <a:pt x="87" y="1283"/>
                  </a:cubicBezTo>
                  <a:cubicBezTo>
                    <a:pt x="884" y="1283"/>
                    <a:pt x="884" y="1283"/>
                    <a:pt x="884" y="1283"/>
                  </a:cubicBezTo>
                  <a:cubicBezTo>
                    <a:pt x="932" y="1283"/>
                    <a:pt x="971" y="1244"/>
                    <a:pt x="971" y="1196"/>
                  </a:cubicBezTo>
                  <a:cubicBezTo>
                    <a:pt x="971" y="294"/>
                    <a:pt x="971" y="294"/>
                    <a:pt x="971" y="294"/>
                  </a:cubicBezTo>
                  <a:cubicBezTo>
                    <a:pt x="971" y="246"/>
                    <a:pt x="932" y="207"/>
                    <a:pt x="884" y="207"/>
                  </a:cubicBezTo>
                  <a:close/>
                  <a:moveTo>
                    <a:pt x="485" y="59"/>
                  </a:moveTo>
                  <a:cubicBezTo>
                    <a:pt x="510" y="59"/>
                    <a:pt x="530" y="79"/>
                    <a:pt x="530" y="103"/>
                  </a:cubicBezTo>
                  <a:cubicBezTo>
                    <a:pt x="530" y="128"/>
                    <a:pt x="510" y="148"/>
                    <a:pt x="485" y="148"/>
                  </a:cubicBezTo>
                  <a:cubicBezTo>
                    <a:pt x="461" y="148"/>
                    <a:pt x="441" y="128"/>
                    <a:pt x="441" y="103"/>
                  </a:cubicBezTo>
                  <a:cubicBezTo>
                    <a:pt x="441" y="79"/>
                    <a:pt x="461" y="59"/>
                    <a:pt x="485" y="59"/>
                  </a:cubicBezTo>
                  <a:close/>
                  <a:moveTo>
                    <a:pt x="825" y="921"/>
                  </a:moveTo>
                  <a:cubicBezTo>
                    <a:pt x="659" y="921"/>
                    <a:pt x="659" y="921"/>
                    <a:pt x="659" y="921"/>
                  </a:cubicBezTo>
                  <a:cubicBezTo>
                    <a:pt x="659" y="1087"/>
                    <a:pt x="659" y="1087"/>
                    <a:pt x="659" y="1087"/>
                  </a:cubicBezTo>
                  <a:cubicBezTo>
                    <a:pt x="146" y="1087"/>
                    <a:pt x="146" y="1087"/>
                    <a:pt x="146" y="1087"/>
                  </a:cubicBezTo>
                  <a:cubicBezTo>
                    <a:pt x="146" y="275"/>
                    <a:pt x="146" y="275"/>
                    <a:pt x="146" y="275"/>
                  </a:cubicBezTo>
                  <a:cubicBezTo>
                    <a:pt x="255" y="275"/>
                    <a:pt x="255" y="275"/>
                    <a:pt x="255" y="275"/>
                  </a:cubicBezTo>
                  <a:cubicBezTo>
                    <a:pt x="255" y="290"/>
                    <a:pt x="255" y="290"/>
                    <a:pt x="255" y="290"/>
                  </a:cubicBezTo>
                  <a:cubicBezTo>
                    <a:pt x="255" y="313"/>
                    <a:pt x="274" y="332"/>
                    <a:pt x="297" y="332"/>
                  </a:cubicBezTo>
                  <a:cubicBezTo>
                    <a:pt x="673" y="332"/>
                    <a:pt x="673" y="332"/>
                    <a:pt x="673" y="332"/>
                  </a:cubicBezTo>
                  <a:cubicBezTo>
                    <a:pt x="696" y="332"/>
                    <a:pt x="715" y="313"/>
                    <a:pt x="715" y="290"/>
                  </a:cubicBezTo>
                  <a:cubicBezTo>
                    <a:pt x="715" y="275"/>
                    <a:pt x="715" y="275"/>
                    <a:pt x="715" y="275"/>
                  </a:cubicBezTo>
                  <a:cubicBezTo>
                    <a:pt x="825" y="275"/>
                    <a:pt x="825" y="275"/>
                    <a:pt x="825" y="275"/>
                  </a:cubicBezTo>
                  <a:lnTo>
                    <a:pt x="825" y="921"/>
                  </a:lnTo>
                  <a:close/>
                  <a:moveTo>
                    <a:pt x="802" y="953"/>
                  </a:moveTo>
                  <a:cubicBezTo>
                    <a:pt x="770" y="985"/>
                    <a:pt x="726" y="1029"/>
                    <a:pt x="691" y="1065"/>
                  </a:cubicBezTo>
                  <a:cubicBezTo>
                    <a:pt x="691" y="953"/>
                    <a:pt x="691" y="953"/>
                    <a:pt x="691" y="953"/>
                  </a:cubicBezTo>
                  <a:lnTo>
                    <a:pt x="802" y="953"/>
                  </a:lnTo>
                  <a:close/>
                  <a:moveTo>
                    <a:pt x="903" y="1196"/>
                  </a:moveTo>
                  <a:cubicBezTo>
                    <a:pt x="903" y="1207"/>
                    <a:pt x="894" y="1215"/>
                    <a:pt x="884" y="1215"/>
                  </a:cubicBezTo>
                  <a:cubicBezTo>
                    <a:pt x="87" y="1215"/>
                    <a:pt x="87" y="1215"/>
                    <a:pt x="87" y="1215"/>
                  </a:cubicBezTo>
                  <a:cubicBezTo>
                    <a:pt x="76" y="1215"/>
                    <a:pt x="68" y="1207"/>
                    <a:pt x="68" y="1196"/>
                  </a:cubicBezTo>
                  <a:cubicBezTo>
                    <a:pt x="68" y="294"/>
                    <a:pt x="68" y="294"/>
                    <a:pt x="68" y="294"/>
                  </a:cubicBezTo>
                  <a:cubicBezTo>
                    <a:pt x="68" y="284"/>
                    <a:pt x="76" y="275"/>
                    <a:pt x="87" y="275"/>
                  </a:cubicBezTo>
                  <a:cubicBezTo>
                    <a:pt x="114" y="275"/>
                    <a:pt x="114" y="275"/>
                    <a:pt x="114" y="275"/>
                  </a:cubicBezTo>
                  <a:cubicBezTo>
                    <a:pt x="114" y="1120"/>
                    <a:pt x="114" y="1120"/>
                    <a:pt x="114" y="1120"/>
                  </a:cubicBezTo>
                  <a:cubicBezTo>
                    <a:pt x="681" y="1120"/>
                    <a:pt x="681" y="1120"/>
                    <a:pt x="681" y="1120"/>
                  </a:cubicBezTo>
                  <a:cubicBezTo>
                    <a:pt x="686" y="1115"/>
                    <a:pt x="686" y="1115"/>
                    <a:pt x="686" y="1115"/>
                  </a:cubicBezTo>
                  <a:cubicBezTo>
                    <a:pt x="732" y="1069"/>
                    <a:pt x="818" y="983"/>
                    <a:pt x="852" y="948"/>
                  </a:cubicBezTo>
                  <a:cubicBezTo>
                    <a:pt x="857" y="943"/>
                    <a:pt x="857" y="943"/>
                    <a:pt x="857" y="943"/>
                  </a:cubicBezTo>
                  <a:cubicBezTo>
                    <a:pt x="857" y="275"/>
                    <a:pt x="857" y="275"/>
                    <a:pt x="857" y="275"/>
                  </a:cubicBezTo>
                  <a:cubicBezTo>
                    <a:pt x="884" y="275"/>
                    <a:pt x="884" y="275"/>
                    <a:pt x="884" y="275"/>
                  </a:cubicBezTo>
                  <a:cubicBezTo>
                    <a:pt x="894" y="275"/>
                    <a:pt x="903" y="284"/>
                    <a:pt x="903" y="294"/>
                  </a:cubicBezTo>
                  <a:lnTo>
                    <a:pt x="903" y="11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Rectangle 66">
              <a:extLst>
                <a:ext uri="{FF2B5EF4-FFF2-40B4-BE49-F238E27FC236}">
                  <a16:creationId xmlns="" xmlns:a16="http://schemas.microsoft.com/office/drawing/2014/main" id="{EF54A0F3-A653-4EAA-B340-1B3D7CA2F9A2}"/>
                </a:ext>
              </a:extLst>
            </p:cNvPr>
            <p:cNvSpPr>
              <a:spLocks noChangeArrowheads="1"/>
            </p:cNvSpPr>
            <p:nvPr/>
          </p:nvSpPr>
          <p:spPr bwMode="auto">
            <a:xfrm>
              <a:off x="5208588" y="2003426"/>
              <a:ext cx="2984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Rectangle 67">
              <a:extLst>
                <a:ext uri="{FF2B5EF4-FFF2-40B4-BE49-F238E27FC236}">
                  <a16:creationId xmlns="" xmlns:a16="http://schemas.microsoft.com/office/drawing/2014/main" id="{69A7B1DA-06FC-4DC8-B796-664CB0D432A2}"/>
                </a:ext>
              </a:extLst>
            </p:cNvPr>
            <p:cNvSpPr>
              <a:spLocks noChangeArrowheads="1"/>
            </p:cNvSpPr>
            <p:nvPr/>
          </p:nvSpPr>
          <p:spPr bwMode="auto">
            <a:xfrm>
              <a:off x="5208588" y="2081213"/>
              <a:ext cx="2984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Rectangle 68">
              <a:extLst>
                <a:ext uri="{FF2B5EF4-FFF2-40B4-BE49-F238E27FC236}">
                  <a16:creationId xmlns="" xmlns:a16="http://schemas.microsoft.com/office/drawing/2014/main" id="{B1E2871C-6714-4960-BF52-776F0C6EA700}"/>
                </a:ext>
              </a:extLst>
            </p:cNvPr>
            <p:cNvSpPr>
              <a:spLocks noChangeArrowheads="1"/>
            </p:cNvSpPr>
            <p:nvPr/>
          </p:nvSpPr>
          <p:spPr bwMode="auto">
            <a:xfrm>
              <a:off x="5208588" y="2154238"/>
              <a:ext cx="2984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3" name="Group 102">
            <a:extLst>
              <a:ext uri="{FF2B5EF4-FFF2-40B4-BE49-F238E27FC236}">
                <a16:creationId xmlns="" xmlns:a16="http://schemas.microsoft.com/office/drawing/2014/main" id="{5B7C7DB8-C138-4C51-862C-AB54A3C0E741}"/>
              </a:ext>
            </a:extLst>
          </p:cNvPr>
          <p:cNvGrpSpPr/>
          <p:nvPr/>
        </p:nvGrpSpPr>
        <p:grpSpPr>
          <a:xfrm>
            <a:off x="6438254" y="4435703"/>
            <a:ext cx="310709" cy="350330"/>
            <a:chOff x="6775450" y="3722688"/>
            <a:chExt cx="473075" cy="533400"/>
          </a:xfrm>
          <a:solidFill>
            <a:schemeClr val="tx1"/>
          </a:solidFill>
        </p:grpSpPr>
        <p:sp>
          <p:nvSpPr>
            <p:cNvPr id="104" name="Freeform 174">
              <a:extLst>
                <a:ext uri="{FF2B5EF4-FFF2-40B4-BE49-F238E27FC236}">
                  <a16:creationId xmlns="" xmlns:a16="http://schemas.microsoft.com/office/drawing/2014/main" id="{284031E0-E6BB-4621-B68B-0C10EB71FAE6}"/>
                </a:ext>
              </a:extLst>
            </p:cNvPr>
            <p:cNvSpPr>
              <a:spLocks noEditPoints="1"/>
            </p:cNvSpPr>
            <p:nvPr/>
          </p:nvSpPr>
          <p:spPr bwMode="auto">
            <a:xfrm>
              <a:off x="6775450" y="3827463"/>
              <a:ext cx="473075" cy="428625"/>
            </a:xfrm>
            <a:custGeom>
              <a:avLst/>
              <a:gdLst>
                <a:gd name="T0" fmla="*/ 119 w 126"/>
                <a:gd name="T1" fmla="*/ 51 h 114"/>
                <a:gd name="T2" fmla="*/ 118 w 126"/>
                <a:gd name="T3" fmla="*/ 51 h 114"/>
                <a:gd name="T4" fmla="*/ 114 w 126"/>
                <a:gd name="T5" fmla="*/ 40 h 114"/>
                <a:gd name="T6" fmla="*/ 88 w 126"/>
                <a:gd name="T7" fmla="*/ 49 h 114"/>
                <a:gd name="T8" fmla="*/ 48 w 126"/>
                <a:gd name="T9" fmla="*/ 13 h 114"/>
                <a:gd name="T10" fmla="*/ 29 w 126"/>
                <a:gd name="T11" fmla="*/ 2 h 114"/>
                <a:gd name="T12" fmla="*/ 23 w 126"/>
                <a:gd name="T13" fmla="*/ 5 h 114"/>
                <a:gd name="T14" fmla="*/ 23 w 126"/>
                <a:gd name="T15" fmla="*/ 27 h 114"/>
                <a:gd name="T16" fmla="*/ 11 w 126"/>
                <a:gd name="T17" fmla="*/ 46 h 114"/>
                <a:gd name="T18" fmla="*/ 6 w 126"/>
                <a:gd name="T19" fmla="*/ 46 h 114"/>
                <a:gd name="T20" fmla="*/ 0 w 126"/>
                <a:gd name="T21" fmla="*/ 52 h 114"/>
                <a:gd name="T22" fmla="*/ 0 w 126"/>
                <a:gd name="T23" fmla="*/ 64 h 114"/>
                <a:gd name="T24" fmla="*/ 6 w 126"/>
                <a:gd name="T25" fmla="*/ 70 h 114"/>
                <a:gd name="T26" fmla="*/ 11 w 126"/>
                <a:gd name="T27" fmla="*/ 70 h 114"/>
                <a:gd name="T28" fmla="*/ 37 w 126"/>
                <a:gd name="T29" fmla="*/ 98 h 114"/>
                <a:gd name="T30" fmla="*/ 37 w 126"/>
                <a:gd name="T31" fmla="*/ 99 h 114"/>
                <a:gd name="T32" fmla="*/ 37 w 126"/>
                <a:gd name="T33" fmla="*/ 107 h 114"/>
                <a:gd name="T34" fmla="*/ 43 w 126"/>
                <a:gd name="T35" fmla="*/ 114 h 114"/>
                <a:gd name="T36" fmla="*/ 50 w 126"/>
                <a:gd name="T37" fmla="*/ 114 h 114"/>
                <a:gd name="T38" fmla="*/ 56 w 126"/>
                <a:gd name="T39" fmla="*/ 107 h 114"/>
                <a:gd name="T40" fmla="*/ 56 w 126"/>
                <a:gd name="T41" fmla="*/ 104 h 114"/>
                <a:gd name="T42" fmla="*/ 64 w 126"/>
                <a:gd name="T43" fmla="*/ 104 h 114"/>
                <a:gd name="T44" fmla="*/ 70 w 126"/>
                <a:gd name="T45" fmla="*/ 104 h 114"/>
                <a:gd name="T46" fmla="*/ 70 w 126"/>
                <a:gd name="T47" fmla="*/ 107 h 114"/>
                <a:gd name="T48" fmla="*/ 76 w 126"/>
                <a:gd name="T49" fmla="*/ 114 h 114"/>
                <a:gd name="T50" fmla="*/ 83 w 126"/>
                <a:gd name="T51" fmla="*/ 114 h 114"/>
                <a:gd name="T52" fmla="*/ 90 w 126"/>
                <a:gd name="T53" fmla="*/ 107 h 114"/>
                <a:gd name="T54" fmla="*/ 90 w 126"/>
                <a:gd name="T55" fmla="*/ 99 h 114"/>
                <a:gd name="T56" fmla="*/ 90 w 126"/>
                <a:gd name="T57" fmla="*/ 99 h 114"/>
                <a:gd name="T58" fmla="*/ 118 w 126"/>
                <a:gd name="T59" fmla="*/ 64 h 114"/>
                <a:gd name="T60" fmla="*/ 119 w 126"/>
                <a:gd name="T61" fmla="*/ 65 h 114"/>
                <a:gd name="T62" fmla="*/ 126 w 126"/>
                <a:gd name="T63" fmla="*/ 58 h 114"/>
                <a:gd name="T64" fmla="*/ 119 w 126"/>
                <a:gd name="T65" fmla="*/ 51 h 114"/>
                <a:gd name="T66" fmla="*/ 29 w 126"/>
                <a:gd name="T67" fmla="*/ 48 h 114"/>
                <a:gd name="T68" fmla="*/ 23 w 126"/>
                <a:gd name="T69" fmla="*/ 42 h 114"/>
                <a:gd name="T70" fmla="*/ 29 w 126"/>
                <a:gd name="T71" fmla="*/ 36 h 114"/>
                <a:gd name="T72" fmla="*/ 35 w 126"/>
                <a:gd name="T73" fmla="*/ 42 h 114"/>
                <a:gd name="T74" fmla="*/ 29 w 126"/>
                <a:gd name="T75" fmla="*/ 4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14">
                  <a:moveTo>
                    <a:pt x="119" y="51"/>
                  </a:moveTo>
                  <a:cubicBezTo>
                    <a:pt x="119" y="51"/>
                    <a:pt x="118" y="51"/>
                    <a:pt x="118" y="51"/>
                  </a:cubicBezTo>
                  <a:cubicBezTo>
                    <a:pt x="117" y="47"/>
                    <a:pt x="116" y="43"/>
                    <a:pt x="114" y="40"/>
                  </a:cubicBezTo>
                  <a:cubicBezTo>
                    <a:pt x="107" y="45"/>
                    <a:pt x="98" y="49"/>
                    <a:pt x="88" y="49"/>
                  </a:cubicBezTo>
                  <a:cubicBezTo>
                    <a:pt x="67" y="49"/>
                    <a:pt x="50" y="33"/>
                    <a:pt x="48" y="13"/>
                  </a:cubicBezTo>
                  <a:cubicBezTo>
                    <a:pt x="29" y="2"/>
                    <a:pt x="29" y="2"/>
                    <a:pt x="29" y="2"/>
                  </a:cubicBezTo>
                  <a:cubicBezTo>
                    <a:pt x="26" y="0"/>
                    <a:pt x="23" y="1"/>
                    <a:pt x="23" y="5"/>
                  </a:cubicBezTo>
                  <a:cubicBezTo>
                    <a:pt x="23" y="27"/>
                    <a:pt x="23" y="27"/>
                    <a:pt x="23" y="27"/>
                  </a:cubicBezTo>
                  <a:cubicBezTo>
                    <a:pt x="17" y="32"/>
                    <a:pt x="13" y="39"/>
                    <a:pt x="11" y="46"/>
                  </a:cubicBezTo>
                  <a:cubicBezTo>
                    <a:pt x="6" y="46"/>
                    <a:pt x="6" y="46"/>
                    <a:pt x="6" y="46"/>
                  </a:cubicBezTo>
                  <a:cubicBezTo>
                    <a:pt x="3" y="46"/>
                    <a:pt x="0" y="49"/>
                    <a:pt x="0" y="52"/>
                  </a:cubicBezTo>
                  <a:cubicBezTo>
                    <a:pt x="0" y="64"/>
                    <a:pt x="0" y="64"/>
                    <a:pt x="0" y="64"/>
                  </a:cubicBezTo>
                  <a:cubicBezTo>
                    <a:pt x="0" y="67"/>
                    <a:pt x="3" y="70"/>
                    <a:pt x="6" y="70"/>
                  </a:cubicBezTo>
                  <a:cubicBezTo>
                    <a:pt x="11" y="70"/>
                    <a:pt x="11" y="70"/>
                    <a:pt x="11" y="70"/>
                  </a:cubicBezTo>
                  <a:cubicBezTo>
                    <a:pt x="15" y="82"/>
                    <a:pt x="24" y="92"/>
                    <a:pt x="37" y="98"/>
                  </a:cubicBezTo>
                  <a:cubicBezTo>
                    <a:pt x="37" y="99"/>
                    <a:pt x="37" y="99"/>
                    <a:pt x="37" y="99"/>
                  </a:cubicBezTo>
                  <a:cubicBezTo>
                    <a:pt x="37" y="107"/>
                    <a:pt x="37" y="107"/>
                    <a:pt x="37" y="107"/>
                  </a:cubicBezTo>
                  <a:cubicBezTo>
                    <a:pt x="37" y="111"/>
                    <a:pt x="40" y="114"/>
                    <a:pt x="43" y="114"/>
                  </a:cubicBezTo>
                  <a:cubicBezTo>
                    <a:pt x="50" y="114"/>
                    <a:pt x="50" y="114"/>
                    <a:pt x="50" y="114"/>
                  </a:cubicBezTo>
                  <a:cubicBezTo>
                    <a:pt x="54" y="114"/>
                    <a:pt x="56" y="111"/>
                    <a:pt x="56" y="107"/>
                  </a:cubicBezTo>
                  <a:cubicBezTo>
                    <a:pt x="56" y="104"/>
                    <a:pt x="56" y="104"/>
                    <a:pt x="56" y="104"/>
                  </a:cubicBezTo>
                  <a:cubicBezTo>
                    <a:pt x="59" y="104"/>
                    <a:pt x="61" y="104"/>
                    <a:pt x="64" y="104"/>
                  </a:cubicBezTo>
                  <a:cubicBezTo>
                    <a:pt x="66" y="104"/>
                    <a:pt x="68" y="104"/>
                    <a:pt x="70" y="104"/>
                  </a:cubicBezTo>
                  <a:cubicBezTo>
                    <a:pt x="70" y="107"/>
                    <a:pt x="70" y="107"/>
                    <a:pt x="70" y="107"/>
                  </a:cubicBezTo>
                  <a:cubicBezTo>
                    <a:pt x="70" y="111"/>
                    <a:pt x="73" y="114"/>
                    <a:pt x="76" y="114"/>
                  </a:cubicBezTo>
                  <a:cubicBezTo>
                    <a:pt x="83" y="114"/>
                    <a:pt x="83" y="114"/>
                    <a:pt x="83" y="114"/>
                  </a:cubicBezTo>
                  <a:cubicBezTo>
                    <a:pt x="87" y="114"/>
                    <a:pt x="90" y="111"/>
                    <a:pt x="90" y="107"/>
                  </a:cubicBezTo>
                  <a:cubicBezTo>
                    <a:pt x="90" y="99"/>
                    <a:pt x="90" y="99"/>
                    <a:pt x="90" y="99"/>
                  </a:cubicBezTo>
                  <a:cubicBezTo>
                    <a:pt x="90" y="99"/>
                    <a:pt x="90" y="99"/>
                    <a:pt x="90" y="99"/>
                  </a:cubicBezTo>
                  <a:cubicBezTo>
                    <a:pt x="105" y="92"/>
                    <a:pt x="115" y="79"/>
                    <a:pt x="118" y="64"/>
                  </a:cubicBezTo>
                  <a:cubicBezTo>
                    <a:pt x="118" y="65"/>
                    <a:pt x="119" y="65"/>
                    <a:pt x="119" y="65"/>
                  </a:cubicBezTo>
                  <a:cubicBezTo>
                    <a:pt x="123" y="65"/>
                    <a:pt x="126" y="62"/>
                    <a:pt x="126" y="58"/>
                  </a:cubicBezTo>
                  <a:cubicBezTo>
                    <a:pt x="126" y="54"/>
                    <a:pt x="123" y="51"/>
                    <a:pt x="119" y="51"/>
                  </a:cubicBezTo>
                  <a:close/>
                  <a:moveTo>
                    <a:pt x="29" y="48"/>
                  </a:moveTo>
                  <a:cubicBezTo>
                    <a:pt x="25" y="48"/>
                    <a:pt x="23" y="45"/>
                    <a:pt x="23" y="42"/>
                  </a:cubicBezTo>
                  <a:cubicBezTo>
                    <a:pt x="23" y="38"/>
                    <a:pt x="25" y="36"/>
                    <a:pt x="29" y="36"/>
                  </a:cubicBezTo>
                  <a:cubicBezTo>
                    <a:pt x="32" y="36"/>
                    <a:pt x="35" y="38"/>
                    <a:pt x="35" y="42"/>
                  </a:cubicBezTo>
                  <a:cubicBezTo>
                    <a:pt x="35" y="45"/>
                    <a:pt x="32" y="48"/>
                    <a:pt x="2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75">
              <a:extLst>
                <a:ext uri="{FF2B5EF4-FFF2-40B4-BE49-F238E27FC236}">
                  <a16:creationId xmlns="" xmlns:a16="http://schemas.microsoft.com/office/drawing/2014/main" id="{C02596B3-37C9-4897-8D16-D8783644F453}"/>
                </a:ext>
              </a:extLst>
            </p:cNvPr>
            <p:cNvSpPr>
              <a:spLocks noEditPoints="1"/>
            </p:cNvSpPr>
            <p:nvPr/>
          </p:nvSpPr>
          <p:spPr bwMode="auto">
            <a:xfrm>
              <a:off x="6970713" y="3722688"/>
              <a:ext cx="269875" cy="274638"/>
            </a:xfrm>
            <a:custGeom>
              <a:avLst/>
              <a:gdLst>
                <a:gd name="T0" fmla="*/ 36 w 72"/>
                <a:gd name="T1" fmla="*/ 73 h 73"/>
                <a:gd name="T2" fmla="*/ 72 w 72"/>
                <a:gd name="T3" fmla="*/ 37 h 73"/>
                <a:gd name="T4" fmla="*/ 36 w 72"/>
                <a:gd name="T5" fmla="*/ 0 h 73"/>
                <a:gd name="T6" fmla="*/ 0 w 72"/>
                <a:gd name="T7" fmla="*/ 37 h 73"/>
                <a:gd name="T8" fmla="*/ 36 w 72"/>
                <a:gd name="T9" fmla="*/ 73 h 73"/>
                <a:gd name="T10" fmla="*/ 34 w 72"/>
                <a:gd name="T11" fmla="*/ 38 h 73"/>
                <a:gd name="T12" fmla="*/ 25 w 72"/>
                <a:gd name="T13" fmla="*/ 28 h 73"/>
                <a:gd name="T14" fmla="*/ 34 w 72"/>
                <a:gd name="T15" fmla="*/ 19 h 73"/>
                <a:gd name="T16" fmla="*/ 34 w 72"/>
                <a:gd name="T17" fmla="*/ 14 h 73"/>
                <a:gd name="T18" fmla="*/ 39 w 72"/>
                <a:gd name="T19" fmla="*/ 14 h 73"/>
                <a:gd name="T20" fmla="*/ 39 w 72"/>
                <a:gd name="T21" fmla="*/ 19 h 73"/>
                <a:gd name="T22" fmla="*/ 47 w 72"/>
                <a:gd name="T23" fmla="*/ 20 h 73"/>
                <a:gd name="T24" fmla="*/ 45 w 72"/>
                <a:gd name="T25" fmla="*/ 26 h 73"/>
                <a:gd name="T26" fmla="*/ 37 w 72"/>
                <a:gd name="T27" fmla="*/ 24 h 73"/>
                <a:gd name="T28" fmla="*/ 33 w 72"/>
                <a:gd name="T29" fmla="*/ 27 h 73"/>
                <a:gd name="T30" fmla="*/ 39 w 72"/>
                <a:gd name="T31" fmla="*/ 32 h 73"/>
                <a:gd name="T32" fmla="*/ 48 w 72"/>
                <a:gd name="T33" fmla="*/ 42 h 73"/>
                <a:gd name="T34" fmla="*/ 39 w 72"/>
                <a:gd name="T35" fmla="*/ 52 h 73"/>
                <a:gd name="T36" fmla="*/ 39 w 72"/>
                <a:gd name="T37" fmla="*/ 57 h 73"/>
                <a:gd name="T38" fmla="*/ 33 w 72"/>
                <a:gd name="T39" fmla="*/ 57 h 73"/>
                <a:gd name="T40" fmla="*/ 33 w 72"/>
                <a:gd name="T41" fmla="*/ 52 h 73"/>
                <a:gd name="T42" fmla="*/ 24 w 72"/>
                <a:gd name="T43" fmla="*/ 50 h 73"/>
                <a:gd name="T44" fmla="*/ 26 w 72"/>
                <a:gd name="T45" fmla="*/ 44 h 73"/>
                <a:gd name="T46" fmla="*/ 35 w 72"/>
                <a:gd name="T47" fmla="*/ 46 h 73"/>
                <a:gd name="T48" fmla="*/ 40 w 72"/>
                <a:gd name="T49" fmla="*/ 43 h 73"/>
                <a:gd name="T50" fmla="*/ 34 w 72"/>
                <a:gd name="T51" fmla="*/ 3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73">
                  <a:moveTo>
                    <a:pt x="36" y="73"/>
                  </a:moveTo>
                  <a:cubicBezTo>
                    <a:pt x="56" y="73"/>
                    <a:pt x="72" y="57"/>
                    <a:pt x="72" y="37"/>
                  </a:cubicBezTo>
                  <a:cubicBezTo>
                    <a:pt x="72" y="17"/>
                    <a:pt x="56" y="0"/>
                    <a:pt x="36" y="0"/>
                  </a:cubicBezTo>
                  <a:cubicBezTo>
                    <a:pt x="16" y="0"/>
                    <a:pt x="0" y="17"/>
                    <a:pt x="0" y="37"/>
                  </a:cubicBezTo>
                  <a:cubicBezTo>
                    <a:pt x="0" y="57"/>
                    <a:pt x="16" y="73"/>
                    <a:pt x="36" y="73"/>
                  </a:cubicBezTo>
                  <a:close/>
                  <a:moveTo>
                    <a:pt x="34" y="38"/>
                  </a:moveTo>
                  <a:cubicBezTo>
                    <a:pt x="28" y="36"/>
                    <a:pt x="25" y="34"/>
                    <a:pt x="25" y="28"/>
                  </a:cubicBezTo>
                  <a:cubicBezTo>
                    <a:pt x="25" y="24"/>
                    <a:pt x="28" y="20"/>
                    <a:pt x="34" y="19"/>
                  </a:cubicBezTo>
                  <a:cubicBezTo>
                    <a:pt x="34" y="14"/>
                    <a:pt x="34" y="14"/>
                    <a:pt x="34" y="14"/>
                  </a:cubicBezTo>
                  <a:cubicBezTo>
                    <a:pt x="39" y="14"/>
                    <a:pt x="39" y="14"/>
                    <a:pt x="39" y="14"/>
                  </a:cubicBezTo>
                  <a:cubicBezTo>
                    <a:pt x="39" y="19"/>
                    <a:pt x="39" y="19"/>
                    <a:pt x="39" y="19"/>
                  </a:cubicBezTo>
                  <a:cubicBezTo>
                    <a:pt x="42" y="19"/>
                    <a:pt x="45" y="19"/>
                    <a:pt x="47" y="20"/>
                  </a:cubicBezTo>
                  <a:cubicBezTo>
                    <a:pt x="45" y="26"/>
                    <a:pt x="45" y="26"/>
                    <a:pt x="45" y="26"/>
                  </a:cubicBezTo>
                  <a:cubicBezTo>
                    <a:pt x="44" y="26"/>
                    <a:pt x="41" y="24"/>
                    <a:pt x="37" y="24"/>
                  </a:cubicBezTo>
                  <a:cubicBezTo>
                    <a:pt x="34" y="24"/>
                    <a:pt x="33" y="26"/>
                    <a:pt x="33" y="27"/>
                  </a:cubicBezTo>
                  <a:cubicBezTo>
                    <a:pt x="33" y="29"/>
                    <a:pt x="35" y="30"/>
                    <a:pt x="39" y="32"/>
                  </a:cubicBezTo>
                  <a:cubicBezTo>
                    <a:pt x="46" y="34"/>
                    <a:pt x="48" y="37"/>
                    <a:pt x="48" y="42"/>
                  </a:cubicBezTo>
                  <a:cubicBezTo>
                    <a:pt x="48" y="47"/>
                    <a:pt x="45" y="51"/>
                    <a:pt x="39" y="52"/>
                  </a:cubicBezTo>
                  <a:cubicBezTo>
                    <a:pt x="39" y="57"/>
                    <a:pt x="39" y="57"/>
                    <a:pt x="39" y="57"/>
                  </a:cubicBezTo>
                  <a:cubicBezTo>
                    <a:pt x="33" y="57"/>
                    <a:pt x="33" y="57"/>
                    <a:pt x="33" y="57"/>
                  </a:cubicBezTo>
                  <a:cubicBezTo>
                    <a:pt x="33" y="52"/>
                    <a:pt x="33" y="52"/>
                    <a:pt x="33" y="52"/>
                  </a:cubicBezTo>
                  <a:cubicBezTo>
                    <a:pt x="30" y="52"/>
                    <a:pt x="26" y="51"/>
                    <a:pt x="24" y="50"/>
                  </a:cubicBezTo>
                  <a:cubicBezTo>
                    <a:pt x="26" y="44"/>
                    <a:pt x="26" y="44"/>
                    <a:pt x="26" y="44"/>
                  </a:cubicBezTo>
                  <a:cubicBezTo>
                    <a:pt x="28" y="45"/>
                    <a:pt x="31" y="46"/>
                    <a:pt x="35" y="46"/>
                  </a:cubicBezTo>
                  <a:cubicBezTo>
                    <a:pt x="38" y="46"/>
                    <a:pt x="40" y="45"/>
                    <a:pt x="40" y="43"/>
                  </a:cubicBezTo>
                  <a:cubicBezTo>
                    <a:pt x="40" y="41"/>
                    <a:pt x="38" y="39"/>
                    <a:pt x="3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6" name="Freeform 49">
            <a:extLst>
              <a:ext uri="{FF2B5EF4-FFF2-40B4-BE49-F238E27FC236}">
                <a16:creationId xmlns="" xmlns:a16="http://schemas.microsoft.com/office/drawing/2014/main" id="{2433285E-4C12-4A29-9AC7-BA45C28335A3}"/>
              </a:ext>
            </a:extLst>
          </p:cNvPr>
          <p:cNvSpPr>
            <a:spLocks noEditPoints="1"/>
          </p:cNvSpPr>
          <p:nvPr/>
        </p:nvSpPr>
        <p:spPr bwMode="auto">
          <a:xfrm>
            <a:off x="5611597" y="4472717"/>
            <a:ext cx="335733" cy="276302"/>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07" name="Group 106">
            <a:extLst>
              <a:ext uri="{FF2B5EF4-FFF2-40B4-BE49-F238E27FC236}">
                <a16:creationId xmlns="" xmlns:a16="http://schemas.microsoft.com/office/drawing/2014/main" id="{1B72FB71-E2E6-44F1-9A0A-F5666EA46C3F}"/>
              </a:ext>
            </a:extLst>
          </p:cNvPr>
          <p:cNvGrpSpPr/>
          <p:nvPr/>
        </p:nvGrpSpPr>
        <p:grpSpPr>
          <a:xfrm>
            <a:off x="7256119" y="4475592"/>
            <a:ext cx="358365" cy="270553"/>
            <a:chOff x="9344026" y="4991101"/>
            <a:chExt cx="239713" cy="180975"/>
          </a:xfrm>
          <a:solidFill>
            <a:schemeClr val="tx1"/>
          </a:solidFill>
        </p:grpSpPr>
        <p:sp>
          <p:nvSpPr>
            <p:cNvPr id="108" name="Freeform 271">
              <a:extLst>
                <a:ext uri="{FF2B5EF4-FFF2-40B4-BE49-F238E27FC236}">
                  <a16:creationId xmlns="" xmlns:a16="http://schemas.microsoft.com/office/drawing/2014/main" id="{1AFEF61D-6D0B-4CD6-97A6-E4EA751A42AA}"/>
                </a:ext>
              </a:extLst>
            </p:cNvPr>
            <p:cNvSpPr>
              <a:spLocks/>
            </p:cNvSpPr>
            <p:nvPr/>
          </p:nvSpPr>
          <p:spPr bwMode="auto">
            <a:xfrm>
              <a:off x="9344026" y="5141913"/>
              <a:ext cx="239713" cy="30163"/>
            </a:xfrm>
            <a:custGeom>
              <a:avLst/>
              <a:gdLst>
                <a:gd name="T0" fmla="*/ 60 w 64"/>
                <a:gd name="T1" fmla="*/ 0 h 8"/>
                <a:gd name="T2" fmla="*/ 4 w 64"/>
                <a:gd name="T3" fmla="*/ 0 h 8"/>
                <a:gd name="T4" fmla="*/ 0 w 64"/>
                <a:gd name="T5" fmla="*/ 4 h 8"/>
                <a:gd name="T6" fmla="*/ 4 w 64"/>
                <a:gd name="T7" fmla="*/ 8 h 8"/>
                <a:gd name="T8" fmla="*/ 60 w 64"/>
                <a:gd name="T9" fmla="*/ 8 h 8"/>
                <a:gd name="T10" fmla="*/ 64 w 64"/>
                <a:gd name="T11" fmla="*/ 4 h 8"/>
                <a:gd name="T12" fmla="*/ 60 w 6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0"/>
                  </a:moveTo>
                  <a:cubicBezTo>
                    <a:pt x="4" y="0"/>
                    <a:pt x="4" y="0"/>
                    <a:pt x="4" y="0"/>
                  </a:cubicBezTo>
                  <a:cubicBezTo>
                    <a:pt x="2" y="0"/>
                    <a:pt x="0" y="2"/>
                    <a:pt x="0" y="4"/>
                  </a:cubicBezTo>
                  <a:cubicBezTo>
                    <a:pt x="0" y="6"/>
                    <a:pt x="2" y="8"/>
                    <a:pt x="4" y="8"/>
                  </a:cubicBezTo>
                  <a:cubicBezTo>
                    <a:pt x="60" y="8"/>
                    <a:pt x="60" y="8"/>
                    <a:pt x="60" y="8"/>
                  </a:cubicBezTo>
                  <a:cubicBezTo>
                    <a:pt x="62" y="8"/>
                    <a:pt x="64" y="6"/>
                    <a:pt x="64" y="4"/>
                  </a:cubicBezTo>
                  <a:cubicBezTo>
                    <a:pt x="64" y="2"/>
                    <a:pt x="62" y="0"/>
                    <a:pt x="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272">
              <a:extLst>
                <a:ext uri="{FF2B5EF4-FFF2-40B4-BE49-F238E27FC236}">
                  <a16:creationId xmlns="" xmlns:a16="http://schemas.microsoft.com/office/drawing/2014/main" id="{15D323DF-EE54-4568-9ABA-8C0ADDF04390}"/>
                </a:ext>
              </a:extLst>
            </p:cNvPr>
            <p:cNvSpPr>
              <a:spLocks noEditPoints="1"/>
            </p:cNvSpPr>
            <p:nvPr/>
          </p:nvSpPr>
          <p:spPr bwMode="auto">
            <a:xfrm>
              <a:off x="9388476" y="4991101"/>
              <a:ext cx="195263" cy="134938"/>
            </a:xfrm>
            <a:custGeom>
              <a:avLst/>
              <a:gdLst>
                <a:gd name="T0" fmla="*/ 8 w 52"/>
                <a:gd name="T1" fmla="*/ 36 h 36"/>
                <a:gd name="T2" fmla="*/ 32 w 52"/>
                <a:gd name="T3" fmla="*/ 36 h 36"/>
                <a:gd name="T4" fmla="*/ 40 w 52"/>
                <a:gd name="T5" fmla="*/ 28 h 36"/>
                <a:gd name="T6" fmla="*/ 52 w 52"/>
                <a:gd name="T7" fmla="*/ 16 h 36"/>
                <a:gd name="T8" fmla="*/ 40 w 52"/>
                <a:gd name="T9" fmla="*/ 4 h 36"/>
                <a:gd name="T10" fmla="*/ 40 w 52"/>
                <a:gd name="T11" fmla="*/ 0 h 36"/>
                <a:gd name="T12" fmla="*/ 0 w 52"/>
                <a:gd name="T13" fmla="*/ 0 h 36"/>
                <a:gd name="T14" fmla="*/ 0 w 52"/>
                <a:gd name="T15" fmla="*/ 28 h 36"/>
                <a:gd name="T16" fmla="*/ 8 w 52"/>
                <a:gd name="T17" fmla="*/ 36 h 36"/>
                <a:gd name="T18" fmla="*/ 48 w 52"/>
                <a:gd name="T19" fmla="*/ 16 h 36"/>
                <a:gd name="T20" fmla="*/ 40 w 52"/>
                <a:gd name="T21" fmla="*/ 24 h 36"/>
                <a:gd name="T22" fmla="*/ 40 w 52"/>
                <a:gd name="T23" fmla="*/ 8 h 36"/>
                <a:gd name="T24" fmla="*/ 48 w 52"/>
                <a:gd name="T25" fmla="*/ 16 h 36"/>
                <a:gd name="T26" fmla="*/ 4 w 52"/>
                <a:gd name="T27" fmla="*/ 4 h 36"/>
                <a:gd name="T28" fmla="*/ 8 w 52"/>
                <a:gd name="T29" fmla="*/ 4 h 36"/>
                <a:gd name="T30" fmla="*/ 8 w 52"/>
                <a:gd name="T31" fmla="*/ 32 h 36"/>
                <a:gd name="T32" fmla="*/ 4 w 52"/>
                <a:gd name="T33" fmla="*/ 28 h 36"/>
                <a:gd name="T34" fmla="*/ 4 w 52"/>
                <a:gd name="T35"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36">
                  <a:moveTo>
                    <a:pt x="8" y="36"/>
                  </a:moveTo>
                  <a:cubicBezTo>
                    <a:pt x="32" y="36"/>
                    <a:pt x="32" y="36"/>
                    <a:pt x="32" y="36"/>
                  </a:cubicBezTo>
                  <a:cubicBezTo>
                    <a:pt x="36" y="36"/>
                    <a:pt x="40" y="32"/>
                    <a:pt x="40" y="28"/>
                  </a:cubicBezTo>
                  <a:cubicBezTo>
                    <a:pt x="47" y="28"/>
                    <a:pt x="52" y="23"/>
                    <a:pt x="52" y="16"/>
                  </a:cubicBezTo>
                  <a:cubicBezTo>
                    <a:pt x="52" y="9"/>
                    <a:pt x="47" y="4"/>
                    <a:pt x="40" y="4"/>
                  </a:cubicBezTo>
                  <a:cubicBezTo>
                    <a:pt x="40" y="0"/>
                    <a:pt x="40" y="0"/>
                    <a:pt x="40" y="0"/>
                  </a:cubicBezTo>
                  <a:cubicBezTo>
                    <a:pt x="0" y="0"/>
                    <a:pt x="0" y="0"/>
                    <a:pt x="0" y="0"/>
                  </a:cubicBezTo>
                  <a:cubicBezTo>
                    <a:pt x="0" y="28"/>
                    <a:pt x="0" y="28"/>
                    <a:pt x="0" y="28"/>
                  </a:cubicBezTo>
                  <a:cubicBezTo>
                    <a:pt x="0" y="32"/>
                    <a:pt x="4" y="36"/>
                    <a:pt x="8" y="36"/>
                  </a:cubicBezTo>
                  <a:close/>
                  <a:moveTo>
                    <a:pt x="48" y="16"/>
                  </a:moveTo>
                  <a:cubicBezTo>
                    <a:pt x="48" y="20"/>
                    <a:pt x="44" y="24"/>
                    <a:pt x="40" y="24"/>
                  </a:cubicBezTo>
                  <a:cubicBezTo>
                    <a:pt x="40" y="8"/>
                    <a:pt x="40" y="8"/>
                    <a:pt x="40" y="8"/>
                  </a:cubicBezTo>
                  <a:cubicBezTo>
                    <a:pt x="44" y="8"/>
                    <a:pt x="48" y="12"/>
                    <a:pt x="48" y="16"/>
                  </a:cubicBezTo>
                  <a:close/>
                  <a:moveTo>
                    <a:pt x="4" y="4"/>
                  </a:moveTo>
                  <a:cubicBezTo>
                    <a:pt x="8" y="4"/>
                    <a:pt x="8" y="4"/>
                    <a:pt x="8" y="4"/>
                  </a:cubicBezTo>
                  <a:cubicBezTo>
                    <a:pt x="8" y="32"/>
                    <a:pt x="8" y="32"/>
                    <a:pt x="8" y="32"/>
                  </a:cubicBezTo>
                  <a:cubicBezTo>
                    <a:pt x="6" y="32"/>
                    <a:pt x="4" y="30"/>
                    <a:pt x="4" y="28"/>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0" name="Group 109">
            <a:extLst>
              <a:ext uri="{FF2B5EF4-FFF2-40B4-BE49-F238E27FC236}">
                <a16:creationId xmlns="" xmlns:a16="http://schemas.microsoft.com/office/drawing/2014/main" id="{DAB4F460-26A1-4A91-A799-8F7C27642727}"/>
              </a:ext>
            </a:extLst>
          </p:cNvPr>
          <p:cNvGrpSpPr/>
          <p:nvPr/>
        </p:nvGrpSpPr>
        <p:grpSpPr>
          <a:xfrm>
            <a:off x="8775758" y="4396196"/>
            <a:ext cx="376801" cy="429343"/>
            <a:chOff x="8196263" y="4981575"/>
            <a:chExt cx="796925" cy="908050"/>
          </a:xfrm>
          <a:solidFill>
            <a:schemeClr val="tx1"/>
          </a:solidFill>
        </p:grpSpPr>
        <p:sp>
          <p:nvSpPr>
            <p:cNvPr id="111" name="Freeform 5">
              <a:extLst>
                <a:ext uri="{FF2B5EF4-FFF2-40B4-BE49-F238E27FC236}">
                  <a16:creationId xmlns="" xmlns:a16="http://schemas.microsoft.com/office/drawing/2014/main" id="{DDA26BDA-3E3E-48A1-86E2-C702C7163004}"/>
                </a:ext>
              </a:extLst>
            </p:cNvPr>
            <p:cNvSpPr>
              <a:spLocks noEditPoints="1"/>
            </p:cNvSpPr>
            <p:nvPr/>
          </p:nvSpPr>
          <p:spPr bwMode="auto">
            <a:xfrm>
              <a:off x="8196263" y="4981575"/>
              <a:ext cx="796925" cy="908050"/>
            </a:xfrm>
            <a:custGeom>
              <a:avLst/>
              <a:gdLst>
                <a:gd name="T0" fmla="*/ 666 w 907"/>
                <a:gd name="T1" fmla="*/ 33 h 1034"/>
                <a:gd name="T2" fmla="*/ 236 w 907"/>
                <a:gd name="T3" fmla="*/ 68 h 1034"/>
                <a:gd name="T4" fmla="*/ 77 w 907"/>
                <a:gd name="T5" fmla="*/ 272 h 1034"/>
                <a:gd name="T6" fmla="*/ 78 w 907"/>
                <a:gd name="T7" fmla="*/ 399 h 1034"/>
                <a:gd name="T8" fmla="*/ 81 w 907"/>
                <a:gd name="T9" fmla="*/ 411 h 1034"/>
                <a:gd name="T10" fmla="*/ 44 w 907"/>
                <a:gd name="T11" fmla="*/ 468 h 1034"/>
                <a:gd name="T12" fmla="*/ 16 w 907"/>
                <a:gd name="T13" fmla="*/ 509 h 1034"/>
                <a:gd name="T14" fmla="*/ 16 w 907"/>
                <a:gd name="T15" fmla="*/ 510 h 1034"/>
                <a:gd name="T16" fmla="*/ 42 w 907"/>
                <a:gd name="T17" fmla="*/ 624 h 1034"/>
                <a:gd name="T18" fmla="*/ 57 w 907"/>
                <a:gd name="T19" fmla="*/ 677 h 1034"/>
                <a:gd name="T20" fmla="*/ 86 w 907"/>
                <a:gd name="T21" fmla="*/ 749 h 1034"/>
                <a:gd name="T22" fmla="*/ 85 w 907"/>
                <a:gd name="T23" fmla="*/ 800 h 1034"/>
                <a:gd name="T24" fmla="*/ 195 w 907"/>
                <a:gd name="T25" fmla="*/ 892 h 1034"/>
                <a:gd name="T26" fmla="*/ 281 w 907"/>
                <a:gd name="T27" fmla="*/ 958 h 1034"/>
                <a:gd name="T28" fmla="*/ 713 w 907"/>
                <a:gd name="T29" fmla="*/ 1034 h 1034"/>
                <a:gd name="T30" fmla="*/ 791 w 907"/>
                <a:gd name="T31" fmla="*/ 940 h 1034"/>
                <a:gd name="T32" fmla="*/ 766 w 907"/>
                <a:gd name="T33" fmla="*/ 735 h 1034"/>
                <a:gd name="T34" fmla="*/ 896 w 907"/>
                <a:gd name="T35" fmla="*/ 481 h 1034"/>
                <a:gd name="T36" fmla="*/ 814 w 907"/>
                <a:gd name="T37" fmla="*/ 136 h 1034"/>
                <a:gd name="T38" fmla="*/ 723 w 907"/>
                <a:gd name="T39" fmla="*/ 699 h 1034"/>
                <a:gd name="T40" fmla="*/ 736 w 907"/>
                <a:gd name="T41" fmla="*/ 949 h 1034"/>
                <a:gd name="T42" fmla="*/ 713 w 907"/>
                <a:gd name="T43" fmla="*/ 978 h 1034"/>
                <a:gd name="T44" fmla="*/ 337 w 907"/>
                <a:gd name="T45" fmla="*/ 955 h 1034"/>
                <a:gd name="T46" fmla="*/ 300 w 907"/>
                <a:gd name="T47" fmla="*/ 814 h 1034"/>
                <a:gd name="T48" fmla="*/ 195 w 907"/>
                <a:gd name="T49" fmla="*/ 837 h 1034"/>
                <a:gd name="T50" fmla="*/ 116 w 907"/>
                <a:gd name="T51" fmla="*/ 697 h 1034"/>
                <a:gd name="T52" fmla="*/ 126 w 907"/>
                <a:gd name="T53" fmla="*/ 655 h 1034"/>
                <a:gd name="T54" fmla="*/ 99 w 907"/>
                <a:gd name="T55" fmla="*/ 640 h 1034"/>
                <a:gd name="T56" fmla="*/ 108 w 907"/>
                <a:gd name="T57" fmla="*/ 598 h 1034"/>
                <a:gd name="T58" fmla="*/ 75 w 907"/>
                <a:gd name="T59" fmla="*/ 579 h 1034"/>
                <a:gd name="T60" fmla="*/ 63 w 907"/>
                <a:gd name="T61" fmla="*/ 539 h 1034"/>
                <a:gd name="T62" fmla="*/ 128 w 907"/>
                <a:gd name="T63" fmla="*/ 440 h 1034"/>
                <a:gd name="T64" fmla="*/ 132 w 907"/>
                <a:gd name="T65" fmla="*/ 387 h 1034"/>
                <a:gd name="T66" fmla="*/ 131 w 907"/>
                <a:gd name="T67" fmla="*/ 286 h 1034"/>
                <a:gd name="T68" fmla="*/ 841 w 907"/>
                <a:gd name="T69" fmla="*/ 47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7" h="1034">
                  <a:moveTo>
                    <a:pt x="814" y="136"/>
                  </a:moveTo>
                  <a:cubicBezTo>
                    <a:pt x="775" y="91"/>
                    <a:pt x="726" y="56"/>
                    <a:pt x="666" y="33"/>
                  </a:cubicBezTo>
                  <a:cubicBezTo>
                    <a:pt x="613" y="11"/>
                    <a:pt x="552" y="0"/>
                    <a:pt x="490" y="0"/>
                  </a:cubicBezTo>
                  <a:cubicBezTo>
                    <a:pt x="399" y="0"/>
                    <a:pt x="308" y="24"/>
                    <a:pt x="236" y="68"/>
                  </a:cubicBezTo>
                  <a:cubicBezTo>
                    <a:pt x="196" y="92"/>
                    <a:pt x="163" y="120"/>
                    <a:pt x="137" y="153"/>
                  </a:cubicBezTo>
                  <a:cubicBezTo>
                    <a:pt x="108" y="189"/>
                    <a:pt x="88" y="229"/>
                    <a:pt x="77" y="272"/>
                  </a:cubicBezTo>
                  <a:cubicBezTo>
                    <a:pt x="68" y="310"/>
                    <a:pt x="67" y="352"/>
                    <a:pt x="75" y="387"/>
                  </a:cubicBezTo>
                  <a:cubicBezTo>
                    <a:pt x="78" y="399"/>
                    <a:pt x="78" y="399"/>
                    <a:pt x="78" y="399"/>
                  </a:cubicBezTo>
                  <a:cubicBezTo>
                    <a:pt x="78" y="403"/>
                    <a:pt x="79" y="406"/>
                    <a:pt x="80" y="409"/>
                  </a:cubicBezTo>
                  <a:cubicBezTo>
                    <a:pt x="80" y="410"/>
                    <a:pt x="80" y="410"/>
                    <a:pt x="81" y="411"/>
                  </a:cubicBezTo>
                  <a:cubicBezTo>
                    <a:pt x="78" y="416"/>
                    <a:pt x="78" y="416"/>
                    <a:pt x="78" y="416"/>
                  </a:cubicBezTo>
                  <a:cubicBezTo>
                    <a:pt x="70" y="433"/>
                    <a:pt x="58" y="450"/>
                    <a:pt x="44" y="468"/>
                  </a:cubicBezTo>
                  <a:cubicBezTo>
                    <a:pt x="35" y="481"/>
                    <a:pt x="25" y="494"/>
                    <a:pt x="16" y="509"/>
                  </a:cubicBezTo>
                  <a:cubicBezTo>
                    <a:pt x="16" y="509"/>
                    <a:pt x="16" y="509"/>
                    <a:pt x="16" y="509"/>
                  </a:cubicBezTo>
                  <a:cubicBezTo>
                    <a:pt x="16" y="509"/>
                    <a:pt x="16" y="509"/>
                    <a:pt x="16" y="509"/>
                  </a:cubicBezTo>
                  <a:cubicBezTo>
                    <a:pt x="16" y="510"/>
                    <a:pt x="16" y="510"/>
                    <a:pt x="16" y="510"/>
                  </a:cubicBezTo>
                  <a:cubicBezTo>
                    <a:pt x="3" y="530"/>
                    <a:pt x="0" y="555"/>
                    <a:pt x="7" y="578"/>
                  </a:cubicBezTo>
                  <a:cubicBezTo>
                    <a:pt x="12" y="597"/>
                    <a:pt x="25" y="613"/>
                    <a:pt x="42" y="624"/>
                  </a:cubicBezTo>
                  <a:cubicBezTo>
                    <a:pt x="40" y="638"/>
                    <a:pt x="43" y="652"/>
                    <a:pt x="49" y="665"/>
                  </a:cubicBezTo>
                  <a:cubicBezTo>
                    <a:pt x="51" y="669"/>
                    <a:pt x="54" y="674"/>
                    <a:pt x="57" y="677"/>
                  </a:cubicBezTo>
                  <a:cubicBezTo>
                    <a:pt x="55" y="696"/>
                    <a:pt x="60" y="714"/>
                    <a:pt x="71" y="730"/>
                  </a:cubicBezTo>
                  <a:cubicBezTo>
                    <a:pt x="86" y="749"/>
                    <a:pt x="86" y="749"/>
                    <a:pt x="86" y="749"/>
                  </a:cubicBezTo>
                  <a:cubicBezTo>
                    <a:pt x="86" y="752"/>
                    <a:pt x="86" y="755"/>
                    <a:pt x="85" y="758"/>
                  </a:cubicBezTo>
                  <a:cubicBezTo>
                    <a:pt x="85" y="770"/>
                    <a:pt x="84" y="785"/>
                    <a:pt x="85" y="800"/>
                  </a:cubicBezTo>
                  <a:cubicBezTo>
                    <a:pt x="88" y="825"/>
                    <a:pt x="97" y="845"/>
                    <a:pt x="112" y="860"/>
                  </a:cubicBezTo>
                  <a:cubicBezTo>
                    <a:pt x="132" y="881"/>
                    <a:pt x="160" y="892"/>
                    <a:pt x="195" y="892"/>
                  </a:cubicBezTo>
                  <a:cubicBezTo>
                    <a:pt x="218" y="892"/>
                    <a:pt x="244" y="888"/>
                    <a:pt x="276" y="879"/>
                  </a:cubicBezTo>
                  <a:cubicBezTo>
                    <a:pt x="278" y="899"/>
                    <a:pt x="280" y="925"/>
                    <a:pt x="281" y="958"/>
                  </a:cubicBezTo>
                  <a:cubicBezTo>
                    <a:pt x="283" y="1000"/>
                    <a:pt x="318" y="1034"/>
                    <a:pt x="361" y="1034"/>
                  </a:cubicBezTo>
                  <a:cubicBezTo>
                    <a:pt x="713" y="1034"/>
                    <a:pt x="713" y="1034"/>
                    <a:pt x="713" y="1034"/>
                  </a:cubicBezTo>
                  <a:cubicBezTo>
                    <a:pt x="736" y="1034"/>
                    <a:pt x="759" y="1023"/>
                    <a:pt x="774" y="1005"/>
                  </a:cubicBezTo>
                  <a:cubicBezTo>
                    <a:pt x="789" y="987"/>
                    <a:pt x="795" y="963"/>
                    <a:pt x="791" y="940"/>
                  </a:cubicBezTo>
                  <a:cubicBezTo>
                    <a:pt x="759" y="759"/>
                    <a:pt x="759" y="759"/>
                    <a:pt x="759" y="759"/>
                  </a:cubicBezTo>
                  <a:cubicBezTo>
                    <a:pt x="758" y="751"/>
                    <a:pt x="760" y="742"/>
                    <a:pt x="766" y="735"/>
                  </a:cubicBezTo>
                  <a:cubicBezTo>
                    <a:pt x="792" y="704"/>
                    <a:pt x="821" y="668"/>
                    <a:pt x="845" y="625"/>
                  </a:cubicBezTo>
                  <a:cubicBezTo>
                    <a:pt x="872" y="578"/>
                    <a:pt x="888" y="531"/>
                    <a:pt x="896" y="481"/>
                  </a:cubicBezTo>
                  <a:cubicBezTo>
                    <a:pt x="907" y="410"/>
                    <a:pt x="905" y="344"/>
                    <a:pt x="890" y="285"/>
                  </a:cubicBezTo>
                  <a:cubicBezTo>
                    <a:pt x="876" y="228"/>
                    <a:pt x="850" y="178"/>
                    <a:pt x="814" y="136"/>
                  </a:cubicBezTo>
                  <a:close/>
                  <a:moveTo>
                    <a:pt x="841" y="473"/>
                  </a:moveTo>
                  <a:cubicBezTo>
                    <a:pt x="826" y="567"/>
                    <a:pt x="777" y="635"/>
                    <a:pt x="723" y="699"/>
                  </a:cubicBezTo>
                  <a:cubicBezTo>
                    <a:pt x="707" y="718"/>
                    <a:pt x="700" y="744"/>
                    <a:pt x="704" y="769"/>
                  </a:cubicBezTo>
                  <a:cubicBezTo>
                    <a:pt x="736" y="949"/>
                    <a:pt x="736" y="949"/>
                    <a:pt x="736" y="949"/>
                  </a:cubicBezTo>
                  <a:cubicBezTo>
                    <a:pt x="738" y="956"/>
                    <a:pt x="736" y="964"/>
                    <a:pt x="731" y="969"/>
                  </a:cubicBezTo>
                  <a:cubicBezTo>
                    <a:pt x="727" y="975"/>
                    <a:pt x="720" y="978"/>
                    <a:pt x="713" y="978"/>
                  </a:cubicBezTo>
                  <a:cubicBezTo>
                    <a:pt x="361" y="978"/>
                    <a:pt x="361" y="978"/>
                    <a:pt x="361" y="978"/>
                  </a:cubicBezTo>
                  <a:cubicBezTo>
                    <a:pt x="348" y="978"/>
                    <a:pt x="337" y="968"/>
                    <a:pt x="337" y="955"/>
                  </a:cubicBezTo>
                  <a:cubicBezTo>
                    <a:pt x="334" y="894"/>
                    <a:pt x="330" y="856"/>
                    <a:pt x="328" y="835"/>
                  </a:cubicBezTo>
                  <a:cubicBezTo>
                    <a:pt x="327" y="825"/>
                    <a:pt x="314" y="814"/>
                    <a:pt x="300" y="814"/>
                  </a:cubicBezTo>
                  <a:cubicBezTo>
                    <a:pt x="297" y="814"/>
                    <a:pt x="295" y="815"/>
                    <a:pt x="292" y="816"/>
                  </a:cubicBezTo>
                  <a:cubicBezTo>
                    <a:pt x="249" y="830"/>
                    <a:pt x="217" y="837"/>
                    <a:pt x="195" y="837"/>
                  </a:cubicBezTo>
                  <a:cubicBezTo>
                    <a:pt x="109" y="837"/>
                    <a:pt x="154" y="748"/>
                    <a:pt x="137" y="725"/>
                  </a:cubicBezTo>
                  <a:cubicBezTo>
                    <a:pt x="116" y="697"/>
                    <a:pt x="116" y="697"/>
                    <a:pt x="116" y="697"/>
                  </a:cubicBezTo>
                  <a:cubicBezTo>
                    <a:pt x="111" y="689"/>
                    <a:pt x="111" y="680"/>
                    <a:pt x="115" y="672"/>
                  </a:cubicBezTo>
                  <a:cubicBezTo>
                    <a:pt x="126" y="655"/>
                    <a:pt x="126" y="655"/>
                    <a:pt x="126" y="655"/>
                  </a:cubicBezTo>
                  <a:cubicBezTo>
                    <a:pt x="112" y="652"/>
                    <a:pt x="112" y="652"/>
                    <a:pt x="112" y="652"/>
                  </a:cubicBezTo>
                  <a:cubicBezTo>
                    <a:pt x="107" y="650"/>
                    <a:pt x="102" y="646"/>
                    <a:pt x="99" y="640"/>
                  </a:cubicBezTo>
                  <a:cubicBezTo>
                    <a:pt x="96" y="635"/>
                    <a:pt x="96" y="629"/>
                    <a:pt x="98" y="623"/>
                  </a:cubicBezTo>
                  <a:cubicBezTo>
                    <a:pt x="108" y="598"/>
                    <a:pt x="108" y="598"/>
                    <a:pt x="108" y="598"/>
                  </a:cubicBezTo>
                  <a:cubicBezTo>
                    <a:pt x="109" y="596"/>
                    <a:pt x="108" y="593"/>
                    <a:pt x="106" y="592"/>
                  </a:cubicBezTo>
                  <a:cubicBezTo>
                    <a:pt x="75" y="579"/>
                    <a:pt x="75" y="579"/>
                    <a:pt x="75" y="579"/>
                  </a:cubicBezTo>
                  <a:cubicBezTo>
                    <a:pt x="68" y="575"/>
                    <a:pt x="62" y="569"/>
                    <a:pt x="60" y="562"/>
                  </a:cubicBezTo>
                  <a:cubicBezTo>
                    <a:pt x="58" y="554"/>
                    <a:pt x="59" y="546"/>
                    <a:pt x="63" y="539"/>
                  </a:cubicBezTo>
                  <a:cubicBezTo>
                    <a:pt x="63" y="538"/>
                    <a:pt x="63" y="538"/>
                    <a:pt x="63" y="538"/>
                  </a:cubicBezTo>
                  <a:cubicBezTo>
                    <a:pt x="84" y="505"/>
                    <a:pt x="111" y="475"/>
                    <a:pt x="128" y="440"/>
                  </a:cubicBezTo>
                  <a:cubicBezTo>
                    <a:pt x="136" y="425"/>
                    <a:pt x="136" y="425"/>
                    <a:pt x="136" y="425"/>
                  </a:cubicBezTo>
                  <a:cubicBezTo>
                    <a:pt x="141" y="415"/>
                    <a:pt x="134" y="398"/>
                    <a:pt x="132" y="387"/>
                  </a:cubicBezTo>
                  <a:cubicBezTo>
                    <a:pt x="129" y="375"/>
                    <a:pt x="129" y="375"/>
                    <a:pt x="129" y="375"/>
                  </a:cubicBezTo>
                  <a:cubicBezTo>
                    <a:pt x="123" y="347"/>
                    <a:pt x="124" y="313"/>
                    <a:pt x="131" y="286"/>
                  </a:cubicBezTo>
                  <a:cubicBezTo>
                    <a:pt x="168" y="139"/>
                    <a:pt x="330" y="56"/>
                    <a:pt x="490" y="56"/>
                  </a:cubicBezTo>
                  <a:cubicBezTo>
                    <a:pt x="689" y="56"/>
                    <a:pt x="885" y="183"/>
                    <a:pt x="841" y="4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6">
              <a:extLst>
                <a:ext uri="{FF2B5EF4-FFF2-40B4-BE49-F238E27FC236}">
                  <a16:creationId xmlns="" xmlns:a16="http://schemas.microsoft.com/office/drawing/2014/main" id="{9F3CF38E-55DA-4C72-82CE-0ADA4C097981}"/>
                </a:ext>
              </a:extLst>
            </p:cNvPr>
            <p:cNvSpPr>
              <a:spLocks noEditPoints="1"/>
            </p:cNvSpPr>
            <p:nvPr/>
          </p:nvSpPr>
          <p:spPr bwMode="auto">
            <a:xfrm>
              <a:off x="8596313" y="5100638"/>
              <a:ext cx="296863" cy="295275"/>
            </a:xfrm>
            <a:custGeom>
              <a:avLst/>
              <a:gdLst>
                <a:gd name="T0" fmla="*/ 192 w 337"/>
                <a:gd name="T1" fmla="*/ 36 h 336"/>
                <a:gd name="T2" fmla="*/ 234 w 337"/>
                <a:gd name="T3" fmla="*/ 68 h 336"/>
                <a:gd name="T4" fmla="*/ 253 w 337"/>
                <a:gd name="T5" fmla="*/ 54 h 336"/>
                <a:gd name="T6" fmla="*/ 279 w 337"/>
                <a:gd name="T7" fmla="*/ 74 h 336"/>
                <a:gd name="T8" fmla="*/ 268 w 337"/>
                <a:gd name="T9" fmla="*/ 102 h 336"/>
                <a:gd name="T10" fmla="*/ 301 w 337"/>
                <a:gd name="T11" fmla="*/ 144 h 336"/>
                <a:gd name="T12" fmla="*/ 313 w 337"/>
                <a:gd name="T13" fmla="*/ 180 h 336"/>
                <a:gd name="T14" fmla="*/ 286 w 337"/>
                <a:gd name="T15" fmla="*/ 192 h 336"/>
                <a:gd name="T16" fmla="*/ 279 w 337"/>
                <a:gd name="T17" fmla="*/ 244 h 336"/>
                <a:gd name="T18" fmla="*/ 262 w 337"/>
                <a:gd name="T19" fmla="*/ 278 h 336"/>
                <a:gd name="T20" fmla="*/ 245 w 337"/>
                <a:gd name="T21" fmla="*/ 278 h 336"/>
                <a:gd name="T22" fmla="*/ 192 w 337"/>
                <a:gd name="T23" fmla="*/ 286 h 336"/>
                <a:gd name="T24" fmla="*/ 180 w 337"/>
                <a:gd name="T25" fmla="*/ 312 h 336"/>
                <a:gd name="T26" fmla="*/ 144 w 337"/>
                <a:gd name="T27" fmla="*/ 300 h 336"/>
                <a:gd name="T28" fmla="*/ 102 w 337"/>
                <a:gd name="T29" fmla="*/ 268 h 336"/>
                <a:gd name="T30" fmla="*/ 84 w 337"/>
                <a:gd name="T31" fmla="*/ 282 h 336"/>
                <a:gd name="T32" fmla="*/ 58 w 337"/>
                <a:gd name="T33" fmla="*/ 261 h 336"/>
                <a:gd name="T34" fmla="*/ 69 w 337"/>
                <a:gd name="T35" fmla="*/ 234 h 336"/>
                <a:gd name="T36" fmla="*/ 36 w 337"/>
                <a:gd name="T37" fmla="*/ 192 h 336"/>
                <a:gd name="T38" fmla="*/ 24 w 337"/>
                <a:gd name="T39" fmla="*/ 156 h 336"/>
                <a:gd name="T40" fmla="*/ 51 w 337"/>
                <a:gd name="T41" fmla="*/ 144 h 336"/>
                <a:gd name="T42" fmla="*/ 58 w 337"/>
                <a:gd name="T43" fmla="*/ 91 h 336"/>
                <a:gd name="T44" fmla="*/ 75 w 337"/>
                <a:gd name="T45" fmla="*/ 57 h 336"/>
                <a:gd name="T46" fmla="*/ 92 w 337"/>
                <a:gd name="T47" fmla="*/ 57 h 336"/>
                <a:gd name="T48" fmla="*/ 144 w 337"/>
                <a:gd name="T49" fmla="*/ 50 h 336"/>
                <a:gd name="T50" fmla="*/ 156 w 337"/>
                <a:gd name="T51" fmla="*/ 24 h 336"/>
                <a:gd name="T52" fmla="*/ 180 w 337"/>
                <a:gd name="T53" fmla="*/ 0 h 336"/>
                <a:gd name="T54" fmla="*/ 121 w 337"/>
                <a:gd name="T55" fmla="*/ 32 h 336"/>
                <a:gd name="T56" fmla="*/ 84 w 337"/>
                <a:gd name="T57" fmla="*/ 30 h 336"/>
                <a:gd name="T58" fmla="*/ 41 w 337"/>
                <a:gd name="T59" fmla="*/ 57 h 336"/>
                <a:gd name="T60" fmla="*/ 39 w 337"/>
                <a:gd name="T61" fmla="*/ 106 h 336"/>
                <a:gd name="T62" fmla="*/ 0 w 337"/>
                <a:gd name="T63" fmla="*/ 156 h 336"/>
                <a:gd name="T64" fmla="*/ 33 w 337"/>
                <a:gd name="T65" fmla="*/ 216 h 336"/>
                <a:gd name="T66" fmla="*/ 31 w 337"/>
                <a:gd name="T67" fmla="*/ 253 h 336"/>
                <a:gd name="T68" fmla="*/ 58 w 337"/>
                <a:gd name="T69" fmla="*/ 295 h 336"/>
                <a:gd name="T70" fmla="*/ 106 w 337"/>
                <a:gd name="T71" fmla="*/ 298 h 336"/>
                <a:gd name="T72" fmla="*/ 156 w 337"/>
                <a:gd name="T73" fmla="*/ 336 h 336"/>
                <a:gd name="T74" fmla="*/ 216 w 337"/>
                <a:gd name="T75" fmla="*/ 304 h 336"/>
                <a:gd name="T76" fmla="*/ 253 w 337"/>
                <a:gd name="T77" fmla="*/ 306 h 336"/>
                <a:gd name="T78" fmla="*/ 296 w 337"/>
                <a:gd name="T79" fmla="*/ 278 h 336"/>
                <a:gd name="T80" fmla="*/ 298 w 337"/>
                <a:gd name="T81" fmla="*/ 230 h 336"/>
                <a:gd name="T82" fmla="*/ 337 w 337"/>
                <a:gd name="T83" fmla="*/ 180 h 336"/>
                <a:gd name="T84" fmla="*/ 304 w 337"/>
                <a:gd name="T85" fmla="*/ 120 h 336"/>
                <a:gd name="T86" fmla="*/ 306 w 337"/>
                <a:gd name="T87" fmla="*/ 83 h 336"/>
                <a:gd name="T88" fmla="*/ 279 w 337"/>
                <a:gd name="T89" fmla="*/ 40 h 336"/>
                <a:gd name="T90" fmla="*/ 231 w 337"/>
                <a:gd name="T91" fmla="*/ 38 h 336"/>
                <a:gd name="T92" fmla="*/ 180 w 337"/>
                <a:gd name="T9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7" h="336">
                  <a:moveTo>
                    <a:pt x="180" y="24"/>
                  </a:moveTo>
                  <a:cubicBezTo>
                    <a:pt x="187" y="24"/>
                    <a:pt x="192" y="29"/>
                    <a:pt x="192" y="36"/>
                  </a:cubicBezTo>
                  <a:cubicBezTo>
                    <a:pt x="192" y="50"/>
                    <a:pt x="192" y="50"/>
                    <a:pt x="192" y="50"/>
                  </a:cubicBezTo>
                  <a:cubicBezTo>
                    <a:pt x="208" y="53"/>
                    <a:pt x="222" y="60"/>
                    <a:pt x="234" y="68"/>
                  </a:cubicBezTo>
                  <a:cubicBezTo>
                    <a:pt x="245" y="57"/>
                    <a:pt x="245" y="57"/>
                    <a:pt x="245" y="57"/>
                  </a:cubicBezTo>
                  <a:cubicBezTo>
                    <a:pt x="247" y="55"/>
                    <a:pt x="250" y="54"/>
                    <a:pt x="253" y="54"/>
                  </a:cubicBezTo>
                  <a:cubicBezTo>
                    <a:pt x="256" y="54"/>
                    <a:pt x="260" y="55"/>
                    <a:pt x="262" y="57"/>
                  </a:cubicBezTo>
                  <a:cubicBezTo>
                    <a:pt x="279" y="74"/>
                    <a:pt x="279" y="74"/>
                    <a:pt x="279" y="74"/>
                  </a:cubicBezTo>
                  <a:cubicBezTo>
                    <a:pt x="284" y="79"/>
                    <a:pt x="284" y="87"/>
                    <a:pt x="279" y="91"/>
                  </a:cubicBezTo>
                  <a:cubicBezTo>
                    <a:pt x="268" y="102"/>
                    <a:pt x="268" y="102"/>
                    <a:pt x="268" y="102"/>
                  </a:cubicBezTo>
                  <a:cubicBezTo>
                    <a:pt x="277" y="114"/>
                    <a:pt x="283" y="129"/>
                    <a:pt x="286" y="144"/>
                  </a:cubicBezTo>
                  <a:cubicBezTo>
                    <a:pt x="301" y="144"/>
                    <a:pt x="301" y="144"/>
                    <a:pt x="301" y="144"/>
                  </a:cubicBezTo>
                  <a:cubicBezTo>
                    <a:pt x="307" y="144"/>
                    <a:pt x="313" y="149"/>
                    <a:pt x="313" y="156"/>
                  </a:cubicBezTo>
                  <a:cubicBezTo>
                    <a:pt x="313" y="180"/>
                    <a:pt x="313" y="180"/>
                    <a:pt x="313" y="180"/>
                  </a:cubicBezTo>
                  <a:cubicBezTo>
                    <a:pt x="313" y="187"/>
                    <a:pt x="307" y="192"/>
                    <a:pt x="301" y="192"/>
                  </a:cubicBezTo>
                  <a:cubicBezTo>
                    <a:pt x="286" y="192"/>
                    <a:pt x="286" y="192"/>
                    <a:pt x="286" y="192"/>
                  </a:cubicBezTo>
                  <a:cubicBezTo>
                    <a:pt x="283" y="207"/>
                    <a:pt x="277" y="221"/>
                    <a:pt x="268" y="234"/>
                  </a:cubicBezTo>
                  <a:cubicBezTo>
                    <a:pt x="279" y="244"/>
                    <a:pt x="279" y="244"/>
                    <a:pt x="279" y="244"/>
                  </a:cubicBezTo>
                  <a:cubicBezTo>
                    <a:pt x="284" y="249"/>
                    <a:pt x="284" y="257"/>
                    <a:pt x="279" y="261"/>
                  </a:cubicBezTo>
                  <a:cubicBezTo>
                    <a:pt x="262" y="278"/>
                    <a:pt x="262" y="278"/>
                    <a:pt x="262" y="278"/>
                  </a:cubicBezTo>
                  <a:cubicBezTo>
                    <a:pt x="260" y="281"/>
                    <a:pt x="256" y="282"/>
                    <a:pt x="253" y="282"/>
                  </a:cubicBezTo>
                  <a:cubicBezTo>
                    <a:pt x="250" y="282"/>
                    <a:pt x="247" y="281"/>
                    <a:pt x="245" y="278"/>
                  </a:cubicBezTo>
                  <a:cubicBezTo>
                    <a:pt x="234" y="268"/>
                    <a:pt x="234" y="268"/>
                    <a:pt x="234" y="268"/>
                  </a:cubicBezTo>
                  <a:cubicBezTo>
                    <a:pt x="222" y="276"/>
                    <a:pt x="208" y="282"/>
                    <a:pt x="192" y="286"/>
                  </a:cubicBezTo>
                  <a:cubicBezTo>
                    <a:pt x="192" y="300"/>
                    <a:pt x="192" y="300"/>
                    <a:pt x="192" y="300"/>
                  </a:cubicBezTo>
                  <a:cubicBezTo>
                    <a:pt x="192" y="307"/>
                    <a:pt x="187" y="312"/>
                    <a:pt x="180" y="312"/>
                  </a:cubicBezTo>
                  <a:cubicBezTo>
                    <a:pt x="156" y="312"/>
                    <a:pt x="156" y="312"/>
                    <a:pt x="156" y="312"/>
                  </a:cubicBezTo>
                  <a:cubicBezTo>
                    <a:pt x="150" y="312"/>
                    <a:pt x="144" y="307"/>
                    <a:pt x="144" y="300"/>
                  </a:cubicBezTo>
                  <a:cubicBezTo>
                    <a:pt x="144" y="286"/>
                    <a:pt x="144" y="286"/>
                    <a:pt x="144" y="286"/>
                  </a:cubicBezTo>
                  <a:cubicBezTo>
                    <a:pt x="129" y="282"/>
                    <a:pt x="115" y="276"/>
                    <a:pt x="102" y="268"/>
                  </a:cubicBezTo>
                  <a:cubicBezTo>
                    <a:pt x="92" y="278"/>
                    <a:pt x="92" y="278"/>
                    <a:pt x="92" y="278"/>
                  </a:cubicBezTo>
                  <a:cubicBezTo>
                    <a:pt x="90" y="281"/>
                    <a:pt x="87" y="282"/>
                    <a:pt x="84" y="282"/>
                  </a:cubicBezTo>
                  <a:cubicBezTo>
                    <a:pt x="80" y="282"/>
                    <a:pt x="77" y="281"/>
                    <a:pt x="75" y="278"/>
                  </a:cubicBezTo>
                  <a:cubicBezTo>
                    <a:pt x="58" y="261"/>
                    <a:pt x="58" y="261"/>
                    <a:pt x="58" y="261"/>
                  </a:cubicBezTo>
                  <a:cubicBezTo>
                    <a:pt x="53" y="257"/>
                    <a:pt x="53" y="249"/>
                    <a:pt x="58" y="244"/>
                  </a:cubicBezTo>
                  <a:cubicBezTo>
                    <a:pt x="69" y="234"/>
                    <a:pt x="69" y="234"/>
                    <a:pt x="69" y="234"/>
                  </a:cubicBezTo>
                  <a:cubicBezTo>
                    <a:pt x="60" y="221"/>
                    <a:pt x="54" y="207"/>
                    <a:pt x="51" y="192"/>
                  </a:cubicBezTo>
                  <a:cubicBezTo>
                    <a:pt x="36" y="192"/>
                    <a:pt x="36" y="192"/>
                    <a:pt x="36" y="192"/>
                  </a:cubicBezTo>
                  <a:cubicBezTo>
                    <a:pt x="30" y="192"/>
                    <a:pt x="24" y="187"/>
                    <a:pt x="24" y="180"/>
                  </a:cubicBezTo>
                  <a:cubicBezTo>
                    <a:pt x="24" y="156"/>
                    <a:pt x="24" y="156"/>
                    <a:pt x="24" y="156"/>
                  </a:cubicBezTo>
                  <a:cubicBezTo>
                    <a:pt x="24" y="149"/>
                    <a:pt x="30" y="144"/>
                    <a:pt x="36" y="144"/>
                  </a:cubicBezTo>
                  <a:cubicBezTo>
                    <a:pt x="51" y="144"/>
                    <a:pt x="51" y="144"/>
                    <a:pt x="51" y="144"/>
                  </a:cubicBezTo>
                  <a:cubicBezTo>
                    <a:pt x="54" y="129"/>
                    <a:pt x="60" y="114"/>
                    <a:pt x="69" y="102"/>
                  </a:cubicBezTo>
                  <a:cubicBezTo>
                    <a:pt x="58" y="91"/>
                    <a:pt x="58" y="91"/>
                    <a:pt x="58" y="91"/>
                  </a:cubicBezTo>
                  <a:cubicBezTo>
                    <a:pt x="53" y="87"/>
                    <a:pt x="53" y="79"/>
                    <a:pt x="58" y="74"/>
                  </a:cubicBezTo>
                  <a:cubicBezTo>
                    <a:pt x="75" y="57"/>
                    <a:pt x="75" y="57"/>
                    <a:pt x="75" y="57"/>
                  </a:cubicBezTo>
                  <a:cubicBezTo>
                    <a:pt x="77" y="55"/>
                    <a:pt x="80" y="54"/>
                    <a:pt x="84" y="54"/>
                  </a:cubicBezTo>
                  <a:cubicBezTo>
                    <a:pt x="87" y="54"/>
                    <a:pt x="90" y="55"/>
                    <a:pt x="92" y="57"/>
                  </a:cubicBezTo>
                  <a:cubicBezTo>
                    <a:pt x="102" y="68"/>
                    <a:pt x="102" y="68"/>
                    <a:pt x="102" y="68"/>
                  </a:cubicBezTo>
                  <a:cubicBezTo>
                    <a:pt x="115" y="60"/>
                    <a:pt x="129" y="53"/>
                    <a:pt x="144" y="50"/>
                  </a:cubicBezTo>
                  <a:cubicBezTo>
                    <a:pt x="144" y="36"/>
                    <a:pt x="144" y="36"/>
                    <a:pt x="144" y="36"/>
                  </a:cubicBezTo>
                  <a:cubicBezTo>
                    <a:pt x="144" y="29"/>
                    <a:pt x="150" y="24"/>
                    <a:pt x="156" y="24"/>
                  </a:cubicBezTo>
                  <a:cubicBezTo>
                    <a:pt x="180" y="24"/>
                    <a:pt x="180" y="24"/>
                    <a:pt x="180" y="24"/>
                  </a:cubicBezTo>
                  <a:moveTo>
                    <a:pt x="180" y="0"/>
                  </a:moveTo>
                  <a:cubicBezTo>
                    <a:pt x="156" y="0"/>
                    <a:pt x="156" y="0"/>
                    <a:pt x="156" y="0"/>
                  </a:cubicBezTo>
                  <a:cubicBezTo>
                    <a:pt x="138" y="0"/>
                    <a:pt x="123" y="14"/>
                    <a:pt x="121" y="32"/>
                  </a:cubicBezTo>
                  <a:cubicBezTo>
                    <a:pt x="116" y="34"/>
                    <a:pt x="111" y="36"/>
                    <a:pt x="106" y="38"/>
                  </a:cubicBezTo>
                  <a:cubicBezTo>
                    <a:pt x="100" y="33"/>
                    <a:pt x="92" y="30"/>
                    <a:pt x="84" y="30"/>
                  </a:cubicBezTo>
                  <a:cubicBezTo>
                    <a:pt x="74" y="30"/>
                    <a:pt x="65" y="34"/>
                    <a:pt x="58" y="40"/>
                  </a:cubicBezTo>
                  <a:cubicBezTo>
                    <a:pt x="41" y="57"/>
                    <a:pt x="41" y="57"/>
                    <a:pt x="41" y="57"/>
                  </a:cubicBezTo>
                  <a:cubicBezTo>
                    <a:pt x="34" y="64"/>
                    <a:pt x="31" y="73"/>
                    <a:pt x="31" y="83"/>
                  </a:cubicBezTo>
                  <a:cubicBezTo>
                    <a:pt x="31" y="91"/>
                    <a:pt x="33" y="99"/>
                    <a:pt x="39" y="106"/>
                  </a:cubicBezTo>
                  <a:cubicBezTo>
                    <a:pt x="36" y="110"/>
                    <a:pt x="34" y="115"/>
                    <a:pt x="33" y="120"/>
                  </a:cubicBezTo>
                  <a:cubicBezTo>
                    <a:pt x="15" y="122"/>
                    <a:pt x="0" y="137"/>
                    <a:pt x="0" y="156"/>
                  </a:cubicBezTo>
                  <a:cubicBezTo>
                    <a:pt x="0" y="180"/>
                    <a:pt x="0" y="180"/>
                    <a:pt x="0" y="180"/>
                  </a:cubicBezTo>
                  <a:cubicBezTo>
                    <a:pt x="0" y="199"/>
                    <a:pt x="15" y="214"/>
                    <a:pt x="33" y="216"/>
                  </a:cubicBezTo>
                  <a:cubicBezTo>
                    <a:pt x="34" y="221"/>
                    <a:pt x="36" y="225"/>
                    <a:pt x="39" y="230"/>
                  </a:cubicBezTo>
                  <a:cubicBezTo>
                    <a:pt x="33" y="236"/>
                    <a:pt x="31" y="244"/>
                    <a:pt x="31" y="253"/>
                  </a:cubicBezTo>
                  <a:cubicBezTo>
                    <a:pt x="31" y="262"/>
                    <a:pt x="34" y="271"/>
                    <a:pt x="41" y="278"/>
                  </a:cubicBezTo>
                  <a:cubicBezTo>
                    <a:pt x="58" y="295"/>
                    <a:pt x="58" y="295"/>
                    <a:pt x="58" y="295"/>
                  </a:cubicBezTo>
                  <a:cubicBezTo>
                    <a:pt x="65" y="302"/>
                    <a:pt x="74" y="306"/>
                    <a:pt x="84" y="306"/>
                  </a:cubicBezTo>
                  <a:cubicBezTo>
                    <a:pt x="92" y="306"/>
                    <a:pt x="100" y="303"/>
                    <a:pt x="106" y="298"/>
                  </a:cubicBezTo>
                  <a:cubicBezTo>
                    <a:pt x="111" y="300"/>
                    <a:pt x="116" y="302"/>
                    <a:pt x="121" y="304"/>
                  </a:cubicBezTo>
                  <a:cubicBezTo>
                    <a:pt x="123" y="322"/>
                    <a:pt x="138" y="336"/>
                    <a:pt x="156" y="336"/>
                  </a:cubicBezTo>
                  <a:cubicBezTo>
                    <a:pt x="180" y="336"/>
                    <a:pt x="180" y="336"/>
                    <a:pt x="180" y="336"/>
                  </a:cubicBezTo>
                  <a:cubicBezTo>
                    <a:pt x="199" y="336"/>
                    <a:pt x="214" y="322"/>
                    <a:pt x="216" y="304"/>
                  </a:cubicBezTo>
                  <a:cubicBezTo>
                    <a:pt x="221" y="302"/>
                    <a:pt x="226" y="300"/>
                    <a:pt x="231" y="298"/>
                  </a:cubicBezTo>
                  <a:cubicBezTo>
                    <a:pt x="237" y="303"/>
                    <a:pt x="245" y="306"/>
                    <a:pt x="253" y="306"/>
                  </a:cubicBezTo>
                  <a:cubicBezTo>
                    <a:pt x="263" y="306"/>
                    <a:pt x="272" y="302"/>
                    <a:pt x="279" y="295"/>
                  </a:cubicBezTo>
                  <a:cubicBezTo>
                    <a:pt x="296" y="278"/>
                    <a:pt x="296" y="278"/>
                    <a:pt x="296" y="278"/>
                  </a:cubicBezTo>
                  <a:cubicBezTo>
                    <a:pt x="303" y="271"/>
                    <a:pt x="306" y="262"/>
                    <a:pt x="306" y="253"/>
                  </a:cubicBezTo>
                  <a:cubicBezTo>
                    <a:pt x="306" y="244"/>
                    <a:pt x="304" y="236"/>
                    <a:pt x="298" y="230"/>
                  </a:cubicBezTo>
                  <a:cubicBezTo>
                    <a:pt x="301" y="225"/>
                    <a:pt x="303" y="221"/>
                    <a:pt x="304" y="216"/>
                  </a:cubicBezTo>
                  <a:cubicBezTo>
                    <a:pt x="322" y="214"/>
                    <a:pt x="337" y="199"/>
                    <a:pt x="337" y="180"/>
                  </a:cubicBezTo>
                  <a:cubicBezTo>
                    <a:pt x="337" y="156"/>
                    <a:pt x="337" y="156"/>
                    <a:pt x="337" y="156"/>
                  </a:cubicBezTo>
                  <a:cubicBezTo>
                    <a:pt x="337" y="137"/>
                    <a:pt x="322" y="122"/>
                    <a:pt x="304" y="120"/>
                  </a:cubicBezTo>
                  <a:cubicBezTo>
                    <a:pt x="303" y="115"/>
                    <a:pt x="301" y="110"/>
                    <a:pt x="298" y="106"/>
                  </a:cubicBezTo>
                  <a:cubicBezTo>
                    <a:pt x="304" y="99"/>
                    <a:pt x="306" y="91"/>
                    <a:pt x="306" y="83"/>
                  </a:cubicBezTo>
                  <a:cubicBezTo>
                    <a:pt x="306" y="73"/>
                    <a:pt x="303" y="64"/>
                    <a:pt x="296" y="57"/>
                  </a:cubicBezTo>
                  <a:cubicBezTo>
                    <a:pt x="279" y="40"/>
                    <a:pt x="279" y="40"/>
                    <a:pt x="279" y="40"/>
                  </a:cubicBezTo>
                  <a:cubicBezTo>
                    <a:pt x="272" y="34"/>
                    <a:pt x="263" y="30"/>
                    <a:pt x="253" y="30"/>
                  </a:cubicBezTo>
                  <a:cubicBezTo>
                    <a:pt x="245" y="30"/>
                    <a:pt x="237" y="33"/>
                    <a:pt x="231" y="38"/>
                  </a:cubicBezTo>
                  <a:cubicBezTo>
                    <a:pt x="226" y="36"/>
                    <a:pt x="221" y="34"/>
                    <a:pt x="216" y="32"/>
                  </a:cubicBezTo>
                  <a:cubicBezTo>
                    <a:pt x="214" y="14"/>
                    <a:pt x="199" y="0"/>
                    <a:pt x="18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7">
              <a:extLst>
                <a:ext uri="{FF2B5EF4-FFF2-40B4-BE49-F238E27FC236}">
                  <a16:creationId xmlns="" xmlns:a16="http://schemas.microsoft.com/office/drawing/2014/main" id="{2CF44C9E-BCBF-41A4-800E-29D4198AE552}"/>
                </a:ext>
              </a:extLst>
            </p:cNvPr>
            <p:cNvSpPr>
              <a:spLocks noEditPoints="1"/>
            </p:cNvSpPr>
            <p:nvPr/>
          </p:nvSpPr>
          <p:spPr bwMode="auto">
            <a:xfrm>
              <a:off x="8675688" y="5180013"/>
              <a:ext cx="138113" cy="136525"/>
            </a:xfrm>
            <a:custGeom>
              <a:avLst/>
              <a:gdLst>
                <a:gd name="T0" fmla="*/ 78 w 157"/>
                <a:gd name="T1" fmla="*/ 156 h 156"/>
                <a:gd name="T2" fmla="*/ 0 w 157"/>
                <a:gd name="T3" fmla="*/ 78 h 156"/>
                <a:gd name="T4" fmla="*/ 78 w 157"/>
                <a:gd name="T5" fmla="*/ 0 h 156"/>
                <a:gd name="T6" fmla="*/ 157 w 157"/>
                <a:gd name="T7" fmla="*/ 78 h 156"/>
                <a:gd name="T8" fmla="*/ 78 w 157"/>
                <a:gd name="T9" fmla="*/ 156 h 156"/>
                <a:gd name="T10" fmla="*/ 78 w 157"/>
                <a:gd name="T11" fmla="*/ 12 h 156"/>
                <a:gd name="T12" fmla="*/ 12 w 157"/>
                <a:gd name="T13" fmla="*/ 78 h 156"/>
                <a:gd name="T14" fmla="*/ 78 w 157"/>
                <a:gd name="T15" fmla="*/ 144 h 156"/>
                <a:gd name="T16" fmla="*/ 145 w 157"/>
                <a:gd name="T17" fmla="*/ 78 h 156"/>
                <a:gd name="T18" fmla="*/ 78 w 157"/>
                <a:gd name="T19" fmla="*/ 1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156">
                  <a:moveTo>
                    <a:pt x="78" y="156"/>
                  </a:moveTo>
                  <a:cubicBezTo>
                    <a:pt x="35" y="156"/>
                    <a:pt x="0" y="121"/>
                    <a:pt x="0" y="78"/>
                  </a:cubicBezTo>
                  <a:cubicBezTo>
                    <a:pt x="0" y="35"/>
                    <a:pt x="35" y="0"/>
                    <a:pt x="78" y="0"/>
                  </a:cubicBezTo>
                  <a:cubicBezTo>
                    <a:pt x="122" y="0"/>
                    <a:pt x="157" y="35"/>
                    <a:pt x="157" y="78"/>
                  </a:cubicBezTo>
                  <a:cubicBezTo>
                    <a:pt x="157" y="121"/>
                    <a:pt x="122" y="156"/>
                    <a:pt x="78" y="156"/>
                  </a:cubicBezTo>
                  <a:close/>
                  <a:moveTo>
                    <a:pt x="78" y="12"/>
                  </a:moveTo>
                  <a:cubicBezTo>
                    <a:pt x="42" y="12"/>
                    <a:pt x="12" y="41"/>
                    <a:pt x="12" y="78"/>
                  </a:cubicBezTo>
                  <a:cubicBezTo>
                    <a:pt x="12" y="114"/>
                    <a:pt x="42" y="144"/>
                    <a:pt x="78" y="144"/>
                  </a:cubicBezTo>
                  <a:cubicBezTo>
                    <a:pt x="115" y="144"/>
                    <a:pt x="145" y="114"/>
                    <a:pt x="145" y="78"/>
                  </a:cubicBezTo>
                  <a:cubicBezTo>
                    <a:pt x="145" y="41"/>
                    <a:pt x="115" y="12"/>
                    <a:pt x="7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8">
              <a:extLst>
                <a:ext uri="{FF2B5EF4-FFF2-40B4-BE49-F238E27FC236}">
                  <a16:creationId xmlns="" xmlns:a16="http://schemas.microsoft.com/office/drawing/2014/main" id="{B27F3DCE-7002-431F-AD70-88DA2B6B168D}"/>
                </a:ext>
              </a:extLst>
            </p:cNvPr>
            <p:cNvSpPr>
              <a:spLocks noEditPoints="1"/>
            </p:cNvSpPr>
            <p:nvPr/>
          </p:nvSpPr>
          <p:spPr bwMode="auto">
            <a:xfrm>
              <a:off x="8707438" y="5211763"/>
              <a:ext cx="74613" cy="73025"/>
            </a:xfrm>
            <a:custGeom>
              <a:avLst/>
              <a:gdLst>
                <a:gd name="T0" fmla="*/ 42 w 85"/>
                <a:gd name="T1" fmla="*/ 84 h 84"/>
                <a:gd name="T2" fmla="*/ 0 w 85"/>
                <a:gd name="T3" fmla="*/ 42 h 84"/>
                <a:gd name="T4" fmla="*/ 42 w 85"/>
                <a:gd name="T5" fmla="*/ 0 h 84"/>
                <a:gd name="T6" fmla="*/ 85 w 85"/>
                <a:gd name="T7" fmla="*/ 42 h 84"/>
                <a:gd name="T8" fmla="*/ 42 w 85"/>
                <a:gd name="T9" fmla="*/ 84 h 84"/>
                <a:gd name="T10" fmla="*/ 42 w 85"/>
                <a:gd name="T11" fmla="*/ 12 h 84"/>
                <a:gd name="T12" fmla="*/ 12 w 85"/>
                <a:gd name="T13" fmla="*/ 42 h 84"/>
                <a:gd name="T14" fmla="*/ 42 w 85"/>
                <a:gd name="T15" fmla="*/ 72 h 84"/>
                <a:gd name="T16" fmla="*/ 73 w 85"/>
                <a:gd name="T17" fmla="*/ 42 h 84"/>
                <a:gd name="T18" fmla="*/ 42 w 85"/>
                <a:gd name="T1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4">
                  <a:moveTo>
                    <a:pt x="42" y="84"/>
                  </a:moveTo>
                  <a:cubicBezTo>
                    <a:pt x="19" y="84"/>
                    <a:pt x="0" y="65"/>
                    <a:pt x="0" y="42"/>
                  </a:cubicBezTo>
                  <a:cubicBezTo>
                    <a:pt x="0" y="19"/>
                    <a:pt x="19" y="0"/>
                    <a:pt x="42" y="0"/>
                  </a:cubicBezTo>
                  <a:cubicBezTo>
                    <a:pt x="66" y="0"/>
                    <a:pt x="85" y="19"/>
                    <a:pt x="85" y="42"/>
                  </a:cubicBezTo>
                  <a:cubicBezTo>
                    <a:pt x="85" y="65"/>
                    <a:pt x="66" y="84"/>
                    <a:pt x="42" y="84"/>
                  </a:cubicBezTo>
                  <a:close/>
                  <a:moveTo>
                    <a:pt x="42" y="12"/>
                  </a:moveTo>
                  <a:cubicBezTo>
                    <a:pt x="26" y="12"/>
                    <a:pt x="12" y="25"/>
                    <a:pt x="12" y="42"/>
                  </a:cubicBezTo>
                  <a:cubicBezTo>
                    <a:pt x="12" y="58"/>
                    <a:pt x="26" y="72"/>
                    <a:pt x="42" y="72"/>
                  </a:cubicBezTo>
                  <a:cubicBezTo>
                    <a:pt x="59" y="72"/>
                    <a:pt x="73" y="58"/>
                    <a:pt x="73" y="42"/>
                  </a:cubicBezTo>
                  <a:cubicBezTo>
                    <a:pt x="73" y="25"/>
                    <a:pt x="59" y="12"/>
                    <a:pt x="4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9">
              <a:extLst>
                <a:ext uri="{FF2B5EF4-FFF2-40B4-BE49-F238E27FC236}">
                  <a16:creationId xmlns="" xmlns:a16="http://schemas.microsoft.com/office/drawing/2014/main" id="{89F9BCB1-B3D4-442B-8D11-1EEE98EF5E48}"/>
                </a:ext>
              </a:extLst>
            </p:cNvPr>
            <p:cNvSpPr>
              <a:spLocks noEditPoints="1"/>
            </p:cNvSpPr>
            <p:nvPr/>
          </p:nvSpPr>
          <p:spPr bwMode="auto">
            <a:xfrm>
              <a:off x="8416926" y="5081588"/>
              <a:ext cx="187325" cy="187325"/>
            </a:xfrm>
            <a:custGeom>
              <a:avLst/>
              <a:gdLst>
                <a:gd name="T0" fmla="*/ 121 w 213"/>
                <a:gd name="T1" fmla="*/ 23 h 213"/>
                <a:gd name="T2" fmla="*/ 148 w 213"/>
                <a:gd name="T3" fmla="*/ 44 h 213"/>
                <a:gd name="T4" fmla="*/ 160 w 213"/>
                <a:gd name="T5" fmla="*/ 35 h 213"/>
                <a:gd name="T6" fmla="*/ 176 w 213"/>
                <a:gd name="T7" fmla="*/ 48 h 213"/>
                <a:gd name="T8" fmla="*/ 170 w 213"/>
                <a:gd name="T9" fmla="*/ 65 h 213"/>
                <a:gd name="T10" fmla="*/ 190 w 213"/>
                <a:gd name="T11" fmla="*/ 92 h 213"/>
                <a:gd name="T12" fmla="*/ 198 w 213"/>
                <a:gd name="T13" fmla="*/ 115 h 213"/>
                <a:gd name="T14" fmla="*/ 181 w 213"/>
                <a:gd name="T15" fmla="*/ 122 h 213"/>
                <a:gd name="T16" fmla="*/ 176 w 213"/>
                <a:gd name="T17" fmla="*/ 155 h 213"/>
                <a:gd name="T18" fmla="*/ 165 w 213"/>
                <a:gd name="T19" fmla="*/ 177 h 213"/>
                <a:gd name="T20" fmla="*/ 155 w 213"/>
                <a:gd name="T21" fmla="*/ 177 h 213"/>
                <a:gd name="T22" fmla="*/ 121 w 213"/>
                <a:gd name="T23" fmla="*/ 182 h 213"/>
                <a:gd name="T24" fmla="*/ 114 w 213"/>
                <a:gd name="T25" fmla="*/ 198 h 213"/>
                <a:gd name="T26" fmla="*/ 91 w 213"/>
                <a:gd name="T27" fmla="*/ 191 h 213"/>
                <a:gd name="T28" fmla="*/ 64 w 213"/>
                <a:gd name="T29" fmla="*/ 170 h 213"/>
                <a:gd name="T30" fmla="*/ 52 w 213"/>
                <a:gd name="T31" fmla="*/ 179 h 213"/>
                <a:gd name="T32" fmla="*/ 36 w 213"/>
                <a:gd name="T33" fmla="*/ 166 h 213"/>
                <a:gd name="T34" fmla="*/ 43 w 213"/>
                <a:gd name="T35" fmla="*/ 149 h 213"/>
                <a:gd name="T36" fmla="*/ 22 w 213"/>
                <a:gd name="T37" fmla="*/ 122 h 213"/>
                <a:gd name="T38" fmla="*/ 15 w 213"/>
                <a:gd name="T39" fmla="*/ 99 h 213"/>
                <a:gd name="T40" fmla="*/ 32 w 213"/>
                <a:gd name="T41" fmla="*/ 92 h 213"/>
                <a:gd name="T42" fmla="*/ 36 w 213"/>
                <a:gd name="T43" fmla="*/ 59 h 213"/>
                <a:gd name="T44" fmla="*/ 47 w 213"/>
                <a:gd name="T45" fmla="*/ 37 h 213"/>
                <a:gd name="T46" fmla="*/ 58 w 213"/>
                <a:gd name="T47" fmla="*/ 37 h 213"/>
                <a:gd name="T48" fmla="*/ 91 w 213"/>
                <a:gd name="T49" fmla="*/ 32 h 213"/>
                <a:gd name="T50" fmla="*/ 99 w 213"/>
                <a:gd name="T51" fmla="*/ 16 h 213"/>
                <a:gd name="T52" fmla="*/ 114 w 213"/>
                <a:gd name="T53" fmla="*/ 0 h 213"/>
                <a:gd name="T54" fmla="*/ 76 w 213"/>
                <a:gd name="T55" fmla="*/ 21 h 213"/>
                <a:gd name="T56" fmla="*/ 52 w 213"/>
                <a:gd name="T57" fmla="*/ 20 h 213"/>
                <a:gd name="T58" fmla="*/ 25 w 213"/>
                <a:gd name="T59" fmla="*/ 37 h 213"/>
                <a:gd name="T60" fmla="*/ 24 w 213"/>
                <a:gd name="T61" fmla="*/ 68 h 213"/>
                <a:gd name="T62" fmla="*/ 0 w 213"/>
                <a:gd name="T63" fmla="*/ 99 h 213"/>
                <a:gd name="T64" fmla="*/ 20 w 213"/>
                <a:gd name="T65" fmla="*/ 137 h 213"/>
                <a:gd name="T66" fmla="*/ 19 w 213"/>
                <a:gd name="T67" fmla="*/ 161 h 213"/>
                <a:gd name="T68" fmla="*/ 36 w 213"/>
                <a:gd name="T69" fmla="*/ 188 h 213"/>
                <a:gd name="T70" fmla="*/ 67 w 213"/>
                <a:gd name="T71" fmla="*/ 189 h 213"/>
                <a:gd name="T72" fmla="*/ 99 w 213"/>
                <a:gd name="T73" fmla="*/ 213 h 213"/>
                <a:gd name="T74" fmla="*/ 137 w 213"/>
                <a:gd name="T75" fmla="*/ 193 h 213"/>
                <a:gd name="T76" fmla="*/ 160 w 213"/>
                <a:gd name="T77" fmla="*/ 194 h 213"/>
                <a:gd name="T78" fmla="*/ 187 w 213"/>
                <a:gd name="T79" fmla="*/ 177 h 213"/>
                <a:gd name="T80" fmla="*/ 188 w 213"/>
                <a:gd name="T81" fmla="*/ 146 h 213"/>
                <a:gd name="T82" fmla="*/ 213 w 213"/>
                <a:gd name="T83" fmla="*/ 115 h 213"/>
                <a:gd name="T84" fmla="*/ 192 w 213"/>
                <a:gd name="T85" fmla="*/ 77 h 213"/>
                <a:gd name="T86" fmla="*/ 194 w 213"/>
                <a:gd name="T87" fmla="*/ 53 h 213"/>
                <a:gd name="T88" fmla="*/ 176 w 213"/>
                <a:gd name="T89" fmla="*/ 26 h 213"/>
                <a:gd name="T90" fmla="*/ 146 w 213"/>
                <a:gd name="T91" fmla="*/ 25 h 213"/>
                <a:gd name="T92" fmla="*/ 114 w 213"/>
                <a:gd name="T93"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114" y="16"/>
                  </a:moveTo>
                  <a:cubicBezTo>
                    <a:pt x="118" y="16"/>
                    <a:pt x="121" y="19"/>
                    <a:pt x="121" y="23"/>
                  </a:cubicBezTo>
                  <a:cubicBezTo>
                    <a:pt x="121" y="32"/>
                    <a:pt x="121" y="32"/>
                    <a:pt x="121" y="32"/>
                  </a:cubicBezTo>
                  <a:cubicBezTo>
                    <a:pt x="131" y="34"/>
                    <a:pt x="140" y="38"/>
                    <a:pt x="148" y="44"/>
                  </a:cubicBezTo>
                  <a:cubicBezTo>
                    <a:pt x="155" y="37"/>
                    <a:pt x="155" y="37"/>
                    <a:pt x="155" y="37"/>
                  </a:cubicBezTo>
                  <a:cubicBezTo>
                    <a:pt x="156" y="35"/>
                    <a:pt x="158" y="35"/>
                    <a:pt x="160" y="35"/>
                  </a:cubicBezTo>
                  <a:cubicBezTo>
                    <a:pt x="162" y="35"/>
                    <a:pt x="164" y="35"/>
                    <a:pt x="165" y="37"/>
                  </a:cubicBezTo>
                  <a:cubicBezTo>
                    <a:pt x="176" y="48"/>
                    <a:pt x="176" y="48"/>
                    <a:pt x="176" y="48"/>
                  </a:cubicBezTo>
                  <a:cubicBezTo>
                    <a:pt x="179" y="51"/>
                    <a:pt x="179" y="56"/>
                    <a:pt x="176" y="59"/>
                  </a:cubicBezTo>
                  <a:cubicBezTo>
                    <a:pt x="170" y="65"/>
                    <a:pt x="170" y="65"/>
                    <a:pt x="170" y="65"/>
                  </a:cubicBezTo>
                  <a:cubicBezTo>
                    <a:pt x="175" y="73"/>
                    <a:pt x="179" y="82"/>
                    <a:pt x="181" y="92"/>
                  </a:cubicBezTo>
                  <a:cubicBezTo>
                    <a:pt x="190" y="92"/>
                    <a:pt x="190" y="92"/>
                    <a:pt x="190" y="92"/>
                  </a:cubicBezTo>
                  <a:cubicBezTo>
                    <a:pt x="194" y="92"/>
                    <a:pt x="198" y="95"/>
                    <a:pt x="198" y="99"/>
                  </a:cubicBezTo>
                  <a:cubicBezTo>
                    <a:pt x="198" y="115"/>
                    <a:pt x="198" y="115"/>
                    <a:pt x="198" y="115"/>
                  </a:cubicBezTo>
                  <a:cubicBezTo>
                    <a:pt x="198" y="119"/>
                    <a:pt x="194" y="122"/>
                    <a:pt x="190" y="122"/>
                  </a:cubicBezTo>
                  <a:cubicBezTo>
                    <a:pt x="181" y="122"/>
                    <a:pt x="181" y="122"/>
                    <a:pt x="181" y="122"/>
                  </a:cubicBezTo>
                  <a:cubicBezTo>
                    <a:pt x="179" y="132"/>
                    <a:pt x="175" y="141"/>
                    <a:pt x="170" y="149"/>
                  </a:cubicBezTo>
                  <a:cubicBezTo>
                    <a:pt x="176" y="155"/>
                    <a:pt x="176" y="155"/>
                    <a:pt x="176" y="155"/>
                  </a:cubicBezTo>
                  <a:cubicBezTo>
                    <a:pt x="179" y="158"/>
                    <a:pt x="179" y="163"/>
                    <a:pt x="176" y="166"/>
                  </a:cubicBezTo>
                  <a:cubicBezTo>
                    <a:pt x="165" y="177"/>
                    <a:pt x="165" y="177"/>
                    <a:pt x="165" y="177"/>
                  </a:cubicBezTo>
                  <a:cubicBezTo>
                    <a:pt x="164" y="178"/>
                    <a:pt x="162" y="179"/>
                    <a:pt x="160" y="179"/>
                  </a:cubicBezTo>
                  <a:cubicBezTo>
                    <a:pt x="158" y="179"/>
                    <a:pt x="156" y="178"/>
                    <a:pt x="155" y="177"/>
                  </a:cubicBezTo>
                  <a:cubicBezTo>
                    <a:pt x="148" y="170"/>
                    <a:pt x="148" y="170"/>
                    <a:pt x="148" y="170"/>
                  </a:cubicBezTo>
                  <a:cubicBezTo>
                    <a:pt x="140" y="176"/>
                    <a:pt x="131" y="180"/>
                    <a:pt x="121" y="182"/>
                  </a:cubicBezTo>
                  <a:cubicBezTo>
                    <a:pt x="121" y="191"/>
                    <a:pt x="121" y="191"/>
                    <a:pt x="121" y="191"/>
                  </a:cubicBezTo>
                  <a:cubicBezTo>
                    <a:pt x="121" y="195"/>
                    <a:pt x="118" y="198"/>
                    <a:pt x="114" y="198"/>
                  </a:cubicBezTo>
                  <a:cubicBezTo>
                    <a:pt x="99" y="198"/>
                    <a:pt x="99" y="198"/>
                    <a:pt x="99" y="198"/>
                  </a:cubicBezTo>
                  <a:cubicBezTo>
                    <a:pt x="94" y="198"/>
                    <a:pt x="91" y="195"/>
                    <a:pt x="91" y="191"/>
                  </a:cubicBezTo>
                  <a:cubicBezTo>
                    <a:pt x="91" y="182"/>
                    <a:pt x="91" y="182"/>
                    <a:pt x="91" y="182"/>
                  </a:cubicBezTo>
                  <a:cubicBezTo>
                    <a:pt x="81" y="180"/>
                    <a:pt x="72" y="176"/>
                    <a:pt x="64" y="170"/>
                  </a:cubicBezTo>
                  <a:cubicBezTo>
                    <a:pt x="58" y="177"/>
                    <a:pt x="58" y="177"/>
                    <a:pt x="58" y="177"/>
                  </a:cubicBezTo>
                  <a:cubicBezTo>
                    <a:pt x="56" y="178"/>
                    <a:pt x="54" y="179"/>
                    <a:pt x="52" y="179"/>
                  </a:cubicBezTo>
                  <a:cubicBezTo>
                    <a:pt x="50" y="179"/>
                    <a:pt x="48" y="178"/>
                    <a:pt x="47" y="177"/>
                  </a:cubicBezTo>
                  <a:cubicBezTo>
                    <a:pt x="36" y="166"/>
                    <a:pt x="36" y="166"/>
                    <a:pt x="36" y="166"/>
                  </a:cubicBezTo>
                  <a:cubicBezTo>
                    <a:pt x="33" y="163"/>
                    <a:pt x="33" y="158"/>
                    <a:pt x="36" y="155"/>
                  </a:cubicBezTo>
                  <a:cubicBezTo>
                    <a:pt x="43" y="149"/>
                    <a:pt x="43" y="149"/>
                    <a:pt x="43" y="149"/>
                  </a:cubicBezTo>
                  <a:cubicBezTo>
                    <a:pt x="38" y="141"/>
                    <a:pt x="34" y="132"/>
                    <a:pt x="32" y="122"/>
                  </a:cubicBezTo>
                  <a:cubicBezTo>
                    <a:pt x="22" y="122"/>
                    <a:pt x="22" y="122"/>
                    <a:pt x="22" y="122"/>
                  </a:cubicBezTo>
                  <a:cubicBezTo>
                    <a:pt x="18" y="122"/>
                    <a:pt x="15" y="119"/>
                    <a:pt x="15" y="115"/>
                  </a:cubicBezTo>
                  <a:cubicBezTo>
                    <a:pt x="15" y="99"/>
                    <a:pt x="15" y="99"/>
                    <a:pt x="15" y="99"/>
                  </a:cubicBezTo>
                  <a:cubicBezTo>
                    <a:pt x="15" y="95"/>
                    <a:pt x="18" y="92"/>
                    <a:pt x="22" y="92"/>
                  </a:cubicBezTo>
                  <a:cubicBezTo>
                    <a:pt x="32" y="92"/>
                    <a:pt x="32" y="92"/>
                    <a:pt x="32" y="92"/>
                  </a:cubicBezTo>
                  <a:cubicBezTo>
                    <a:pt x="34" y="82"/>
                    <a:pt x="38" y="73"/>
                    <a:pt x="43" y="65"/>
                  </a:cubicBezTo>
                  <a:cubicBezTo>
                    <a:pt x="36" y="59"/>
                    <a:pt x="36" y="59"/>
                    <a:pt x="36" y="59"/>
                  </a:cubicBezTo>
                  <a:cubicBezTo>
                    <a:pt x="33" y="56"/>
                    <a:pt x="33" y="51"/>
                    <a:pt x="36" y="48"/>
                  </a:cubicBezTo>
                  <a:cubicBezTo>
                    <a:pt x="47" y="37"/>
                    <a:pt x="47" y="37"/>
                    <a:pt x="47" y="37"/>
                  </a:cubicBezTo>
                  <a:cubicBezTo>
                    <a:pt x="48" y="35"/>
                    <a:pt x="50" y="35"/>
                    <a:pt x="52" y="35"/>
                  </a:cubicBezTo>
                  <a:cubicBezTo>
                    <a:pt x="54" y="35"/>
                    <a:pt x="56" y="35"/>
                    <a:pt x="58" y="37"/>
                  </a:cubicBezTo>
                  <a:cubicBezTo>
                    <a:pt x="64" y="44"/>
                    <a:pt x="64" y="44"/>
                    <a:pt x="64" y="44"/>
                  </a:cubicBezTo>
                  <a:cubicBezTo>
                    <a:pt x="72" y="38"/>
                    <a:pt x="81" y="34"/>
                    <a:pt x="91" y="32"/>
                  </a:cubicBezTo>
                  <a:cubicBezTo>
                    <a:pt x="91" y="23"/>
                    <a:pt x="91" y="23"/>
                    <a:pt x="91" y="23"/>
                  </a:cubicBezTo>
                  <a:cubicBezTo>
                    <a:pt x="91" y="19"/>
                    <a:pt x="94" y="16"/>
                    <a:pt x="99" y="16"/>
                  </a:cubicBezTo>
                  <a:cubicBezTo>
                    <a:pt x="114" y="16"/>
                    <a:pt x="114" y="16"/>
                    <a:pt x="114" y="16"/>
                  </a:cubicBezTo>
                  <a:moveTo>
                    <a:pt x="114" y="0"/>
                  </a:moveTo>
                  <a:cubicBezTo>
                    <a:pt x="99" y="0"/>
                    <a:pt x="99" y="0"/>
                    <a:pt x="99" y="0"/>
                  </a:cubicBezTo>
                  <a:cubicBezTo>
                    <a:pt x="87" y="0"/>
                    <a:pt x="77" y="9"/>
                    <a:pt x="76" y="21"/>
                  </a:cubicBezTo>
                  <a:cubicBezTo>
                    <a:pt x="73" y="22"/>
                    <a:pt x="70" y="23"/>
                    <a:pt x="67" y="25"/>
                  </a:cubicBezTo>
                  <a:cubicBezTo>
                    <a:pt x="63" y="21"/>
                    <a:pt x="58" y="20"/>
                    <a:pt x="52" y="20"/>
                  </a:cubicBezTo>
                  <a:cubicBezTo>
                    <a:pt x="46" y="20"/>
                    <a:pt x="41" y="22"/>
                    <a:pt x="36" y="26"/>
                  </a:cubicBezTo>
                  <a:cubicBezTo>
                    <a:pt x="25" y="37"/>
                    <a:pt x="25" y="37"/>
                    <a:pt x="25" y="37"/>
                  </a:cubicBezTo>
                  <a:cubicBezTo>
                    <a:pt x="21" y="41"/>
                    <a:pt x="19" y="47"/>
                    <a:pt x="19" y="53"/>
                  </a:cubicBezTo>
                  <a:cubicBezTo>
                    <a:pt x="19" y="58"/>
                    <a:pt x="21" y="64"/>
                    <a:pt x="24" y="68"/>
                  </a:cubicBezTo>
                  <a:cubicBezTo>
                    <a:pt x="23" y="71"/>
                    <a:pt x="21" y="74"/>
                    <a:pt x="20" y="77"/>
                  </a:cubicBezTo>
                  <a:cubicBezTo>
                    <a:pt x="9" y="78"/>
                    <a:pt x="0" y="88"/>
                    <a:pt x="0" y="99"/>
                  </a:cubicBezTo>
                  <a:cubicBezTo>
                    <a:pt x="0" y="115"/>
                    <a:pt x="0" y="115"/>
                    <a:pt x="0" y="115"/>
                  </a:cubicBezTo>
                  <a:cubicBezTo>
                    <a:pt x="0" y="126"/>
                    <a:pt x="9" y="136"/>
                    <a:pt x="20" y="137"/>
                  </a:cubicBezTo>
                  <a:cubicBezTo>
                    <a:pt x="21" y="140"/>
                    <a:pt x="23" y="143"/>
                    <a:pt x="24" y="146"/>
                  </a:cubicBezTo>
                  <a:cubicBezTo>
                    <a:pt x="21" y="150"/>
                    <a:pt x="19" y="155"/>
                    <a:pt x="19" y="161"/>
                  </a:cubicBezTo>
                  <a:cubicBezTo>
                    <a:pt x="19" y="167"/>
                    <a:pt x="21" y="173"/>
                    <a:pt x="25" y="177"/>
                  </a:cubicBezTo>
                  <a:cubicBezTo>
                    <a:pt x="36" y="188"/>
                    <a:pt x="36" y="188"/>
                    <a:pt x="36" y="188"/>
                  </a:cubicBezTo>
                  <a:cubicBezTo>
                    <a:pt x="41" y="192"/>
                    <a:pt x="46" y="194"/>
                    <a:pt x="52" y="194"/>
                  </a:cubicBezTo>
                  <a:cubicBezTo>
                    <a:pt x="58" y="194"/>
                    <a:pt x="63" y="193"/>
                    <a:pt x="67" y="189"/>
                  </a:cubicBezTo>
                  <a:cubicBezTo>
                    <a:pt x="70" y="191"/>
                    <a:pt x="73" y="192"/>
                    <a:pt x="76" y="193"/>
                  </a:cubicBezTo>
                  <a:cubicBezTo>
                    <a:pt x="77" y="205"/>
                    <a:pt x="87" y="213"/>
                    <a:pt x="99" y="213"/>
                  </a:cubicBezTo>
                  <a:cubicBezTo>
                    <a:pt x="114" y="213"/>
                    <a:pt x="114" y="213"/>
                    <a:pt x="114" y="213"/>
                  </a:cubicBezTo>
                  <a:cubicBezTo>
                    <a:pt x="126" y="213"/>
                    <a:pt x="135" y="205"/>
                    <a:pt x="137" y="193"/>
                  </a:cubicBezTo>
                  <a:cubicBezTo>
                    <a:pt x="140" y="192"/>
                    <a:pt x="143" y="191"/>
                    <a:pt x="146" y="189"/>
                  </a:cubicBezTo>
                  <a:cubicBezTo>
                    <a:pt x="150" y="193"/>
                    <a:pt x="155" y="194"/>
                    <a:pt x="160" y="194"/>
                  </a:cubicBezTo>
                  <a:cubicBezTo>
                    <a:pt x="166" y="194"/>
                    <a:pt x="172" y="192"/>
                    <a:pt x="176" y="188"/>
                  </a:cubicBezTo>
                  <a:cubicBezTo>
                    <a:pt x="187" y="177"/>
                    <a:pt x="187" y="177"/>
                    <a:pt x="187" y="177"/>
                  </a:cubicBezTo>
                  <a:cubicBezTo>
                    <a:pt x="191" y="173"/>
                    <a:pt x="194" y="167"/>
                    <a:pt x="194" y="161"/>
                  </a:cubicBezTo>
                  <a:cubicBezTo>
                    <a:pt x="194" y="155"/>
                    <a:pt x="192" y="150"/>
                    <a:pt x="188" y="146"/>
                  </a:cubicBezTo>
                  <a:cubicBezTo>
                    <a:pt x="190" y="143"/>
                    <a:pt x="191" y="140"/>
                    <a:pt x="192" y="137"/>
                  </a:cubicBezTo>
                  <a:cubicBezTo>
                    <a:pt x="204" y="136"/>
                    <a:pt x="213" y="126"/>
                    <a:pt x="213" y="115"/>
                  </a:cubicBezTo>
                  <a:cubicBezTo>
                    <a:pt x="213" y="99"/>
                    <a:pt x="213" y="99"/>
                    <a:pt x="213" y="99"/>
                  </a:cubicBezTo>
                  <a:cubicBezTo>
                    <a:pt x="213" y="88"/>
                    <a:pt x="204" y="78"/>
                    <a:pt x="192" y="77"/>
                  </a:cubicBezTo>
                  <a:cubicBezTo>
                    <a:pt x="191" y="74"/>
                    <a:pt x="190" y="71"/>
                    <a:pt x="188" y="68"/>
                  </a:cubicBezTo>
                  <a:cubicBezTo>
                    <a:pt x="192" y="64"/>
                    <a:pt x="194" y="58"/>
                    <a:pt x="194" y="53"/>
                  </a:cubicBezTo>
                  <a:cubicBezTo>
                    <a:pt x="194" y="47"/>
                    <a:pt x="191" y="41"/>
                    <a:pt x="187" y="37"/>
                  </a:cubicBezTo>
                  <a:cubicBezTo>
                    <a:pt x="176" y="26"/>
                    <a:pt x="176" y="26"/>
                    <a:pt x="176" y="26"/>
                  </a:cubicBezTo>
                  <a:cubicBezTo>
                    <a:pt x="172" y="22"/>
                    <a:pt x="166" y="20"/>
                    <a:pt x="160" y="20"/>
                  </a:cubicBezTo>
                  <a:cubicBezTo>
                    <a:pt x="155" y="20"/>
                    <a:pt x="150" y="21"/>
                    <a:pt x="146" y="25"/>
                  </a:cubicBezTo>
                  <a:cubicBezTo>
                    <a:pt x="143" y="23"/>
                    <a:pt x="140" y="22"/>
                    <a:pt x="137" y="21"/>
                  </a:cubicBezTo>
                  <a:cubicBezTo>
                    <a:pt x="135" y="9"/>
                    <a:pt x="126" y="0"/>
                    <a:pt x="1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
              <a:extLst>
                <a:ext uri="{FF2B5EF4-FFF2-40B4-BE49-F238E27FC236}">
                  <a16:creationId xmlns="" xmlns:a16="http://schemas.microsoft.com/office/drawing/2014/main" id="{6B776C70-B2AA-468F-8631-C5B5D55AA563}"/>
                </a:ext>
              </a:extLst>
            </p:cNvPr>
            <p:cNvSpPr>
              <a:spLocks noEditPoints="1"/>
            </p:cNvSpPr>
            <p:nvPr/>
          </p:nvSpPr>
          <p:spPr bwMode="auto">
            <a:xfrm>
              <a:off x="8467726" y="5132388"/>
              <a:ext cx="87313" cy="85725"/>
            </a:xfrm>
            <a:custGeom>
              <a:avLst/>
              <a:gdLst>
                <a:gd name="T0" fmla="*/ 49 w 99"/>
                <a:gd name="T1" fmla="*/ 99 h 99"/>
                <a:gd name="T2" fmla="*/ 0 w 99"/>
                <a:gd name="T3" fmla="*/ 50 h 99"/>
                <a:gd name="T4" fmla="*/ 49 w 99"/>
                <a:gd name="T5" fmla="*/ 0 h 99"/>
                <a:gd name="T6" fmla="*/ 99 w 99"/>
                <a:gd name="T7" fmla="*/ 50 h 99"/>
                <a:gd name="T8" fmla="*/ 49 w 99"/>
                <a:gd name="T9" fmla="*/ 99 h 99"/>
                <a:gd name="T10" fmla="*/ 49 w 99"/>
                <a:gd name="T11" fmla="*/ 8 h 99"/>
                <a:gd name="T12" fmla="*/ 7 w 99"/>
                <a:gd name="T13" fmla="*/ 50 h 99"/>
                <a:gd name="T14" fmla="*/ 49 w 99"/>
                <a:gd name="T15" fmla="*/ 92 h 99"/>
                <a:gd name="T16" fmla="*/ 91 w 99"/>
                <a:gd name="T17" fmla="*/ 50 h 99"/>
                <a:gd name="T18" fmla="*/ 49 w 99"/>
                <a:gd name="T19" fmla="*/ 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99"/>
                  </a:moveTo>
                  <a:cubicBezTo>
                    <a:pt x="22" y="99"/>
                    <a:pt x="0" y="77"/>
                    <a:pt x="0" y="50"/>
                  </a:cubicBezTo>
                  <a:cubicBezTo>
                    <a:pt x="0" y="23"/>
                    <a:pt x="22" y="0"/>
                    <a:pt x="49" y="0"/>
                  </a:cubicBezTo>
                  <a:cubicBezTo>
                    <a:pt x="76" y="0"/>
                    <a:pt x="99" y="23"/>
                    <a:pt x="99" y="50"/>
                  </a:cubicBezTo>
                  <a:cubicBezTo>
                    <a:pt x="99" y="77"/>
                    <a:pt x="76" y="99"/>
                    <a:pt x="49" y="99"/>
                  </a:cubicBezTo>
                  <a:close/>
                  <a:moveTo>
                    <a:pt x="49" y="8"/>
                  </a:moveTo>
                  <a:cubicBezTo>
                    <a:pt x="26" y="8"/>
                    <a:pt x="7" y="27"/>
                    <a:pt x="7" y="50"/>
                  </a:cubicBezTo>
                  <a:cubicBezTo>
                    <a:pt x="7" y="73"/>
                    <a:pt x="26" y="92"/>
                    <a:pt x="49" y="92"/>
                  </a:cubicBezTo>
                  <a:cubicBezTo>
                    <a:pt x="72" y="92"/>
                    <a:pt x="91" y="73"/>
                    <a:pt x="91" y="50"/>
                  </a:cubicBezTo>
                  <a:cubicBezTo>
                    <a:pt x="91" y="27"/>
                    <a:pt x="72"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1">
              <a:extLst>
                <a:ext uri="{FF2B5EF4-FFF2-40B4-BE49-F238E27FC236}">
                  <a16:creationId xmlns="" xmlns:a16="http://schemas.microsoft.com/office/drawing/2014/main" id="{EC1CBFE1-72A6-4140-9078-B3697D7B9F81}"/>
                </a:ext>
              </a:extLst>
            </p:cNvPr>
            <p:cNvSpPr>
              <a:spLocks noEditPoints="1"/>
            </p:cNvSpPr>
            <p:nvPr/>
          </p:nvSpPr>
          <p:spPr bwMode="auto">
            <a:xfrm>
              <a:off x="8488363" y="5151438"/>
              <a:ext cx="46038" cy="47625"/>
            </a:xfrm>
            <a:custGeom>
              <a:avLst/>
              <a:gdLst>
                <a:gd name="T0" fmla="*/ 26 w 53"/>
                <a:gd name="T1" fmla="*/ 54 h 54"/>
                <a:gd name="T2" fmla="*/ 0 w 53"/>
                <a:gd name="T3" fmla="*/ 27 h 54"/>
                <a:gd name="T4" fmla="*/ 26 w 53"/>
                <a:gd name="T5" fmla="*/ 0 h 54"/>
                <a:gd name="T6" fmla="*/ 53 w 53"/>
                <a:gd name="T7" fmla="*/ 27 h 54"/>
                <a:gd name="T8" fmla="*/ 26 w 53"/>
                <a:gd name="T9" fmla="*/ 54 h 54"/>
                <a:gd name="T10" fmla="*/ 26 w 53"/>
                <a:gd name="T11" fmla="*/ 8 h 54"/>
                <a:gd name="T12" fmla="*/ 7 w 53"/>
                <a:gd name="T13" fmla="*/ 27 h 54"/>
                <a:gd name="T14" fmla="*/ 26 w 53"/>
                <a:gd name="T15" fmla="*/ 46 h 54"/>
                <a:gd name="T16" fmla="*/ 45 w 53"/>
                <a:gd name="T17" fmla="*/ 27 h 54"/>
                <a:gd name="T18" fmla="*/ 26 w 53"/>
                <a:gd name="T19"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54"/>
                  </a:moveTo>
                  <a:cubicBezTo>
                    <a:pt x="12" y="54"/>
                    <a:pt x="0" y="42"/>
                    <a:pt x="0" y="27"/>
                  </a:cubicBezTo>
                  <a:cubicBezTo>
                    <a:pt x="0" y="12"/>
                    <a:pt x="12" y="0"/>
                    <a:pt x="26" y="0"/>
                  </a:cubicBezTo>
                  <a:cubicBezTo>
                    <a:pt x="41" y="0"/>
                    <a:pt x="53" y="12"/>
                    <a:pt x="53" y="27"/>
                  </a:cubicBezTo>
                  <a:cubicBezTo>
                    <a:pt x="53" y="42"/>
                    <a:pt x="41" y="54"/>
                    <a:pt x="26" y="54"/>
                  </a:cubicBezTo>
                  <a:close/>
                  <a:moveTo>
                    <a:pt x="26" y="8"/>
                  </a:moveTo>
                  <a:cubicBezTo>
                    <a:pt x="16" y="8"/>
                    <a:pt x="7" y="16"/>
                    <a:pt x="7" y="27"/>
                  </a:cubicBezTo>
                  <a:cubicBezTo>
                    <a:pt x="7" y="37"/>
                    <a:pt x="16" y="46"/>
                    <a:pt x="26" y="46"/>
                  </a:cubicBezTo>
                  <a:cubicBezTo>
                    <a:pt x="37" y="46"/>
                    <a:pt x="45" y="37"/>
                    <a:pt x="45" y="27"/>
                  </a:cubicBezTo>
                  <a:cubicBezTo>
                    <a:pt x="45" y="16"/>
                    <a:pt x="37" y="8"/>
                    <a:pt x="2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8" name="Group 117">
            <a:extLst>
              <a:ext uri="{FF2B5EF4-FFF2-40B4-BE49-F238E27FC236}">
                <a16:creationId xmlns="" xmlns:a16="http://schemas.microsoft.com/office/drawing/2014/main" id="{0E95EE6D-33F0-4C46-AF6E-F540975106C9}"/>
              </a:ext>
            </a:extLst>
          </p:cNvPr>
          <p:cNvGrpSpPr/>
          <p:nvPr/>
        </p:nvGrpSpPr>
        <p:grpSpPr>
          <a:xfrm>
            <a:off x="8088398" y="4411504"/>
            <a:ext cx="293097" cy="398728"/>
            <a:chOff x="7523163" y="1893888"/>
            <a:chExt cx="801688" cy="1090612"/>
          </a:xfrm>
          <a:solidFill>
            <a:schemeClr val="tx1"/>
          </a:solidFill>
        </p:grpSpPr>
        <p:sp>
          <p:nvSpPr>
            <p:cNvPr id="119" name="Freeform 17">
              <a:extLst>
                <a:ext uri="{FF2B5EF4-FFF2-40B4-BE49-F238E27FC236}">
                  <a16:creationId xmlns="" xmlns:a16="http://schemas.microsoft.com/office/drawing/2014/main" id="{E9BA52DE-0134-4B64-9594-234D7B61D930}"/>
                </a:ext>
              </a:extLst>
            </p:cNvPr>
            <p:cNvSpPr>
              <a:spLocks/>
            </p:cNvSpPr>
            <p:nvPr/>
          </p:nvSpPr>
          <p:spPr bwMode="auto">
            <a:xfrm>
              <a:off x="7823201" y="2260600"/>
              <a:ext cx="247650" cy="60325"/>
            </a:xfrm>
            <a:custGeom>
              <a:avLst/>
              <a:gdLst>
                <a:gd name="T0" fmla="*/ 58 w 65"/>
                <a:gd name="T1" fmla="*/ 0 h 16"/>
                <a:gd name="T2" fmla="*/ 7 w 65"/>
                <a:gd name="T3" fmla="*/ 0 h 16"/>
                <a:gd name="T4" fmla="*/ 0 w 65"/>
                <a:gd name="T5" fmla="*/ 8 h 16"/>
                <a:gd name="T6" fmla="*/ 7 w 65"/>
                <a:gd name="T7" fmla="*/ 16 h 16"/>
                <a:gd name="T8" fmla="*/ 58 w 65"/>
                <a:gd name="T9" fmla="*/ 16 h 16"/>
                <a:gd name="T10" fmla="*/ 65 w 65"/>
                <a:gd name="T11" fmla="*/ 8 h 16"/>
                <a:gd name="T12" fmla="*/ 58 w 6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58" y="0"/>
                  </a:moveTo>
                  <a:cubicBezTo>
                    <a:pt x="7" y="0"/>
                    <a:pt x="7" y="0"/>
                    <a:pt x="7" y="0"/>
                  </a:cubicBezTo>
                  <a:cubicBezTo>
                    <a:pt x="3" y="0"/>
                    <a:pt x="0" y="4"/>
                    <a:pt x="0" y="8"/>
                  </a:cubicBezTo>
                  <a:cubicBezTo>
                    <a:pt x="0" y="12"/>
                    <a:pt x="3" y="16"/>
                    <a:pt x="7" y="16"/>
                  </a:cubicBezTo>
                  <a:cubicBezTo>
                    <a:pt x="58" y="16"/>
                    <a:pt x="58" y="16"/>
                    <a:pt x="58" y="16"/>
                  </a:cubicBezTo>
                  <a:cubicBezTo>
                    <a:pt x="62" y="16"/>
                    <a:pt x="65" y="12"/>
                    <a:pt x="65" y="8"/>
                  </a:cubicBezTo>
                  <a:cubicBezTo>
                    <a:pt x="65" y="4"/>
                    <a:pt x="62" y="0"/>
                    <a:pt x="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8">
              <a:extLst>
                <a:ext uri="{FF2B5EF4-FFF2-40B4-BE49-F238E27FC236}">
                  <a16:creationId xmlns="" xmlns:a16="http://schemas.microsoft.com/office/drawing/2014/main" id="{9C95225C-94A5-407E-825B-C74D4616BAA1}"/>
                </a:ext>
              </a:extLst>
            </p:cNvPr>
            <p:cNvSpPr>
              <a:spLocks/>
            </p:cNvSpPr>
            <p:nvPr/>
          </p:nvSpPr>
          <p:spPr bwMode="auto">
            <a:xfrm>
              <a:off x="7823201" y="2427288"/>
              <a:ext cx="247650" cy="60325"/>
            </a:xfrm>
            <a:custGeom>
              <a:avLst/>
              <a:gdLst>
                <a:gd name="T0" fmla="*/ 65 w 65"/>
                <a:gd name="T1" fmla="*/ 8 h 16"/>
                <a:gd name="T2" fmla="*/ 58 w 65"/>
                <a:gd name="T3" fmla="*/ 0 h 16"/>
                <a:gd name="T4" fmla="*/ 7 w 65"/>
                <a:gd name="T5" fmla="*/ 0 h 16"/>
                <a:gd name="T6" fmla="*/ 0 w 65"/>
                <a:gd name="T7" fmla="*/ 8 h 16"/>
                <a:gd name="T8" fmla="*/ 7 w 65"/>
                <a:gd name="T9" fmla="*/ 16 h 16"/>
                <a:gd name="T10" fmla="*/ 58 w 65"/>
                <a:gd name="T11" fmla="*/ 16 h 16"/>
                <a:gd name="T12" fmla="*/ 65 w 65"/>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65" y="8"/>
                  </a:moveTo>
                  <a:cubicBezTo>
                    <a:pt x="65" y="4"/>
                    <a:pt x="62" y="0"/>
                    <a:pt x="58" y="0"/>
                  </a:cubicBezTo>
                  <a:cubicBezTo>
                    <a:pt x="7" y="0"/>
                    <a:pt x="7" y="0"/>
                    <a:pt x="7" y="0"/>
                  </a:cubicBezTo>
                  <a:cubicBezTo>
                    <a:pt x="3" y="0"/>
                    <a:pt x="0" y="4"/>
                    <a:pt x="0" y="8"/>
                  </a:cubicBezTo>
                  <a:cubicBezTo>
                    <a:pt x="0" y="12"/>
                    <a:pt x="3" y="16"/>
                    <a:pt x="7" y="16"/>
                  </a:cubicBezTo>
                  <a:cubicBezTo>
                    <a:pt x="58" y="16"/>
                    <a:pt x="58" y="16"/>
                    <a:pt x="58" y="16"/>
                  </a:cubicBezTo>
                  <a:cubicBezTo>
                    <a:pt x="62" y="16"/>
                    <a:pt x="65" y="12"/>
                    <a:pt x="6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9">
              <a:extLst>
                <a:ext uri="{FF2B5EF4-FFF2-40B4-BE49-F238E27FC236}">
                  <a16:creationId xmlns="" xmlns:a16="http://schemas.microsoft.com/office/drawing/2014/main" id="{2ACB8F6F-4D02-4A5D-9D90-405BAC37FEB0}"/>
                </a:ext>
              </a:extLst>
            </p:cNvPr>
            <p:cNvSpPr>
              <a:spLocks noEditPoints="1"/>
            </p:cNvSpPr>
            <p:nvPr/>
          </p:nvSpPr>
          <p:spPr bwMode="auto">
            <a:xfrm>
              <a:off x="7694613" y="2238375"/>
              <a:ext cx="103188" cy="104775"/>
            </a:xfrm>
            <a:custGeom>
              <a:avLst/>
              <a:gdLst>
                <a:gd name="T0" fmla="*/ 65 w 65"/>
                <a:gd name="T1" fmla="*/ 0 h 66"/>
                <a:gd name="T2" fmla="*/ 0 w 65"/>
                <a:gd name="T3" fmla="*/ 0 h 66"/>
                <a:gd name="T4" fmla="*/ 0 w 65"/>
                <a:gd name="T5" fmla="*/ 66 h 66"/>
                <a:gd name="T6" fmla="*/ 65 w 65"/>
                <a:gd name="T7" fmla="*/ 66 h 66"/>
                <a:gd name="T8" fmla="*/ 65 w 65"/>
                <a:gd name="T9" fmla="*/ 0 h 66"/>
                <a:gd name="T10" fmla="*/ 48 w 65"/>
                <a:gd name="T11" fmla="*/ 50 h 66"/>
                <a:gd name="T12" fmla="*/ 17 w 65"/>
                <a:gd name="T13" fmla="*/ 50 h 66"/>
                <a:gd name="T14" fmla="*/ 17 w 65"/>
                <a:gd name="T15" fmla="*/ 19 h 66"/>
                <a:gd name="T16" fmla="*/ 48 w 65"/>
                <a:gd name="T17" fmla="*/ 19 h 66"/>
                <a:gd name="T18" fmla="*/ 48 w 65"/>
                <a:gd name="T1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65" y="0"/>
                  </a:moveTo>
                  <a:lnTo>
                    <a:pt x="0" y="0"/>
                  </a:lnTo>
                  <a:lnTo>
                    <a:pt x="0" y="66"/>
                  </a:lnTo>
                  <a:lnTo>
                    <a:pt x="65" y="66"/>
                  </a:lnTo>
                  <a:lnTo>
                    <a:pt x="65" y="0"/>
                  </a:lnTo>
                  <a:close/>
                  <a:moveTo>
                    <a:pt x="48" y="50"/>
                  </a:moveTo>
                  <a:lnTo>
                    <a:pt x="17" y="50"/>
                  </a:lnTo>
                  <a:lnTo>
                    <a:pt x="17" y="19"/>
                  </a:lnTo>
                  <a:lnTo>
                    <a:pt x="48" y="19"/>
                  </a:lnTo>
                  <a:lnTo>
                    <a:pt x="4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20">
              <a:extLst>
                <a:ext uri="{FF2B5EF4-FFF2-40B4-BE49-F238E27FC236}">
                  <a16:creationId xmlns="" xmlns:a16="http://schemas.microsoft.com/office/drawing/2014/main" id="{50E68636-F773-43C3-8466-4B59EB2C7336}"/>
                </a:ext>
              </a:extLst>
            </p:cNvPr>
            <p:cNvSpPr>
              <a:spLocks noEditPoints="1"/>
            </p:cNvSpPr>
            <p:nvPr/>
          </p:nvSpPr>
          <p:spPr bwMode="auto">
            <a:xfrm>
              <a:off x="7694613" y="2405063"/>
              <a:ext cx="103188" cy="104775"/>
            </a:xfrm>
            <a:custGeom>
              <a:avLst/>
              <a:gdLst>
                <a:gd name="T0" fmla="*/ 65 w 65"/>
                <a:gd name="T1" fmla="*/ 0 h 66"/>
                <a:gd name="T2" fmla="*/ 0 w 65"/>
                <a:gd name="T3" fmla="*/ 0 h 66"/>
                <a:gd name="T4" fmla="*/ 0 w 65"/>
                <a:gd name="T5" fmla="*/ 66 h 66"/>
                <a:gd name="T6" fmla="*/ 65 w 65"/>
                <a:gd name="T7" fmla="*/ 66 h 66"/>
                <a:gd name="T8" fmla="*/ 65 w 65"/>
                <a:gd name="T9" fmla="*/ 0 h 66"/>
                <a:gd name="T10" fmla="*/ 48 w 65"/>
                <a:gd name="T11" fmla="*/ 47 h 66"/>
                <a:gd name="T12" fmla="*/ 17 w 65"/>
                <a:gd name="T13" fmla="*/ 47 h 66"/>
                <a:gd name="T14" fmla="*/ 17 w 65"/>
                <a:gd name="T15" fmla="*/ 16 h 66"/>
                <a:gd name="T16" fmla="*/ 48 w 65"/>
                <a:gd name="T17" fmla="*/ 16 h 66"/>
                <a:gd name="T18" fmla="*/ 48 w 65"/>
                <a:gd name="T19" fmla="*/ 4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65" y="0"/>
                  </a:moveTo>
                  <a:lnTo>
                    <a:pt x="0" y="0"/>
                  </a:lnTo>
                  <a:lnTo>
                    <a:pt x="0" y="66"/>
                  </a:lnTo>
                  <a:lnTo>
                    <a:pt x="65" y="66"/>
                  </a:lnTo>
                  <a:lnTo>
                    <a:pt x="65" y="0"/>
                  </a:lnTo>
                  <a:close/>
                  <a:moveTo>
                    <a:pt x="48" y="47"/>
                  </a:moveTo>
                  <a:lnTo>
                    <a:pt x="17" y="47"/>
                  </a:lnTo>
                  <a:lnTo>
                    <a:pt x="17" y="16"/>
                  </a:lnTo>
                  <a:lnTo>
                    <a:pt x="48" y="16"/>
                  </a:lnTo>
                  <a:lnTo>
                    <a:pt x="48"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21">
              <a:extLst>
                <a:ext uri="{FF2B5EF4-FFF2-40B4-BE49-F238E27FC236}">
                  <a16:creationId xmlns="" xmlns:a16="http://schemas.microsoft.com/office/drawing/2014/main" id="{4297E00D-51EE-4A54-A4CC-20D3CD648970}"/>
                </a:ext>
              </a:extLst>
            </p:cNvPr>
            <p:cNvSpPr>
              <a:spLocks noEditPoints="1"/>
            </p:cNvSpPr>
            <p:nvPr/>
          </p:nvSpPr>
          <p:spPr bwMode="auto">
            <a:xfrm>
              <a:off x="7694613" y="2571750"/>
              <a:ext cx="103188" cy="104775"/>
            </a:xfrm>
            <a:custGeom>
              <a:avLst/>
              <a:gdLst>
                <a:gd name="T0" fmla="*/ 0 w 65"/>
                <a:gd name="T1" fmla="*/ 66 h 66"/>
                <a:gd name="T2" fmla="*/ 65 w 65"/>
                <a:gd name="T3" fmla="*/ 66 h 66"/>
                <a:gd name="T4" fmla="*/ 65 w 65"/>
                <a:gd name="T5" fmla="*/ 0 h 66"/>
                <a:gd name="T6" fmla="*/ 0 w 65"/>
                <a:gd name="T7" fmla="*/ 0 h 66"/>
                <a:gd name="T8" fmla="*/ 0 w 65"/>
                <a:gd name="T9" fmla="*/ 66 h 66"/>
                <a:gd name="T10" fmla="*/ 17 w 65"/>
                <a:gd name="T11" fmla="*/ 16 h 66"/>
                <a:gd name="T12" fmla="*/ 48 w 65"/>
                <a:gd name="T13" fmla="*/ 16 h 66"/>
                <a:gd name="T14" fmla="*/ 48 w 65"/>
                <a:gd name="T15" fmla="*/ 47 h 66"/>
                <a:gd name="T16" fmla="*/ 17 w 65"/>
                <a:gd name="T17" fmla="*/ 47 h 66"/>
                <a:gd name="T18" fmla="*/ 17 w 65"/>
                <a:gd name="T19" fmla="*/ 1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0" y="66"/>
                  </a:moveTo>
                  <a:lnTo>
                    <a:pt x="65" y="66"/>
                  </a:lnTo>
                  <a:lnTo>
                    <a:pt x="65" y="0"/>
                  </a:lnTo>
                  <a:lnTo>
                    <a:pt x="0" y="0"/>
                  </a:lnTo>
                  <a:lnTo>
                    <a:pt x="0" y="66"/>
                  </a:lnTo>
                  <a:close/>
                  <a:moveTo>
                    <a:pt x="17" y="16"/>
                  </a:moveTo>
                  <a:lnTo>
                    <a:pt x="48" y="16"/>
                  </a:lnTo>
                  <a:lnTo>
                    <a:pt x="48" y="47"/>
                  </a:lnTo>
                  <a:lnTo>
                    <a:pt x="17" y="47"/>
                  </a:lnTo>
                  <a:lnTo>
                    <a:pt x="1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22">
              <a:extLst>
                <a:ext uri="{FF2B5EF4-FFF2-40B4-BE49-F238E27FC236}">
                  <a16:creationId xmlns="" xmlns:a16="http://schemas.microsoft.com/office/drawing/2014/main" id="{0C2916B4-E3CC-4579-BD9C-917DCAD3AB3E}"/>
                </a:ext>
              </a:extLst>
            </p:cNvPr>
            <p:cNvSpPr>
              <a:spLocks/>
            </p:cNvSpPr>
            <p:nvPr/>
          </p:nvSpPr>
          <p:spPr bwMode="auto">
            <a:xfrm>
              <a:off x="7823201" y="2593975"/>
              <a:ext cx="201613" cy="57150"/>
            </a:xfrm>
            <a:custGeom>
              <a:avLst/>
              <a:gdLst>
                <a:gd name="T0" fmla="*/ 0 w 53"/>
                <a:gd name="T1" fmla="*/ 8 h 15"/>
                <a:gd name="T2" fmla="*/ 7 w 53"/>
                <a:gd name="T3" fmla="*/ 15 h 15"/>
                <a:gd name="T4" fmla="*/ 35 w 53"/>
                <a:gd name="T5" fmla="*/ 15 h 15"/>
                <a:gd name="T6" fmla="*/ 53 w 53"/>
                <a:gd name="T7" fmla="*/ 0 h 15"/>
                <a:gd name="T8" fmla="*/ 7 w 53"/>
                <a:gd name="T9" fmla="*/ 0 h 15"/>
                <a:gd name="T10" fmla="*/ 0 w 53"/>
                <a:gd name="T11" fmla="*/ 8 h 15"/>
              </a:gdLst>
              <a:ahLst/>
              <a:cxnLst>
                <a:cxn ang="0">
                  <a:pos x="T0" y="T1"/>
                </a:cxn>
                <a:cxn ang="0">
                  <a:pos x="T2" y="T3"/>
                </a:cxn>
                <a:cxn ang="0">
                  <a:pos x="T4" y="T5"/>
                </a:cxn>
                <a:cxn ang="0">
                  <a:pos x="T6" y="T7"/>
                </a:cxn>
                <a:cxn ang="0">
                  <a:pos x="T8" y="T9"/>
                </a:cxn>
                <a:cxn ang="0">
                  <a:pos x="T10" y="T11"/>
                </a:cxn>
              </a:cxnLst>
              <a:rect l="0" t="0" r="r" b="b"/>
              <a:pathLst>
                <a:path w="53" h="15">
                  <a:moveTo>
                    <a:pt x="0" y="8"/>
                  </a:moveTo>
                  <a:cubicBezTo>
                    <a:pt x="0" y="12"/>
                    <a:pt x="3" y="15"/>
                    <a:pt x="7" y="15"/>
                  </a:cubicBezTo>
                  <a:cubicBezTo>
                    <a:pt x="35" y="15"/>
                    <a:pt x="35" y="15"/>
                    <a:pt x="35" y="15"/>
                  </a:cubicBezTo>
                  <a:cubicBezTo>
                    <a:pt x="40" y="9"/>
                    <a:pt x="46" y="4"/>
                    <a:pt x="53" y="0"/>
                  </a:cubicBezTo>
                  <a:cubicBezTo>
                    <a:pt x="7" y="0"/>
                    <a:pt x="7"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23">
              <a:extLst>
                <a:ext uri="{FF2B5EF4-FFF2-40B4-BE49-F238E27FC236}">
                  <a16:creationId xmlns="" xmlns:a16="http://schemas.microsoft.com/office/drawing/2014/main" id="{A4C86C18-4A6F-4719-BBA0-973A54A418D5}"/>
                </a:ext>
              </a:extLst>
            </p:cNvPr>
            <p:cNvSpPr>
              <a:spLocks noEditPoints="1"/>
            </p:cNvSpPr>
            <p:nvPr/>
          </p:nvSpPr>
          <p:spPr bwMode="auto">
            <a:xfrm>
              <a:off x="7523163" y="1893888"/>
              <a:ext cx="719138" cy="1006475"/>
            </a:xfrm>
            <a:custGeom>
              <a:avLst/>
              <a:gdLst>
                <a:gd name="T0" fmla="*/ 48 w 189"/>
                <a:gd name="T1" fmla="*/ 244 h 266"/>
                <a:gd name="T2" fmla="*/ 22 w 189"/>
                <a:gd name="T3" fmla="*/ 218 h 266"/>
                <a:gd name="T4" fmla="*/ 22 w 189"/>
                <a:gd name="T5" fmla="*/ 80 h 266"/>
                <a:gd name="T6" fmla="*/ 48 w 189"/>
                <a:gd name="T7" fmla="*/ 54 h 266"/>
                <a:gd name="T8" fmla="*/ 57 w 189"/>
                <a:gd name="T9" fmla="*/ 54 h 266"/>
                <a:gd name="T10" fmla="*/ 69 w 189"/>
                <a:gd name="T11" fmla="*/ 63 h 266"/>
                <a:gd name="T12" fmla="*/ 121 w 189"/>
                <a:gd name="T13" fmla="*/ 63 h 266"/>
                <a:gd name="T14" fmla="*/ 133 w 189"/>
                <a:gd name="T15" fmla="*/ 54 h 266"/>
                <a:gd name="T16" fmla="*/ 141 w 189"/>
                <a:gd name="T17" fmla="*/ 54 h 266"/>
                <a:gd name="T18" fmla="*/ 167 w 189"/>
                <a:gd name="T19" fmla="*/ 80 h 266"/>
                <a:gd name="T20" fmla="*/ 167 w 189"/>
                <a:gd name="T21" fmla="*/ 178 h 266"/>
                <a:gd name="T22" fmla="*/ 189 w 189"/>
                <a:gd name="T23" fmla="*/ 184 h 266"/>
                <a:gd name="T24" fmla="*/ 189 w 189"/>
                <a:gd name="T25" fmla="*/ 80 h 266"/>
                <a:gd name="T26" fmla="*/ 141 w 189"/>
                <a:gd name="T27" fmla="*/ 32 h 266"/>
                <a:gd name="T28" fmla="*/ 133 w 189"/>
                <a:gd name="T29" fmla="*/ 32 h 266"/>
                <a:gd name="T30" fmla="*/ 121 w 189"/>
                <a:gd name="T31" fmla="*/ 22 h 266"/>
                <a:gd name="T32" fmla="*/ 117 w 189"/>
                <a:gd name="T33" fmla="*/ 22 h 266"/>
                <a:gd name="T34" fmla="*/ 95 w 189"/>
                <a:gd name="T35" fmla="*/ 0 h 266"/>
                <a:gd name="T36" fmla="*/ 72 w 189"/>
                <a:gd name="T37" fmla="*/ 22 h 266"/>
                <a:gd name="T38" fmla="*/ 69 w 189"/>
                <a:gd name="T39" fmla="*/ 22 h 266"/>
                <a:gd name="T40" fmla="*/ 56 w 189"/>
                <a:gd name="T41" fmla="*/ 32 h 266"/>
                <a:gd name="T42" fmla="*/ 48 w 189"/>
                <a:gd name="T43" fmla="*/ 32 h 266"/>
                <a:gd name="T44" fmla="*/ 0 w 189"/>
                <a:gd name="T45" fmla="*/ 80 h 266"/>
                <a:gd name="T46" fmla="*/ 0 w 189"/>
                <a:gd name="T47" fmla="*/ 218 h 266"/>
                <a:gd name="T48" fmla="*/ 48 w 189"/>
                <a:gd name="T49" fmla="*/ 266 h 266"/>
                <a:gd name="T50" fmla="*/ 107 w 189"/>
                <a:gd name="T51" fmla="*/ 266 h 266"/>
                <a:gd name="T52" fmla="*/ 101 w 189"/>
                <a:gd name="T53" fmla="*/ 244 h 266"/>
                <a:gd name="T54" fmla="*/ 48 w 189"/>
                <a:gd name="T55" fmla="*/ 244 h 266"/>
                <a:gd name="T56" fmla="*/ 95 w 189"/>
                <a:gd name="T57" fmla="*/ 14 h 266"/>
                <a:gd name="T58" fmla="*/ 103 w 189"/>
                <a:gd name="T59" fmla="*/ 22 h 266"/>
                <a:gd name="T60" fmla="*/ 86 w 189"/>
                <a:gd name="T61" fmla="*/ 22 h 266"/>
                <a:gd name="T62" fmla="*/ 95 w 189"/>
                <a:gd name="T63" fmla="*/ 1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266">
                  <a:moveTo>
                    <a:pt x="48" y="244"/>
                  </a:moveTo>
                  <a:cubicBezTo>
                    <a:pt x="34" y="244"/>
                    <a:pt x="22" y="232"/>
                    <a:pt x="22" y="218"/>
                  </a:cubicBezTo>
                  <a:cubicBezTo>
                    <a:pt x="22" y="80"/>
                    <a:pt x="22" y="80"/>
                    <a:pt x="22" y="80"/>
                  </a:cubicBezTo>
                  <a:cubicBezTo>
                    <a:pt x="22" y="65"/>
                    <a:pt x="34" y="54"/>
                    <a:pt x="48" y="54"/>
                  </a:cubicBezTo>
                  <a:cubicBezTo>
                    <a:pt x="57" y="54"/>
                    <a:pt x="57" y="54"/>
                    <a:pt x="57" y="54"/>
                  </a:cubicBezTo>
                  <a:cubicBezTo>
                    <a:pt x="58" y="59"/>
                    <a:pt x="63" y="63"/>
                    <a:pt x="69" y="63"/>
                  </a:cubicBezTo>
                  <a:cubicBezTo>
                    <a:pt x="121" y="63"/>
                    <a:pt x="121" y="63"/>
                    <a:pt x="121" y="63"/>
                  </a:cubicBezTo>
                  <a:cubicBezTo>
                    <a:pt x="126" y="63"/>
                    <a:pt x="131" y="59"/>
                    <a:pt x="133" y="54"/>
                  </a:cubicBezTo>
                  <a:cubicBezTo>
                    <a:pt x="141" y="54"/>
                    <a:pt x="141" y="54"/>
                    <a:pt x="141" y="54"/>
                  </a:cubicBezTo>
                  <a:cubicBezTo>
                    <a:pt x="155" y="54"/>
                    <a:pt x="167" y="65"/>
                    <a:pt x="167" y="80"/>
                  </a:cubicBezTo>
                  <a:cubicBezTo>
                    <a:pt x="167" y="178"/>
                    <a:pt x="167" y="178"/>
                    <a:pt x="167" y="178"/>
                  </a:cubicBezTo>
                  <a:cubicBezTo>
                    <a:pt x="175" y="179"/>
                    <a:pt x="182" y="181"/>
                    <a:pt x="189" y="184"/>
                  </a:cubicBezTo>
                  <a:cubicBezTo>
                    <a:pt x="189" y="80"/>
                    <a:pt x="189" y="80"/>
                    <a:pt x="189" y="80"/>
                  </a:cubicBezTo>
                  <a:cubicBezTo>
                    <a:pt x="189" y="53"/>
                    <a:pt x="167" y="32"/>
                    <a:pt x="141" y="32"/>
                  </a:cubicBezTo>
                  <a:cubicBezTo>
                    <a:pt x="133" y="32"/>
                    <a:pt x="133" y="32"/>
                    <a:pt x="133" y="32"/>
                  </a:cubicBezTo>
                  <a:cubicBezTo>
                    <a:pt x="131" y="26"/>
                    <a:pt x="126" y="22"/>
                    <a:pt x="121" y="22"/>
                  </a:cubicBezTo>
                  <a:cubicBezTo>
                    <a:pt x="117" y="22"/>
                    <a:pt x="117" y="22"/>
                    <a:pt x="117" y="22"/>
                  </a:cubicBezTo>
                  <a:cubicBezTo>
                    <a:pt x="117" y="10"/>
                    <a:pt x="107" y="0"/>
                    <a:pt x="95" y="0"/>
                  </a:cubicBezTo>
                  <a:cubicBezTo>
                    <a:pt x="82" y="0"/>
                    <a:pt x="72" y="10"/>
                    <a:pt x="72" y="22"/>
                  </a:cubicBezTo>
                  <a:cubicBezTo>
                    <a:pt x="69" y="22"/>
                    <a:pt x="69" y="22"/>
                    <a:pt x="69" y="22"/>
                  </a:cubicBezTo>
                  <a:cubicBezTo>
                    <a:pt x="63" y="22"/>
                    <a:pt x="58" y="26"/>
                    <a:pt x="56" y="32"/>
                  </a:cubicBezTo>
                  <a:cubicBezTo>
                    <a:pt x="48" y="32"/>
                    <a:pt x="48" y="32"/>
                    <a:pt x="48" y="32"/>
                  </a:cubicBezTo>
                  <a:cubicBezTo>
                    <a:pt x="22" y="32"/>
                    <a:pt x="0" y="53"/>
                    <a:pt x="0" y="80"/>
                  </a:cubicBezTo>
                  <a:cubicBezTo>
                    <a:pt x="0" y="218"/>
                    <a:pt x="0" y="218"/>
                    <a:pt x="0" y="218"/>
                  </a:cubicBezTo>
                  <a:cubicBezTo>
                    <a:pt x="0" y="244"/>
                    <a:pt x="22" y="266"/>
                    <a:pt x="48" y="266"/>
                  </a:cubicBezTo>
                  <a:cubicBezTo>
                    <a:pt x="107" y="266"/>
                    <a:pt x="107" y="266"/>
                    <a:pt x="107" y="266"/>
                  </a:cubicBezTo>
                  <a:cubicBezTo>
                    <a:pt x="104" y="259"/>
                    <a:pt x="102" y="252"/>
                    <a:pt x="101" y="244"/>
                  </a:cubicBezTo>
                  <a:lnTo>
                    <a:pt x="48" y="244"/>
                  </a:lnTo>
                  <a:close/>
                  <a:moveTo>
                    <a:pt x="95" y="14"/>
                  </a:moveTo>
                  <a:cubicBezTo>
                    <a:pt x="99" y="14"/>
                    <a:pt x="103" y="17"/>
                    <a:pt x="103" y="22"/>
                  </a:cubicBezTo>
                  <a:cubicBezTo>
                    <a:pt x="86" y="22"/>
                    <a:pt x="86" y="22"/>
                    <a:pt x="86" y="22"/>
                  </a:cubicBezTo>
                  <a:cubicBezTo>
                    <a:pt x="86" y="17"/>
                    <a:pt x="90" y="14"/>
                    <a:pt x="9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24">
              <a:extLst>
                <a:ext uri="{FF2B5EF4-FFF2-40B4-BE49-F238E27FC236}">
                  <a16:creationId xmlns="" xmlns:a16="http://schemas.microsoft.com/office/drawing/2014/main" id="{6E928A78-E9FF-41C1-8410-1EFB12100997}"/>
                </a:ext>
              </a:extLst>
            </p:cNvPr>
            <p:cNvSpPr>
              <a:spLocks noEditPoints="1"/>
            </p:cNvSpPr>
            <p:nvPr/>
          </p:nvSpPr>
          <p:spPr bwMode="auto">
            <a:xfrm>
              <a:off x="7948613" y="2605088"/>
              <a:ext cx="376238" cy="379412"/>
            </a:xfrm>
            <a:custGeom>
              <a:avLst/>
              <a:gdLst>
                <a:gd name="T0" fmla="*/ 49 w 99"/>
                <a:gd name="T1" fmla="*/ 0 h 100"/>
                <a:gd name="T2" fmla="*/ 0 w 99"/>
                <a:gd name="T3" fmla="*/ 50 h 100"/>
                <a:gd name="T4" fmla="*/ 49 w 99"/>
                <a:gd name="T5" fmla="*/ 100 h 100"/>
                <a:gd name="T6" fmla="*/ 99 w 99"/>
                <a:gd name="T7" fmla="*/ 50 h 100"/>
                <a:gd name="T8" fmla="*/ 49 w 99"/>
                <a:gd name="T9" fmla="*/ 0 h 100"/>
                <a:gd name="T10" fmla="*/ 45 w 99"/>
                <a:gd name="T11" fmla="*/ 77 h 100"/>
                <a:gd name="T12" fmla="*/ 37 w 99"/>
                <a:gd name="T13" fmla="*/ 77 h 100"/>
                <a:gd name="T14" fmla="*/ 23 w 99"/>
                <a:gd name="T15" fmla="*/ 49 h 100"/>
                <a:gd name="T16" fmla="*/ 31 w 99"/>
                <a:gd name="T17" fmla="*/ 44 h 100"/>
                <a:gd name="T18" fmla="*/ 39 w 99"/>
                <a:gd name="T19" fmla="*/ 62 h 100"/>
                <a:gd name="T20" fmla="*/ 60 w 99"/>
                <a:gd name="T21" fmla="*/ 23 h 100"/>
                <a:gd name="T22" fmla="*/ 75 w 99"/>
                <a:gd name="T23" fmla="*/ 23 h 100"/>
                <a:gd name="T24" fmla="*/ 45 w 99"/>
                <a:gd name="T25"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00">
                  <a:moveTo>
                    <a:pt x="49" y="0"/>
                  </a:moveTo>
                  <a:cubicBezTo>
                    <a:pt x="22" y="0"/>
                    <a:pt x="0" y="23"/>
                    <a:pt x="0" y="50"/>
                  </a:cubicBezTo>
                  <a:cubicBezTo>
                    <a:pt x="0" y="77"/>
                    <a:pt x="22" y="100"/>
                    <a:pt x="49" y="100"/>
                  </a:cubicBezTo>
                  <a:cubicBezTo>
                    <a:pt x="76" y="100"/>
                    <a:pt x="99" y="77"/>
                    <a:pt x="99" y="50"/>
                  </a:cubicBezTo>
                  <a:cubicBezTo>
                    <a:pt x="99" y="23"/>
                    <a:pt x="76" y="0"/>
                    <a:pt x="49" y="0"/>
                  </a:cubicBezTo>
                  <a:close/>
                  <a:moveTo>
                    <a:pt x="45" y="77"/>
                  </a:moveTo>
                  <a:cubicBezTo>
                    <a:pt x="37" y="77"/>
                    <a:pt x="37" y="77"/>
                    <a:pt x="37" y="77"/>
                  </a:cubicBezTo>
                  <a:cubicBezTo>
                    <a:pt x="23" y="49"/>
                    <a:pt x="23" y="49"/>
                    <a:pt x="23" y="49"/>
                  </a:cubicBezTo>
                  <a:cubicBezTo>
                    <a:pt x="31" y="44"/>
                    <a:pt x="31" y="44"/>
                    <a:pt x="31" y="44"/>
                  </a:cubicBezTo>
                  <a:cubicBezTo>
                    <a:pt x="39" y="62"/>
                    <a:pt x="39" y="62"/>
                    <a:pt x="39" y="62"/>
                  </a:cubicBezTo>
                  <a:cubicBezTo>
                    <a:pt x="60" y="23"/>
                    <a:pt x="60" y="23"/>
                    <a:pt x="60" y="23"/>
                  </a:cubicBezTo>
                  <a:cubicBezTo>
                    <a:pt x="75" y="23"/>
                    <a:pt x="75" y="23"/>
                    <a:pt x="75" y="23"/>
                  </a:cubicBezTo>
                  <a:lnTo>
                    <a:pt x="45"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27" name="Freeform 5">
            <a:extLst>
              <a:ext uri="{FF2B5EF4-FFF2-40B4-BE49-F238E27FC236}">
                <a16:creationId xmlns="" xmlns:a16="http://schemas.microsoft.com/office/drawing/2014/main" id="{0CE4DA75-4EB1-4A81-9A98-6062BEEA9BC2}"/>
              </a:ext>
            </a:extLst>
          </p:cNvPr>
          <p:cNvSpPr>
            <a:spLocks noEditPoints="1"/>
          </p:cNvSpPr>
          <p:nvPr/>
        </p:nvSpPr>
        <p:spPr bwMode="auto">
          <a:xfrm>
            <a:off x="9619579" y="4428642"/>
            <a:ext cx="301069" cy="364453"/>
          </a:xfrm>
          <a:custGeom>
            <a:avLst/>
            <a:gdLst>
              <a:gd name="T0" fmla="*/ 791 w 812"/>
              <a:gd name="T1" fmla="*/ 578 h 983"/>
              <a:gd name="T2" fmla="*/ 697 w 812"/>
              <a:gd name="T3" fmla="*/ 481 h 983"/>
              <a:gd name="T4" fmla="*/ 543 w 812"/>
              <a:gd name="T5" fmla="*/ 441 h 983"/>
              <a:gd name="T6" fmla="*/ 504 w 812"/>
              <a:gd name="T7" fmla="*/ 400 h 983"/>
              <a:gd name="T8" fmla="*/ 541 w 812"/>
              <a:gd name="T9" fmla="*/ 311 h 983"/>
              <a:gd name="T10" fmla="*/ 543 w 812"/>
              <a:gd name="T11" fmla="*/ 311 h 983"/>
              <a:gd name="T12" fmla="*/ 571 w 812"/>
              <a:gd name="T13" fmla="*/ 222 h 983"/>
              <a:gd name="T14" fmla="*/ 584 w 812"/>
              <a:gd name="T15" fmla="*/ 153 h 983"/>
              <a:gd name="T16" fmla="*/ 524 w 812"/>
              <a:gd name="T17" fmla="*/ 34 h 983"/>
              <a:gd name="T18" fmla="*/ 486 w 812"/>
              <a:gd name="T19" fmla="*/ 16 h 983"/>
              <a:gd name="T20" fmla="*/ 371 w 812"/>
              <a:gd name="T21" fmla="*/ 0 h 983"/>
              <a:gd name="T22" fmla="*/ 315 w 812"/>
              <a:gd name="T23" fmla="*/ 29 h 983"/>
              <a:gd name="T24" fmla="*/ 256 w 812"/>
              <a:gd name="T25" fmla="*/ 49 h 983"/>
              <a:gd name="T26" fmla="*/ 227 w 812"/>
              <a:gd name="T27" fmla="*/ 128 h 983"/>
              <a:gd name="T28" fmla="*/ 237 w 812"/>
              <a:gd name="T29" fmla="*/ 227 h 983"/>
              <a:gd name="T30" fmla="*/ 261 w 812"/>
              <a:gd name="T31" fmla="*/ 311 h 983"/>
              <a:gd name="T32" fmla="*/ 262 w 812"/>
              <a:gd name="T33" fmla="*/ 311 h 983"/>
              <a:gd name="T34" fmla="*/ 280 w 812"/>
              <a:gd name="T35" fmla="*/ 352 h 983"/>
              <a:gd name="T36" fmla="*/ 286 w 812"/>
              <a:gd name="T37" fmla="*/ 420 h 983"/>
              <a:gd name="T38" fmla="*/ 190 w 812"/>
              <a:gd name="T39" fmla="*/ 462 h 983"/>
              <a:gd name="T40" fmla="*/ 41 w 812"/>
              <a:gd name="T41" fmla="*/ 534 h 983"/>
              <a:gd name="T42" fmla="*/ 21 w 812"/>
              <a:gd name="T43" fmla="*/ 579 h 983"/>
              <a:gd name="T44" fmla="*/ 60 w 812"/>
              <a:gd name="T45" fmla="*/ 924 h 983"/>
              <a:gd name="T46" fmla="*/ 406 w 812"/>
              <a:gd name="T47" fmla="*/ 983 h 983"/>
              <a:gd name="T48" fmla="*/ 753 w 812"/>
              <a:gd name="T49" fmla="*/ 924 h 983"/>
              <a:gd name="T50" fmla="*/ 791 w 812"/>
              <a:gd name="T51" fmla="*/ 579 h 983"/>
              <a:gd name="T52" fmla="*/ 410 w 812"/>
              <a:gd name="T53" fmla="*/ 542 h 983"/>
              <a:gd name="T54" fmla="*/ 526 w 812"/>
              <a:gd name="T55" fmla="*/ 464 h 983"/>
              <a:gd name="T56" fmla="*/ 342 w 812"/>
              <a:gd name="T57" fmla="*/ 589 h 983"/>
              <a:gd name="T58" fmla="*/ 308 w 812"/>
              <a:gd name="T59" fmla="*/ 437 h 983"/>
              <a:gd name="T60" fmla="*/ 402 w 812"/>
              <a:gd name="T61" fmla="*/ 542 h 983"/>
              <a:gd name="T62" fmla="*/ 755 w 812"/>
              <a:gd name="T63" fmla="*/ 857 h 983"/>
              <a:gd name="T64" fmla="*/ 406 w 812"/>
              <a:gd name="T65" fmla="*/ 928 h 983"/>
              <a:gd name="T66" fmla="*/ 58 w 812"/>
              <a:gd name="T67" fmla="*/ 857 h 983"/>
              <a:gd name="T68" fmla="*/ 73 w 812"/>
              <a:gd name="T69" fmla="*/ 595 h 983"/>
              <a:gd name="T70" fmla="*/ 135 w 812"/>
              <a:gd name="T71" fmla="*/ 532 h 983"/>
              <a:gd name="T72" fmla="*/ 272 w 812"/>
              <a:gd name="T73" fmla="*/ 499 h 983"/>
              <a:gd name="T74" fmla="*/ 332 w 812"/>
              <a:gd name="T75" fmla="*/ 633 h 983"/>
              <a:gd name="T76" fmla="*/ 378 w 812"/>
              <a:gd name="T77" fmla="*/ 597 h 983"/>
              <a:gd name="T78" fmla="*/ 327 w 812"/>
              <a:gd name="T79" fmla="*/ 840 h 983"/>
              <a:gd name="T80" fmla="*/ 486 w 812"/>
              <a:gd name="T81" fmla="*/ 840 h 983"/>
              <a:gd name="T82" fmla="*/ 435 w 812"/>
              <a:gd name="T83" fmla="*/ 597 h 983"/>
              <a:gd name="T84" fmla="*/ 481 w 812"/>
              <a:gd name="T85" fmla="*/ 633 h 983"/>
              <a:gd name="T86" fmla="*/ 541 w 812"/>
              <a:gd name="T87" fmla="*/ 499 h 983"/>
              <a:gd name="T88" fmla="*/ 677 w 812"/>
              <a:gd name="T89" fmla="*/ 532 h 983"/>
              <a:gd name="T90" fmla="*/ 739 w 812"/>
              <a:gd name="T91" fmla="*/ 595 h 983"/>
              <a:gd name="T92" fmla="*/ 755 w 812"/>
              <a:gd name="T93" fmla="*/ 857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2" h="983">
                <a:moveTo>
                  <a:pt x="791" y="579"/>
                </a:moveTo>
                <a:cubicBezTo>
                  <a:pt x="791" y="578"/>
                  <a:pt x="791" y="578"/>
                  <a:pt x="791" y="578"/>
                </a:cubicBezTo>
                <a:cubicBezTo>
                  <a:pt x="790" y="570"/>
                  <a:pt x="786" y="553"/>
                  <a:pt x="772" y="534"/>
                </a:cubicBezTo>
                <a:cubicBezTo>
                  <a:pt x="756" y="511"/>
                  <a:pt x="730" y="494"/>
                  <a:pt x="697" y="481"/>
                </a:cubicBezTo>
                <a:cubicBezTo>
                  <a:pt x="674" y="471"/>
                  <a:pt x="647" y="467"/>
                  <a:pt x="622" y="462"/>
                </a:cubicBezTo>
                <a:cubicBezTo>
                  <a:pt x="595" y="457"/>
                  <a:pt x="567" y="452"/>
                  <a:pt x="543" y="441"/>
                </a:cubicBezTo>
                <a:cubicBezTo>
                  <a:pt x="521" y="418"/>
                  <a:pt x="521" y="418"/>
                  <a:pt x="521" y="418"/>
                </a:cubicBezTo>
                <a:cubicBezTo>
                  <a:pt x="504" y="400"/>
                  <a:pt x="504" y="400"/>
                  <a:pt x="504" y="400"/>
                </a:cubicBezTo>
                <a:cubicBezTo>
                  <a:pt x="512" y="384"/>
                  <a:pt x="520" y="367"/>
                  <a:pt x="528" y="347"/>
                </a:cubicBezTo>
                <a:cubicBezTo>
                  <a:pt x="533" y="336"/>
                  <a:pt x="537" y="324"/>
                  <a:pt x="541" y="311"/>
                </a:cubicBezTo>
                <a:cubicBezTo>
                  <a:pt x="542" y="311"/>
                  <a:pt x="542" y="311"/>
                  <a:pt x="542" y="311"/>
                </a:cubicBezTo>
                <a:cubicBezTo>
                  <a:pt x="542" y="311"/>
                  <a:pt x="542" y="311"/>
                  <a:pt x="543" y="311"/>
                </a:cubicBezTo>
                <a:cubicBezTo>
                  <a:pt x="551" y="311"/>
                  <a:pt x="565" y="296"/>
                  <a:pt x="566" y="287"/>
                </a:cubicBezTo>
                <a:cubicBezTo>
                  <a:pt x="571" y="222"/>
                  <a:pt x="571" y="222"/>
                  <a:pt x="571" y="222"/>
                </a:cubicBezTo>
                <a:cubicBezTo>
                  <a:pt x="572" y="216"/>
                  <a:pt x="569" y="210"/>
                  <a:pt x="564" y="206"/>
                </a:cubicBezTo>
                <a:cubicBezTo>
                  <a:pt x="584" y="153"/>
                  <a:pt x="584" y="153"/>
                  <a:pt x="584" y="153"/>
                </a:cubicBezTo>
                <a:cubicBezTo>
                  <a:pt x="589" y="141"/>
                  <a:pt x="587" y="128"/>
                  <a:pt x="580" y="117"/>
                </a:cubicBezTo>
                <a:cubicBezTo>
                  <a:pt x="524" y="34"/>
                  <a:pt x="524" y="34"/>
                  <a:pt x="524" y="34"/>
                </a:cubicBezTo>
                <a:cubicBezTo>
                  <a:pt x="518" y="25"/>
                  <a:pt x="508" y="19"/>
                  <a:pt x="497" y="18"/>
                </a:cubicBezTo>
                <a:cubicBezTo>
                  <a:pt x="486" y="16"/>
                  <a:pt x="486" y="16"/>
                  <a:pt x="486" y="16"/>
                </a:cubicBezTo>
                <a:cubicBezTo>
                  <a:pt x="455" y="12"/>
                  <a:pt x="404" y="4"/>
                  <a:pt x="377" y="0"/>
                </a:cubicBezTo>
                <a:cubicBezTo>
                  <a:pt x="375" y="0"/>
                  <a:pt x="373" y="0"/>
                  <a:pt x="371" y="0"/>
                </a:cubicBezTo>
                <a:cubicBezTo>
                  <a:pt x="363" y="0"/>
                  <a:pt x="356" y="2"/>
                  <a:pt x="350" y="6"/>
                </a:cubicBezTo>
                <a:cubicBezTo>
                  <a:pt x="315" y="29"/>
                  <a:pt x="315" y="29"/>
                  <a:pt x="315" y="29"/>
                </a:cubicBezTo>
                <a:cubicBezTo>
                  <a:pt x="291" y="28"/>
                  <a:pt x="291" y="28"/>
                  <a:pt x="291" y="28"/>
                </a:cubicBezTo>
                <a:cubicBezTo>
                  <a:pt x="276" y="28"/>
                  <a:pt x="263" y="36"/>
                  <a:pt x="256" y="49"/>
                </a:cubicBezTo>
                <a:cubicBezTo>
                  <a:pt x="247" y="66"/>
                  <a:pt x="235" y="93"/>
                  <a:pt x="230" y="103"/>
                </a:cubicBezTo>
                <a:cubicBezTo>
                  <a:pt x="226" y="111"/>
                  <a:pt x="225" y="120"/>
                  <a:pt x="227" y="128"/>
                </a:cubicBezTo>
                <a:cubicBezTo>
                  <a:pt x="229" y="142"/>
                  <a:pt x="235" y="170"/>
                  <a:pt x="243" y="212"/>
                </a:cubicBezTo>
                <a:cubicBezTo>
                  <a:pt x="239" y="216"/>
                  <a:pt x="236" y="221"/>
                  <a:pt x="237" y="227"/>
                </a:cubicBezTo>
                <a:cubicBezTo>
                  <a:pt x="242" y="292"/>
                  <a:pt x="242" y="292"/>
                  <a:pt x="242" y="292"/>
                </a:cubicBezTo>
                <a:cubicBezTo>
                  <a:pt x="243" y="304"/>
                  <a:pt x="257" y="311"/>
                  <a:pt x="261" y="311"/>
                </a:cubicBezTo>
                <a:cubicBezTo>
                  <a:pt x="262" y="311"/>
                  <a:pt x="262" y="311"/>
                  <a:pt x="262" y="311"/>
                </a:cubicBezTo>
                <a:cubicBezTo>
                  <a:pt x="262" y="311"/>
                  <a:pt x="262" y="311"/>
                  <a:pt x="262" y="311"/>
                </a:cubicBezTo>
                <a:cubicBezTo>
                  <a:pt x="263" y="310"/>
                  <a:pt x="264" y="310"/>
                  <a:pt x="265" y="310"/>
                </a:cubicBezTo>
                <a:cubicBezTo>
                  <a:pt x="269" y="324"/>
                  <a:pt x="274" y="338"/>
                  <a:pt x="280" y="352"/>
                </a:cubicBezTo>
                <a:cubicBezTo>
                  <a:pt x="287" y="370"/>
                  <a:pt x="294" y="386"/>
                  <a:pt x="302" y="400"/>
                </a:cubicBezTo>
                <a:cubicBezTo>
                  <a:pt x="286" y="420"/>
                  <a:pt x="286" y="420"/>
                  <a:pt x="286" y="420"/>
                </a:cubicBezTo>
                <a:cubicBezTo>
                  <a:pt x="269" y="441"/>
                  <a:pt x="269" y="441"/>
                  <a:pt x="269" y="441"/>
                </a:cubicBezTo>
                <a:cubicBezTo>
                  <a:pt x="245" y="452"/>
                  <a:pt x="217" y="457"/>
                  <a:pt x="190" y="462"/>
                </a:cubicBezTo>
                <a:cubicBezTo>
                  <a:pt x="165" y="467"/>
                  <a:pt x="139" y="471"/>
                  <a:pt x="115" y="481"/>
                </a:cubicBezTo>
                <a:cubicBezTo>
                  <a:pt x="82" y="494"/>
                  <a:pt x="57" y="512"/>
                  <a:pt x="41" y="534"/>
                </a:cubicBezTo>
                <a:cubicBezTo>
                  <a:pt x="26" y="553"/>
                  <a:pt x="23" y="570"/>
                  <a:pt x="21" y="578"/>
                </a:cubicBezTo>
                <a:cubicBezTo>
                  <a:pt x="21" y="578"/>
                  <a:pt x="21" y="578"/>
                  <a:pt x="21" y="579"/>
                </a:cubicBezTo>
                <a:cubicBezTo>
                  <a:pt x="13" y="605"/>
                  <a:pt x="3" y="749"/>
                  <a:pt x="1" y="844"/>
                </a:cubicBezTo>
                <a:cubicBezTo>
                  <a:pt x="0" y="869"/>
                  <a:pt x="7" y="901"/>
                  <a:pt x="60" y="924"/>
                </a:cubicBezTo>
                <a:cubicBezTo>
                  <a:pt x="115" y="949"/>
                  <a:pt x="190" y="966"/>
                  <a:pt x="283" y="975"/>
                </a:cubicBezTo>
                <a:cubicBezTo>
                  <a:pt x="353" y="982"/>
                  <a:pt x="406" y="983"/>
                  <a:pt x="406" y="983"/>
                </a:cubicBezTo>
                <a:cubicBezTo>
                  <a:pt x="408" y="983"/>
                  <a:pt x="612" y="982"/>
                  <a:pt x="752" y="925"/>
                </a:cubicBezTo>
                <a:cubicBezTo>
                  <a:pt x="753" y="924"/>
                  <a:pt x="753" y="924"/>
                  <a:pt x="753" y="924"/>
                </a:cubicBezTo>
                <a:cubicBezTo>
                  <a:pt x="806" y="901"/>
                  <a:pt x="812" y="869"/>
                  <a:pt x="812" y="844"/>
                </a:cubicBezTo>
                <a:cubicBezTo>
                  <a:pt x="809" y="749"/>
                  <a:pt x="799" y="605"/>
                  <a:pt x="791" y="579"/>
                </a:cubicBezTo>
                <a:close/>
                <a:moveTo>
                  <a:pt x="470" y="589"/>
                </a:moveTo>
                <a:cubicBezTo>
                  <a:pt x="410" y="542"/>
                  <a:pt x="410" y="542"/>
                  <a:pt x="410" y="542"/>
                </a:cubicBezTo>
                <a:cubicBezTo>
                  <a:pt x="501" y="437"/>
                  <a:pt x="501" y="437"/>
                  <a:pt x="501" y="437"/>
                </a:cubicBezTo>
                <a:cubicBezTo>
                  <a:pt x="526" y="464"/>
                  <a:pt x="526" y="464"/>
                  <a:pt x="526" y="464"/>
                </a:cubicBezTo>
                <a:lnTo>
                  <a:pt x="470" y="589"/>
                </a:lnTo>
                <a:close/>
                <a:moveTo>
                  <a:pt x="342" y="589"/>
                </a:moveTo>
                <a:cubicBezTo>
                  <a:pt x="286" y="464"/>
                  <a:pt x="286" y="464"/>
                  <a:pt x="286" y="464"/>
                </a:cubicBezTo>
                <a:cubicBezTo>
                  <a:pt x="308" y="437"/>
                  <a:pt x="308" y="437"/>
                  <a:pt x="308" y="437"/>
                </a:cubicBezTo>
                <a:cubicBezTo>
                  <a:pt x="308" y="437"/>
                  <a:pt x="308" y="437"/>
                  <a:pt x="308" y="437"/>
                </a:cubicBezTo>
                <a:cubicBezTo>
                  <a:pt x="402" y="542"/>
                  <a:pt x="402" y="542"/>
                  <a:pt x="402" y="542"/>
                </a:cubicBezTo>
                <a:lnTo>
                  <a:pt x="342" y="589"/>
                </a:lnTo>
                <a:close/>
                <a:moveTo>
                  <a:pt x="755" y="857"/>
                </a:moveTo>
                <a:cubicBezTo>
                  <a:pt x="753" y="860"/>
                  <a:pt x="748" y="867"/>
                  <a:pt x="731" y="874"/>
                </a:cubicBezTo>
                <a:cubicBezTo>
                  <a:pt x="602" y="926"/>
                  <a:pt x="410" y="928"/>
                  <a:pt x="406" y="928"/>
                </a:cubicBezTo>
                <a:cubicBezTo>
                  <a:pt x="402" y="928"/>
                  <a:pt x="201" y="926"/>
                  <a:pt x="82" y="874"/>
                </a:cubicBezTo>
                <a:cubicBezTo>
                  <a:pt x="65" y="867"/>
                  <a:pt x="59" y="860"/>
                  <a:pt x="58" y="857"/>
                </a:cubicBezTo>
                <a:cubicBezTo>
                  <a:pt x="56" y="854"/>
                  <a:pt x="56" y="851"/>
                  <a:pt x="56" y="845"/>
                </a:cubicBezTo>
                <a:cubicBezTo>
                  <a:pt x="58" y="736"/>
                  <a:pt x="69" y="611"/>
                  <a:pt x="73" y="595"/>
                </a:cubicBezTo>
                <a:cubicBezTo>
                  <a:pt x="74" y="593"/>
                  <a:pt x="75" y="591"/>
                  <a:pt x="75" y="589"/>
                </a:cubicBezTo>
                <a:cubicBezTo>
                  <a:pt x="83" y="552"/>
                  <a:pt x="121" y="537"/>
                  <a:pt x="135" y="532"/>
                </a:cubicBezTo>
                <a:cubicBezTo>
                  <a:pt x="154" y="524"/>
                  <a:pt x="177" y="520"/>
                  <a:pt x="201" y="516"/>
                </a:cubicBezTo>
                <a:cubicBezTo>
                  <a:pt x="224" y="511"/>
                  <a:pt x="248" y="507"/>
                  <a:pt x="272" y="499"/>
                </a:cubicBezTo>
                <a:cubicBezTo>
                  <a:pt x="317" y="601"/>
                  <a:pt x="317" y="601"/>
                  <a:pt x="317" y="601"/>
                </a:cubicBezTo>
                <a:cubicBezTo>
                  <a:pt x="332" y="633"/>
                  <a:pt x="332" y="633"/>
                  <a:pt x="332" y="633"/>
                </a:cubicBezTo>
                <a:cubicBezTo>
                  <a:pt x="359" y="611"/>
                  <a:pt x="359" y="611"/>
                  <a:pt x="359" y="611"/>
                </a:cubicBezTo>
                <a:cubicBezTo>
                  <a:pt x="378" y="597"/>
                  <a:pt x="378" y="597"/>
                  <a:pt x="378" y="597"/>
                </a:cubicBezTo>
                <a:cubicBezTo>
                  <a:pt x="379" y="599"/>
                  <a:pt x="379" y="599"/>
                  <a:pt x="379" y="599"/>
                </a:cubicBezTo>
                <a:cubicBezTo>
                  <a:pt x="327" y="840"/>
                  <a:pt x="327" y="840"/>
                  <a:pt x="327" y="840"/>
                </a:cubicBezTo>
                <a:cubicBezTo>
                  <a:pt x="406" y="914"/>
                  <a:pt x="406" y="914"/>
                  <a:pt x="406" y="914"/>
                </a:cubicBezTo>
                <a:cubicBezTo>
                  <a:pt x="486" y="840"/>
                  <a:pt x="486" y="840"/>
                  <a:pt x="486" y="840"/>
                </a:cubicBezTo>
                <a:cubicBezTo>
                  <a:pt x="434" y="598"/>
                  <a:pt x="434" y="598"/>
                  <a:pt x="434" y="598"/>
                </a:cubicBezTo>
                <a:cubicBezTo>
                  <a:pt x="435" y="597"/>
                  <a:pt x="435" y="597"/>
                  <a:pt x="435" y="597"/>
                </a:cubicBezTo>
                <a:cubicBezTo>
                  <a:pt x="453" y="611"/>
                  <a:pt x="453" y="611"/>
                  <a:pt x="453" y="611"/>
                </a:cubicBezTo>
                <a:cubicBezTo>
                  <a:pt x="481" y="633"/>
                  <a:pt x="481" y="633"/>
                  <a:pt x="481" y="633"/>
                </a:cubicBezTo>
                <a:cubicBezTo>
                  <a:pt x="495" y="601"/>
                  <a:pt x="495" y="601"/>
                  <a:pt x="495" y="601"/>
                </a:cubicBezTo>
                <a:cubicBezTo>
                  <a:pt x="541" y="499"/>
                  <a:pt x="541" y="499"/>
                  <a:pt x="541" y="499"/>
                </a:cubicBezTo>
                <a:cubicBezTo>
                  <a:pt x="564" y="507"/>
                  <a:pt x="588" y="511"/>
                  <a:pt x="612" y="516"/>
                </a:cubicBezTo>
                <a:cubicBezTo>
                  <a:pt x="636" y="520"/>
                  <a:pt x="658" y="524"/>
                  <a:pt x="677" y="532"/>
                </a:cubicBezTo>
                <a:cubicBezTo>
                  <a:pt x="692" y="537"/>
                  <a:pt x="730" y="552"/>
                  <a:pt x="738" y="589"/>
                </a:cubicBezTo>
                <a:cubicBezTo>
                  <a:pt x="738" y="591"/>
                  <a:pt x="738" y="593"/>
                  <a:pt x="739" y="595"/>
                </a:cubicBezTo>
                <a:cubicBezTo>
                  <a:pt x="743" y="611"/>
                  <a:pt x="754" y="736"/>
                  <a:pt x="757" y="845"/>
                </a:cubicBezTo>
                <a:cubicBezTo>
                  <a:pt x="757" y="851"/>
                  <a:pt x="757" y="854"/>
                  <a:pt x="755" y="85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28" name="Group 127">
            <a:extLst>
              <a:ext uri="{FF2B5EF4-FFF2-40B4-BE49-F238E27FC236}">
                <a16:creationId xmlns="" xmlns:a16="http://schemas.microsoft.com/office/drawing/2014/main" id="{EDA37CD1-951B-4A2D-9FDC-1CB84254F6F9}"/>
              </a:ext>
            </a:extLst>
          </p:cNvPr>
          <p:cNvGrpSpPr/>
          <p:nvPr/>
        </p:nvGrpSpPr>
        <p:grpSpPr>
          <a:xfrm>
            <a:off x="10413291" y="4380264"/>
            <a:ext cx="404750" cy="461207"/>
            <a:chOff x="4616451" y="1741488"/>
            <a:chExt cx="2959100" cy="3371850"/>
          </a:xfrm>
          <a:solidFill>
            <a:schemeClr val="tx1"/>
          </a:solidFill>
        </p:grpSpPr>
        <p:sp>
          <p:nvSpPr>
            <p:cNvPr id="129" name="Freeform 5">
              <a:extLst>
                <a:ext uri="{FF2B5EF4-FFF2-40B4-BE49-F238E27FC236}">
                  <a16:creationId xmlns="" xmlns:a16="http://schemas.microsoft.com/office/drawing/2014/main" id="{DFBF3918-79A4-4D67-A1E4-E1F0E50625B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6">
              <a:extLst>
                <a:ext uri="{FF2B5EF4-FFF2-40B4-BE49-F238E27FC236}">
                  <a16:creationId xmlns="" xmlns:a16="http://schemas.microsoft.com/office/drawing/2014/main" id="{31CF9888-82AB-4240-9C54-7D9EDFB0623C}"/>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1" name="Group 130">
            <a:extLst>
              <a:ext uri="{FF2B5EF4-FFF2-40B4-BE49-F238E27FC236}">
                <a16:creationId xmlns="" xmlns:a16="http://schemas.microsoft.com/office/drawing/2014/main" id="{CCD7DBA6-C833-4037-8872-A152747EF8D3}"/>
              </a:ext>
            </a:extLst>
          </p:cNvPr>
          <p:cNvGrpSpPr/>
          <p:nvPr/>
        </p:nvGrpSpPr>
        <p:grpSpPr>
          <a:xfrm>
            <a:off x="1694442" y="5038699"/>
            <a:ext cx="253178" cy="293153"/>
            <a:chOff x="4937125" y="1749425"/>
            <a:chExt cx="392113" cy="454025"/>
          </a:xfrm>
          <a:solidFill>
            <a:schemeClr val="tx1"/>
          </a:solidFill>
        </p:grpSpPr>
        <p:sp>
          <p:nvSpPr>
            <p:cNvPr id="132" name="Freeform 58">
              <a:extLst>
                <a:ext uri="{FF2B5EF4-FFF2-40B4-BE49-F238E27FC236}">
                  <a16:creationId xmlns="" xmlns:a16="http://schemas.microsoft.com/office/drawing/2014/main" id="{0BC0C813-13FE-4725-ACFC-116B9E7F24F8}"/>
                </a:ext>
              </a:extLst>
            </p:cNvPr>
            <p:cNvSpPr>
              <a:spLocks/>
            </p:cNvSpPr>
            <p:nvPr/>
          </p:nvSpPr>
          <p:spPr bwMode="auto">
            <a:xfrm>
              <a:off x="5016500" y="2016125"/>
              <a:ext cx="79375" cy="19050"/>
            </a:xfrm>
            <a:custGeom>
              <a:avLst/>
              <a:gdLst>
                <a:gd name="T0" fmla="*/ 14 w 16"/>
                <a:gd name="T1" fmla="*/ 4 h 4"/>
                <a:gd name="T2" fmla="*/ 2 w 16"/>
                <a:gd name="T3" fmla="*/ 4 h 4"/>
                <a:gd name="T4" fmla="*/ 0 w 16"/>
                <a:gd name="T5" fmla="*/ 2 h 4"/>
                <a:gd name="T6" fmla="*/ 2 w 16"/>
                <a:gd name="T7" fmla="*/ 0 h 4"/>
                <a:gd name="T8" fmla="*/ 14 w 16"/>
                <a:gd name="T9" fmla="*/ 0 h 4"/>
                <a:gd name="T10" fmla="*/ 16 w 16"/>
                <a:gd name="T11" fmla="*/ 2 h 4"/>
                <a:gd name="T12" fmla="*/ 14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4"/>
                  </a:moveTo>
                  <a:cubicBezTo>
                    <a:pt x="2" y="4"/>
                    <a:pt x="2" y="4"/>
                    <a:pt x="2" y="4"/>
                  </a:cubicBezTo>
                  <a:cubicBezTo>
                    <a:pt x="1" y="4"/>
                    <a:pt x="0" y="3"/>
                    <a:pt x="0" y="2"/>
                  </a:cubicBezTo>
                  <a:cubicBezTo>
                    <a:pt x="0" y="1"/>
                    <a:pt x="1" y="0"/>
                    <a:pt x="2" y="0"/>
                  </a:cubicBezTo>
                  <a:cubicBezTo>
                    <a:pt x="14" y="0"/>
                    <a:pt x="14" y="0"/>
                    <a:pt x="14" y="0"/>
                  </a:cubicBezTo>
                  <a:cubicBezTo>
                    <a:pt x="15" y="0"/>
                    <a:pt x="16" y="1"/>
                    <a:pt x="16" y="2"/>
                  </a:cubicBezTo>
                  <a:cubicBezTo>
                    <a:pt x="16" y="3"/>
                    <a:pt x="15" y="4"/>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59">
              <a:extLst>
                <a:ext uri="{FF2B5EF4-FFF2-40B4-BE49-F238E27FC236}">
                  <a16:creationId xmlns="" xmlns:a16="http://schemas.microsoft.com/office/drawing/2014/main" id="{4C22C609-16B7-4791-AAB6-B4D7456B348F}"/>
                </a:ext>
              </a:extLst>
            </p:cNvPr>
            <p:cNvSpPr>
              <a:spLocks/>
            </p:cNvSpPr>
            <p:nvPr/>
          </p:nvSpPr>
          <p:spPr bwMode="auto">
            <a:xfrm>
              <a:off x="5046663" y="1952625"/>
              <a:ext cx="84138" cy="19050"/>
            </a:xfrm>
            <a:custGeom>
              <a:avLst/>
              <a:gdLst>
                <a:gd name="T0" fmla="*/ 15 w 17"/>
                <a:gd name="T1" fmla="*/ 4 h 4"/>
                <a:gd name="T2" fmla="*/ 2 w 17"/>
                <a:gd name="T3" fmla="*/ 4 h 4"/>
                <a:gd name="T4" fmla="*/ 0 w 17"/>
                <a:gd name="T5" fmla="*/ 2 h 4"/>
                <a:gd name="T6" fmla="*/ 2 w 17"/>
                <a:gd name="T7" fmla="*/ 0 h 4"/>
                <a:gd name="T8" fmla="*/ 15 w 17"/>
                <a:gd name="T9" fmla="*/ 0 h 4"/>
                <a:gd name="T10" fmla="*/ 17 w 17"/>
                <a:gd name="T11" fmla="*/ 2 h 4"/>
                <a:gd name="T12" fmla="*/ 15 w 17"/>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5" y="4"/>
                  </a:moveTo>
                  <a:cubicBezTo>
                    <a:pt x="2" y="4"/>
                    <a:pt x="2" y="4"/>
                    <a:pt x="2" y="4"/>
                  </a:cubicBezTo>
                  <a:cubicBezTo>
                    <a:pt x="1" y="4"/>
                    <a:pt x="0" y="4"/>
                    <a:pt x="0" y="2"/>
                  </a:cubicBezTo>
                  <a:cubicBezTo>
                    <a:pt x="0" y="1"/>
                    <a:pt x="1" y="0"/>
                    <a:pt x="2" y="0"/>
                  </a:cubicBezTo>
                  <a:cubicBezTo>
                    <a:pt x="15" y="0"/>
                    <a:pt x="15" y="0"/>
                    <a:pt x="15" y="0"/>
                  </a:cubicBezTo>
                  <a:cubicBezTo>
                    <a:pt x="16" y="0"/>
                    <a:pt x="17" y="1"/>
                    <a:pt x="17" y="2"/>
                  </a:cubicBezTo>
                  <a:cubicBezTo>
                    <a:pt x="17" y="4"/>
                    <a:pt x="16" y="4"/>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60">
              <a:extLst>
                <a:ext uri="{FF2B5EF4-FFF2-40B4-BE49-F238E27FC236}">
                  <a16:creationId xmlns="" xmlns:a16="http://schemas.microsoft.com/office/drawing/2014/main" id="{0A38E5EE-F32F-444C-B516-96D7C5292EF5}"/>
                </a:ext>
              </a:extLst>
            </p:cNvPr>
            <p:cNvSpPr>
              <a:spLocks/>
            </p:cNvSpPr>
            <p:nvPr/>
          </p:nvSpPr>
          <p:spPr bwMode="auto">
            <a:xfrm>
              <a:off x="4976813" y="2055813"/>
              <a:ext cx="307975" cy="117475"/>
            </a:xfrm>
            <a:custGeom>
              <a:avLst/>
              <a:gdLst>
                <a:gd name="T0" fmla="*/ 61 w 62"/>
                <a:gd name="T1" fmla="*/ 16 h 24"/>
                <a:gd name="T2" fmla="*/ 52 w 62"/>
                <a:gd name="T3" fmla="*/ 0 h 24"/>
                <a:gd name="T4" fmla="*/ 10 w 62"/>
                <a:gd name="T5" fmla="*/ 0 h 24"/>
                <a:gd name="T6" fmla="*/ 7 w 62"/>
                <a:gd name="T7" fmla="*/ 4 h 24"/>
                <a:gd name="T8" fmla="*/ 15 w 62"/>
                <a:gd name="T9" fmla="*/ 4 h 24"/>
                <a:gd name="T10" fmla="*/ 17 w 62"/>
                <a:gd name="T11" fmla="*/ 6 h 24"/>
                <a:gd name="T12" fmla="*/ 15 w 62"/>
                <a:gd name="T13" fmla="*/ 8 h 24"/>
                <a:gd name="T14" fmla="*/ 5 w 62"/>
                <a:gd name="T15" fmla="*/ 8 h 24"/>
                <a:gd name="T16" fmla="*/ 1 w 62"/>
                <a:gd name="T17" fmla="*/ 16 h 24"/>
                <a:gd name="T18" fmla="*/ 9 w 62"/>
                <a:gd name="T19" fmla="*/ 16 h 24"/>
                <a:gd name="T20" fmla="*/ 11 w 62"/>
                <a:gd name="T21" fmla="*/ 18 h 24"/>
                <a:gd name="T22" fmla="*/ 9 w 62"/>
                <a:gd name="T23" fmla="*/ 20 h 24"/>
                <a:gd name="T24" fmla="*/ 0 w 62"/>
                <a:gd name="T25" fmla="*/ 20 h 24"/>
                <a:gd name="T26" fmla="*/ 0 w 62"/>
                <a:gd name="T27" fmla="*/ 21 h 24"/>
                <a:gd name="T28" fmla="*/ 9 w 62"/>
                <a:gd name="T29" fmla="*/ 24 h 24"/>
                <a:gd name="T30" fmla="*/ 52 w 62"/>
                <a:gd name="T31" fmla="*/ 24 h 24"/>
                <a:gd name="T32" fmla="*/ 61 w 62"/>
                <a:gd name="T33" fmla="*/ 21 h 24"/>
                <a:gd name="T34" fmla="*/ 62 w 62"/>
                <a:gd name="T35" fmla="*/ 20 h 24"/>
                <a:gd name="T36" fmla="*/ 61 w 62"/>
                <a:gd name="T3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24">
                  <a:moveTo>
                    <a:pt x="61" y="16"/>
                  </a:moveTo>
                  <a:cubicBezTo>
                    <a:pt x="52" y="0"/>
                    <a:pt x="52" y="0"/>
                    <a:pt x="52" y="0"/>
                  </a:cubicBezTo>
                  <a:cubicBezTo>
                    <a:pt x="10" y="0"/>
                    <a:pt x="10" y="0"/>
                    <a:pt x="10" y="0"/>
                  </a:cubicBezTo>
                  <a:cubicBezTo>
                    <a:pt x="9" y="1"/>
                    <a:pt x="8" y="3"/>
                    <a:pt x="7" y="4"/>
                  </a:cubicBezTo>
                  <a:cubicBezTo>
                    <a:pt x="15" y="4"/>
                    <a:pt x="15" y="4"/>
                    <a:pt x="15" y="4"/>
                  </a:cubicBezTo>
                  <a:cubicBezTo>
                    <a:pt x="16" y="4"/>
                    <a:pt x="17" y="5"/>
                    <a:pt x="17" y="6"/>
                  </a:cubicBezTo>
                  <a:cubicBezTo>
                    <a:pt x="17" y="7"/>
                    <a:pt x="16" y="8"/>
                    <a:pt x="15" y="8"/>
                  </a:cubicBezTo>
                  <a:cubicBezTo>
                    <a:pt x="5" y="8"/>
                    <a:pt x="5" y="8"/>
                    <a:pt x="5" y="8"/>
                  </a:cubicBezTo>
                  <a:cubicBezTo>
                    <a:pt x="3" y="12"/>
                    <a:pt x="1" y="16"/>
                    <a:pt x="1" y="16"/>
                  </a:cubicBezTo>
                  <a:cubicBezTo>
                    <a:pt x="9" y="16"/>
                    <a:pt x="9" y="16"/>
                    <a:pt x="9" y="16"/>
                  </a:cubicBezTo>
                  <a:cubicBezTo>
                    <a:pt x="10" y="16"/>
                    <a:pt x="11" y="17"/>
                    <a:pt x="11" y="18"/>
                  </a:cubicBezTo>
                  <a:cubicBezTo>
                    <a:pt x="11" y="19"/>
                    <a:pt x="10" y="20"/>
                    <a:pt x="9" y="20"/>
                  </a:cubicBezTo>
                  <a:cubicBezTo>
                    <a:pt x="0" y="20"/>
                    <a:pt x="0" y="20"/>
                    <a:pt x="0" y="20"/>
                  </a:cubicBezTo>
                  <a:cubicBezTo>
                    <a:pt x="0" y="21"/>
                    <a:pt x="0" y="21"/>
                    <a:pt x="0" y="21"/>
                  </a:cubicBezTo>
                  <a:cubicBezTo>
                    <a:pt x="1" y="23"/>
                    <a:pt x="4" y="24"/>
                    <a:pt x="9" y="24"/>
                  </a:cubicBezTo>
                  <a:cubicBezTo>
                    <a:pt x="52" y="24"/>
                    <a:pt x="52" y="24"/>
                    <a:pt x="52" y="24"/>
                  </a:cubicBezTo>
                  <a:cubicBezTo>
                    <a:pt x="57" y="24"/>
                    <a:pt x="60" y="23"/>
                    <a:pt x="61" y="21"/>
                  </a:cubicBezTo>
                  <a:cubicBezTo>
                    <a:pt x="62" y="21"/>
                    <a:pt x="62" y="20"/>
                    <a:pt x="62" y="20"/>
                  </a:cubicBezTo>
                  <a:cubicBezTo>
                    <a:pt x="62" y="18"/>
                    <a:pt x="61" y="17"/>
                    <a:pt x="6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61">
              <a:extLst>
                <a:ext uri="{FF2B5EF4-FFF2-40B4-BE49-F238E27FC236}">
                  <a16:creationId xmlns="" xmlns:a16="http://schemas.microsoft.com/office/drawing/2014/main" id="{A94969F4-BA9A-4CB6-9A76-B5E6CC70F7C8}"/>
                </a:ext>
              </a:extLst>
            </p:cNvPr>
            <p:cNvSpPr>
              <a:spLocks noEditPoints="1"/>
            </p:cNvSpPr>
            <p:nvPr/>
          </p:nvSpPr>
          <p:spPr bwMode="auto">
            <a:xfrm>
              <a:off x="4937125" y="1749425"/>
              <a:ext cx="392113" cy="454025"/>
            </a:xfrm>
            <a:custGeom>
              <a:avLst/>
              <a:gdLst>
                <a:gd name="T0" fmla="*/ 63 w 79"/>
                <a:gd name="T1" fmla="*/ 92 h 92"/>
                <a:gd name="T2" fmla="*/ 15 w 79"/>
                <a:gd name="T3" fmla="*/ 92 h 92"/>
                <a:gd name="T4" fmla="*/ 2 w 79"/>
                <a:gd name="T5" fmla="*/ 87 h 92"/>
                <a:gd name="T6" fmla="*/ 3 w 79"/>
                <a:gd name="T7" fmla="*/ 78 h 92"/>
                <a:gd name="T8" fmla="*/ 28 w 79"/>
                <a:gd name="T9" fmla="*/ 31 h 92"/>
                <a:gd name="T10" fmla="*/ 28 w 79"/>
                <a:gd name="T11" fmla="*/ 10 h 92"/>
                <a:gd name="T12" fmla="*/ 27 w 79"/>
                <a:gd name="T13" fmla="*/ 10 h 92"/>
                <a:gd name="T14" fmla="*/ 23 w 79"/>
                <a:gd name="T15" fmla="*/ 9 h 92"/>
                <a:gd name="T16" fmla="*/ 23 w 79"/>
                <a:gd name="T17" fmla="*/ 8 h 92"/>
                <a:gd name="T18" fmla="*/ 22 w 79"/>
                <a:gd name="T19" fmla="*/ 2 h 92"/>
                <a:gd name="T20" fmla="*/ 24 w 79"/>
                <a:gd name="T21" fmla="*/ 0 h 92"/>
                <a:gd name="T22" fmla="*/ 54 w 79"/>
                <a:gd name="T23" fmla="*/ 0 h 92"/>
                <a:gd name="T24" fmla="*/ 56 w 79"/>
                <a:gd name="T25" fmla="*/ 2 h 92"/>
                <a:gd name="T26" fmla="*/ 55 w 79"/>
                <a:gd name="T27" fmla="*/ 8 h 92"/>
                <a:gd name="T28" fmla="*/ 55 w 79"/>
                <a:gd name="T29" fmla="*/ 9 h 92"/>
                <a:gd name="T30" fmla="*/ 51 w 79"/>
                <a:gd name="T31" fmla="*/ 10 h 92"/>
                <a:gd name="T32" fmla="*/ 50 w 79"/>
                <a:gd name="T33" fmla="*/ 10 h 92"/>
                <a:gd name="T34" fmla="*/ 50 w 79"/>
                <a:gd name="T35" fmla="*/ 12 h 92"/>
                <a:gd name="T36" fmla="*/ 50 w 79"/>
                <a:gd name="T37" fmla="*/ 31 h 92"/>
                <a:gd name="T38" fmla="*/ 76 w 79"/>
                <a:gd name="T39" fmla="*/ 78 h 92"/>
                <a:gd name="T40" fmla="*/ 76 w 79"/>
                <a:gd name="T41" fmla="*/ 87 h 92"/>
                <a:gd name="T42" fmla="*/ 63 w 79"/>
                <a:gd name="T43" fmla="*/ 92 h 92"/>
                <a:gd name="T44" fmla="*/ 26 w 79"/>
                <a:gd name="T45" fmla="*/ 6 h 92"/>
                <a:gd name="T46" fmla="*/ 27 w 79"/>
                <a:gd name="T47" fmla="*/ 6 h 92"/>
                <a:gd name="T48" fmla="*/ 32 w 79"/>
                <a:gd name="T49" fmla="*/ 10 h 92"/>
                <a:gd name="T50" fmla="*/ 32 w 79"/>
                <a:gd name="T51" fmla="*/ 32 h 92"/>
                <a:gd name="T52" fmla="*/ 32 w 79"/>
                <a:gd name="T53" fmla="*/ 33 h 92"/>
                <a:gd name="T54" fmla="*/ 6 w 79"/>
                <a:gd name="T55" fmla="*/ 80 h 92"/>
                <a:gd name="T56" fmla="*/ 5 w 79"/>
                <a:gd name="T57" fmla="*/ 85 h 92"/>
                <a:gd name="T58" fmla="*/ 15 w 79"/>
                <a:gd name="T59" fmla="*/ 88 h 92"/>
                <a:gd name="T60" fmla="*/ 63 w 79"/>
                <a:gd name="T61" fmla="*/ 88 h 92"/>
                <a:gd name="T62" fmla="*/ 73 w 79"/>
                <a:gd name="T63" fmla="*/ 85 h 92"/>
                <a:gd name="T64" fmla="*/ 72 w 79"/>
                <a:gd name="T65" fmla="*/ 80 h 92"/>
                <a:gd name="T66" fmla="*/ 47 w 79"/>
                <a:gd name="T67" fmla="*/ 33 h 92"/>
                <a:gd name="T68" fmla="*/ 46 w 79"/>
                <a:gd name="T69" fmla="*/ 32 h 92"/>
                <a:gd name="T70" fmla="*/ 46 w 79"/>
                <a:gd name="T71" fmla="*/ 10 h 92"/>
                <a:gd name="T72" fmla="*/ 51 w 79"/>
                <a:gd name="T73" fmla="*/ 6 h 92"/>
                <a:gd name="T74" fmla="*/ 52 w 79"/>
                <a:gd name="T75" fmla="*/ 6 h 92"/>
                <a:gd name="T76" fmla="*/ 52 w 79"/>
                <a:gd name="T77" fmla="*/ 4 h 92"/>
                <a:gd name="T78" fmla="*/ 26 w 79"/>
                <a:gd name="T79" fmla="*/ 4 h 92"/>
                <a:gd name="T80" fmla="*/ 26 w 79"/>
                <a:gd name="T81" fmla="*/ 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9" h="92">
                  <a:moveTo>
                    <a:pt x="63" y="92"/>
                  </a:moveTo>
                  <a:cubicBezTo>
                    <a:pt x="15" y="92"/>
                    <a:pt x="15" y="92"/>
                    <a:pt x="15" y="92"/>
                  </a:cubicBezTo>
                  <a:cubicBezTo>
                    <a:pt x="8" y="92"/>
                    <a:pt x="4" y="90"/>
                    <a:pt x="2" y="87"/>
                  </a:cubicBezTo>
                  <a:cubicBezTo>
                    <a:pt x="0" y="83"/>
                    <a:pt x="2" y="78"/>
                    <a:pt x="3" y="78"/>
                  </a:cubicBezTo>
                  <a:cubicBezTo>
                    <a:pt x="28" y="31"/>
                    <a:pt x="28" y="31"/>
                    <a:pt x="28" y="31"/>
                  </a:cubicBezTo>
                  <a:cubicBezTo>
                    <a:pt x="28" y="10"/>
                    <a:pt x="28" y="10"/>
                    <a:pt x="28" y="10"/>
                  </a:cubicBezTo>
                  <a:cubicBezTo>
                    <a:pt x="28" y="10"/>
                    <a:pt x="27" y="10"/>
                    <a:pt x="27" y="10"/>
                  </a:cubicBezTo>
                  <a:cubicBezTo>
                    <a:pt x="26" y="10"/>
                    <a:pt x="24" y="10"/>
                    <a:pt x="23" y="9"/>
                  </a:cubicBezTo>
                  <a:cubicBezTo>
                    <a:pt x="23" y="9"/>
                    <a:pt x="23" y="8"/>
                    <a:pt x="23" y="8"/>
                  </a:cubicBezTo>
                  <a:cubicBezTo>
                    <a:pt x="22" y="6"/>
                    <a:pt x="22" y="2"/>
                    <a:pt x="22" y="2"/>
                  </a:cubicBezTo>
                  <a:cubicBezTo>
                    <a:pt x="22" y="1"/>
                    <a:pt x="23" y="0"/>
                    <a:pt x="24" y="0"/>
                  </a:cubicBezTo>
                  <a:cubicBezTo>
                    <a:pt x="54" y="0"/>
                    <a:pt x="54" y="0"/>
                    <a:pt x="54" y="0"/>
                  </a:cubicBezTo>
                  <a:cubicBezTo>
                    <a:pt x="55" y="0"/>
                    <a:pt x="56" y="1"/>
                    <a:pt x="56" y="2"/>
                  </a:cubicBezTo>
                  <a:cubicBezTo>
                    <a:pt x="56" y="2"/>
                    <a:pt x="56" y="6"/>
                    <a:pt x="55" y="8"/>
                  </a:cubicBezTo>
                  <a:cubicBezTo>
                    <a:pt x="55" y="8"/>
                    <a:pt x="55" y="8"/>
                    <a:pt x="55" y="9"/>
                  </a:cubicBezTo>
                  <a:cubicBezTo>
                    <a:pt x="54" y="10"/>
                    <a:pt x="53" y="10"/>
                    <a:pt x="51" y="10"/>
                  </a:cubicBezTo>
                  <a:cubicBezTo>
                    <a:pt x="51" y="10"/>
                    <a:pt x="50" y="10"/>
                    <a:pt x="50" y="10"/>
                  </a:cubicBezTo>
                  <a:cubicBezTo>
                    <a:pt x="50" y="12"/>
                    <a:pt x="50" y="12"/>
                    <a:pt x="50" y="12"/>
                  </a:cubicBezTo>
                  <a:cubicBezTo>
                    <a:pt x="50" y="31"/>
                    <a:pt x="50" y="31"/>
                    <a:pt x="50" y="31"/>
                  </a:cubicBezTo>
                  <a:cubicBezTo>
                    <a:pt x="76" y="78"/>
                    <a:pt x="76" y="78"/>
                    <a:pt x="76" y="78"/>
                  </a:cubicBezTo>
                  <a:cubicBezTo>
                    <a:pt x="76" y="78"/>
                    <a:pt x="79" y="83"/>
                    <a:pt x="76" y="87"/>
                  </a:cubicBezTo>
                  <a:cubicBezTo>
                    <a:pt x="74" y="90"/>
                    <a:pt x="70" y="92"/>
                    <a:pt x="63" y="92"/>
                  </a:cubicBezTo>
                  <a:close/>
                  <a:moveTo>
                    <a:pt x="26" y="6"/>
                  </a:moveTo>
                  <a:cubicBezTo>
                    <a:pt x="27" y="6"/>
                    <a:pt x="27" y="6"/>
                    <a:pt x="27" y="6"/>
                  </a:cubicBezTo>
                  <a:cubicBezTo>
                    <a:pt x="29" y="6"/>
                    <a:pt x="31" y="7"/>
                    <a:pt x="32" y="10"/>
                  </a:cubicBezTo>
                  <a:cubicBezTo>
                    <a:pt x="32" y="32"/>
                    <a:pt x="32" y="32"/>
                    <a:pt x="32" y="32"/>
                  </a:cubicBezTo>
                  <a:cubicBezTo>
                    <a:pt x="32" y="32"/>
                    <a:pt x="32" y="33"/>
                    <a:pt x="32" y="33"/>
                  </a:cubicBezTo>
                  <a:cubicBezTo>
                    <a:pt x="6" y="80"/>
                    <a:pt x="6" y="80"/>
                    <a:pt x="6" y="80"/>
                  </a:cubicBezTo>
                  <a:cubicBezTo>
                    <a:pt x="6" y="80"/>
                    <a:pt x="4" y="83"/>
                    <a:pt x="5" y="85"/>
                  </a:cubicBezTo>
                  <a:cubicBezTo>
                    <a:pt x="7" y="87"/>
                    <a:pt x="10" y="88"/>
                    <a:pt x="15" y="88"/>
                  </a:cubicBezTo>
                  <a:cubicBezTo>
                    <a:pt x="63" y="88"/>
                    <a:pt x="63" y="88"/>
                    <a:pt x="63" y="88"/>
                  </a:cubicBezTo>
                  <a:cubicBezTo>
                    <a:pt x="68" y="88"/>
                    <a:pt x="72" y="87"/>
                    <a:pt x="73" y="85"/>
                  </a:cubicBezTo>
                  <a:cubicBezTo>
                    <a:pt x="74" y="83"/>
                    <a:pt x="72" y="80"/>
                    <a:pt x="72" y="80"/>
                  </a:cubicBezTo>
                  <a:cubicBezTo>
                    <a:pt x="47" y="33"/>
                    <a:pt x="47" y="33"/>
                    <a:pt x="47" y="33"/>
                  </a:cubicBezTo>
                  <a:cubicBezTo>
                    <a:pt x="46" y="33"/>
                    <a:pt x="46" y="32"/>
                    <a:pt x="46" y="32"/>
                  </a:cubicBezTo>
                  <a:cubicBezTo>
                    <a:pt x="46" y="10"/>
                    <a:pt x="46" y="10"/>
                    <a:pt x="46" y="10"/>
                  </a:cubicBezTo>
                  <a:cubicBezTo>
                    <a:pt x="47" y="7"/>
                    <a:pt x="49" y="6"/>
                    <a:pt x="51" y="6"/>
                  </a:cubicBezTo>
                  <a:cubicBezTo>
                    <a:pt x="51" y="6"/>
                    <a:pt x="52" y="6"/>
                    <a:pt x="52" y="6"/>
                  </a:cubicBezTo>
                  <a:cubicBezTo>
                    <a:pt x="52" y="5"/>
                    <a:pt x="52" y="5"/>
                    <a:pt x="52" y="4"/>
                  </a:cubicBezTo>
                  <a:cubicBezTo>
                    <a:pt x="26" y="4"/>
                    <a:pt x="26" y="4"/>
                    <a:pt x="26" y="4"/>
                  </a:cubicBezTo>
                  <a:cubicBezTo>
                    <a:pt x="26" y="5"/>
                    <a:pt x="26" y="5"/>
                    <a:pt x="2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6" name="Group 135">
            <a:extLst>
              <a:ext uri="{FF2B5EF4-FFF2-40B4-BE49-F238E27FC236}">
                <a16:creationId xmlns="" xmlns:a16="http://schemas.microsoft.com/office/drawing/2014/main" id="{CB9088F0-E674-45A8-B274-82CAEDFC5544}"/>
              </a:ext>
            </a:extLst>
          </p:cNvPr>
          <p:cNvGrpSpPr/>
          <p:nvPr/>
        </p:nvGrpSpPr>
        <p:grpSpPr>
          <a:xfrm>
            <a:off x="3953970" y="5022622"/>
            <a:ext cx="360411" cy="325306"/>
            <a:chOff x="3355975" y="954088"/>
            <a:chExt cx="733426" cy="661987"/>
          </a:xfrm>
          <a:solidFill>
            <a:schemeClr val="tx1"/>
          </a:solidFill>
        </p:grpSpPr>
        <p:sp>
          <p:nvSpPr>
            <p:cNvPr id="137" name="Rectangle 6">
              <a:extLst>
                <a:ext uri="{FF2B5EF4-FFF2-40B4-BE49-F238E27FC236}">
                  <a16:creationId xmlns="" xmlns:a16="http://schemas.microsoft.com/office/drawing/2014/main" id="{F06F2DB4-8C78-4D22-AF33-46EC03390478}"/>
                </a:ext>
              </a:extLst>
            </p:cNvPr>
            <p:cNvSpPr>
              <a:spLocks noChangeArrowheads="1"/>
            </p:cNvSpPr>
            <p:nvPr/>
          </p:nvSpPr>
          <p:spPr bwMode="auto">
            <a:xfrm>
              <a:off x="3476625" y="1155700"/>
              <a:ext cx="2936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Rectangle 7">
              <a:extLst>
                <a:ext uri="{FF2B5EF4-FFF2-40B4-BE49-F238E27FC236}">
                  <a16:creationId xmlns="" xmlns:a16="http://schemas.microsoft.com/office/drawing/2014/main" id="{66506D30-41F0-4158-8AAE-5817DEE33C09}"/>
                </a:ext>
              </a:extLst>
            </p:cNvPr>
            <p:cNvSpPr>
              <a:spLocks noChangeArrowheads="1"/>
            </p:cNvSpPr>
            <p:nvPr/>
          </p:nvSpPr>
          <p:spPr bwMode="auto">
            <a:xfrm>
              <a:off x="3476625" y="1238250"/>
              <a:ext cx="236538" cy="206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Rectangle 8">
              <a:extLst>
                <a:ext uri="{FF2B5EF4-FFF2-40B4-BE49-F238E27FC236}">
                  <a16:creationId xmlns="" xmlns:a16="http://schemas.microsoft.com/office/drawing/2014/main" id="{3B6AADE4-2A22-4740-82F9-FEEB9C0B9D2A}"/>
                </a:ext>
              </a:extLst>
            </p:cNvPr>
            <p:cNvSpPr>
              <a:spLocks noChangeArrowheads="1"/>
            </p:cNvSpPr>
            <p:nvPr/>
          </p:nvSpPr>
          <p:spPr bwMode="auto">
            <a:xfrm>
              <a:off x="3476625" y="1325563"/>
              <a:ext cx="173038" cy="206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140" name="Group 139">
              <a:extLst>
                <a:ext uri="{FF2B5EF4-FFF2-40B4-BE49-F238E27FC236}">
                  <a16:creationId xmlns="" xmlns:a16="http://schemas.microsoft.com/office/drawing/2014/main" id="{8261E4CD-58FE-4F25-8DA8-BD388841BA2D}"/>
                </a:ext>
              </a:extLst>
            </p:cNvPr>
            <p:cNvGrpSpPr/>
            <p:nvPr/>
          </p:nvGrpSpPr>
          <p:grpSpPr>
            <a:xfrm>
              <a:off x="3355975" y="954088"/>
              <a:ext cx="733426" cy="661987"/>
              <a:chOff x="3355975" y="954088"/>
              <a:chExt cx="733426" cy="661987"/>
            </a:xfrm>
            <a:grpFill/>
          </p:grpSpPr>
          <p:sp>
            <p:nvSpPr>
              <p:cNvPr id="141" name="Freeform 5">
                <a:extLst>
                  <a:ext uri="{FF2B5EF4-FFF2-40B4-BE49-F238E27FC236}">
                    <a16:creationId xmlns="" xmlns:a16="http://schemas.microsoft.com/office/drawing/2014/main" id="{98B558A2-2449-4347-901C-5A894BD22F1A}"/>
                  </a:ext>
                </a:extLst>
              </p:cNvPr>
              <p:cNvSpPr>
                <a:spLocks noEditPoints="1"/>
              </p:cNvSpPr>
              <p:nvPr/>
            </p:nvSpPr>
            <p:spPr bwMode="auto">
              <a:xfrm>
                <a:off x="3355975" y="954088"/>
                <a:ext cx="534988" cy="661987"/>
              </a:xfrm>
              <a:custGeom>
                <a:avLst/>
                <a:gdLst>
                  <a:gd name="T0" fmla="*/ 312 w 337"/>
                  <a:gd name="T1" fmla="*/ 392 h 417"/>
                  <a:gd name="T2" fmla="*/ 25 w 337"/>
                  <a:gd name="T3" fmla="*/ 392 h 417"/>
                  <a:gd name="T4" fmla="*/ 25 w 337"/>
                  <a:gd name="T5" fmla="*/ 101 h 417"/>
                  <a:gd name="T6" fmla="*/ 100 w 337"/>
                  <a:gd name="T7" fmla="*/ 101 h 417"/>
                  <a:gd name="T8" fmla="*/ 100 w 337"/>
                  <a:gd name="T9" fmla="*/ 26 h 417"/>
                  <a:gd name="T10" fmla="*/ 312 w 337"/>
                  <a:gd name="T11" fmla="*/ 26 h 417"/>
                  <a:gd name="T12" fmla="*/ 312 w 337"/>
                  <a:gd name="T13" fmla="*/ 134 h 417"/>
                  <a:gd name="T14" fmla="*/ 337 w 337"/>
                  <a:gd name="T15" fmla="*/ 108 h 417"/>
                  <a:gd name="T16" fmla="*/ 337 w 337"/>
                  <a:gd name="T17" fmla="*/ 0 h 417"/>
                  <a:gd name="T18" fmla="*/ 89 w 337"/>
                  <a:gd name="T19" fmla="*/ 0 h 417"/>
                  <a:gd name="T20" fmla="*/ 0 w 337"/>
                  <a:gd name="T21" fmla="*/ 89 h 417"/>
                  <a:gd name="T22" fmla="*/ 0 w 337"/>
                  <a:gd name="T23" fmla="*/ 417 h 417"/>
                  <a:gd name="T24" fmla="*/ 337 w 337"/>
                  <a:gd name="T25" fmla="*/ 417 h 417"/>
                  <a:gd name="T26" fmla="*/ 337 w 337"/>
                  <a:gd name="T27" fmla="*/ 286 h 417"/>
                  <a:gd name="T28" fmla="*/ 312 w 337"/>
                  <a:gd name="T29" fmla="*/ 312 h 417"/>
                  <a:gd name="T30" fmla="*/ 312 w 337"/>
                  <a:gd name="T31" fmla="*/ 392 h 417"/>
                  <a:gd name="T32" fmla="*/ 37 w 337"/>
                  <a:gd name="T33" fmla="*/ 88 h 417"/>
                  <a:gd name="T34" fmla="*/ 88 w 337"/>
                  <a:gd name="T35" fmla="*/ 37 h 417"/>
                  <a:gd name="T36" fmla="*/ 88 w 337"/>
                  <a:gd name="T37" fmla="*/ 88 h 417"/>
                  <a:gd name="T38" fmla="*/ 37 w 337"/>
                  <a:gd name="T39" fmla="*/ 8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7" h="417">
                    <a:moveTo>
                      <a:pt x="312" y="392"/>
                    </a:moveTo>
                    <a:lnTo>
                      <a:pt x="25" y="392"/>
                    </a:lnTo>
                    <a:lnTo>
                      <a:pt x="25" y="101"/>
                    </a:lnTo>
                    <a:lnTo>
                      <a:pt x="100" y="101"/>
                    </a:lnTo>
                    <a:lnTo>
                      <a:pt x="100" y="26"/>
                    </a:lnTo>
                    <a:lnTo>
                      <a:pt x="312" y="26"/>
                    </a:lnTo>
                    <a:lnTo>
                      <a:pt x="312" y="134"/>
                    </a:lnTo>
                    <a:lnTo>
                      <a:pt x="337" y="108"/>
                    </a:lnTo>
                    <a:lnTo>
                      <a:pt x="337" y="0"/>
                    </a:lnTo>
                    <a:lnTo>
                      <a:pt x="89" y="0"/>
                    </a:lnTo>
                    <a:lnTo>
                      <a:pt x="0" y="89"/>
                    </a:lnTo>
                    <a:lnTo>
                      <a:pt x="0" y="417"/>
                    </a:lnTo>
                    <a:lnTo>
                      <a:pt x="337" y="417"/>
                    </a:lnTo>
                    <a:lnTo>
                      <a:pt x="337" y="286"/>
                    </a:lnTo>
                    <a:lnTo>
                      <a:pt x="312" y="312"/>
                    </a:lnTo>
                    <a:lnTo>
                      <a:pt x="312" y="392"/>
                    </a:lnTo>
                    <a:close/>
                    <a:moveTo>
                      <a:pt x="37" y="88"/>
                    </a:moveTo>
                    <a:lnTo>
                      <a:pt x="88" y="37"/>
                    </a:lnTo>
                    <a:lnTo>
                      <a:pt x="88" y="88"/>
                    </a:lnTo>
                    <a:lnTo>
                      <a:pt x="37"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9">
                <a:extLst>
                  <a:ext uri="{FF2B5EF4-FFF2-40B4-BE49-F238E27FC236}">
                    <a16:creationId xmlns="" xmlns:a16="http://schemas.microsoft.com/office/drawing/2014/main" id="{52DA8F7E-4A1D-42C5-8597-A354F3E0DEEF}"/>
                  </a:ext>
                </a:extLst>
              </p:cNvPr>
              <p:cNvSpPr>
                <a:spLocks noEditPoints="1"/>
              </p:cNvSpPr>
              <p:nvPr/>
            </p:nvSpPr>
            <p:spPr bwMode="auto">
              <a:xfrm>
                <a:off x="3659188" y="1069975"/>
                <a:ext cx="430213" cy="430212"/>
              </a:xfrm>
              <a:custGeom>
                <a:avLst/>
                <a:gdLst>
                  <a:gd name="T0" fmla="*/ 146 w 271"/>
                  <a:gd name="T1" fmla="*/ 35 h 271"/>
                  <a:gd name="T2" fmla="*/ 121 w 271"/>
                  <a:gd name="T3" fmla="*/ 61 h 271"/>
                  <a:gd name="T4" fmla="*/ 26 w 271"/>
                  <a:gd name="T5" fmla="*/ 156 h 271"/>
                  <a:gd name="T6" fmla="*/ 0 w 271"/>
                  <a:gd name="T7" fmla="*/ 271 h 271"/>
                  <a:gd name="T8" fmla="*/ 115 w 271"/>
                  <a:gd name="T9" fmla="*/ 245 h 271"/>
                  <a:gd name="T10" fmla="*/ 121 w 271"/>
                  <a:gd name="T11" fmla="*/ 239 h 271"/>
                  <a:gd name="T12" fmla="*/ 146 w 271"/>
                  <a:gd name="T13" fmla="*/ 213 h 271"/>
                  <a:gd name="T14" fmla="*/ 271 w 271"/>
                  <a:gd name="T15" fmla="*/ 89 h 271"/>
                  <a:gd name="T16" fmla="*/ 182 w 271"/>
                  <a:gd name="T17" fmla="*/ 0 h 271"/>
                  <a:gd name="T18" fmla="*/ 146 w 271"/>
                  <a:gd name="T19" fmla="*/ 35 h 271"/>
                  <a:gd name="T20" fmla="*/ 226 w 271"/>
                  <a:gd name="T21" fmla="*/ 68 h 271"/>
                  <a:gd name="T22" fmla="*/ 87 w 271"/>
                  <a:gd name="T23" fmla="*/ 207 h 271"/>
                  <a:gd name="T24" fmla="*/ 67 w 271"/>
                  <a:gd name="T25" fmla="*/ 187 h 271"/>
                  <a:gd name="T26" fmla="*/ 206 w 271"/>
                  <a:gd name="T27" fmla="*/ 48 h 271"/>
                  <a:gd name="T28" fmla="*/ 226 w 271"/>
                  <a:gd name="T29" fmla="*/ 68 h 271"/>
                  <a:gd name="T30" fmla="*/ 61 w 271"/>
                  <a:gd name="T31" fmla="*/ 181 h 271"/>
                  <a:gd name="T32" fmla="*/ 43 w 271"/>
                  <a:gd name="T33" fmla="*/ 163 h 271"/>
                  <a:gd name="T34" fmla="*/ 182 w 271"/>
                  <a:gd name="T35" fmla="*/ 24 h 271"/>
                  <a:gd name="T36" fmla="*/ 199 w 271"/>
                  <a:gd name="T37" fmla="*/ 42 h 271"/>
                  <a:gd name="T38" fmla="*/ 61 w 271"/>
                  <a:gd name="T39" fmla="*/ 181 h 271"/>
                  <a:gd name="T40" fmla="*/ 55 w 271"/>
                  <a:gd name="T41" fmla="*/ 187 h 271"/>
                  <a:gd name="T42" fmla="*/ 55 w 271"/>
                  <a:gd name="T43" fmla="*/ 187 h 271"/>
                  <a:gd name="T44" fmla="*/ 87 w 271"/>
                  <a:gd name="T45" fmla="*/ 219 h 271"/>
                  <a:gd name="T46" fmla="*/ 87 w 271"/>
                  <a:gd name="T47" fmla="*/ 219 h 271"/>
                  <a:gd name="T48" fmla="*/ 98 w 271"/>
                  <a:gd name="T49" fmla="*/ 230 h 271"/>
                  <a:gd name="T50" fmla="*/ 56 w 271"/>
                  <a:gd name="T51" fmla="*/ 240 h 271"/>
                  <a:gd name="T52" fmla="*/ 30 w 271"/>
                  <a:gd name="T53" fmla="*/ 215 h 271"/>
                  <a:gd name="T54" fmla="*/ 40 w 271"/>
                  <a:gd name="T55" fmla="*/ 172 h 271"/>
                  <a:gd name="T56" fmla="*/ 55 w 271"/>
                  <a:gd name="T57" fmla="*/ 187 h 271"/>
                  <a:gd name="T58" fmla="*/ 107 w 271"/>
                  <a:gd name="T59" fmla="*/ 227 h 271"/>
                  <a:gd name="T60" fmla="*/ 93 w 271"/>
                  <a:gd name="T61" fmla="*/ 213 h 271"/>
                  <a:gd name="T62" fmla="*/ 232 w 271"/>
                  <a:gd name="T63" fmla="*/ 75 h 271"/>
                  <a:gd name="T64" fmla="*/ 246 w 271"/>
                  <a:gd name="T65" fmla="*/ 89 h 271"/>
                  <a:gd name="T66" fmla="*/ 107 w 271"/>
                  <a:gd name="T67" fmla="*/ 22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1" h="271">
                    <a:moveTo>
                      <a:pt x="146" y="35"/>
                    </a:moveTo>
                    <a:lnTo>
                      <a:pt x="121" y="61"/>
                    </a:lnTo>
                    <a:lnTo>
                      <a:pt x="26" y="156"/>
                    </a:lnTo>
                    <a:lnTo>
                      <a:pt x="0" y="271"/>
                    </a:lnTo>
                    <a:lnTo>
                      <a:pt x="115" y="245"/>
                    </a:lnTo>
                    <a:lnTo>
                      <a:pt x="121" y="239"/>
                    </a:lnTo>
                    <a:lnTo>
                      <a:pt x="146" y="213"/>
                    </a:lnTo>
                    <a:lnTo>
                      <a:pt x="271" y="89"/>
                    </a:lnTo>
                    <a:lnTo>
                      <a:pt x="182" y="0"/>
                    </a:lnTo>
                    <a:lnTo>
                      <a:pt x="146" y="35"/>
                    </a:lnTo>
                    <a:close/>
                    <a:moveTo>
                      <a:pt x="226" y="68"/>
                    </a:moveTo>
                    <a:lnTo>
                      <a:pt x="87" y="207"/>
                    </a:lnTo>
                    <a:lnTo>
                      <a:pt x="67" y="187"/>
                    </a:lnTo>
                    <a:lnTo>
                      <a:pt x="206" y="48"/>
                    </a:lnTo>
                    <a:lnTo>
                      <a:pt x="226" y="68"/>
                    </a:lnTo>
                    <a:close/>
                    <a:moveTo>
                      <a:pt x="61" y="181"/>
                    </a:moveTo>
                    <a:lnTo>
                      <a:pt x="43" y="163"/>
                    </a:lnTo>
                    <a:lnTo>
                      <a:pt x="182" y="24"/>
                    </a:lnTo>
                    <a:lnTo>
                      <a:pt x="199" y="42"/>
                    </a:lnTo>
                    <a:lnTo>
                      <a:pt x="61" y="181"/>
                    </a:lnTo>
                    <a:close/>
                    <a:moveTo>
                      <a:pt x="55" y="187"/>
                    </a:moveTo>
                    <a:lnTo>
                      <a:pt x="55" y="187"/>
                    </a:lnTo>
                    <a:lnTo>
                      <a:pt x="87" y="219"/>
                    </a:lnTo>
                    <a:lnTo>
                      <a:pt x="87" y="219"/>
                    </a:lnTo>
                    <a:lnTo>
                      <a:pt x="98" y="230"/>
                    </a:lnTo>
                    <a:lnTo>
                      <a:pt x="56" y="240"/>
                    </a:lnTo>
                    <a:lnTo>
                      <a:pt x="30" y="215"/>
                    </a:lnTo>
                    <a:lnTo>
                      <a:pt x="40" y="172"/>
                    </a:lnTo>
                    <a:lnTo>
                      <a:pt x="55" y="187"/>
                    </a:lnTo>
                    <a:close/>
                    <a:moveTo>
                      <a:pt x="107" y="227"/>
                    </a:moveTo>
                    <a:lnTo>
                      <a:pt x="93" y="213"/>
                    </a:lnTo>
                    <a:lnTo>
                      <a:pt x="232" y="75"/>
                    </a:lnTo>
                    <a:lnTo>
                      <a:pt x="246" y="89"/>
                    </a:lnTo>
                    <a:lnTo>
                      <a:pt x="107"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43" name="Group 142">
            <a:extLst>
              <a:ext uri="{FF2B5EF4-FFF2-40B4-BE49-F238E27FC236}">
                <a16:creationId xmlns="" xmlns:a16="http://schemas.microsoft.com/office/drawing/2014/main" id="{36A42E8F-204F-4FEB-A5FC-BF09E92B4B73}"/>
              </a:ext>
            </a:extLst>
          </p:cNvPr>
          <p:cNvGrpSpPr/>
          <p:nvPr/>
        </p:nvGrpSpPr>
        <p:grpSpPr>
          <a:xfrm>
            <a:off x="3178146" y="5051066"/>
            <a:ext cx="294528" cy="268418"/>
            <a:chOff x="8205788" y="-103188"/>
            <a:chExt cx="1343025" cy="1223964"/>
          </a:xfrm>
          <a:solidFill>
            <a:schemeClr val="tx1"/>
          </a:solidFill>
        </p:grpSpPr>
        <p:sp>
          <p:nvSpPr>
            <p:cNvPr id="144" name="Rectangle 12">
              <a:extLst>
                <a:ext uri="{FF2B5EF4-FFF2-40B4-BE49-F238E27FC236}">
                  <a16:creationId xmlns="" xmlns:a16="http://schemas.microsoft.com/office/drawing/2014/main" id="{88497B0A-59F6-4D16-9675-61F9B75CF48A}"/>
                </a:ext>
              </a:extLst>
            </p:cNvPr>
            <p:cNvSpPr>
              <a:spLocks noChangeArrowheads="1"/>
            </p:cNvSpPr>
            <p:nvPr/>
          </p:nvSpPr>
          <p:spPr bwMode="auto">
            <a:xfrm>
              <a:off x="8288338" y="868363"/>
              <a:ext cx="2524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Rectangle 13">
              <a:extLst>
                <a:ext uri="{FF2B5EF4-FFF2-40B4-BE49-F238E27FC236}">
                  <a16:creationId xmlns="" xmlns:a16="http://schemas.microsoft.com/office/drawing/2014/main" id="{9A0CFF63-151F-4DBE-92AA-1889CD73A0B1}"/>
                </a:ext>
              </a:extLst>
            </p:cNvPr>
            <p:cNvSpPr>
              <a:spLocks noChangeArrowheads="1"/>
            </p:cNvSpPr>
            <p:nvPr/>
          </p:nvSpPr>
          <p:spPr bwMode="auto">
            <a:xfrm>
              <a:off x="8624888" y="698500"/>
              <a:ext cx="252413" cy="422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6" name="Rectangle 14">
              <a:extLst>
                <a:ext uri="{FF2B5EF4-FFF2-40B4-BE49-F238E27FC236}">
                  <a16:creationId xmlns="" xmlns:a16="http://schemas.microsoft.com/office/drawing/2014/main" id="{9132BCF4-29F9-400F-B599-6185CFAA4F95}"/>
                </a:ext>
              </a:extLst>
            </p:cNvPr>
            <p:cNvSpPr>
              <a:spLocks noChangeArrowheads="1"/>
            </p:cNvSpPr>
            <p:nvPr/>
          </p:nvSpPr>
          <p:spPr bwMode="auto">
            <a:xfrm>
              <a:off x="8961438" y="530225"/>
              <a:ext cx="252413" cy="590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7" name="Rectangle 15">
              <a:extLst>
                <a:ext uri="{FF2B5EF4-FFF2-40B4-BE49-F238E27FC236}">
                  <a16:creationId xmlns="" xmlns:a16="http://schemas.microsoft.com/office/drawing/2014/main" id="{76DABCBA-238C-42E4-9203-7A6C5D832DE1}"/>
                </a:ext>
              </a:extLst>
            </p:cNvPr>
            <p:cNvSpPr>
              <a:spLocks noChangeArrowheads="1"/>
            </p:cNvSpPr>
            <p:nvPr/>
          </p:nvSpPr>
          <p:spPr bwMode="auto">
            <a:xfrm>
              <a:off x="9297988" y="361950"/>
              <a:ext cx="250825" cy="758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8" name="Freeform 16">
              <a:extLst>
                <a:ext uri="{FF2B5EF4-FFF2-40B4-BE49-F238E27FC236}">
                  <a16:creationId xmlns="" xmlns:a16="http://schemas.microsoft.com/office/drawing/2014/main" id="{A3792933-E3D6-4586-BDE4-6119FF8A91E3}"/>
                </a:ext>
              </a:extLst>
            </p:cNvPr>
            <p:cNvSpPr>
              <a:spLocks/>
            </p:cNvSpPr>
            <p:nvPr/>
          </p:nvSpPr>
          <p:spPr bwMode="auto">
            <a:xfrm>
              <a:off x="8205788" y="-103188"/>
              <a:ext cx="1343025" cy="801688"/>
            </a:xfrm>
            <a:custGeom>
              <a:avLst/>
              <a:gdLst>
                <a:gd name="T0" fmla="*/ 727 w 846"/>
                <a:gd name="T1" fmla="*/ 120 h 505"/>
                <a:gd name="T2" fmla="*/ 569 w 846"/>
                <a:gd name="T3" fmla="*/ 120 h 505"/>
                <a:gd name="T4" fmla="*/ 370 w 846"/>
                <a:gd name="T5" fmla="*/ 266 h 505"/>
                <a:gd name="T6" fmla="*/ 264 w 846"/>
                <a:gd name="T7" fmla="*/ 213 h 505"/>
                <a:gd name="T8" fmla="*/ 0 w 846"/>
                <a:gd name="T9" fmla="*/ 439 h 505"/>
                <a:gd name="T10" fmla="*/ 0 w 846"/>
                <a:gd name="T11" fmla="*/ 505 h 505"/>
                <a:gd name="T12" fmla="*/ 264 w 846"/>
                <a:gd name="T13" fmla="*/ 279 h 505"/>
                <a:gd name="T14" fmla="*/ 370 w 846"/>
                <a:gd name="T15" fmla="*/ 333 h 505"/>
                <a:gd name="T16" fmla="*/ 595 w 846"/>
                <a:gd name="T17" fmla="*/ 173 h 505"/>
                <a:gd name="T18" fmla="*/ 754 w 846"/>
                <a:gd name="T19" fmla="*/ 173 h 505"/>
                <a:gd name="T20" fmla="*/ 846 w 846"/>
                <a:gd name="T21" fmla="*/ 80 h 505"/>
                <a:gd name="T22" fmla="*/ 846 w 846"/>
                <a:gd name="T23" fmla="*/ 0 h 505"/>
                <a:gd name="T24" fmla="*/ 727 w 846"/>
                <a:gd name="T25" fmla="*/ 12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6" h="505">
                  <a:moveTo>
                    <a:pt x="727" y="120"/>
                  </a:moveTo>
                  <a:lnTo>
                    <a:pt x="569" y="120"/>
                  </a:lnTo>
                  <a:lnTo>
                    <a:pt x="370" y="266"/>
                  </a:lnTo>
                  <a:lnTo>
                    <a:pt x="264" y="213"/>
                  </a:lnTo>
                  <a:lnTo>
                    <a:pt x="0" y="439"/>
                  </a:lnTo>
                  <a:lnTo>
                    <a:pt x="0" y="505"/>
                  </a:lnTo>
                  <a:lnTo>
                    <a:pt x="264" y="279"/>
                  </a:lnTo>
                  <a:lnTo>
                    <a:pt x="370" y="333"/>
                  </a:lnTo>
                  <a:lnTo>
                    <a:pt x="595" y="173"/>
                  </a:lnTo>
                  <a:lnTo>
                    <a:pt x="754" y="173"/>
                  </a:lnTo>
                  <a:lnTo>
                    <a:pt x="846" y="80"/>
                  </a:lnTo>
                  <a:lnTo>
                    <a:pt x="846" y="0"/>
                  </a:lnTo>
                  <a:lnTo>
                    <a:pt x="727"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49" name="Group 148">
            <a:extLst>
              <a:ext uri="{FF2B5EF4-FFF2-40B4-BE49-F238E27FC236}">
                <a16:creationId xmlns="" xmlns:a16="http://schemas.microsoft.com/office/drawing/2014/main" id="{2097F759-F392-4118-A2F5-316ED0AB958F}"/>
              </a:ext>
            </a:extLst>
          </p:cNvPr>
          <p:cNvGrpSpPr/>
          <p:nvPr/>
        </p:nvGrpSpPr>
        <p:grpSpPr>
          <a:xfrm>
            <a:off x="2383456" y="5051479"/>
            <a:ext cx="325857" cy="267592"/>
            <a:chOff x="3188335" y="2400396"/>
            <a:chExt cx="479426" cy="393701"/>
          </a:xfrm>
          <a:solidFill>
            <a:schemeClr val="tx1"/>
          </a:solidFill>
          <a:effectLst/>
        </p:grpSpPr>
        <p:sp>
          <p:nvSpPr>
            <p:cNvPr id="150" name="Freeform 47">
              <a:extLst>
                <a:ext uri="{FF2B5EF4-FFF2-40B4-BE49-F238E27FC236}">
                  <a16:creationId xmlns="" xmlns:a16="http://schemas.microsoft.com/office/drawing/2014/main" id="{C2674C86-B55B-4360-AEFE-5F59996E8DA2}"/>
                </a:ext>
              </a:extLst>
            </p:cNvPr>
            <p:cNvSpPr>
              <a:spLocks/>
            </p:cNvSpPr>
            <p:nvPr/>
          </p:nvSpPr>
          <p:spPr bwMode="auto">
            <a:xfrm>
              <a:off x="3221673" y="2424209"/>
              <a:ext cx="374650" cy="369888"/>
            </a:xfrm>
            <a:custGeom>
              <a:avLst/>
              <a:gdLst>
                <a:gd name="T0" fmla="*/ 0 w 152"/>
                <a:gd name="T1" fmla="*/ 55 h 149"/>
                <a:gd name="T2" fmla="*/ 46 w 152"/>
                <a:gd name="T3" fmla="*/ 59 h 149"/>
                <a:gd name="T4" fmla="*/ 46 w 152"/>
                <a:gd name="T5" fmla="*/ 60 h 149"/>
                <a:gd name="T6" fmla="*/ 55 w 152"/>
                <a:gd name="T7" fmla="*/ 74 h 149"/>
                <a:gd name="T8" fmla="*/ 20 w 152"/>
                <a:gd name="T9" fmla="*/ 138 h 149"/>
                <a:gd name="T10" fmla="*/ 19 w 152"/>
                <a:gd name="T11" fmla="*/ 138 h 149"/>
                <a:gd name="T12" fmla="*/ 14 w 152"/>
                <a:gd name="T13" fmla="*/ 143 h 149"/>
                <a:gd name="T14" fmla="*/ 19 w 152"/>
                <a:gd name="T15" fmla="*/ 149 h 149"/>
                <a:gd name="T16" fmla="*/ 29 w 152"/>
                <a:gd name="T17" fmla="*/ 149 h 149"/>
                <a:gd name="T18" fmla="*/ 35 w 152"/>
                <a:gd name="T19" fmla="*/ 143 h 149"/>
                <a:gd name="T20" fmla="*/ 30 w 152"/>
                <a:gd name="T21" fmla="*/ 138 h 149"/>
                <a:gd name="T22" fmla="*/ 67 w 152"/>
                <a:gd name="T23" fmla="*/ 75 h 149"/>
                <a:gd name="T24" fmla="*/ 68 w 152"/>
                <a:gd name="T25" fmla="*/ 75 h 149"/>
                <a:gd name="T26" fmla="*/ 97 w 152"/>
                <a:gd name="T27" fmla="*/ 139 h 149"/>
                <a:gd name="T28" fmla="*/ 93 w 152"/>
                <a:gd name="T29" fmla="*/ 144 h 149"/>
                <a:gd name="T30" fmla="*/ 99 w 152"/>
                <a:gd name="T31" fmla="*/ 149 h 149"/>
                <a:gd name="T32" fmla="*/ 109 w 152"/>
                <a:gd name="T33" fmla="*/ 149 h 149"/>
                <a:gd name="T34" fmla="*/ 115 w 152"/>
                <a:gd name="T35" fmla="*/ 144 h 149"/>
                <a:gd name="T36" fmla="*/ 110 w 152"/>
                <a:gd name="T37" fmla="*/ 138 h 149"/>
                <a:gd name="T38" fmla="*/ 79 w 152"/>
                <a:gd name="T39" fmla="*/ 73 h 149"/>
                <a:gd name="T40" fmla="*/ 86 w 152"/>
                <a:gd name="T41" fmla="*/ 63 h 149"/>
                <a:gd name="T42" fmla="*/ 152 w 152"/>
                <a:gd name="T43" fmla="*/ 69 h 149"/>
                <a:gd name="T44" fmla="*/ 152 w 152"/>
                <a:gd name="T45" fmla="*/ 0 h 149"/>
                <a:gd name="T46" fmla="*/ 0 w 152"/>
                <a:gd name="T47" fmla="*/ 26 h 149"/>
                <a:gd name="T48" fmla="*/ 0 w 152"/>
                <a:gd name="T49" fmla="*/ 5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49">
                  <a:moveTo>
                    <a:pt x="0" y="55"/>
                  </a:moveTo>
                  <a:cubicBezTo>
                    <a:pt x="46" y="59"/>
                    <a:pt x="46" y="59"/>
                    <a:pt x="46" y="59"/>
                  </a:cubicBezTo>
                  <a:cubicBezTo>
                    <a:pt x="46" y="60"/>
                    <a:pt x="46" y="60"/>
                    <a:pt x="46" y="60"/>
                  </a:cubicBezTo>
                  <a:cubicBezTo>
                    <a:pt x="46" y="66"/>
                    <a:pt x="50" y="72"/>
                    <a:pt x="55" y="74"/>
                  </a:cubicBezTo>
                  <a:cubicBezTo>
                    <a:pt x="41" y="100"/>
                    <a:pt x="24" y="129"/>
                    <a:pt x="20" y="138"/>
                  </a:cubicBezTo>
                  <a:cubicBezTo>
                    <a:pt x="19" y="138"/>
                    <a:pt x="19" y="138"/>
                    <a:pt x="19" y="138"/>
                  </a:cubicBezTo>
                  <a:cubicBezTo>
                    <a:pt x="16" y="138"/>
                    <a:pt x="14" y="140"/>
                    <a:pt x="14" y="143"/>
                  </a:cubicBezTo>
                  <a:cubicBezTo>
                    <a:pt x="14" y="146"/>
                    <a:pt x="16" y="149"/>
                    <a:pt x="19" y="149"/>
                  </a:cubicBezTo>
                  <a:cubicBezTo>
                    <a:pt x="29" y="149"/>
                    <a:pt x="29" y="149"/>
                    <a:pt x="29" y="149"/>
                  </a:cubicBezTo>
                  <a:cubicBezTo>
                    <a:pt x="32" y="149"/>
                    <a:pt x="35" y="146"/>
                    <a:pt x="35" y="143"/>
                  </a:cubicBezTo>
                  <a:cubicBezTo>
                    <a:pt x="35" y="141"/>
                    <a:pt x="33" y="139"/>
                    <a:pt x="30" y="138"/>
                  </a:cubicBezTo>
                  <a:cubicBezTo>
                    <a:pt x="67" y="75"/>
                    <a:pt x="67" y="75"/>
                    <a:pt x="67" y="75"/>
                  </a:cubicBezTo>
                  <a:cubicBezTo>
                    <a:pt x="68" y="75"/>
                    <a:pt x="68" y="75"/>
                    <a:pt x="68" y="75"/>
                  </a:cubicBezTo>
                  <a:cubicBezTo>
                    <a:pt x="97" y="139"/>
                    <a:pt x="97" y="139"/>
                    <a:pt x="97" y="139"/>
                  </a:cubicBezTo>
                  <a:cubicBezTo>
                    <a:pt x="95" y="140"/>
                    <a:pt x="93" y="141"/>
                    <a:pt x="93" y="144"/>
                  </a:cubicBezTo>
                  <a:cubicBezTo>
                    <a:pt x="93" y="146"/>
                    <a:pt x="96" y="149"/>
                    <a:pt x="99" y="149"/>
                  </a:cubicBezTo>
                  <a:cubicBezTo>
                    <a:pt x="109" y="149"/>
                    <a:pt x="109" y="149"/>
                    <a:pt x="109" y="149"/>
                  </a:cubicBezTo>
                  <a:cubicBezTo>
                    <a:pt x="112" y="149"/>
                    <a:pt x="115" y="146"/>
                    <a:pt x="115" y="144"/>
                  </a:cubicBezTo>
                  <a:cubicBezTo>
                    <a:pt x="115" y="141"/>
                    <a:pt x="113" y="139"/>
                    <a:pt x="110" y="138"/>
                  </a:cubicBezTo>
                  <a:cubicBezTo>
                    <a:pt x="79" y="73"/>
                    <a:pt x="79" y="73"/>
                    <a:pt x="79" y="73"/>
                  </a:cubicBezTo>
                  <a:cubicBezTo>
                    <a:pt x="82" y="71"/>
                    <a:pt x="85" y="67"/>
                    <a:pt x="86" y="63"/>
                  </a:cubicBezTo>
                  <a:cubicBezTo>
                    <a:pt x="152" y="69"/>
                    <a:pt x="152" y="69"/>
                    <a:pt x="152" y="69"/>
                  </a:cubicBezTo>
                  <a:cubicBezTo>
                    <a:pt x="152" y="0"/>
                    <a:pt x="152" y="0"/>
                    <a:pt x="152" y="0"/>
                  </a:cubicBezTo>
                  <a:cubicBezTo>
                    <a:pt x="0" y="26"/>
                    <a:pt x="0" y="26"/>
                    <a:pt x="0" y="26"/>
                  </a:cubicBez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1" name="Freeform 48">
              <a:extLst>
                <a:ext uri="{FF2B5EF4-FFF2-40B4-BE49-F238E27FC236}">
                  <a16:creationId xmlns="" xmlns:a16="http://schemas.microsoft.com/office/drawing/2014/main" id="{72E3EE12-1B54-4658-955F-A2EB70CB5BF8}"/>
                </a:ext>
              </a:extLst>
            </p:cNvPr>
            <p:cNvSpPr>
              <a:spLocks/>
            </p:cNvSpPr>
            <p:nvPr/>
          </p:nvSpPr>
          <p:spPr bwMode="auto">
            <a:xfrm>
              <a:off x="3609023" y="2400396"/>
              <a:ext cx="58738" cy="219075"/>
            </a:xfrm>
            <a:custGeom>
              <a:avLst/>
              <a:gdLst>
                <a:gd name="T0" fmla="*/ 12 w 24"/>
                <a:gd name="T1" fmla="*/ 0 h 89"/>
                <a:gd name="T2" fmla="*/ 0 w 24"/>
                <a:gd name="T3" fmla="*/ 12 h 89"/>
                <a:gd name="T4" fmla="*/ 0 w 24"/>
                <a:gd name="T5" fmla="*/ 77 h 89"/>
                <a:gd name="T6" fmla="*/ 12 w 24"/>
                <a:gd name="T7" fmla="*/ 89 h 89"/>
                <a:gd name="T8" fmla="*/ 24 w 24"/>
                <a:gd name="T9" fmla="*/ 77 h 89"/>
                <a:gd name="T10" fmla="*/ 24 w 24"/>
                <a:gd name="T11" fmla="*/ 12 h 89"/>
                <a:gd name="T12" fmla="*/ 12 w 24"/>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24" h="89">
                  <a:moveTo>
                    <a:pt x="12" y="0"/>
                  </a:moveTo>
                  <a:cubicBezTo>
                    <a:pt x="6" y="0"/>
                    <a:pt x="0" y="6"/>
                    <a:pt x="0" y="12"/>
                  </a:cubicBezTo>
                  <a:cubicBezTo>
                    <a:pt x="0" y="77"/>
                    <a:pt x="0" y="77"/>
                    <a:pt x="0" y="77"/>
                  </a:cubicBezTo>
                  <a:cubicBezTo>
                    <a:pt x="0" y="84"/>
                    <a:pt x="6" y="89"/>
                    <a:pt x="12" y="89"/>
                  </a:cubicBezTo>
                  <a:cubicBezTo>
                    <a:pt x="19" y="89"/>
                    <a:pt x="24" y="84"/>
                    <a:pt x="24" y="77"/>
                  </a:cubicBezTo>
                  <a:cubicBezTo>
                    <a:pt x="24" y="12"/>
                    <a:pt x="24" y="12"/>
                    <a:pt x="24" y="12"/>
                  </a:cubicBezTo>
                  <a:cubicBezTo>
                    <a:pt x="24" y="6"/>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2" name="Freeform 49">
              <a:extLst>
                <a:ext uri="{FF2B5EF4-FFF2-40B4-BE49-F238E27FC236}">
                  <a16:creationId xmlns="" xmlns:a16="http://schemas.microsoft.com/office/drawing/2014/main" id="{03DA5DE0-25D0-4C51-BDF1-EB286203FBB0}"/>
                </a:ext>
              </a:extLst>
            </p:cNvPr>
            <p:cNvSpPr>
              <a:spLocks/>
            </p:cNvSpPr>
            <p:nvPr/>
          </p:nvSpPr>
          <p:spPr bwMode="auto">
            <a:xfrm>
              <a:off x="3188335" y="2486121"/>
              <a:ext cx="20638" cy="79375"/>
            </a:xfrm>
            <a:custGeom>
              <a:avLst/>
              <a:gdLst>
                <a:gd name="T0" fmla="*/ 4 w 8"/>
                <a:gd name="T1" fmla="*/ 0 h 32"/>
                <a:gd name="T2" fmla="*/ 0 w 8"/>
                <a:gd name="T3" fmla="*/ 4 h 32"/>
                <a:gd name="T4" fmla="*/ 0 w 8"/>
                <a:gd name="T5" fmla="*/ 28 h 32"/>
                <a:gd name="T6" fmla="*/ 4 w 8"/>
                <a:gd name="T7" fmla="*/ 32 h 32"/>
                <a:gd name="T8" fmla="*/ 8 w 8"/>
                <a:gd name="T9" fmla="*/ 28 h 32"/>
                <a:gd name="T10" fmla="*/ 8 w 8"/>
                <a:gd name="T11" fmla="*/ 4 h 32"/>
                <a:gd name="T12" fmla="*/ 4 w 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8" h="32">
                  <a:moveTo>
                    <a:pt x="4" y="0"/>
                  </a:moveTo>
                  <a:cubicBezTo>
                    <a:pt x="2" y="0"/>
                    <a:pt x="0" y="2"/>
                    <a:pt x="0" y="4"/>
                  </a:cubicBezTo>
                  <a:cubicBezTo>
                    <a:pt x="0" y="28"/>
                    <a:pt x="0" y="28"/>
                    <a:pt x="0" y="28"/>
                  </a:cubicBezTo>
                  <a:cubicBezTo>
                    <a:pt x="0" y="30"/>
                    <a:pt x="2" y="32"/>
                    <a:pt x="4" y="32"/>
                  </a:cubicBezTo>
                  <a:cubicBezTo>
                    <a:pt x="7" y="32"/>
                    <a:pt x="8" y="30"/>
                    <a:pt x="8" y="28"/>
                  </a:cubicBezTo>
                  <a:cubicBezTo>
                    <a:pt x="8" y="4"/>
                    <a:pt x="8" y="4"/>
                    <a:pt x="8" y="4"/>
                  </a:cubicBezTo>
                  <a:cubicBezTo>
                    <a:pt x="8" y="2"/>
                    <a:pt x="7"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3" name="Group 152">
            <a:extLst>
              <a:ext uri="{FF2B5EF4-FFF2-40B4-BE49-F238E27FC236}">
                <a16:creationId xmlns="" xmlns:a16="http://schemas.microsoft.com/office/drawing/2014/main" id="{AA00E9E7-DBCC-45FD-9845-AD67B48CE7EE}"/>
              </a:ext>
            </a:extLst>
          </p:cNvPr>
          <p:cNvGrpSpPr/>
          <p:nvPr/>
        </p:nvGrpSpPr>
        <p:grpSpPr>
          <a:xfrm>
            <a:off x="4781986" y="5023351"/>
            <a:ext cx="323847" cy="323847"/>
            <a:chOff x="1928427" y="-1529876"/>
            <a:chExt cx="1960563" cy="1960563"/>
          </a:xfrm>
          <a:solidFill>
            <a:schemeClr val="tx1"/>
          </a:solidFill>
        </p:grpSpPr>
        <p:sp>
          <p:nvSpPr>
            <p:cNvPr id="154" name="Freeform 19">
              <a:extLst>
                <a:ext uri="{FF2B5EF4-FFF2-40B4-BE49-F238E27FC236}">
                  <a16:creationId xmlns="" xmlns:a16="http://schemas.microsoft.com/office/drawing/2014/main" id="{82BB9AF1-5C3E-4C5E-9BBC-3BF5A7E405B6}"/>
                </a:ext>
              </a:extLst>
            </p:cNvPr>
            <p:cNvSpPr>
              <a:spLocks noEditPoints="1"/>
            </p:cNvSpPr>
            <p:nvPr/>
          </p:nvSpPr>
          <p:spPr bwMode="auto">
            <a:xfrm>
              <a:off x="3200014" y="-256700"/>
              <a:ext cx="265113" cy="260350"/>
            </a:xfrm>
            <a:custGeom>
              <a:avLst/>
              <a:gdLst>
                <a:gd name="T0" fmla="*/ 78 w 156"/>
                <a:gd name="T1" fmla="*/ 0 h 154"/>
                <a:gd name="T2" fmla="*/ 0 w 156"/>
                <a:gd name="T3" fmla="*/ 77 h 154"/>
                <a:gd name="T4" fmla="*/ 78 w 156"/>
                <a:gd name="T5" fmla="*/ 154 h 154"/>
                <a:gd name="T6" fmla="*/ 156 w 156"/>
                <a:gd name="T7" fmla="*/ 77 h 154"/>
                <a:gd name="T8" fmla="*/ 78 w 156"/>
                <a:gd name="T9" fmla="*/ 0 h 154"/>
                <a:gd name="T10" fmla="*/ 78 w 156"/>
                <a:gd name="T11" fmla="*/ 116 h 154"/>
                <a:gd name="T12" fmla="*/ 39 w 156"/>
                <a:gd name="T13" fmla="*/ 77 h 154"/>
                <a:gd name="T14" fmla="*/ 78 w 156"/>
                <a:gd name="T15" fmla="*/ 39 h 154"/>
                <a:gd name="T16" fmla="*/ 117 w 156"/>
                <a:gd name="T17" fmla="*/ 77 h 154"/>
                <a:gd name="T18" fmla="*/ 78 w 156"/>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4">
                  <a:moveTo>
                    <a:pt x="78" y="0"/>
                  </a:moveTo>
                  <a:cubicBezTo>
                    <a:pt x="35" y="0"/>
                    <a:pt x="0" y="35"/>
                    <a:pt x="0" y="77"/>
                  </a:cubicBezTo>
                  <a:cubicBezTo>
                    <a:pt x="0" y="120"/>
                    <a:pt x="35" y="154"/>
                    <a:pt x="78" y="154"/>
                  </a:cubicBezTo>
                  <a:cubicBezTo>
                    <a:pt x="121" y="154"/>
                    <a:pt x="156" y="120"/>
                    <a:pt x="156" y="77"/>
                  </a:cubicBezTo>
                  <a:cubicBezTo>
                    <a:pt x="156"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5" name="Freeform 20">
              <a:extLst>
                <a:ext uri="{FF2B5EF4-FFF2-40B4-BE49-F238E27FC236}">
                  <a16:creationId xmlns="" xmlns:a16="http://schemas.microsoft.com/office/drawing/2014/main" id="{643C263F-4A79-400C-BE9F-7A5CADC6C7EF}"/>
                </a:ext>
              </a:extLst>
            </p:cNvPr>
            <p:cNvSpPr>
              <a:spLocks noEditPoints="1"/>
            </p:cNvSpPr>
            <p:nvPr/>
          </p:nvSpPr>
          <p:spPr bwMode="auto">
            <a:xfrm>
              <a:off x="2350702" y="-256700"/>
              <a:ext cx="263525" cy="260350"/>
            </a:xfrm>
            <a:custGeom>
              <a:avLst/>
              <a:gdLst>
                <a:gd name="T0" fmla="*/ 78 w 155"/>
                <a:gd name="T1" fmla="*/ 0 h 154"/>
                <a:gd name="T2" fmla="*/ 0 w 155"/>
                <a:gd name="T3" fmla="*/ 77 h 154"/>
                <a:gd name="T4" fmla="*/ 78 w 155"/>
                <a:gd name="T5" fmla="*/ 154 h 154"/>
                <a:gd name="T6" fmla="*/ 155 w 155"/>
                <a:gd name="T7" fmla="*/ 77 h 154"/>
                <a:gd name="T8" fmla="*/ 78 w 155"/>
                <a:gd name="T9" fmla="*/ 0 h 154"/>
                <a:gd name="T10" fmla="*/ 78 w 155"/>
                <a:gd name="T11" fmla="*/ 116 h 154"/>
                <a:gd name="T12" fmla="*/ 39 w 155"/>
                <a:gd name="T13" fmla="*/ 77 h 154"/>
                <a:gd name="T14" fmla="*/ 78 w 155"/>
                <a:gd name="T15" fmla="*/ 39 h 154"/>
                <a:gd name="T16" fmla="*/ 117 w 155"/>
                <a:gd name="T17" fmla="*/ 77 h 154"/>
                <a:gd name="T18" fmla="*/ 78 w 155"/>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54">
                  <a:moveTo>
                    <a:pt x="78" y="0"/>
                  </a:moveTo>
                  <a:cubicBezTo>
                    <a:pt x="35" y="0"/>
                    <a:pt x="0" y="35"/>
                    <a:pt x="0" y="77"/>
                  </a:cubicBezTo>
                  <a:cubicBezTo>
                    <a:pt x="0" y="120"/>
                    <a:pt x="35" y="154"/>
                    <a:pt x="78" y="154"/>
                  </a:cubicBezTo>
                  <a:cubicBezTo>
                    <a:pt x="121" y="154"/>
                    <a:pt x="155" y="120"/>
                    <a:pt x="155" y="77"/>
                  </a:cubicBezTo>
                  <a:cubicBezTo>
                    <a:pt x="155"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6" name="Freeform 21">
              <a:extLst>
                <a:ext uri="{FF2B5EF4-FFF2-40B4-BE49-F238E27FC236}">
                  <a16:creationId xmlns="" xmlns:a16="http://schemas.microsoft.com/office/drawing/2014/main" id="{BC7AD0B6-E37F-4E6B-BC81-871FE5204F8B}"/>
                </a:ext>
              </a:extLst>
            </p:cNvPr>
            <p:cNvSpPr>
              <a:spLocks/>
            </p:cNvSpPr>
            <p:nvPr/>
          </p:nvSpPr>
          <p:spPr bwMode="auto">
            <a:xfrm>
              <a:off x="2711064" y="-288450"/>
              <a:ext cx="393700" cy="65088"/>
            </a:xfrm>
            <a:custGeom>
              <a:avLst/>
              <a:gdLst>
                <a:gd name="T0" fmla="*/ 213 w 232"/>
                <a:gd name="T1" fmla="*/ 0 h 38"/>
                <a:gd name="T2" fmla="*/ 20 w 232"/>
                <a:gd name="T3" fmla="*/ 0 h 38"/>
                <a:gd name="T4" fmla="*/ 0 w 232"/>
                <a:gd name="T5" fmla="*/ 19 h 38"/>
                <a:gd name="T6" fmla="*/ 20 w 232"/>
                <a:gd name="T7" fmla="*/ 38 h 38"/>
                <a:gd name="T8" fmla="*/ 213 w 232"/>
                <a:gd name="T9" fmla="*/ 38 h 38"/>
                <a:gd name="T10" fmla="*/ 232 w 232"/>
                <a:gd name="T11" fmla="*/ 19 h 38"/>
                <a:gd name="T12" fmla="*/ 213 w 23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32" h="38">
                  <a:moveTo>
                    <a:pt x="213" y="0"/>
                  </a:moveTo>
                  <a:cubicBezTo>
                    <a:pt x="20" y="0"/>
                    <a:pt x="20" y="0"/>
                    <a:pt x="20" y="0"/>
                  </a:cubicBezTo>
                  <a:cubicBezTo>
                    <a:pt x="9" y="0"/>
                    <a:pt x="0" y="8"/>
                    <a:pt x="0" y="19"/>
                  </a:cubicBezTo>
                  <a:cubicBezTo>
                    <a:pt x="0" y="30"/>
                    <a:pt x="9" y="38"/>
                    <a:pt x="20" y="38"/>
                  </a:cubicBezTo>
                  <a:cubicBezTo>
                    <a:pt x="213" y="38"/>
                    <a:pt x="213" y="38"/>
                    <a:pt x="213" y="38"/>
                  </a:cubicBezTo>
                  <a:cubicBezTo>
                    <a:pt x="223" y="38"/>
                    <a:pt x="232" y="30"/>
                    <a:pt x="232" y="19"/>
                  </a:cubicBezTo>
                  <a:cubicBezTo>
                    <a:pt x="232" y="8"/>
                    <a:pt x="223" y="0"/>
                    <a:pt x="2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7" name="Freeform 22">
              <a:extLst>
                <a:ext uri="{FF2B5EF4-FFF2-40B4-BE49-F238E27FC236}">
                  <a16:creationId xmlns="" xmlns:a16="http://schemas.microsoft.com/office/drawing/2014/main" id="{3FD562D7-4D2C-4D84-A21B-B51E6973BF5C}"/>
                </a:ext>
              </a:extLst>
            </p:cNvPr>
            <p:cNvSpPr>
              <a:spLocks/>
            </p:cNvSpPr>
            <p:nvPr/>
          </p:nvSpPr>
          <p:spPr bwMode="auto">
            <a:xfrm>
              <a:off x="2711064" y="-158275"/>
              <a:ext cx="393700" cy="66675"/>
            </a:xfrm>
            <a:custGeom>
              <a:avLst/>
              <a:gdLst>
                <a:gd name="T0" fmla="*/ 213 w 232"/>
                <a:gd name="T1" fmla="*/ 0 h 39"/>
                <a:gd name="T2" fmla="*/ 20 w 232"/>
                <a:gd name="T3" fmla="*/ 0 h 39"/>
                <a:gd name="T4" fmla="*/ 0 w 232"/>
                <a:gd name="T5" fmla="*/ 19 h 39"/>
                <a:gd name="T6" fmla="*/ 20 w 232"/>
                <a:gd name="T7" fmla="*/ 39 h 39"/>
                <a:gd name="T8" fmla="*/ 213 w 232"/>
                <a:gd name="T9" fmla="*/ 39 h 39"/>
                <a:gd name="T10" fmla="*/ 232 w 232"/>
                <a:gd name="T11" fmla="*/ 19 h 39"/>
                <a:gd name="T12" fmla="*/ 213 w 232"/>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232" h="39">
                  <a:moveTo>
                    <a:pt x="213" y="0"/>
                  </a:moveTo>
                  <a:cubicBezTo>
                    <a:pt x="20" y="0"/>
                    <a:pt x="20" y="0"/>
                    <a:pt x="20" y="0"/>
                  </a:cubicBezTo>
                  <a:cubicBezTo>
                    <a:pt x="9" y="0"/>
                    <a:pt x="0" y="9"/>
                    <a:pt x="0" y="19"/>
                  </a:cubicBezTo>
                  <a:cubicBezTo>
                    <a:pt x="0" y="30"/>
                    <a:pt x="9" y="39"/>
                    <a:pt x="20" y="39"/>
                  </a:cubicBezTo>
                  <a:cubicBezTo>
                    <a:pt x="213" y="39"/>
                    <a:pt x="213" y="39"/>
                    <a:pt x="213" y="39"/>
                  </a:cubicBezTo>
                  <a:cubicBezTo>
                    <a:pt x="223" y="39"/>
                    <a:pt x="232" y="30"/>
                    <a:pt x="232" y="19"/>
                  </a:cubicBezTo>
                  <a:cubicBezTo>
                    <a:pt x="232" y="9"/>
                    <a:pt x="223" y="0"/>
                    <a:pt x="2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8" name="Freeform 23">
              <a:extLst>
                <a:ext uri="{FF2B5EF4-FFF2-40B4-BE49-F238E27FC236}">
                  <a16:creationId xmlns="" xmlns:a16="http://schemas.microsoft.com/office/drawing/2014/main" id="{E6A9A10E-E572-4D3C-9EE2-4175A7378774}"/>
                </a:ext>
              </a:extLst>
            </p:cNvPr>
            <p:cNvSpPr>
              <a:spLocks/>
            </p:cNvSpPr>
            <p:nvPr/>
          </p:nvSpPr>
          <p:spPr bwMode="auto">
            <a:xfrm>
              <a:off x="2418964" y="-842488"/>
              <a:ext cx="260350" cy="260350"/>
            </a:xfrm>
            <a:custGeom>
              <a:avLst/>
              <a:gdLst>
                <a:gd name="T0" fmla="*/ 135 w 154"/>
                <a:gd name="T1" fmla="*/ 0 h 154"/>
                <a:gd name="T2" fmla="*/ 0 w 154"/>
                <a:gd name="T3" fmla="*/ 135 h 154"/>
                <a:gd name="T4" fmla="*/ 19 w 154"/>
                <a:gd name="T5" fmla="*/ 154 h 154"/>
                <a:gd name="T6" fmla="*/ 38 w 154"/>
                <a:gd name="T7" fmla="*/ 135 h 154"/>
                <a:gd name="T8" fmla="*/ 135 w 154"/>
                <a:gd name="T9" fmla="*/ 38 h 154"/>
                <a:gd name="T10" fmla="*/ 154 w 154"/>
                <a:gd name="T11" fmla="*/ 19 h 154"/>
                <a:gd name="T12" fmla="*/ 135 w 154"/>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54" h="154">
                  <a:moveTo>
                    <a:pt x="135" y="0"/>
                  </a:moveTo>
                  <a:cubicBezTo>
                    <a:pt x="60" y="0"/>
                    <a:pt x="0" y="60"/>
                    <a:pt x="0" y="135"/>
                  </a:cubicBezTo>
                  <a:cubicBezTo>
                    <a:pt x="0" y="145"/>
                    <a:pt x="8" y="154"/>
                    <a:pt x="19" y="154"/>
                  </a:cubicBezTo>
                  <a:cubicBezTo>
                    <a:pt x="30" y="154"/>
                    <a:pt x="38" y="145"/>
                    <a:pt x="38" y="135"/>
                  </a:cubicBezTo>
                  <a:cubicBezTo>
                    <a:pt x="38" y="81"/>
                    <a:pt x="82" y="38"/>
                    <a:pt x="135" y="38"/>
                  </a:cubicBezTo>
                  <a:cubicBezTo>
                    <a:pt x="145" y="38"/>
                    <a:pt x="154" y="30"/>
                    <a:pt x="154" y="19"/>
                  </a:cubicBezTo>
                  <a:cubicBezTo>
                    <a:pt x="154" y="8"/>
                    <a:pt x="145" y="0"/>
                    <a:pt x="1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9" name="Freeform 24">
              <a:extLst>
                <a:ext uri="{FF2B5EF4-FFF2-40B4-BE49-F238E27FC236}">
                  <a16:creationId xmlns="" xmlns:a16="http://schemas.microsoft.com/office/drawing/2014/main" id="{48BB8327-0204-437E-BDD9-EEF5D6B51556}"/>
                </a:ext>
              </a:extLst>
            </p:cNvPr>
            <p:cNvSpPr>
              <a:spLocks noEditPoints="1"/>
            </p:cNvSpPr>
            <p:nvPr/>
          </p:nvSpPr>
          <p:spPr bwMode="auto">
            <a:xfrm>
              <a:off x="1928427" y="-1529876"/>
              <a:ext cx="1960563" cy="1960563"/>
            </a:xfrm>
            <a:custGeom>
              <a:avLst/>
              <a:gdLst>
                <a:gd name="T0" fmla="*/ 1081 w 1159"/>
                <a:gd name="T1" fmla="*/ 316 h 1159"/>
                <a:gd name="T2" fmla="*/ 1081 w 1159"/>
                <a:gd name="T3" fmla="*/ 154 h 1159"/>
                <a:gd name="T4" fmla="*/ 927 w 1159"/>
                <a:gd name="T5" fmla="*/ 0 h 1159"/>
                <a:gd name="T6" fmla="*/ 232 w 1159"/>
                <a:gd name="T7" fmla="*/ 0 h 1159"/>
                <a:gd name="T8" fmla="*/ 77 w 1159"/>
                <a:gd name="T9" fmla="*/ 154 h 1159"/>
                <a:gd name="T10" fmla="*/ 77 w 1159"/>
                <a:gd name="T11" fmla="*/ 316 h 1159"/>
                <a:gd name="T12" fmla="*/ 0 w 1159"/>
                <a:gd name="T13" fmla="*/ 425 h 1159"/>
                <a:gd name="T14" fmla="*/ 0 w 1159"/>
                <a:gd name="T15" fmla="*/ 618 h 1159"/>
                <a:gd name="T16" fmla="*/ 77 w 1159"/>
                <a:gd name="T17" fmla="*/ 727 h 1159"/>
                <a:gd name="T18" fmla="*/ 77 w 1159"/>
                <a:gd name="T19" fmla="*/ 978 h 1159"/>
                <a:gd name="T20" fmla="*/ 251 w 1159"/>
                <a:gd name="T21" fmla="*/ 1159 h 1159"/>
                <a:gd name="T22" fmla="*/ 413 w 1159"/>
                <a:gd name="T23" fmla="*/ 1042 h 1159"/>
                <a:gd name="T24" fmla="*/ 746 w 1159"/>
                <a:gd name="T25" fmla="*/ 1042 h 1159"/>
                <a:gd name="T26" fmla="*/ 908 w 1159"/>
                <a:gd name="T27" fmla="*/ 1159 h 1159"/>
                <a:gd name="T28" fmla="*/ 1081 w 1159"/>
                <a:gd name="T29" fmla="*/ 978 h 1159"/>
                <a:gd name="T30" fmla="*/ 1081 w 1159"/>
                <a:gd name="T31" fmla="*/ 727 h 1159"/>
                <a:gd name="T32" fmla="*/ 1159 w 1159"/>
                <a:gd name="T33" fmla="*/ 618 h 1159"/>
                <a:gd name="T34" fmla="*/ 1159 w 1159"/>
                <a:gd name="T35" fmla="*/ 425 h 1159"/>
                <a:gd name="T36" fmla="*/ 1081 w 1159"/>
                <a:gd name="T37" fmla="*/ 316 h 1159"/>
                <a:gd name="T38" fmla="*/ 1081 w 1159"/>
                <a:gd name="T39" fmla="*/ 618 h 1159"/>
                <a:gd name="T40" fmla="*/ 1043 w 1159"/>
                <a:gd name="T41" fmla="*/ 657 h 1159"/>
                <a:gd name="T42" fmla="*/ 1004 w 1159"/>
                <a:gd name="T43" fmla="*/ 657 h 1159"/>
                <a:gd name="T44" fmla="*/ 1004 w 1159"/>
                <a:gd name="T45" fmla="*/ 978 h 1159"/>
                <a:gd name="T46" fmla="*/ 908 w 1159"/>
                <a:gd name="T47" fmla="*/ 1081 h 1159"/>
                <a:gd name="T48" fmla="*/ 811 w 1159"/>
                <a:gd name="T49" fmla="*/ 978 h 1159"/>
                <a:gd name="T50" fmla="*/ 811 w 1159"/>
                <a:gd name="T51" fmla="*/ 965 h 1159"/>
                <a:gd name="T52" fmla="*/ 347 w 1159"/>
                <a:gd name="T53" fmla="*/ 965 h 1159"/>
                <a:gd name="T54" fmla="*/ 347 w 1159"/>
                <a:gd name="T55" fmla="*/ 978 h 1159"/>
                <a:gd name="T56" fmla="*/ 251 w 1159"/>
                <a:gd name="T57" fmla="*/ 1081 h 1159"/>
                <a:gd name="T58" fmla="*/ 155 w 1159"/>
                <a:gd name="T59" fmla="*/ 978 h 1159"/>
                <a:gd name="T60" fmla="*/ 155 w 1159"/>
                <a:gd name="T61" fmla="*/ 657 h 1159"/>
                <a:gd name="T62" fmla="*/ 116 w 1159"/>
                <a:gd name="T63" fmla="*/ 657 h 1159"/>
                <a:gd name="T64" fmla="*/ 77 w 1159"/>
                <a:gd name="T65" fmla="*/ 618 h 1159"/>
                <a:gd name="T66" fmla="*/ 77 w 1159"/>
                <a:gd name="T67" fmla="*/ 425 h 1159"/>
                <a:gd name="T68" fmla="*/ 116 w 1159"/>
                <a:gd name="T69" fmla="*/ 386 h 1159"/>
                <a:gd name="T70" fmla="*/ 154 w 1159"/>
                <a:gd name="T71" fmla="*/ 386 h 1159"/>
                <a:gd name="T72" fmla="*/ 154 w 1159"/>
                <a:gd name="T73" fmla="*/ 270 h 1159"/>
                <a:gd name="T74" fmla="*/ 270 w 1159"/>
                <a:gd name="T75" fmla="*/ 155 h 1159"/>
                <a:gd name="T76" fmla="*/ 888 w 1159"/>
                <a:gd name="T77" fmla="*/ 155 h 1159"/>
                <a:gd name="T78" fmla="*/ 1004 w 1159"/>
                <a:gd name="T79" fmla="*/ 270 h 1159"/>
                <a:gd name="T80" fmla="*/ 1004 w 1159"/>
                <a:gd name="T81" fmla="*/ 386 h 1159"/>
                <a:gd name="T82" fmla="*/ 1043 w 1159"/>
                <a:gd name="T83" fmla="*/ 386 h 1159"/>
                <a:gd name="T84" fmla="*/ 1081 w 1159"/>
                <a:gd name="T85" fmla="*/ 425 h 1159"/>
                <a:gd name="T86" fmla="*/ 1081 w 1159"/>
                <a:gd name="T87" fmla="*/ 61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9" h="1159">
                  <a:moveTo>
                    <a:pt x="1081" y="316"/>
                  </a:moveTo>
                  <a:cubicBezTo>
                    <a:pt x="1081" y="154"/>
                    <a:pt x="1081" y="154"/>
                    <a:pt x="1081" y="154"/>
                  </a:cubicBezTo>
                  <a:cubicBezTo>
                    <a:pt x="1081" y="69"/>
                    <a:pt x="1012" y="0"/>
                    <a:pt x="927" y="0"/>
                  </a:cubicBezTo>
                  <a:cubicBezTo>
                    <a:pt x="232" y="0"/>
                    <a:pt x="232" y="0"/>
                    <a:pt x="232" y="0"/>
                  </a:cubicBezTo>
                  <a:cubicBezTo>
                    <a:pt x="147" y="0"/>
                    <a:pt x="77" y="69"/>
                    <a:pt x="77" y="154"/>
                  </a:cubicBezTo>
                  <a:cubicBezTo>
                    <a:pt x="77" y="316"/>
                    <a:pt x="77" y="316"/>
                    <a:pt x="77" y="316"/>
                  </a:cubicBezTo>
                  <a:cubicBezTo>
                    <a:pt x="32" y="332"/>
                    <a:pt x="0" y="374"/>
                    <a:pt x="0" y="425"/>
                  </a:cubicBezTo>
                  <a:cubicBezTo>
                    <a:pt x="0" y="618"/>
                    <a:pt x="0" y="618"/>
                    <a:pt x="0" y="618"/>
                  </a:cubicBezTo>
                  <a:cubicBezTo>
                    <a:pt x="0" y="668"/>
                    <a:pt x="32" y="711"/>
                    <a:pt x="77" y="727"/>
                  </a:cubicBezTo>
                  <a:cubicBezTo>
                    <a:pt x="77" y="978"/>
                    <a:pt x="77" y="978"/>
                    <a:pt x="77" y="978"/>
                  </a:cubicBezTo>
                  <a:cubicBezTo>
                    <a:pt x="77" y="1078"/>
                    <a:pt x="155" y="1159"/>
                    <a:pt x="251" y="1159"/>
                  </a:cubicBezTo>
                  <a:cubicBezTo>
                    <a:pt x="325" y="1159"/>
                    <a:pt x="388" y="1110"/>
                    <a:pt x="413" y="1042"/>
                  </a:cubicBezTo>
                  <a:cubicBezTo>
                    <a:pt x="746" y="1042"/>
                    <a:pt x="746" y="1042"/>
                    <a:pt x="746" y="1042"/>
                  </a:cubicBezTo>
                  <a:cubicBezTo>
                    <a:pt x="771" y="1110"/>
                    <a:pt x="834" y="1159"/>
                    <a:pt x="908" y="1159"/>
                  </a:cubicBezTo>
                  <a:cubicBezTo>
                    <a:pt x="1003" y="1159"/>
                    <a:pt x="1081" y="1078"/>
                    <a:pt x="1081" y="978"/>
                  </a:cubicBezTo>
                  <a:cubicBezTo>
                    <a:pt x="1081" y="727"/>
                    <a:pt x="1081" y="727"/>
                    <a:pt x="1081" y="727"/>
                  </a:cubicBezTo>
                  <a:cubicBezTo>
                    <a:pt x="1126" y="711"/>
                    <a:pt x="1159" y="668"/>
                    <a:pt x="1159" y="618"/>
                  </a:cubicBezTo>
                  <a:cubicBezTo>
                    <a:pt x="1159" y="425"/>
                    <a:pt x="1159" y="425"/>
                    <a:pt x="1159" y="425"/>
                  </a:cubicBezTo>
                  <a:cubicBezTo>
                    <a:pt x="1159" y="374"/>
                    <a:pt x="1126" y="332"/>
                    <a:pt x="1081" y="316"/>
                  </a:cubicBezTo>
                  <a:close/>
                  <a:moveTo>
                    <a:pt x="1081" y="618"/>
                  </a:moveTo>
                  <a:cubicBezTo>
                    <a:pt x="1081" y="639"/>
                    <a:pt x="1064" y="657"/>
                    <a:pt x="1043" y="657"/>
                  </a:cubicBezTo>
                  <a:cubicBezTo>
                    <a:pt x="1004" y="657"/>
                    <a:pt x="1004" y="657"/>
                    <a:pt x="1004" y="657"/>
                  </a:cubicBezTo>
                  <a:cubicBezTo>
                    <a:pt x="1004" y="978"/>
                    <a:pt x="1004" y="978"/>
                    <a:pt x="1004" y="978"/>
                  </a:cubicBezTo>
                  <a:cubicBezTo>
                    <a:pt x="1004" y="1035"/>
                    <a:pt x="961" y="1081"/>
                    <a:pt x="908" y="1081"/>
                  </a:cubicBezTo>
                  <a:cubicBezTo>
                    <a:pt x="855" y="1081"/>
                    <a:pt x="811" y="1035"/>
                    <a:pt x="811" y="978"/>
                  </a:cubicBezTo>
                  <a:cubicBezTo>
                    <a:pt x="811" y="965"/>
                    <a:pt x="811" y="965"/>
                    <a:pt x="811" y="965"/>
                  </a:cubicBezTo>
                  <a:cubicBezTo>
                    <a:pt x="347" y="965"/>
                    <a:pt x="347" y="965"/>
                    <a:pt x="347" y="965"/>
                  </a:cubicBezTo>
                  <a:cubicBezTo>
                    <a:pt x="347" y="978"/>
                    <a:pt x="347" y="978"/>
                    <a:pt x="347" y="978"/>
                  </a:cubicBezTo>
                  <a:cubicBezTo>
                    <a:pt x="347" y="1035"/>
                    <a:pt x="304" y="1081"/>
                    <a:pt x="251" y="1081"/>
                  </a:cubicBezTo>
                  <a:cubicBezTo>
                    <a:pt x="198" y="1081"/>
                    <a:pt x="155" y="1035"/>
                    <a:pt x="155" y="978"/>
                  </a:cubicBezTo>
                  <a:cubicBezTo>
                    <a:pt x="155" y="657"/>
                    <a:pt x="155" y="657"/>
                    <a:pt x="155" y="657"/>
                  </a:cubicBezTo>
                  <a:cubicBezTo>
                    <a:pt x="116" y="657"/>
                    <a:pt x="116" y="657"/>
                    <a:pt x="116" y="657"/>
                  </a:cubicBezTo>
                  <a:cubicBezTo>
                    <a:pt x="94" y="657"/>
                    <a:pt x="77" y="639"/>
                    <a:pt x="77" y="618"/>
                  </a:cubicBezTo>
                  <a:cubicBezTo>
                    <a:pt x="77" y="425"/>
                    <a:pt x="77" y="425"/>
                    <a:pt x="77" y="425"/>
                  </a:cubicBezTo>
                  <a:cubicBezTo>
                    <a:pt x="77" y="403"/>
                    <a:pt x="94" y="386"/>
                    <a:pt x="116" y="386"/>
                  </a:cubicBezTo>
                  <a:cubicBezTo>
                    <a:pt x="154" y="386"/>
                    <a:pt x="154" y="386"/>
                    <a:pt x="154" y="386"/>
                  </a:cubicBezTo>
                  <a:cubicBezTo>
                    <a:pt x="154" y="270"/>
                    <a:pt x="154" y="270"/>
                    <a:pt x="154" y="270"/>
                  </a:cubicBezTo>
                  <a:cubicBezTo>
                    <a:pt x="154" y="193"/>
                    <a:pt x="193" y="155"/>
                    <a:pt x="270" y="155"/>
                  </a:cubicBezTo>
                  <a:cubicBezTo>
                    <a:pt x="348" y="155"/>
                    <a:pt x="811" y="155"/>
                    <a:pt x="888" y="155"/>
                  </a:cubicBezTo>
                  <a:cubicBezTo>
                    <a:pt x="965" y="155"/>
                    <a:pt x="1004" y="193"/>
                    <a:pt x="1004" y="270"/>
                  </a:cubicBezTo>
                  <a:cubicBezTo>
                    <a:pt x="1004" y="386"/>
                    <a:pt x="1004" y="386"/>
                    <a:pt x="1004" y="386"/>
                  </a:cubicBezTo>
                  <a:cubicBezTo>
                    <a:pt x="1043" y="386"/>
                    <a:pt x="1043" y="386"/>
                    <a:pt x="1043" y="386"/>
                  </a:cubicBezTo>
                  <a:cubicBezTo>
                    <a:pt x="1064" y="386"/>
                    <a:pt x="1081" y="403"/>
                    <a:pt x="1081" y="425"/>
                  </a:cubicBezTo>
                  <a:lnTo>
                    <a:pt x="1081" y="6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0" name="Freeform 25">
              <a:extLst>
                <a:ext uri="{FF2B5EF4-FFF2-40B4-BE49-F238E27FC236}">
                  <a16:creationId xmlns="" xmlns:a16="http://schemas.microsoft.com/office/drawing/2014/main" id="{025D65DE-8A76-4BB1-A38A-03CB02B42CB1}"/>
                </a:ext>
              </a:extLst>
            </p:cNvPr>
            <p:cNvSpPr>
              <a:spLocks noEditPoints="1"/>
            </p:cNvSpPr>
            <p:nvPr/>
          </p:nvSpPr>
          <p:spPr bwMode="auto">
            <a:xfrm>
              <a:off x="2287202" y="-975838"/>
              <a:ext cx="1241425" cy="588963"/>
            </a:xfrm>
            <a:custGeom>
              <a:avLst/>
              <a:gdLst>
                <a:gd name="T0" fmla="*/ 638 w 734"/>
                <a:gd name="T1" fmla="*/ 0 h 348"/>
                <a:gd name="T2" fmla="*/ 97 w 734"/>
                <a:gd name="T3" fmla="*/ 0 h 348"/>
                <a:gd name="T4" fmla="*/ 0 w 734"/>
                <a:gd name="T5" fmla="*/ 97 h 348"/>
                <a:gd name="T6" fmla="*/ 0 w 734"/>
                <a:gd name="T7" fmla="*/ 251 h 348"/>
                <a:gd name="T8" fmla="*/ 97 w 734"/>
                <a:gd name="T9" fmla="*/ 348 h 348"/>
                <a:gd name="T10" fmla="*/ 638 w 734"/>
                <a:gd name="T11" fmla="*/ 348 h 348"/>
                <a:gd name="T12" fmla="*/ 734 w 734"/>
                <a:gd name="T13" fmla="*/ 251 h 348"/>
                <a:gd name="T14" fmla="*/ 734 w 734"/>
                <a:gd name="T15" fmla="*/ 97 h 348"/>
                <a:gd name="T16" fmla="*/ 638 w 734"/>
                <a:gd name="T17" fmla="*/ 0 h 348"/>
                <a:gd name="T18" fmla="*/ 696 w 734"/>
                <a:gd name="T19" fmla="*/ 251 h 348"/>
                <a:gd name="T20" fmla="*/ 638 w 734"/>
                <a:gd name="T21" fmla="*/ 309 h 348"/>
                <a:gd name="T22" fmla="*/ 97 w 734"/>
                <a:gd name="T23" fmla="*/ 309 h 348"/>
                <a:gd name="T24" fmla="*/ 39 w 734"/>
                <a:gd name="T25" fmla="*/ 251 h 348"/>
                <a:gd name="T26" fmla="*/ 39 w 734"/>
                <a:gd name="T27" fmla="*/ 97 h 348"/>
                <a:gd name="T28" fmla="*/ 97 w 734"/>
                <a:gd name="T29" fmla="*/ 39 h 348"/>
                <a:gd name="T30" fmla="*/ 638 w 734"/>
                <a:gd name="T31" fmla="*/ 39 h 348"/>
                <a:gd name="T32" fmla="*/ 696 w 734"/>
                <a:gd name="T33" fmla="*/ 97 h 348"/>
                <a:gd name="T34" fmla="*/ 696 w 734"/>
                <a:gd name="T35" fmla="*/ 25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4" h="348">
                  <a:moveTo>
                    <a:pt x="638" y="0"/>
                  </a:moveTo>
                  <a:cubicBezTo>
                    <a:pt x="97" y="0"/>
                    <a:pt x="97" y="0"/>
                    <a:pt x="97" y="0"/>
                  </a:cubicBezTo>
                  <a:cubicBezTo>
                    <a:pt x="44" y="0"/>
                    <a:pt x="0" y="44"/>
                    <a:pt x="0" y="97"/>
                  </a:cubicBezTo>
                  <a:cubicBezTo>
                    <a:pt x="0" y="251"/>
                    <a:pt x="0" y="251"/>
                    <a:pt x="0" y="251"/>
                  </a:cubicBezTo>
                  <a:cubicBezTo>
                    <a:pt x="0" y="305"/>
                    <a:pt x="44" y="348"/>
                    <a:pt x="97" y="348"/>
                  </a:cubicBezTo>
                  <a:cubicBezTo>
                    <a:pt x="638" y="348"/>
                    <a:pt x="638" y="348"/>
                    <a:pt x="638" y="348"/>
                  </a:cubicBezTo>
                  <a:cubicBezTo>
                    <a:pt x="691" y="348"/>
                    <a:pt x="734" y="305"/>
                    <a:pt x="734" y="251"/>
                  </a:cubicBezTo>
                  <a:cubicBezTo>
                    <a:pt x="734" y="97"/>
                    <a:pt x="734" y="97"/>
                    <a:pt x="734" y="97"/>
                  </a:cubicBezTo>
                  <a:cubicBezTo>
                    <a:pt x="734" y="44"/>
                    <a:pt x="691" y="0"/>
                    <a:pt x="638" y="0"/>
                  </a:cubicBezTo>
                  <a:close/>
                  <a:moveTo>
                    <a:pt x="696" y="251"/>
                  </a:moveTo>
                  <a:cubicBezTo>
                    <a:pt x="696" y="283"/>
                    <a:pt x="670" y="309"/>
                    <a:pt x="638" y="309"/>
                  </a:cubicBezTo>
                  <a:cubicBezTo>
                    <a:pt x="97" y="309"/>
                    <a:pt x="97" y="309"/>
                    <a:pt x="97" y="309"/>
                  </a:cubicBezTo>
                  <a:cubicBezTo>
                    <a:pt x="65" y="309"/>
                    <a:pt x="39" y="283"/>
                    <a:pt x="39" y="251"/>
                  </a:cubicBezTo>
                  <a:cubicBezTo>
                    <a:pt x="39" y="97"/>
                    <a:pt x="39" y="97"/>
                    <a:pt x="39" y="97"/>
                  </a:cubicBezTo>
                  <a:cubicBezTo>
                    <a:pt x="39" y="65"/>
                    <a:pt x="65" y="39"/>
                    <a:pt x="97" y="39"/>
                  </a:cubicBezTo>
                  <a:cubicBezTo>
                    <a:pt x="638" y="39"/>
                    <a:pt x="638" y="39"/>
                    <a:pt x="638" y="39"/>
                  </a:cubicBezTo>
                  <a:cubicBezTo>
                    <a:pt x="670" y="39"/>
                    <a:pt x="696" y="65"/>
                    <a:pt x="696" y="97"/>
                  </a:cubicBezTo>
                  <a:lnTo>
                    <a:pt x="696" y="25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61" name="Group 160">
            <a:extLst>
              <a:ext uri="{FF2B5EF4-FFF2-40B4-BE49-F238E27FC236}">
                <a16:creationId xmlns="" xmlns:a16="http://schemas.microsoft.com/office/drawing/2014/main" id="{4C28A03F-6D01-48D0-B66E-FD669306B5DE}"/>
              </a:ext>
            </a:extLst>
          </p:cNvPr>
          <p:cNvGrpSpPr/>
          <p:nvPr/>
        </p:nvGrpSpPr>
        <p:grpSpPr>
          <a:xfrm>
            <a:off x="5623048" y="5002658"/>
            <a:ext cx="312830" cy="365234"/>
            <a:chOff x="3254375" y="804863"/>
            <a:chExt cx="625475" cy="730250"/>
          </a:xfrm>
          <a:solidFill>
            <a:schemeClr val="tx1"/>
          </a:solidFill>
        </p:grpSpPr>
        <p:sp>
          <p:nvSpPr>
            <p:cNvPr id="162" name="Freeform 30">
              <a:extLst>
                <a:ext uri="{FF2B5EF4-FFF2-40B4-BE49-F238E27FC236}">
                  <a16:creationId xmlns="" xmlns:a16="http://schemas.microsoft.com/office/drawing/2014/main" id="{5BF04771-3F36-41C6-9889-7BE65F96A2B9}"/>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3" name="Freeform 31">
              <a:extLst>
                <a:ext uri="{FF2B5EF4-FFF2-40B4-BE49-F238E27FC236}">
                  <a16:creationId xmlns="" xmlns:a16="http://schemas.microsoft.com/office/drawing/2014/main" id="{A5A35F39-C170-45AE-8786-E1E2799C1838}"/>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4" name="Oval 32">
              <a:extLst>
                <a:ext uri="{FF2B5EF4-FFF2-40B4-BE49-F238E27FC236}">
                  <a16:creationId xmlns="" xmlns:a16="http://schemas.microsoft.com/office/drawing/2014/main" id="{1AC8D0D9-7078-4825-B4D6-2CA382C1A733}"/>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65" name="Freeform 165">
            <a:extLst>
              <a:ext uri="{FF2B5EF4-FFF2-40B4-BE49-F238E27FC236}">
                <a16:creationId xmlns="" xmlns:a16="http://schemas.microsoft.com/office/drawing/2014/main" id="{27E5DF80-78CB-4BAD-B263-020E9A0B1F8D}"/>
              </a:ext>
            </a:extLst>
          </p:cNvPr>
          <p:cNvSpPr>
            <a:spLocks noEditPoints="1"/>
          </p:cNvSpPr>
          <p:nvPr/>
        </p:nvSpPr>
        <p:spPr bwMode="auto">
          <a:xfrm>
            <a:off x="7297373" y="5046433"/>
            <a:ext cx="275858" cy="27768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6" name="Group 165">
            <a:extLst>
              <a:ext uri="{FF2B5EF4-FFF2-40B4-BE49-F238E27FC236}">
                <a16:creationId xmlns="" xmlns:a16="http://schemas.microsoft.com/office/drawing/2014/main" id="{5679FDEB-FC97-4908-AB48-55E3A5270165}"/>
              </a:ext>
            </a:extLst>
          </p:cNvPr>
          <p:cNvGrpSpPr/>
          <p:nvPr/>
        </p:nvGrpSpPr>
        <p:grpSpPr>
          <a:xfrm>
            <a:off x="6337352" y="5071982"/>
            <a:ext cx="512512" cy="226585"/>
            <a:chOff x="2865438" y="5287963"/>
            <a:chExt cx="754062" cy="333375"/>
          </a:xfrm>
          <a:solidFill>
            <a:schemeClr val="tx1"/>
          </a:solidFill>
        </p:grpSpPr>
        <p:sp>
          <p:nvSpPr>
            <p:cNvPr id="167" name="Freeform 31">
              <a:extLst>
                <a:ext uri="{FF2B5EF4-FFF2-40B4-BE49-F238E27FC236}">
                  <a16:creationId xmlns="" xmlns:a16="http://schemas.microsoft.com/office/drawing/2014/main" id="{2C67A248-EDF5-4EE3-86E0-4C5150DA6894}"/>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68" name="Freeform 32">
              <a:extLst>
                <a:ext uri="{FF2B5EF4-FFF2-40B4-BE49-F238E27FC236}">
                  <a16:creationId xmlns="" xmlns:a16="http://schemas.microsoft.com/office/drawing/2014/main" id="{52E70DEB-05E5-4251-B8FF-E6C3F660C103}"/>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69" name="Freeform 33">
              <a:extLst>
                <a:ext uri="{FF2B5EF4-FFF2-40B4-BE49-F238E27FC236}">
                  <a16:creationId xmlns="" xmlns:a16="http://schemas.microsoft.com/office/drawing/2014/main" id="{2DEEB475-F08A-4236-BF14-CE6F4BC86CF4}"/>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0" name="Freeform 34">
              <a:extLst>
                <a:ext uri="{FF2B5EF4-FFF2-40B4-BE49-F238E27FC236}">
                  <a16:creationId xmlns="" xmlns:a16="http://schemas.microsoft.com/office/drawing/2014/main" id="{2678166A-378E-40C1-89E3-BD6A33F537A2}"/>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1" name="Freeform 35">
              <a:extLst>
                <a:ext uri="{FF2B5EF4-FFF2-40B4-BE49-F238E27FC236}">
                  <a16:creationId xmlns="" xmlns:a16="http://schemas.microsoft.com/office/drawing/2014/main" id="{B51D7428-AEFD-4A91-8B5E-BD939C2F8D71}"/>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2" name="Freeform 36">
              <a:extLst>
                <a:ext uri="{FF2B5EF4-FFF2-40B4-BE49-F238E27FC236}">
                  <a16:creationId xmlns="" xmlns:a16="http://schemas.microsoft.com/office/drawing/2014/main" id="{79E458A9-BF07-49A4-827B-C95CFD96B032}"/>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3" name="Freeform 37">
              <a:extLst>
                <a:ext uri="{FF2B5EF4-FFF2-40B4-BE49-F238E27FC236}">
                  <a16:creationId xmlns="" xmlns:a16="http://schemas.microsoft.com/office/drawing/2014/main" id="{684C058F-9E22-47AE-AD06-68E35F33E79D}"/>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174" name="Freeform 19">
            <a:extLst>
              <a:ext uri="{FF2B5EF4-FFF2-40B4-BE49-F238E27FC236}">
                <a16:creationId xmlns="" xmlns:a16="http://schemas.microsoft.com/office/drawing/2014/main" id="{41F4770C-09FD-4520-9D9F-D82B120A9359}"/>
              </a:ext>
            </a:extLst>
          </p:cNvPr>
          <p:cNvSpPr>
            <a:spLocks noEditPoints="1"/>
          </p:cNvSpPr>
          <p:nvPr/>
        </p:nvSpPr>
        <p:spPr bwMode="auto">
          <a:xfrm>
            <a:off x="8065930" y="5009453"/>
            <a:ext cx="338033" cy="351645"/>
          </a:xfrm>
          <a:custGeom>
            <a:avLst/>
            <a:gdLst>
              <a:gd name="T0" fmla="*/ 121 w 123"/>
              <a:gd name="T1" fmla="*/ 42 h 128"/>
              <a:gd name="T2" fmla="*/ 86 w 123"/>
              <a:gd name="T3" fmla="*/ 34 h 128"/>
              <a:gd name="T4" fmla="*/ 86 w 123"/>
              <a:gd name="T5" fmla="*/ 24 h 128"/>
              <a:gd name="T6" fmla="*/ 38 w 123"/>
              <a:gd name="T7" fmla="*/ 24 h 128"/>
              <a:gd name="T8" fmla="*/ 37 w 123"/>
              <a:gd name="T9" fmla="*/ 34 h 128"/>
              <a:gd name="T10" fmla="*/ 3 w 123"/>
              <a:gd name="T11" fmla="*/ 42 h 128"/>
              <a:gd name="T12" fmla="*/ 0 w 123"/>
              <a:gd name="T13" fmla="*/ 56 h 128"/>
              <a:gd name="T14" fmla="*/ 6 w 123"/>
              <a:gd name="T15" fmla="*/ 91 h 128"/>
              <a:gd name="T16" fmla="*/ 15 w 123"/>
              <a:gd name="T17" fmla="*/ 119 h 128"/>
              <a:gd name="T18" fmla="*/ 27 w 123"/>
              <a:gd name="T19" fmla="*/ 119 h 128"/>
              <a:gd name="T20" fmla="*/ 36 w 123"/>
              <a:gd name="T21" fmla="*/ 91 h 128"/>
              <a:gd name="T22" fmla="*/ 42 w 123"/>
              <a:gd name="T23" fmla="*/ 90 h 128"/>
              <a:gd name="T24" fmla="*/ 54 w 123"/>
              <a:gd name="T25" fmla="*/ 128 h 128"/>
              <a:gd name="T26" fmla="*/ 70 w 123"/>
              <a:gd name="T27" fmla="*/ 128 h 128"/>
              <a:gd name="T28" fmla="*/ 82 w 123"/>
              <a:gd name="T29" fmla="*/ 90 h 128"/>
              <a:gd name="T30" fmla="*/ 88 w 123"/>
              <a:gd name="T31" fmla="*/ 91 h 128"/>
              <a:gd name="T32" fmla="*/ 97 w 123"/>
              <a:gd name="T33" fmla="*/ 119 h 128"/>
              <a:gd name="T34" fmla="*/ 109 w 123"/>
              <a:gd name="T35" fmla="*/ 119 h 128"/>
              <a:gd name="T36" fmla="*/ 118 w 123"/>
              <a:gd name="T37" fmla="*/ 91 h 128"/>
              <a:gd name="T38" fmla="*/ 123 w 123"/>
              <a:gd name="T39" fmla="*/ 56 h 128"/>
              <a:gd name="T40" fmla="*/ 18 w 123"/>
              <a:gd name="T41" fmla="*/ 86 h 128"/>
              <a:gd name="T42" fmla="*/ 15 w 123"/>
              <a:gd name="T43" fmla="*/ 113 h 128"/>
              <a:gd name="T44" fmla="*/ 12 w 123"/>
              <a:gd name="T45" fmla="*/ 86 h 128"/>
              <a:gd name="T46" fmla="*/ 6 w 123"/>
              <a:gd name="T47" fmla="*/ 56 h 128"/>
              <a:gd name="T48" fmla="*/ 9 w 123"/>
              <a:gd name="T49" fmla="*/ 42 h 128"/>
              <a:gd name="T50" fmla="*/ 33 w 123"/>
              <a:gd name="T51" fmla="*/ 42 h 128"/>
              <a:gd name="T52" fmla="*/ 34 w 123"/>
              <a:gd name="T53" fmla="*/ 52 h 128"/>
              <a:gd name="T54" fmla="*/ 35 w 123"/>
              <a:gd name="T55" fmla="*/ 83 h 128"/>
              <a:gd name="T56" fmla="*/ 30 w 123"/>
              <a:gd name="T57" fmla="*/ 110 h 128"/>
              <a:gd name="T58" fmla="*/ 24 w 123"/>
              <a:gd name="T59" fmla="*/ 110 h 128"/>
              <a:gd name="T60" fmla="*/ 58 w 123"/>
              <a:gd name="T61" fmla="*/ 83 h 128"/>
              <a:gd name="T62" fmla="*/ 54 w 123"/>
              <a:gd name="T63" fmla="*/ 120 h 128"/>
              <a:gd name="T64" fmla="*/ 50 w 123"/>
              <a:gd name="T65" fmla="*/ 84 h 128"/>
              <a:gd name="T66" fmla="*/ 42 w 123"/>
              <a:gd name="T67" fmla="*/ 56 h 128"/>
              <a:gd name="T68" fmla="*/ 42 w 123"/>
              <a:gd name="T69" fmla="*/ 44 h 128"/>
              <a:gd name="T70" fmla="*/ 46 w 123"/>
              <a:gd name="T71" fmla="*/ 24 h 128"/>
              <a:gd name="T72" fmla="*/ 78 w 123"/>
              <a:gd name="T73" fmla="*/ 24 h 128"/>
              <a:gd name="T74" fmla="*/ 82 w 123"/>
              <a:gd name="T75" fmla="*/ 44 h 128"/>
              <a:gd name="T76" fmla="*/ 82 w 123"/>
              <a:gd name="T77" fmla="*/ 76 h 128"/>
              <a:gd name="T78" fmla="*/ 74 w 123"/>
              <a:gd name="T79" fmla="*/ 116 h 128"/>
              <a:gd name="T80" fmla="*/ 66 w 123"/>
              <a:gd name="T81" fmla="*/ 116 h 128"/>
              <a:gd name="T82" fmla="*/ 58 w 123"/>
              <a:gd name="T83" fmla="*/ 83 h 128"/>
              <a:gd name="T84" fmla="*/ 100 w 123"/>
              <a:gd name="T85" fmla="*/ 110 h 128"/>
              <a:gd name="T86" fmla="*/ 94 w 123"/>
              <a:gd name="T87" fmla="*/ 110 h 128"/>
              <a:gd name="T88" fmla="*/ 88 w 123"/>
              <a:gd name="T89" fmla="*/ 83 h 128"/>
              <a:gd name="T90" fmla="*/ 90 w 123"/>
              <a:gd name="T91" fmla="*/ 52 h 128"/>
              <a:gd name="T92" fmla="*/ 91 w 123"/>
              <a:gd name="T93" fmla="*/ 42 h 128"/>
              <a:gd name="T94" fmla="*/ 115 w 123"/>
              <a:gd name="T95" fmla="*/ 42 h 128"/>
              <a:gd name="T96" fmla="*/ 118 w 123"/>
              <a:gd name="T97" fmla="*/ 56 h 128"/>
              <a:gd name="T98" fmla="*/ 112 w 123"/>
              <a:gd name="T99" fmla="*/ 86 h 128"/>
              <a:gd name="T100" fmla="*/ 109 w 123"/>
              <a:gd name="T101" fmla="*/ 113 h 128"/>
              <a:gd name="T102" fmla="*/ 106 w 123"/>
              <a:gd name="T103" fmla="*/ 8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3" h="128">
                <a:moveTo>
                  <a:pt x="119" y="48"/>
                </a:moveTo>
                <a:cubicBezTo>
                  <a:pt x="120" y="46"/>
                  <a:pt x="121" y="44"/>
                  <a:pt x="121" y="42"/>
                </a:cubicBezTo>
                <a:cubicBezTo>
                  <a:pt x="121" y="32"/>
                  <a:pt x="112" y="24"/>
                  <a:pt x="103" y="24"/>
                </a:cubicBezTo>
                <a:cubicBezTo>
                  <a:pt x="95" y="24"/>
                  <a:pt x="89" y="28"/>
                  <a:pt x="86" y="34"/>
                </a:cubicBezTo>
                <a:cubicBezTo>
                  <a:pt x="86" y="33"/>
                  <a:pt x="85" y="32"/>
                  <a:pt x="84" y="32"/>
                </a:cubicBezTo>
                <a:cubicBezTo>
                  <a:pt x="85" y="29"/>
                  <a:pt x="86" y="26"/>
                  <a:pt x="86" y="24"/>
                </a:cubicBezTo>
                <a:cubicBezTo>
                  <a:pt x="86" y="10"/>
                  <a:pt x="75" y="0"/>
                  <a:pt x="62" y="0"/>
                </a:cubicBezTo>
                <a:cubicBezTo>
                  <a:pt x="49" y="0"/>
                  <a:pt x="38" y="10"/>
                  <a:pt x="38" y="24"/>
                </a:cubicBezTo>
                <a:cubicBezTo>
                  <a:pt x="38" y="26"/>
                  <a:pt x="38" y="29"/>
                  <a:pt x="39" y="32"/>
                </a:cubicBezTo>
                <a:cubicBezTo>
                  <a:pt x="38" y="32"/>
                  <a:pt x="38" y="33"/>
                  <a:pt x="37" y="34"/>
                </a:cubicBezTo>
                <a:cubicBezTo>
                  <a:pt x="34" y="28"/>
                  <a:pt x="28" y="24"/>
                  <a:pt x="21" y="24"/>
                </a:cubicBezTo>
                <a:cubicBezTo>
                  <a:pt x="11" y="24"/>
                  <a:pt x="3" y="32"/>
                  <a:pt x="3" y="42"/>
                </a:cubicBezTo>
                <a:cubicBezTo>
                  <a:pt x="3" y="44"/>
                  <a:pt x="3" y="46"/>
                  <a:pt x="4" y="48"/>
                </a:cubicBezTo>
                <a:cubicBezTo>
                  <a:pt x="2" y="50"/>
                  <a:pt x="0" y="53"/>
                  <a:pt x="0" y="56"/>
                </a:cubicBezTo>
                <a:cubicBezTo>
                  <a:pt x="0" y="80"/>
                  <a:pt x="0" y="80"/>
                  <a:pt x="0" y="80"/>
                </a:cubicBezTo>
                <a:cubicBezTo>
                  <a:pt x="0" y="85"/>
                  <a:pt x="2" y="89"/>
                  <a:pt x="6" y="91"/>
                </a:cubicBezTo>
                <a:cubicBezTo>
                  <a:pt x="6" y="110"/>
                  <a:pt x="6" y="110"/>
                  <a:pt x="6" y="110"/>
                </a:cubicBezTo>
                <a:cubicBezTo>
                  <a:pt x="6" y="115"/>
                  <a:pt x="10" y="119"/>
                  <a:pt x="15" y="119"/>
                </a:cubicBezTo>
                <a:cubicBezTo>
                  <a:pt x="17" y="119"/>
                  <a:pt x="19" y="118"/>
                  <a:pt x="21" y="117"/>
                </a:cubicBezTo>
                <a:cubicBezTo>
                  <a:pt x="22" y="118"/>
                  <a:pt x="25" y="119"/>
                  <a:pt x="27" y="119"/>
                </a:cubicBezTo>
                <a:cubicBezTo>
                  <a:pt x="32" y="119"/>
                  <a:pt x="36" y="115"/>
                  <a:pt x="36" y="110"/>
                </a:cubicBezTo>
                <a:cubicBezTo>
                  <a:pt x="36" y="91"/>
                  <a:pt x="36" y="91"/>
                  <a:pt x="36" y="91"/>
                </a:cubicBezTo>
                <a:cubicBezTo>
                  <a:pt x="37" y="90"/>
                  <a:pt x="38" y="89"/>
                  <a:pt x="39" y="88"/>
                </a:cubicBezTo>
                <a:cubicBezTo>
                  <a:pt x="40" y="88"/>
                  <a:pt x="41" y="89"/>
                  <a:pt x="42" y="90"/>
                </a:cubicBezTo>
                <a:cubicBezTo>
                  <a:pt x="42" y="116"/>
                  <a:pt x="42" y="116"/>
                  <a:pt x="42" y="116"/>
                </a:cubicBezTo>
                <a:cubicBezTo>
                  <a:pt x="42" y="122"/>
                  <a:pt x="47" y="128"/>
                  <a:pt x="54" y="128"/>
                </a:cubicBezTo>
                <a:cubicBezTo>
                  <a:pt x="57" y="128"/>
                  <a:pt x="60" y="127"/>
                  <a:pt x="62" y="125"/>
                </a:cubicBezTo>
                <a:cubicBezTo>
                  <a:pt x="64" y="127"/>
                  <a:pt x="67" y="128"/>
                  <a:pt x="70" y="128"/>
                </a:cubicBezTo>
                <a:cubicBezTo>
                  <a:pt x="76" y="128"/>
                  <a:pt x="82" y="122"/>
                  <a:pt x="82" y="116"/>
                </a:cubicBezTo>
                <a:cubicBezTo>
                  <a:pt x="82" y="90"/>
                  <a:pt x="82" y="90"/>
                  <a:pt x="82" y="90"/>
                </a:cubicBezTo>
                <a:cubicBezTo>
                  <a:pt x="83" y="89"/>
                  <a:pt x="84" y="88"/>
                  <a:pt x="84" y="88"/>
                </a:cubicBezTo>
                <a:cubicBezTo>
                  <a:pt x="85" y="89"/>
                  <a:pt x="86" y="90"/>
                  <a:pt x="88" y="91"/>
                </a:cubicBezTo>
                <a:cubicBezTo>
                  <a:pt x="88" y="110"/>
                  <a:pt x="88" y="110"/>
                  <a:pt x="88" y="110"/>
                </a:cubicBezTo>
                <a:cubicBezTo>
                  <a:pt x="88" y="115"/>
                  <a:pt x="92" y="119"/>
                  <a:pt x="97" y="119"/>
                </a:cubicBezTo>
                <a:cubicBezTo>
                  <a:pt x="99" y="119"/>
                  <a:pt x="101" y="118"/>
                  <a:pt x="103" y="117"/>
                </a:cubicBezTo>
                <a:cubicBezTo>
                  <a:pt x="104" y="118"/>
                  <a:pt x="106" y="119"/>
                  <a:pt x="109" y="119"/>
                </a:cubicBezTo>
                <a:cubicBezTo>
                  <a:pt x="114" y="119"/>
                  <a:pt x="118" y="115"/>
                  <a:pt x="118" y="110"/>
                </a:cubicBezTo>
                <a:cubicBezTo>
                  <a:pt x="118" y="91"/>
                  <a:pt x="118" y="91"/>
                  <a:pt x="118" y="91"/>
                </a:cubicBezTo>
                <a:cubicBezTo>
                  <a:pt x="121" y="89"/>
                  <a:pt x="123" y="85"/>
                  <a:pt x="123" y="80"/>
                </a:cubicBezTo>
                <a:cubicBezTo>
                  <a:pt x="123" y="56"/>
                  <a:pt x="123" y="56"/>
                  <a:pt x="123" y="56"/>
                </a:cubicBezTo>
                <a:cubicBezTo>
                  <a:pt x="123" y="53"/>
                  <a:pt x="122" y="50"/>
                  <a:pt x="119" y="48"/>
                </a:cubicBezTo>
                <a:close/>
                <a:moveTo>
                  <a:pt x="18" y="86"/>
                </a:moveTo>
                <a:cubicBezTo>
                  <a:pt x="18" y="110"/>
                  <a:pt x="18" y="110"/>
                  <a:pt x="18" y="110"/>
                </a:cubicBezTo>
                <a:cubicBezTo>
                  <a:pt x="18" y="112"/>
                  <a:pt x="17" y="113"/>
                  <a:pt x="15" y="113"/>
                </a:cubicBezTo>
                <a:cubicBezTo>
                  <a:pt x="13" y="113"/>
                  <a:pt x="12" y="112"/>
                  <a:pt x="12" y="110"/>
                </a:cubicBezTo>
                <a:cubicBezTo>
                  <a:pt x="12" y="86"/>
                  <a:pt x="12" y="86"/>
                  <a:pt x="12" y="86"/>
                </a:cubicBezTo>
                <a:cubicBezTo>
                  <a:pt x="9" y="86"/>
                  <a:pt x="6" y="84"/>
                  <a:pt x="6" y="80"/>
                </a:cubicBezTo>
                <a:cubicBezTo>
                  <a:pt x="6" y="56"/>
                  <a:pt x="6" y="56"/>
                  <a:pt x="6" y="56"/>
                </a:cubicBezTo>
                <a:cubicBezTo>
                  <a:pt x="6" y="53"/>
                  <a:pt x="9" y="51"/>
                  <a:pt x="12" y="51"/>
                </a:cubicBezTo>
                <a:cubicBezTo>
                  <a:pt x="12" y="51"/>
                  <a:pt x="9" y="48"/>
                  <a:pt x="9" y="42"/>
                </a:cubicBezTo>
                <a:cubicBezTo>
                  <a:pt x="9" y="35"/>
                  <a:pt x="14" y="30"/>
                  <a:pt x="21" y="30"/>
                </a:cubicBezTo>
                <a:cubicBezTo>
                  <a:pt x="27" y="30"/>
                  <a:pt x="33" y="35"/>
                  <a:pt x="33" y="42"/>
                </a:cubicBezTo>
                <a:cubicBezTo>
                  <a:pt x="33" y="48"/>
                  <a:pt x="30" y="51"/>
                  <a:pt x="30" y="51"/>
                </a:cubicBezTo>
                <a:cubicBezTo>
                  <a:pt x="31" y="51"/>
                  <a:pt x="33" y="51"/>
                  <a:pt x="34" y="52"/>
                </a:cubicBezTo>
                <a:cubicBezTo>
                  <a:pt x="34" y="76"/>
                  <a:pt x="34" y="76"/>
                  <a:pt x="34" y="76"/>
                </a:cubicBezTo>
                <a:cubicBezTo>
                  <a:pt x="34" y="78"/>
                  <a:pt x="34" y="80"/>
                  <a:pt x="35" y="83"/>
                </a:cubicBezTo>
                <a:cubicBezTo>
                  <a:pt x="34" y="85"/>
                  <a:pt x="32" y="86"/>
                  <a:pt x="30" y="86"/>
                </a:cubicBezTo>
                <a:cubicBezTo>
                  <a:pt x="30" y="110"/>
                  <a:pt x="30" y="110"/>
                  <a:pt x="30" y="110"/>
                </a:cubicBezTo>
                <a:cubicBezTo>
                  <a:pt x="30" y="112"/>
                  <a:pt x="28" y="113"/>
                  <a:pt x="27" y="113"/>
                </a:cubicBezTo>
                <a:cubicBezTo>
                  <a:pt x="25" y="113"/>
                  <a:pt x="24" y="112"/>
                  <a:pt x="24" y="110"/>
                </a:cubicBezTo>
                <a:cubicBezTo>
                  <a:pt x="24" y="86"/>
                  <a:pt x="24" y="86"/>
                  <a:pt x="24" y="86"/>
                </a:cubicBezTo>
                <a:moveTo>
                  <a:pt x="58" y="83"/>
                </a:moveTo>
                <a:cubicBezTo>
                  <a:pt x="58" y="116"/>
                  <a:pt x="58" y="116"/>
                  <a:pt x="58" y="116"/>
                </a:cubicBezTo>
                <a:cubicBezTo>
                  <a:pt x="58" y="118"/>
                  <a:pt x="56" y="120"/>
                  <a:pt x="54" y="120"/>
                </a:cubicBezTo>
                <a:cubicBezTo>
                  <a:pt x="52" y="120"/>
                  <a:pt x="50" y="118"/>
                  <a:pt x="50" y="116"/>
                </a:cubicBezTo>
                <a:cubicBezTo>
                  <a:pt x="50" y="84"/>
                  <a:pt x="50" y="84"/>
                  <a:pt x="50" y="84"/>
                </a:cubicBezTo>
                <a:cubicBezTo>
                  <a:pt x="45" y="84"/>
                  <a:pt x="42" y="80"/>
                  <a:pt x="42" y="76"/>
                </a:cubicBezTo>
                <a:cubicBezTo>
                  <a:pt x="42" y="56"/>
                  <a:pt x="42" y="56"/>
                  <a:pt x="42" y="56"/>
                </a:cubicBezTo>
                <a:cubicBezTo>
                  <a:pt x="42" y="56"/>
                  <a:pt x="42" y="56"/>
                  <a:pt x="42" y="56"/>
                </a:cubicBezTo>
                <a:cubicBezTo>
                  <a:pt x="42" y="44"/>
                  <a:pt x="42" y="44"/>
                  <a:pt x="42" y="44"/>
                </a:cubicBezTo>
                <a:cubicBezTo>
                  <a:pt x="42" y="39"/>
                  <a:pt x="45" y="36"/>
                  <a:pt x="50" y="36"/>
                </a:cubicBezTo>
                <a:cubicBezTo>
                  <a:pt x="50" y="36"/>
                  <a:pt x="46" y="33"/>
                  <a:pt x="46" y="24"/>
                </a:cubicBezTo>
                <a:cubicBezTo>
                  <a:pt x="46" y="15"/>
                  <a:pt x="53" y="8"/>
                  <a:pt x="62" y="8"/>
                </a:cubicBezTo>
                <a:cubicBezTo>
                  <a:pt x="71" y="8"/>
                  <a:pt x="78" y="15"/>
                  <a:pt x="78" y="24"/>
                </a:cubicBezTo>
                <a:cubicBezTo>
                  <a:pt x="78" y="32"/>
                  <a:pt x="74" y="36"/>
                  <a:pt x="74" y="36"/>
                </a:cubicBezTo>
                <a:cubicBezTo>
                  <a:pt x="78" y="36"/>
                  <a:pt x="82" y="39"/>
                  <a:pt x="82" y="44"/>
                </a:cubicBezTo>
                <a:cubicBezTo>
                  <a:pt x="82" y="56"/>
                  <a:pt x="82" y="56"/>
                  <a:pt x="82" y="56"/>
                </a:cubicBezTo>
                <a:cubicBezTo>
                  <a:pt x="82" y="76"/>
                  <a:pt x="82" y="76"/>
                  <a:pt x="82" y="76"/>
                </a:cubicBezTo>
                <a:cubicBezTo>
                  <a:pt x="82" y="80"/>
                  <a:pt x="78" y="84"/>
                  <a:pt x="74" y="84"/>
                </a:cubicBezTo>
                <a:cubicBezTo>
                  <a:pt x="74" y="116"/>
                  <a:pt x="74" y="116"/>
                  <a:pt x="74" y="116"/>
                </a:cubicBezTo>
                <a:cubicBezTo>
                  <a:pt x="74" y="118"/>
                  <a:pt x="72" y="120"/>
                  <a:pt x="70" y="120"/>
                </a:cubicBezTo>
                <a:cubicBezTo>
                  <a:pt x="68" y="120"/>
                  <a:pt x="66" y="118"/>
                  <a:pt x="66" y="116"/>
                </a:cubicBezTo>
                <a:cubicBezTo>
                  <a:pt x="66" y="83"/>
                  <a:pt x="66" y="83"/>
                  <a:pt x="66" y="83"/>
                </a:cubicBezTo>
                <a:lnTo>
                  <a:pt x="58" y="83"/>
                </a:lnTo>
                <a:close/>
                <a:moveTo>
                  <a:pt x="100" y="86"/>
                </a:moveTo>
                <a:cubicBezTo>
                  <a:pt x="100" y="110"/>
                  <a:pt x="100" y="110"/>
                  <a:pt x="100" y="110"/>
                </a:cubicBezTo>
                <a:cubicBezTo>
                  <a:pt x="100" y="112"/>
                  <a:pt x="98" y="113"/>
                  <a:pt x="97" y="113"/>
                </a:cubicBezTo>
                <a:cubicBezTo>
                  <a:pt x="95" y="113"/>
                  <a:pt x="94" y="112"/>
                  <a:pt x="94" y="110"/>
                </a:cubicBezTo>
                <a:cubicBezTo>
                  <a:pt x="94" y="86"/>
                  <a:pt x="94" y="86"/>
                  <a:pt x="94" y="86"/>
                </a:cubicBezTo>
                <a:cubicBezTo>
                  <a:pt x="91" y="86"/>
                  <a:pt x="89" y="85"/>
                  <a:pt x="88" y="83"/>
                </a:cubicBezTo>
                <a:cubicBezTo>
                  <a:pt x="89" y="80"/>
                  <a:pt x="90" y="78"/>
                  <a:pt x="90" y="76"/>
                </a:cubicBezTo>
                <a:cubicBezTo>
                  <a:pt x="90" y="52"/>
                  <a:pt x="90" y="52"/>
                  <a:pt x="90" y="52"/>
                </a:cubicBezTo>
                <a:cubicBezTo>
                  <a:pt x="91" y="51"/>
                  <a:pt x="92" y="51"/>
                  <a:pt x="94" y="51"/>
                </a:cubicBezTo>
                <a:cubicBezTo>
                  <a:pt x="94" y="51"/>
                  <a:pt x="91" y="48"/>
                  <a:pt x="91" y="42"/>
                </a:cubicBezTo>
                <a:cubicBezTo>
                  <a:pt x="91" y="35"/>
                  <a:pt x="96" y="30"/>
                  <a:pt x="103" y="30"/>
                </a:cubicBezTo>
                <a:cubicBezTo>
                  <a:pt x="109" y="30"/>
                  <a:pt x="115" y="35"/>
                  <a:pt x="115" y="42"/>
                </a:cubicBezTo>
                <a:cubicBezTo>
                  <a:pt x="115" y="48"/>
                  <a:pt x="112" y="51"/>
                  <a:pt x="112" y="51"/>
                </a:cubicBezTo>
                <a:cubicBezTo>
                  <a:pt x="115" y="51"/>
                  <a:pt x="118" y="53"/>
                  <a:pt x="118" y="56"/>
                </a:cubicBezTo>
                <a:cubicBezTo>
                  <a:pt x="118" y="80"/>
                  <a:pt x="118" y="80"/>
                  <a:pt x="118" y="80"/>
                </a:cubicBezTo>
                <a:cubicBezTo>
                  <a:pt x="118" y="84"/>
                  <a:pt x="115" y="86"/>
                  <a:pt x="112" y="86"/>
                </a:cubicBezTo>
                <a:cubicBezTo>
                  <a:pt x="112" y="110"/>
                  <a:pt x="112" y="110"/>
                  <a:pt x="112" y="110"/>
                </a:cubicBezTo>
                <a:cubicBezTo>
                  <a:pt x="112" y="112"/>
                  <a:pt x="110" y="113"/>
                  <a:pt x="109" y="113"/>
                </a:cubicBezTo>
                <a:cubicBezTo>
                  <a:pt x="107" y="113"/>
                  <a:pt x="106" y="112"/>
                  <a:pt x="106" y="110"/>
                </a:cubicBezTo>
                <a:cubicBezTo>
                  <a:pt x="106" y="86"/>
                  <a:pt x="106" y="86"/>
                  <a:pt x="106" y="86"/>
                </a:cubicBezTo>
                <a:lnTo>
                  <a:pt x="100" y="8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75" name="Group 174">
            <a:extLst>
              <a:ext uri="{FF2B5EF4-FFF2-40B4-BE49-F238E27FC236}">
                <a16:creationId xmlns="" xmlns:a16="http://schemas.microsoft.com/office/drawing/2014/main" id="{62835C92-6358-4C2E-A7FC-392D5D5B8DCD}"/>
              </a:ext>
            </a:extLst>
          </p:cNvPr>
          <p:cNvGrpSpPr/>
          <p:nvPr/>
        </p:nvGrpSpPr>
        <p:grpSpPr>
          <a:xfrm>
            <a:off x="8767400" y="5058170"/>
            <a:ext cx="393517" cy="254209"/>
            <a:chOff x="1554163" y="3055938"/>
            <a:chExt cx="1049337" cy="677862"/>
          </a:xfrm>
          <a:solidFill>
            <a:schemeClr val="tx1"/>
          </a:solidFill>
        </p:grpSpPr>
        <p:sp>
          <p:nvSpPr>
            <p:cNvPr id="176" name="Freeform 5">
              <a:extLst>
                <a:ext uri="{FF2B5EF4-FFF2-40B4-BE49-F238E27FC236}">
                  <a16:creationId xmlns="" xmlns:a16="http://schemas.microsoft.com/office/drawing/2014/main" id="{9C2FCCAC-7F6F-44B8-97F7-36884D48D431}"/>
                </a:ext>
              </a:extLst>
            </p:cNvPr>
            <p:cNvSpPr>
              <a:spLocks/>
            </p:cNvSpPr>
            <p:nvPr/>
          </p:nvSpPr>
          <p:spPr bwMode="auto">
            <a:xfrm>
              <a:off x="1554163" y="3482975"/>
              <a:ext cx="500062" cy="250825"/>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7" name="Freeform 6">
              <a:extLst>
                <a:ext uri="{FF2B5EF4-FFF2-40B4-BE49-F238E27FC236}">
                  <a16:creationId xmlns="" xmlns:a16="http://schemas.microsoft.com/office/drawing/2014/main" id="{7C6FFA97-C5DA-490E-AE35-2A6C7CAF5D10}"/>
                </a:ext>
              </a:extLst>
            </p:cNvPr>
            <p:cNvSpPr>
              <a:spLocks/>
            </p:cNvSpPr>
            <p:nvPr/>
          </p:nvSpPr>
          <p:spPr bwMode="auto">
            <a:xfrm>
              <a:off x="2103438" y="3482975"/>
              <a:ext cx="500062" cy="250825"/>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8" name="Freeform 7">
              <a:extLst>
                <a:ext uri="{FF2B5EF4-FFF2-40B4-BE49-F238E27FC236}">
                  <a16:creationId xmlns="" xmlns:a16="http://schemas.microsoft.com/office/drawing/2014/main" id="{ADAFFD57-470C-4D1C-B7B8-6DF62F6EBA49}"/>
                </a:ext>
              </a:extLst>
            </p:cNvPr>
            <p:cNvSpPr>
              <a:spLocks/>
            </p:cNvSpPr>
            <p:nvPr/>
          </p:nvSpPr>
          <p:spPr bwMode="auto">
            <a:xfrm>
              <a:off x="1827213" y="3181350"/>
              <a:ext cx="503237" cy="252412"/>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9" name="Freeform 8">
              <a:extLst>
                <a:ext uri="{FF2B5EF4-FFF2-40B4-BE49-F238E27FC236}">
                  <a16:creationId xmlns="" xmlns:a16="http://schemas.microsoft.com/office/drawing/2014/main" id="{59781AED-5BA9-488B-BF71-85D25BCCE5CA}"/>
                </a:ext>
              </a:extLst>
            </p:cNvPr>
            <p:cNvSpPr>
              <a:spLocks/>
            </p:cNvSpPr>
            <p:nvPr/>
          </p:nvSpPr>
          <p:spPr bwMode="auto">
            <a:xfrm>
              <a:off x="2338388" y="3148013"/>
              <a:ext cx="219075" cy="217487"/>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0" name="Freeform 9">
              <a:extLst>
                <a:ext uri="{FF2B5EF4-FFF2-40B4-BE49-F238E27FC236}">
                  <a16:creationId xmlns="" xmlns:a16="http://schemas.microsoft.com/office/drawing/2014/main" id="{CF570292-CCC3-4C73-B5CE-F6165F93E048}"/>
                </a:ext>
              </a:extLst>
            </p:cNvPr>
            <p:cNvSpPr>
              <a:spLocks/>
            </p:cNvSpPr>
            <p:nvPr/>
          </p:nvSpPr>
          <p:spPr bwMode="auto">
            <a:xfrm>
              <a:off x="2266950" y="3055938"/>
              <a:ext cx="128587" cy="13335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1" name="Group 180">
            <a:extLst>
              <a:ext uri="{FF2B5EF4-FFF2-40B4-BE49-F238E27FC236}">
                <a16:creationId xmlns="" xmlns:a16="http://schemas.microsoft.com/office/drawing/2014/main" id="{B188BAFB-5FCF-46B8-80A4-FA404CE9BD7A}"/>
              </a:ext>
            </a:extLst>
          </p:cNvPr>
          <p:cNvGrpSpPr/>
          <p:nvPr/>
        </p:nvGrpSpPr>
        <p:grpSpPr>
          <a:xfrm>
            <a:off x="10418567" y="4988822"/>
            <a:ext cx="394198" cy="392906"/>
            <a:chOff x="6416675" y="5076825"/>
            <a:chExt cx="484187" cy="482600"/>
          </a:xfrm>
          <a:solidFill>
            <a:schemeClr val="tx1"/>
          </a:solidFill>
        </p:grpSpPr>
        <p:sp>
          <p:nvSpPr>
            <p:cNvPr id="182" name="Freeform 353">
              <a:extLst>
                <a:ext uri="{FF2B5EF4-FFF2-40B4-BE49-F238E27FC236}">
                  <a16:creationId xmlns="" xmlns:a16="http://schemas.microsoft.com/office/drawing/2014/main" id="{BCD89ECC-1616-48C4-802A-992F262FBDB1}"/>
                </a:ext>
              </a:extLst>
            </p:cNvPr>
            <p:cNvSpPr>
              <a:spLocks noEditPoints="1"/>
            </p:cNvSpPr>
            <p:nvPr/>
          </p:nvSpPr>
          <p:spPr bwMode="auto">
            <a:xfrm>
              <a:off x="6416675" y="5257800"/>
              <a:ext cx="484187" cy="301625"/>
            </a:xfrm>
            <a:custGeom>
              <a:avLst/>
              <a:gdLst>
                <a:gd name="T0" fmla="*/ 107 w 129"/>
                <a:gd name="T1" fmla="*/ 36 h 80"/>
                <a:gd name="T2" fmla="*/ 126 w 129"/>
                <a:gd name="T3" fmla="*/ 24 h 80"/>
                <a:gd name="T4" fmla="*/ 122 w 129"/>
                <a:gd name="T5" fmla="*/ 16 h 80"/>
                <a:gd name="T6" fmla="*/ 64 w 129"/>
                <a:gd name="T7" fmla="*/ 0 h 80"/>
                <a:gd name="T8" fmla="*/ 10 w 129"/>
                <a:gd name="T9" fmla="*/ 36 h 80"/>
                <a:gd name="T10" fmla="*/ 2 w 129"/>
                <a:gd name="T11" fmla="*/ 51 h 80"/>
                <a:gd name="T12" fmla="*/ 16 w 129"/>
                <a:gd name="T13" fmla="*/ 70 h 80"/>
                <a:gd name="T14" fmla="*/ 102 w 129"/>
                <a:gd name="T15" fmla="*/ 80 h 80"/>
                <a:gd name="T16" fmla="*/ 112 w 129"/>
                <a:gd name="T17" fmla="*/ 67 h 80"/>
                <a:gd name="T18" fmla="*/ 128 w 129"/>
                <a:gd name="T19" fmla="*/ 46 h 80"/>
                <a:gd name="T20" fmla="*/ 103 w 129"/>
                <a:gd name="T21" fmla="*/ 36 h 80"/>
                <a:gd name="T22" fmla="*/ 103 w 129"/>
                <a:gd name="T23" fmla="*/ 35 h 80"/>
                <a:gd name="T24" fmla="*/ 64 w 129"/>
                <a:gd name="T25" fmla="*/ 4 h 80"/>
                <a:gd name="T26" fmla="*/ 97 w 129"/>
                <a:gd name="T27" fmla="*/ 29 h 80"/>
                <a:gd name="T28" fmla="*/ 29 w 129"/>
                <a:gd name="T29" fmla="*/ 36 h 80"/>
                <a:gd name="T30" fmla="*/ 64 w 129"/>
                <a:gd name="T31" fmla="*/ 4 h 80"/>
                <a:gd name="T32" fmla="*/ 64 w 129"/>
                <a:gd name="T33" fmla="*/ 24 h 80"/>
                <a:gd name="T34" fmla="*/ 41 w 129"/>
                <a:gd name="T35" fmla="*/ 36 h 80"/>
                <a:gd name="T36" fmla="*/ 86 w 129"/>
                <a:gd name="T37" fmla="*/ 35 h 80"/>
                <a:gd name="T38" fmla="*/ 82 w 129"/>
                <a:gd name="T39" fmla="*/ 36 h 80"/>
                <a:gd name="T40" fmla="*/ 55 w 129"/>
                <a:gd name="T41" fmla="*/ 36 h 80"/>
                <a:gd name="T42" fmla="*/ 64 w 129"/>
                <a:gd name="T43" fmla="*/ 28 h 80"/>
                <a:gd name="T44" fmla="*/ 73 w 129"/>
                <a:gd name="T45" fmla="*/ 36 h 80"/>
                <a:gd name="T46" fmla="*/ 64 w 129"/>
                <a:gd name="T47" fmla="*/ 16 h 80"/>
                <a:gd name="T48" fmla="*/ 33 w 129"/>
                <a:gd name="T49" fmla="*/ 36 h 80"/>
                <a:gd name="T50" fmla="*/ 93 w 129"/>
                <a:gd name="T51" fmla="*/ 31 h 80"/>
                <a:gd name="T52" fmla="*/ 64 w 129"/>
                <a:gd name="T53" fmla="*/ 16 h 80"/>
                <a:gd name="T54" fmla="*/ 104 w 129"/>
                <a:gd name="T55" fmla="*/ 70 h 80"/>
                <a:gd name="T56" fmla="*/ 26 w 129"/>
                <a:gd name="T57" fmla="*/ 72 h 80"/>
                <a:gd name="T58" fmla="*/ 24 w 129"/>
                <a:gd name="T59" fmla="*/ 64 h 80"/>
                <a:gd name="T60" fmla="*/ 10 w 129"/>
                <a:gd name="T61" fmla="*/ 44 h 80"/>
                <a:gd name="T62" fmla="*/ 24 w 129"/>
                <a:gd name="T63" fmla="*/ 44 h 80"/>
                <a:gd name="T64" fmla="*/ 32 w 129"/>
                <a:gd name="T65" fmla="*/ 44 h 80"/>
                <a:gd name="T66" fmla="*/ 40 w 129"/>
                <a:gd name="T67" fmla="*/ 44 h 80"/>
                <a:gd name="T68" fmla="*/ 48 w 129"/>
                <a:gd name="T69" fmla="*/ 44 h 80"/>
                <a:gd name="T70" fmla="*/ 76 w 129"/>
                <a:gd name="T71" fmla="*/ 44 h 80"/>
                <a:gd name="T72" fmla="*/ 84 w 129"/>
                <a:gd name="T73" fmla="*/ 44 h 80"/>
                <a:gd name="T74" fmla="*/ 92 w 129"/>
                <a:gd name="T75" fmla="*/ 44 h 80"/>
                <a:gd name="T76" fmla="*/ 100 w 129"/>
                <a:gd name="T77" fmla="*/ 44 h 80"/>
                <a:gd name="T78" fmla="*/ 108 w 129"/>
                <a:gd name="T79" fmla="*/ 44 h 80"/>
                <a:gd name="T80" fmla="*/ 120 w 129"/>
                <a:gd name="T81"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9" h="80">
                  <a:moveTo>
                    <a:pt x="118" y="36"/>
                  </a:moveTo>
                  <a:cubicBezTo>
                    <a:pt x="107" y="36"/>
                    <a:pt x="107" y="36"/>
                    <a:pt x="107" y="36"/>
                  </a:cubicBezTo>
                  <a:cubicBezTo>
                    <a:pt x="107" y="35"/>
                    <a:pt x="107" y="34"/>
                    <a:pt x="107" y="33"/>
                  </a:cubicBezTo>
                  <a:cubicBezTo>
                    <a:pt x="126" y="24"/>
                    <a:pt x="126" y="24"/>
                    <a:pt x="126" y="24"/>
                  </a:cubicBezTo>
                  <a:cubicBezTo>
                    <a:pt x="128" y="23"/>
                    <a:pt x="129" y="20"/>
                    <a:pt x="128" y="18"/>
                  </a:cubicBezTo>
                  <a:cubicBezTo>
                    <a:pt x="127" y="16"/>
                    <a:pt x="124" y="15"/>
                    <a:pt x="122" y="16"/>
                  </a:cubicBezTo>
                  <a:cubicBezTo>
                    <a:pt x="104" y="26"/>
                    <a:pt x="104" y="26"/>
                    <a:pt x="104" y="26"/>
                  </a:cubicBezTo>
                  <a:cubicBezTo>
                    <a:pt x="97" y="11"/>
                    <a:pt x="82" y="0"/>
                    <a:pt x="64" y="0"/>
                  </a:cubicBezTo>
                  <a:cubicBezTo>
                    <a:pt x="42" y="0"/>
                    <a:pt x="25" y="16"/>
                    <a:pt x="21" y="36"/>
                  </a:cubicBezTo>
                  <a:cubicBezTo>
                    <a:pt x="10" y="36"/>
                    <a:pt x="10" y="36"/>
                    <a:pt x="10" y="36"/>
                  </a:cubicBezTo>
                  <a:cubicBezTo>
                    <a:pt x="4" y="36"/>
                    <a:pt x="0" y="40"/>
                    <a:pt x="0" y="46"/>
                  </a:cubicBezTo>
                  <a:cubicBezTo>
                    <a:pt x="0" y="48"/>
                    <a:pt x="1" y="50"/>
                    <a:pt x="2" y="51"/>
                  </a:cubicBezTo>
                  <a:cubicBezTo>
                    <a:pt x="16" y="67"/>
                    <a:pt x="16" y="67"/>
                    <a:pt x="16" y="67"/>
                  </a:cubicBezTo>
                  <a:cubicBezTo>
                    <a:pt x="16" y="70"/>
                    <a:pt x="16" y="70"/>
                    <a:pt x="16" y="70"/>
                  </a:cubicBezTo>
                  <a:cubicBezTo>
                    <a:pt x="16" y="76"/>
                    <a:pt x="20" y="80"/>
                    <a:pt x="26" y="80"/>
                  </a:cubicBezTo>
                  <a:cubicBezTo>
                    <a:pt x="102" y="80"/>
                    <a:pt x="102" y="80"/>
                    <a:pt x="102" y="80"/>
                  </a:cubicBezTo>
                  <a:cubicBezTo>
                    <a:pt x="108" y="80"/>
                    <a:pt x="112" y="76"/>
                    <a:pt x="112" y="70"/>
                  </a:cubicBezTo>
                  <a:cubicBezTo>
                    <a:pt x="112" y="67"/>
                    <a:pt x="112" y="67"/>
                    <a:pt x="112" y="67"/>
                  </a:cubicBezTo>
                  <a:cubicBezTo>
                    <a:pt x="126" y="51"/>
                    <a:pt x="126" y="51"/>
                    <a:pt x="126" y="51"/>
                  </a:cubicBezTo>
                  <a:cubicBezTo>
                    <a:pt x="127" y="50"/>
                    <a:pt x="128" y="48"/>
                    <a:pt x="128" y="46"/>
                  </a:cubicBezTo>
                  <a:cubicBezTo>
                    <a:pt x="128" y="40"/>
                    <a:pt x="124" y="36"/>
                    <a:pt x="118" y="36"/>
                  </a:cubicBezTo>
                  <a:close/>
                  <a:moveTo>
                    <a:pt x="103" y="36"/>
                  </a:moveTo>
                  <a:cubicBezTo>
                    <a:pt x="101" y="36"/>
                    <a:pt x="101" y="36"/>
                    <a:pt x="101" y="36"/>
                  </a:cubicBezTo>
                  <a:cubicBezTo>
                    <a:pt x="103" y="35"/>
                    <a:pt x="103" y="35"/>
                    <a:pt x="103" y="35"/>
                  </a:cubicBezTo>
                  <a:cubicBezTo>
                    <a:pt x="103" y="35"/>
                    <a:pt x="103" y="36"/>
                    <a:pt x="103" y="36"/>
                  </a:cubicBezTo>
                  <a:close/>
                  <a:moveTo>
                    <a:pt x="64" y="4"/>
                  </a:moveTo>
                  <a:cubicBezTo>
                    <a:pt x="80" y="4"/>
                    <a:pt x="94" y="14"/>
                    <a:pt x="100" y="27"/>
                  </a:cubicBezTo>
                  <a:cubicBezTo>
                    <a:pt x="97" y="29"/>
                    <a:pt x="97" y="29"/>
                    <a:pt x="97" y="29"/>
                  </a:cubicBezTo>
                  <a:cubicBezTo>
                    <a:pt x="91" y="17"/>
                    <a:pt x="79" y="8"/>
                    <a:pt x="64" y="8"/>
                  </a:cubicBezTo>
                  <a:cubicBezTo>
                    <a:pt x="47" y="8"/>
                    <a:pt x="33" y="20"/>
                    <a:pt x="29" y="36"/>
                  </a:cubicBezTo>
                  <a:cubicBezTo>
                    <a:pt x="25" y="36"/>
                    <a:pt x="25" y="36"/>
                    <a:pt x="25" y="36"/>
                  </a:cubicBezTo>
                  <a:cubicBezTo>
                    <a:pt x="29" y="18"/>
                    <a:pt x="45" y="4"/>
                    <a:pt x="64" y="4"/>
                  </a:cubicBezTo>
                  <a:close/>
                  <a:moveTo>
                    <a:pt x="82" y="36"/>
                  </a:moveTo>
                  <a:cubicBezTo>
                    <a:pt x="79" y="29"/>
                    <a:pt x="72" y="24"/>
                    <a:pt x="64" y="24"/>
                  </a:cubicBezTo>
                  <a:cubicBezTo>
                    <a:pt x="56" y="24"/>
                    <a:pt x="49" y="29"/>
                    <a:pt x="46" y="36"/>
                  </a:cubicBezTo>
                  <a:cubicBezTo>
                    <a:pt x="41" y="36"/>
                    <a:pt x="41" y="36"/>
                    <a:pt x="41" y="36"/>
                  </a:cubicBezTo>
                  <a:cubicBezTo>
                    <a:pt x="45" y="27"/>
                    <a:pt x="54" y="20"/>
                    <a:pt x="64" y="20"/>
                  </a:cubicBezTo>
                  <a:cubicBezTo>
                    <a:pt x="74" y="20"/>
                    <a:pt x="82" y="26"/>
                    <a:pt x="86" y="35"/>
                  </a:cubicBezTo>
                  <a:cubicBezTo>
                    <a:pt x="83" y="36"/>
                    <a:pt x="83" y="36"/>
                    <a:pt x="83" y="36"/>
                  </a:cubicBezTo>
                  <a:lnTo>
                    <a:pt x="82" y="36"/>
                  </a:lnTo>
                  <a:close/>
                  <a:moveTo>
                    <a:pt x="64" y="32"/>
                  </a:moveTo>
                  <a:cubicBezTo>
                    <a:pt x="60" y="32"/>
                    <a:pt x="57" y="34"/>
                    <a:pt x="55" y="36"/>
                  </a:cubicBezTo>
                  <a:cubicBezTo>
                    <a:pt x="50" y="36"/>
                    <a:pt x="50" y="36"/>
                    <a:pt x="50" y="36"/>
                  </a:cubicBezTo>
                  <a:cubicBezTo>
                    <a:pt x="53" y="31"/>
                    <a:pt x="58" y="28"/>
                    <a:pt x="64" y="28"/>
                  </a:cubicBezTo>
                  <a:cubicBezTo>
                    <a:pt x="70" y="28"/>
                    <a:pt x="75" y="31"/>
                    <a:pt x="78" y="36"/>
                  </a:cubicBezTo>
                  <a:cubicBezTo>
                    <a:pt x="73" y="36"/>
                    <a:pt x="73" y="36"/>
                    <a:pt x="73" y="36"/>
                  </a:cubicBezTo>
                  <a:cubicBezTo>
                    <a:pt x="71" y="34"/>
                    <a:pt x="68" y="32"/>
                    <a:pt x="64" y="32"/>
                  </a:cubicBezTo>
                  <a:close/>
                  <a:moveTo>
                    <a:pt x="64" y="16"/>
                  </a:moveTo>
                  <a:cubicBezTo>
                    <a:pt x="51" y="16"/>
                    <a:pt x="41" y="24"/>
                    <a:pt x="37" y="36"/>
                  </a:cubicBezTo>
                  <a:cubicBezTo>
                    <a:pt x="33" y="36"/>
                    <a:pt x="33" y="36"/>
                    <a:pt x="33" y="36"/>
                  </a:cubicBezTo>
                  <a:cubicBezTo>
                    <a:pt x="37" y="22"/>
                    <a:pt x="49" y="12"/>
                    <a:pt x="64" y="12"/>
                  </a:cubicBezTo>
                  <a:cubicBezTo>
                    <a:pt x="77" y="12"/>
                    <a:pt x="88" y="20"/>
                    <a:pt x="93" y="31"/>
                  </a:cubicBezTo>
                  <a:cubicBezTo>
                    <a:pt x="90" y="33"/>
                    <a:pt x="90" y="33"/>
                    <a:pt x="90" y="33"/>
                  </a:cubicBezTo>
                  <a:cubicBezTo>
                    <a:pt x="85" y="23"/>
                    <a:pt x="75" y="16"/>
                    <a:pt x="64" y="16"/>
                  </a:cubicBezTo>
                  <a:close/>
                  <a:moveTo>
                    <a:pt x="104" y="64"/>
                  </a:moveTo>
                  <a:cubicBezTo>
                    <a:pt x="104" y="70"/>
                    <a:pt x="104" y="70"/>
                    <a:pt x="104" y="70"/>
                  </a:cubicBezTo>
                  <a:cubicBezTo>
                    <a:pt x="104" y="71"/>
                    <a:pt x="103" y="72"/>
                    <a:pt x="102" y="72"/>
                  </a:cubicBezTo>
                  <a:cubicBezTo>
                    <a:pt x="26" y="72"/>
                    <a:pt x="26" y="72"/>
                    <a:pt x="26" y="72"/>
                  </a:cubicBezTo>
                  <a:cubicBezTo>
                    <a:pt x="25" y="72"/>
                    <a:pt x="24" y="71"/>
                    <a:pt x="24" y="70"/>
                  </a:cubicBezTo>
                  <a:cubicBezTo>
                    <a:pt x="24" y="64"/>
                    <a:pt x="24" y="64"/>
                    <a:pt x="24" y="64"/>
                  </a:cubicBezTo>
                  <a:cubicBezTo>
                    <a:pt x="8" y="46"/>
                    <a:pt x="8" y="46"/>
                    <a:pt x="8" y="46"/>
                  </a:cubicBezTo>
                  <a:cubicBezTo>
                    <a:pt x="8" y="45"/>
                    <a:pt x="9" y="44"/>
                    <a:pt x="10" y="44"/>
                  </a:cubicBezTo>
                  <a:cubicBezTo>
                    <a:pt x="20" y="44"/>
                    <a:pt x="20" y="44"/>
                    <a:pt x="20" y="44"/>
                  </a:cubicBezTo>
                  <a:cubicBezTo>
                    <a:pt x="24" y="44"/>
                    <a:pt x="24" y="44"/>
                    <a:pt x="24" y="44"/>
                  </a:cubicBezTo>
                  <a:cubicBezTo>
                    <a:pt x="28" y="44"/>
                    <a:pt x="28" y="44"/>
                    <a:pt x="28" y="44"/>
                  </a:cubicBezTo>
                  <a:cubicBezTo>
                    <a:pt x="32" y="44"/>
                    <a:pt x="32" y="44"/>
                    <a:pt x="32" y="44"/>
                  </a:cubicBezTo>
                  <a:cubicBezTo>
                    <a:pt x="36" y="44"/>
                    <a:pt x="36" y="44"/>
                    <a:pt x="36" y="44"/>
                  </a:cubicBezTo>
                  <a:cubicBezTo>
                    <a:pt x="40" y="44"/>
                    <a:pt x="40" y="44"/>
                    <a:pt x="40" y="44"/>
                  </a:cubicBezTo>
                  <a:cubicBezTo>
                    <a:pt x="44" y="44"/>
                    <a:pt x="44" y="44"/>
                    <a:pt x="44" y="44"/>
                  </a:cubicBezTo>
                  <a:cubicBezTo>
                    <a:pt x="48" y="44"/>
                    <a:pt x="48" y="44"/>
                    <a:pt x="48" y="44"/>
                  </a:cubicBezTo>
                  <a:cubicBezTo>
                    <a:pt x="52" y="44"/>
                    <a:pt x="52" y="44"/>
                    <a:pt x="52" y="44"/>
                  </a:cubicBezTo>
                  <a:cubicBezTo>
                    <a:pt x="76" y="44"/>
                    <a:pt x="76" y="44"/>
                    <a:pt x="76" y="44"/>
                  </a:cubicBezTo>
                  <a:cubicBezTo>
                    <a:pt x="80" y="44"/>
                    <a:pt x="80" y="44"/>
                    <a:pt x="80" y="44"/>
                  </a:cubicBezTo>
                  <a:cubicBezTo>
                    <a:pt x="84" y="44"/>
                    <a:pt x="84" y="44"/>
                    <a:pt x="84" y="44"/>
                  </a:cubicBezTo>
                  <a:cubicBezTo>
                    <a:pt x="88" y="44"/>
                    <a:pt x="88" y="44"/>
                    <a:pt x="88" y="44"/>
                  </a:cubicBezTo>
                  <a:cubicBezTo>
                    <a:pt x="92" y="44"/>
                    <a:pt x="92" y="44"/>
                    <a:pt x="92" y="44"/>
                  </a:cubicBezTo>
                  <a:cubicBezTo>
                    <a:pt x="96" y="44"/>
                    <a:pt x="96" y="44"/>
                    <a:pt x="96" y="44"/>
                  </a:cubicBezTo>
                  <a:cubicBezTo>
                    <a:pt x="100" y="44"/>
                    <a:pt x="100" y="44"/>
                    <a:pt x="100" y="44"/>
                  </a:cubicBezTo>
                  <a:cubicBezTo>
                    <a:pt x="104" y="44"/>
                    <a:pt x="104" y="44"/>
                    <a:pt x="104" y="44"/>
                  </a:cubicBezTo>
                  <a:cubicBezTo>
                    <a:pt x="108" y="44"/>
                    <a:pt x="108" y="44"/>
                    <a:pt x="108" y="44"/>
                  </a:cubicBezTo>
                  <a:cubicBezTo>
                    <a:pt x="118" y="44"/>
                    <a:pt x="118" y="44"/>
                    <a:pt x="118" y="44"/>
                  </a:cubicBezTo>
                  <a:cubicBezTo>
                    <a:pt x="119" y="44"/>
                    <a:pt x="120" y="45"/>
                    <a:pt x="120" y="46"/>
                  </a:cubicBezTo>
                  <a:lnTo>
                    <a:pt x="104"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3" name="Freeform 354">
              <a:extLst>
                <a:ext uri="{FF2B5EF4-FFF2-40B4-BE49-F238E27FC236}">
                  <a16:creationId xmlns="" xmlns:a16="http://schemas.microsoft.com/office/drawing/2014/main" id="{1F0A1E59-4406-4D64-9100-F8CCA9A40CEC}"/>
                </a:ext>
              </a:extLst>
            </p:cNvPr>
            <p:cNvSpPr>
              <a:spLocks/>
            </p:cNvSpPr>
            <p:nvPr/>
          </p:nvSpPr>
          <p:spPr bwMode="auto">
            <a:xfrm>
              <a:off x="6529388" y="5145088"/>
              <a:ext cx="41275" cy="112712"/>
            </a:xfrm>
            <a:custGeom>
              <a:avLst/>
              <a:gdLst>
                <a:gd name="T0" fmla="*/ 2 w 11"/>
                <a:gd name="T1" fmla="*/ 29 h 30"/>
                <a:gd name="T2" fmla="*/ 2 w 11"/>
                <a:gd name="T3" fmla="*/ 29 h 30"/>
                <a:gd name="T4" fmla="*/ 2 w 11"/>
                <a:gd name="T5" fmla="*/ 29 h 30"/>
                <a:gd name="T6" fmla="*/ 4 w 11"/>
                <a:gd name="T7" fmla="*/ 30 h 30"/>
                <a:gd name="T8" fmla="*/ 6 w 11"/>
                <a:gd name="T9" fmla="*/ 28 h 30"/>
                <a:gd name="T10" fmla="*/ 6 w 11"/>
                <a:gd name="T11" fmla="*/ 27 h 30"/>
                <a:gd name="T12" fmla="*/ 6 w 11"/>
                <a:gd name="T13" fmla="*/ 27 h 30"/>
                <a:gd name="T14" fmla="*/ 7 w 11"/>
                <a:gd name="T15" fmla="*/ 16 h 30"/>
                <a:gd name="T16" fmla="*/ 9 w 11"/>
                <a:gd name="T17" fmla="*/ 1 h 30"/>
                <a:gd name="T18" fmla="*/ 7 w 11"/>
                <a:gd name="T19" fmla="*/ 0 h 30"/>
                <a:gd name="T20" fmla="*/ 5 w 11"/>
                <a:gd name="T21" fmla="*/ 2 h 30"/>
                <a:gd name="T22" fmla="*/ 5 w 11"/>
                <a:gd name="T23" fmla="*/ 3 h 30"/>
                <a:gd name="T24" fmla="*/ 5 w 11"/>
                <a:gd name="T25" fmla="*/ 3 h 30"/>
                <a:gd name="T26" fmla="*/ 5 w 11"/>
                <a:gd name="T27" fmla="*/ 3 h 30"/>
                <a:gd name="T28" fmla="*/ 5 w 11"/>
                <a:gd name="T29" fmla="*/ 3 h 30"/>
                <a:gd name="T30" fmla="*/ 4 w 11"/>
                <a:gd name="T31" fmla="*/ 14 h 30"/>
                <a:gd name="T32" fmla="*/ 2 w 11"/>
                <a:gd name="T33" fmla="*/ 29 h 30"/>
                <a:gd name="T34" fmla="*/ 2 w 11"/>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30">
                  <a:moveTo>
                    <a:pt x="2" y="29"/>
                  </a:moveTo>
                  <a:cubicBezTo>
                    <a:pt x="2" y="29"/>
                    <a:pt x="2" y="29"/>
                    <a:pt x="2" y="29"/>
                  </a:cubicBezTo>
                  <a:cubicBezTo>
                    <a:pt x="2" y="29"/>
                    <a:pt x="2" y="29"/>
                    <a:pt x="2" y="29"/>
                  </a:cubicBezTo>
                  <a:cubicBezTo>
                    <a:pt x="2" y="30"/>
                    <a:pt x="3" y="30"/>
                    <a:pt x="4" y="30"/>
                  </a:cubicBezTo>
                  <a:cubicBezTo>
                    <a:pt x="5" y="30"/>
                    <a:pt x="6" y="29"/>
                    <a:pt x="6" y="28"/>
                  </a:cubicBezTo>
                  <a:cubicBezTo>
                    <a:pt x="6" y="28"/>
                    <a:pt x="6" y="28"/>
                    <a:pt x="6" y="27"/>
                  </a:cubicBezTo>
                  <a:cubicBezTo>
                    <a:pt x="6" y="27"/>
                    <a:pt x="6" y="27"/>
                    <a:pt x="6" y="27"/>
                  </a:cubicBezTo>
                  <a:cubicBezTo>
                    <a:pt x="4" y="24"/>
                    <a:pt x="6" y="20"/>
                    <a:pt x="7" y="16"/>
                  </a:cubicBezTo>
                  <a:cubicBezTo>
                    <a:pt x="9" y="11"/>
                    <a:pt x="11" y="6"/>
                    <a:pt x="9" y="1"/>
                  </a:cubicBezTo>
                  <a:cubicBezTo>
                    <a:pt x="9" y="1"/>
                    <a:pt x="8" y="0"/>
                    <a:pt x="7" y="0"/>
                  </a:cubicBezTo>
                  <a:cubicBezTo>
                    <a:pt x="6" y="0"/>
                    <a:pt x="5" y="1"/>
                    <a:pt x="5" y="2"/>
                  </a:cubicBezTo>
                  <a:cubicBezTo>
                    <a:pt x="5" y="2"/>
                    <a:pt x="5" y="2"/>
                    <a:pt x="5" y="3"/>
                  </a:cubicBezTo>
                  <a:cubicBezTo>
                    <a:pt x="5" y="3"/>
                    <a:pt x="5" y="3"/>
                    <a:pt x="5" y="3"/>
                  </a:cubicBezTo>
                  <a:cubicBezTo>
                    <a:pt x="5" y="3"/>
                    <a:pt x="5" y="3"/>
                    <a:pt x="5" y="3"/>
                  </a:cubicBezTo>
                  <a:cubicBezTo>
                    <a:pt x="5" y="3"/>
                    <a:pt x="5" y="3"/>
                    <a:pt x="5" y="3"/>
                  </a:cubicBezTo>
                  <a:cubicBezTo>
                    <a:pt x="7" y="6"/>
                    <a:pt x="5" y="10"/>
                    <a:pt x="4" y="14"/>
                  </a:cubicBezTo>
                  <a:cubicBezTo>
                    <a:pt x="2" y="19"/>
                    <a:pt x="0" y="24"/>
                    <a:pt x="2" y="29"/>
                  </a:cubicBezTo>
                  <a:cubicBezTo>
                    <a:pt x="2" y="29"/>
                    <a:pt x="2" y="29"/>
                    <a:pt x="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4" name="Freeform 355">
              <a:extLst>
                <a:ext uri="{FF2B5EF4-FFF2-40B4-BE49-F238E27FC236}">
                  <a16:creationId xmlns="" xmlns:a16="http://schemas.microsoft.com/office/drawing/2014/main" id="{9772D5FD-7E23-42FC-B6FF-FE22FA834761}"/>
                </a:ext>
              </a:extLst>
            </p:cNvPr>
            <p:cNvSpPr>
              <a:spLocks/>
            </p:cNvSpPr>
            <p:nvPr/>
          </p:nvSpPr>
          <p:spPr bwMode="auto">
            <a:xfrm>
              <a:off x="6708775" y="5141913"/>
              <a:ext cx="46037" cy="112712"/>
            </a:xfrm>
            <a:custGeom>
              <a:avLst/>
              <a:gdLst>
                <a:gd name="T0" fmla="*/ 3 w 12"/>
                <a:gd name="T1" fmla="*/ 29 h 30"/>
                <a:gd name="T2" fmla="*/ 3 w 12"/>
                <a:gd name="T3" fmla="*/ 29 h 30"/>
                <a:gd name="T4" fmla="*/ 3 w 12"/>
                <a:gd name="T5" fmla="*/ 29 h 30"/>
                <a:gd name="T6" fmla="*/ 4 w 12"/>
                <a:gd name="T7" fmla="*/ 30 h 30"/>
                <a:gd name="T8" fmla="*/ 6 w 12"/>
                <a:gd name="T9" fmla="*/ 28 h 30"/>
                <a:gd name="T10" fmla="*/ 6 w 12"/>
                <a:gd name="T11" fmla="*/ 28 h 30"/>
                <a:gd name="T12" fmla="*/ 6 w 12"/>
                <a:gd name="T13" fmla="*/ 28 h 30"/>
                <a:gd name="T14" fmla="*/ 8 w 12"/>
                <a:gd name="T15" fmla="*/ 16 h 30"/>
                <a:gd name="T16" fmla="*/ 10 w 12"/>
                <a:gd name="T17" fmla="*/ 2 h 30"/>
                <a:gd name="T18" fmla="*/ 8 w 12"/>
                <a:gd name="T19" fmla="*/ 0 h 30"/>
                <a:gd name="T20" fmla="*/ 6 w 12"/>
                <a:gd name="T21" fmla="*/ 2 h 30"/>
                <a:gd name="T22" fmla="*/ 6 w 12"/>
                <a:gd name="T23" fmla="*/ 3 h 30"/>
                <a:gd name="T24" fmla="*/ 6 w 12"/>
                <a:gd name="T25" fmla="*/ 3 h 30"/>
                <a:gd name="T26" fmla="*/ 6 w 12"/>
                <a:gd name="T27" fmla="*/ 3 h 30"/>
                <a:gd name="T28" fmla="*/ 6 w 12"/>
                <a:gd name="T29" fmla="*/ 3 h 30"/>
                <a:gd name="T30" fmla="*/ 4 w 12"/>
                <a:gd name="T31" fmla="*/ 15 h 30"/>
                <a:gd name="T32" fmla="*/ 3 w 12"/>
                <a:gd name="T33" fmla="*/ 29 h 30"/>
                <a:gd name="T34" fmla="*/ 3 w 12"/>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30">
                  <a:moveTo>
                    <a:pt x="3" y="29"/>
                  </a:moveTo>
                  <a:cubicBezTo>
                    <a:pt x="3" y="29"/>
                    <a:pt x="3" y="29"/>
                    <a:pt x="3" y="29"/>
                  </a:cubicBezTo>
                  <a:cubicBezTo>
                    <a:pt x="3" y="29"/>
                    <a:pt x="3" y="29"/>
                    <a:pt x="3" y="29"/>
                  </a:cubicBezTo>
                  <a:cubicBezTo>
                    <a:pt x="3" y="30"/>
                    <a:pt x="4" y="30"/>
                    <a:pt x="4" y="30"/>
                  </a:cubicBezTo>
                  <a:cubicBezTo>
                    <a:pt x="6" y="30"/>
                    <a:pt x="6" y="30"/>
                    <a:pt x="6" y="28"/>
                  </a:cubicBezTo>
                  <a:cubicBezTo>
                    <a:pt x="6" y="28"/>
                    <a:pt x="6" y="28"/>
                    <a:pt x="6" y="28"/>
                  </a:cubicBezTo>
                  <a:cubicBezTo>
                    <a:pt x="6" y="28"/>
                    <a:pt x="6" y="28"/>
                    <a:pt x="6" y="28"/>
                  </a:cubicBezTo>
                  <a:cubicBezTo>
                    <a:pt x="5" y="24"/>
                    <a:pt x="6" y="20"/>
                    <a:pt x="8" y="16"/>
                  </a:cubicBezTo>
                  <a:cubicBezTo>
                    <a:pt x="10" y="12"/>
                    <a:pt x="12" y="7"/>
                    <a:pt x="10" y="2"/>
                  </a:cubicBezTo>
                  <a:cubicBezTo>
                    <a:pt x="9" y="1"/>
                    <a:pt x="9" y="0"/>
                    <a:pt x="8" y="0"/>
                  </a:cubicBezTo>
                  <a:cubicBezTo>
                    <a:pt x="7" y="0"/>
                    <a:pt x="6" y="1"/>
                    <a:pt x="6" y="2"/>
                  </a:cubicBezTo>
                  <a:cubicBezTo>
                    <a:pt x="6" y="3"/>
                    <a:pt x="6" y="3"/>
                    <a:pt x="6" y="3"/>
                  </a:cubicBezTo>
                  <a:cubicBezTo>
                    <a:pt x="6" y="3"/>
                    <a:pt x="6" y="3"/>
                    <a:pt x="6" y="3"/>
                  </a:cubicBezTo>
                  <a:cubicBezTo>
                    <a:pt x="6" y="3"/>
                    <a:pt x="6" y="3"/>
                    <a:pt x="6" y="3"/>
                  </a:cubicBezTo>
                  <a:cubicBezTo>
                    <a:pt x="6" y="3"/>
                    <a:pt x="6" y="3"/>
                    <a:pt x="6" y="3"/>
                  </a:cubicBezTo>
                  <a:cubicBezTo>
                    <a:pt x="8" y="7"/>
                    <a:pt x="6" y="11"/>
                    <a:pt x="4" y="15"/>
                  </a:cubicBezTo>
                  <a:cubicBezTo>
                    <a:pt x="3" y="19"/>
                    <a:pt x="0" y="24"/>
                    <a:pt x="3" y="29"/>
                  </a:cubicBezTo>
                  <a:cubicBezTo>
                    <a:pt x="3" y="29"/>
                    <a:pt x="3" y="29"/>
                    <a:pt x="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5" name="Freeform 356">
              <a:extLst>
                <a:ext uri="{FF2B5EF4-FFF2-40B4-BE49-F238E27FC236}">
                  <a16:creationId xmlns="" xmlns:a16="http://schemas.microsoft.com/office/drawing/2014/main" id="{BB064855-FE27-4253-ACDA-3E626D6D9C42}"/>
                </a:ext>
              </a:extLst>
            </p:cNvPr>
            <p:cNvSpPr>
              <a:spLocks/>
            </p:cNvSpPr>
            <p:nvPr/>
          </p:nvSpPr>
          <p:spPr bwMode="auto">
            <a:xfrm>
              <a:off x="6634163" y="5076825"/>
              <a:ext cx="41275" cy="112712"/>
            </a:xfrm>
            <a:custGeom>
              <a:avLst/>
              <a:gdLst>
                <a:gd name="T0" fmla="*/ 2 w 11"/>
                <a:gd name="T1" fmla="*/ 29 h 30"/>
                <a:gd name="T2" fmla="*/ 2 w 11"/>
                <a:gd name="T3" fmla="*/ 29 h 30"/>
                <a:gd name="T4" fmla="*/ 2 w 11"/>
                <a:gd name="T5" fmla="*/ 29 h 30"/>
                <a:gd name="T6" fmla="*/ 4 w 11"/>
                <a:gd name="T7" fmla="*/ 30 h 30"/>
                <a:gd name="T8" fmla="*/ 6 w 11"/>
                <a:gd name="T9" fmla="*/ 28 h 30"/>
                <a:gd name="T10" fmla="*/ 6 w 11"/>
                <a:gd name="T11" fmla="*/ 28 h 30"/>
                <a:gd name="T12" fmla="*/ 6 w 11"/>
                <a:gd name="T13" fmla="*/ 28 h 30"/>
                <a:gd name="T14" fmla="*/ 8 w 11"/>
                <a:gd name="T15" fmla="*/ 16 h 30"/>
                <a:gd name="T16" fmla="*/ 9 w 11"/>
                <a:gd name="T17" fmla="*/ 1 h 30"/>
                <a:gd name="T18" fmla="*/ 7 w 11"/>
                <a:gd name="T19" fmla="*/ 0 h 30"/>
                <a:gd name="T20" fmla="*/ 5 w 11"/>
                <a:gd name="T21" fmla="*/ 2 h 30"/>
                <a:gd name="T22" fmla="*/ 6 w 11"/>
                <a:gd name="T23" fmla="*/ 3 h 30"/>
                <a:gd name="T24" fmla="*/ 6 w 11"/>
                <a:gd name="T25" fmla="*/ 3 h 30"/>
                <a:gd name="T26" fmla="*/ 6 w 11"/>
                <a:gd name="T27" fmla="*/ 3 h 30"/>
                <a:gd name="T28" fmla="*/ 6 w 11"/>
                <a:gd name="T29" fmla="*/ 3 h 30"/>
                <a:gd name="T30" fmla="*/ 4 w 11"/>
                <a:gd name="T31" fmla="*/ 14 h 30"/>
                <a:gd name="T32" fmla="*/ 2 w 11"/>
                <a:gd name="T33" fmla="*/ 29 h 30"/>
                <a:gd name="T34" fmla="*/ 2 w 11"/>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30">
                  <a:moveTo>
                    <a:pt x="2" y="29"/>
                  </a:moveTo>
                  <a:cubicBezTo>
                    <a:pt x="2" y="29"/>
                    <a:pt x="2" y="29"/>
                    <a:pt x="2" y="29"/>
                  </a:cubicBezTo>
                  <a:cubicBezTo>
                    <a:pt x="2" y="29"/>
                    <a:pt x="2" y="29"/>
                    <a:pt x="2" y="29"/>
                  </a:cubicBezTo>
                  <a:cubicBezTo>
                    <a:pt x="2" y="30"/>
                    <a:pt x="3" y="30"/>
                    <a:pt x="4" y="30"/>
                  </a:cubicBezTo>
                  <a:cubicBezTo>
                    <a:pt x="5" y="30"/>
                    <a:pt x="6" y="29"/>
                    <a:pt x="6" y="28"/>
                  </a:cubicBezTo>
                  <a:cubicBezTo>
                    <a:pt x="6" y="28"/>
                    <a:pt x="6" y="28"/>
                    <a:pt x="6" y="28"/>
                  </a:cubicBezTo>
                  <a:cubicBezTo>
                    <a:pt x="6" y="28"/>
                    <a:pt x="6" y="28"/>
                    <a:pt x="6" y="28"/>
                  </a:cubicBezTo>
                  <a:cubicBezTo>
                    <a:pt x="4" y="24"/>
                    <a:pt x="6" y="20"/>
                    <a:pt x="8" y="16"/>
                  </a:cubicBezTo>
                  <a:cubicBezTo>
                    <a:pt x="9" y="11"/>
                    <a:pt x="11" y="6"/>
                    <a:pt x="9" y="1"/>
                  </a:cubicBezTo>
                  <a:cubicBezTo>
                    <a:pt x="9" y="1"/>
                    <a:pt x="8" y="0"/>
                    <a:pt x="7" y="0"/>
                  </a:cubicBezTo>
                  <a:cubicBezTo>
                    <a:pt x="6" y="0"/>
                    <a:pt x="5" y="1"/>
                    <a:pt x="5" y="2"/>
                  </a:cubicBezTo>
                  <a:cubicBezTo>
                    <a:pt x="5" y="2"/>
                    <a:pt x="5" y="3"/>
                    <a:pt x="6" y="3"/>
                  </a:cubicBezTo>
                  <a:cubicBezTo>
                    <a:pt x="6" y="3"/>
                    <a:pt x="6" y="3"/>
                    <a:pt x="6" y="3"/>
                  </a:cubicBezTo>
                  <a:cubicBezTo>
                    <a:pt x="6" y="3"/>
                    <a:pt x="6" y="3"/>
                    <a:pt x="6" y="3"/>
                  </a:cubicBezTo>
                  <a:cubicBezTo>
                    <a:pt x="6" y="3"/>
                    <a:pt x="6" y="3"/>
                    <a:pt x="6" y="3"/>
                  </a:cubicBezTo>
                  <a:cubicBezTo>
                    <a:pt x="7" y="7"/>
                    <a:pt x="6" y="10"/>
                    <a:pt x="4" y="14"/>
                  </a:cubicBezTo>
                  <a:cubicBezTo>
                    <a:pt x="2" y="19"/>
                    <a:pt x="0" y="24"/>
                    <a:pt x="2" y="29"/>
                  </a:cubicBezTo>
                  <a:cubicBezTo>
                    <a:pt x="2" y="29"/>
                    <a:pt x="2" y="29"/>
                    <a:pt x="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6" name="Group 185">
            <a:extLst>
              <a:ext uri="{FF2B5EF4-FFF2-40B4-BE49-F238E27FC236}">
                <a16:creationId xmlns="" xmlns:a16="http://schemas.microsoft.com/office/drawing/2014/main" id="{AF0E33C6-0DC3-44EC-AA08-71750F20AB65}"/>
              </a:ext>
            </a:extLst>
          </p:cNvPr>
          <p:cNvGrpSpPr/>
          <p:nvPr/>
        </p:nvGrpSpPr>
        <p:grpSpPr>
          <a:xfrm rot="20700000">
            <a:off x="9567345" y="5068938"/>
            <a:ext cx="405539" cy="232673"/>
            <a:chOff x="7779638" y="1072086"/>
            <a:chExt cx="436722" cy="250564"/>
          </a:xfrm>
          <a:solidFill>
            <a:schemeClr val="tx1"/>
          </a:solidFill>
        </p:grpSpPr>
        <p:sp>
          <p:nvSpPr>
            <p:cNvPr id="187" name="Freeform 16">
              <a:extLst>
                <a:ext uri="{FF2B5EF4-FFF2-40B4-BE49-F238E27FC236}">
                  <a16:creationId xmlns="" xmlns:a16="http://schemas.microsoft.com/office/drawing/2014/main" id="{EDA6363E-7CE9-4849-BB89-CBDB8A627974}"/>
                </a:ext>
              </a:extLst>
            </p:cNvPr>
            <p:cNvSpPr>
              <a:spLocks/>
            </p:cNvSpPr>
            <p:nvPr/>
          </p:nvSpPr>
          <p:spPr bwMode="auto">
            <a:xfrm>
              <a:off x="7829045" y="1124140"/>
              <a:ext cx="117342" cy="146456"/>
            </a:xfrm>
            <a:custGeom>
              <a:avLst/>
              <a:gdLst>
                <a:gd name="T0" fmla="*/ 40 w 56"/>
                <a:gd name="T1" fmla="*/ 35 h 70"/>
                <a:gd name="T2" fmla="*/ 56 w 56"/>
                <a:gd name="T3" fmla="*/ 0 h 70"/>
                <a:gd name="T4" fmla="*/ 20 w 56"/>
                <a:gd name="T5" fmla="*/ 0 h 70"/>
                <a:gd name="T6" fmla="*/ 0 w 56"/>
                <a:gd name="T7" fmla="*/ 19 h 70"/>
                <a:gd name="T8" fmla="*/ 0 w 56"/>
                <a:gd name="T9" fmla="*/ 51 h 70"/>
                <a:gd name="T10" fmla="*/ 20 w 56"/>
                <a:gd name="T11" fmla="*/ 70 h 70"/>
                <a:gd name="T12" fmla="*/ 56 w 56"/>
                <a:gd name="T13" fmla="*/ 70 h 70"/>
                <a:gd name="T14" fmla="*/ 40 w 56"/>
                <a:gd name="T15" fmla="*/ 35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70">
                  <a:moveTo>
                    <a:pt x="40" y="35"/>
                  </a:moveTo>
                  <a:cubicBezTo>
                    <a:pt x="40" y="21"/>
                    <a:pt x="46" y="8"/>
                    <a:pt x="56" y="0"/>
                  </a:cubicBezTo>
                  <a:cubicBezTo>
                    <a:pt x="20" y="0"/>
                    <a:pt x="20" y="0"/>
                    <a:pt x="20" y="0"/>
                  </a:cubicBezTo>
                  <a:cubicBezTo>
                    <a:pt x="18" y="10"/>
                    <a:pt x="10" y="17"/>
                    <a:pt x="0" y="19"/>
                  </a:cubicBezTo>
                  <a:cubicBezTo>
                    <a:pt x="0" y="51"/>
                    <a:pt x="0" y="51"/>
                    <a:pt x="0" y="51"/>
                  </a:cubicBezTo>
                  <a:cubicBezTo>
                    <a:pt x="10" y="52"/>
                    <a:pt x="18" y="60"/>
                    <a:pt x="20" y="70"/>
                  </a:cubicBezTo>
                  <a:cubicBezTo>
                    <a:pt x="56" y="70"/>
                    <a:pt x="56" y="70"/>
                    <a:pt x="56" y="70"/>
                  </a:cubicBezTo>
                  <a:cubicBezTo>
                    <a:pt x="46" y="62"/>
                    <a:pt x="40" y="49"/>
                    <a:pt x="4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8" name="Freeform 17">
              <a:extLst>
                <a:ext uri="{FF2B5EF4-FFF2-40B4-BE49-F238E27FC236}">
                  <a16:creationId xmlns="" xmlns:a16="http://schemas.microsoft.com/office/drawing/2014/main" id="{22351EF7-C174-412F-BF53-93E90E922DB5}"/>
                </a:ext>
              </a:extLst>
            </p:cNvPr>
            <p:cNvSpPr>
              <a:spLocks/>
            </p:cNvSpPr>
            <p:nvPr/>
          </p:nvSpPr>
          <p:spPr bwMode="auto">
            <a:xfrm>
              <a:off x="8049611" y="1124140"/>
              <a:ext cx="114695" cy="146456"/>
            </a:xfrm>
            <a:custGeom>
              <a:avLst/>
              <a:gdLst>
                <a:gd name="T0" fmla="*/ 35 w 55"/>
                <a:gd name="T1" fmla="*/ 0 h 70"/>
                <a:gd name="T2" fmla="*/ 0 w 55"/>
                <a:gd name="T3" fmla="*/ 0 h 70"/>
                <a:gd name="T4" fmla="*/ 15 w 55"/>
                <a:gd name="T5" fmla="*/ 35 h 70"/>
                <a:gd name="T6" fmla="*/ 0 w 55"/>
                <a:gd name="T7" fmla="*/ 70 h 70"/>
                <a:gd name="T8" fmla="*/ 35 w 55"/>
                <a:gd name="T9" fmla="*/ 70 h 70"/>
                <a:gd name="T10" fmla="*/ 55 w 55"/>
                <a:gd name="T11" fmla="*/ 51 h 70"/>
                <a:gd name="T12" fmla="*/ 55 w 55"/>
                <a:gd name="T13" fmla="*/ 19 h 70"/>
                <a:gd name="T14" fmla="*/ 35 w 5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70">
                  <a:moveTo>
                    <a:pt x="35" y="0"/>
                  </a:moveTo>
                  <a:cubicBezTo>
                    <a:pt x="0" y="0"/>
                    <a:pt x="0" y="0"/>
                    <a:pt x="0" y="0"/>
                  </a:cubicBezTo>
                  <a:cubicBezTo>
                    <a:pt x="9" y="8"/>
                    <a:pt x="15" y="21"/>
                    <a:pt x="15" y="35"/>
                  </a:cubicBezTo>
                  <a:cubicBezTo>
                    <a:pt x="15" y="49"/>
                    <a:pt x="9" y="62"/>
                    <a:pt x="0" y="70"/>
                  </a:cubicBezTo>
                  <a:cubicBezTo>
                    <a:pt x="35" y="70"/>
                    <a:pt x="35" y="70"/>
                    <a:pt x="35" y="70"/>
                  </a:cubicBezTo>
                  <a:cubicBezTo>
                    <a:pt x="37" y="60"/>
                    <a:pt x="45" y="52"/>
                    <a:pt x="55" y="51"/>
                  </a:cubicBezTo>
                  <a:cubicBezTo>
                    <a:pt x="55" y="19"/>
                    <a:pt x="55" y="19"/>
                    <a:pt x="55" y="19"/>
                  </a:cubicBezTo>
                  <a:cubicBezTo>
                    <a:pt x="45" y="17"/>
                    <a:pt x="37" y="1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9" name="Freeform 18">
              <a:extLst>
                <a:ext uri="{FF2B5EF4-FFF2-40B4-BE49-F238E27FC236}">
                  <a16:creationId xmlns="" xmlns:a16="http://schemas.microsoft.com/office/drawing/2014/main" id="{37BCC02D-E1F4-4FB9-82E7-5B69B683B952}"/>
                </a:ext>
              </a:extLst>
            </p:cNvPr>
            <p:cNvSpPr>
              <a:spLocks noEditPoints="1"/>
            </p:cNvSpPr>
            <p:nvPr/>
          </p:nvSpPr>
          <p:spPr bwMode="auto">
            <a:xfrm>
              <a:off x="7932270" y="1124140"/>
              <a:ext cx="129693" cy="146456"/>
            </a:xfrm>
            <a:custGeom>
              <a:avLst/>
              <a:gdLst>
                <a:gd name="T0" fmla="*/ 31 w 62"/>
                <a:gd name="T1" fmla="*/ 0 h 70"/>
                <a:gd name="T2" fmla="*/ 0 w 62"/>
                <a:gd name="T3" fmla="*/ 35 h 70"/>
                <a:gd name="T4" fmla="*/ 31 w 62"/>
                <a:gd name="T5" fmla="*/ 70 h 70"/>
                <a:gd name="T6" fmla="*/ 62 w 62"/>
                <a:gd name="T7" fmla="*/ 35 h 70"/>
                <a:gd name="T8" fmla="*/ 31 w 62"/>
                <a:gd name="T9" fmla="*/ 0 h 70"/>
                <a:gd name="T10" fmla="*/ 34 w 62"/>
                <a:gd name="T11" fmla="*/ 54 h 70"/>
                <a:gd name="T12" fmla="*/ 34 w 62"/>
                <a:gd name="T13" fmla="*/ 61 h 70"/>
                <a:gd name="T14" fmla="*/ 28 w 62"/>
                <a:gd name="T15" fmla="*/ 61 h 70"/>
                <a:gd name="T16" fmla="*/ 28 w 62"/>
                <a:gd name="T17" fmla="*/ 55 h 70"/>
                <a:gd name="T18" fmla="*/ 17 w 62"/>
                <a:gd name="T19" fmla="*/ 52 h 70"/>
                <a:gd name="T20" fmla="*/ 19 w 62"/>
                <a:gd name="T21" fmla="*/ 45 h 70"/>
                <a:gd name="T22" fmla="*/ 29 w 62"/>
                <a:gd name="T23" fmla="*/ 47 h 70"/>
                <a:gd name="T24" fmla="*/ 36 w 62"/>
                <a:gd name="T25" fmla="*/ 43 h 70"/>
                <a:gd name="T26" fmla="*/ 29 w 62"/>
                <a:gd name="T27" fmla="*/ 38 h 70"/>
                <a:gd name="T28" fmla="*/ 18 w 62"/>
                <a:gd name="T29" fmla="*/ 26 h 70"/>
                <a:gd name="T30" fmla="*/ 28 w 62"/>
                <a:gd name="T31" fmla="*/ 15 h 70"/>
                <a:gd name="T32" fmla="*/ 28 w 62"/>
                <a:gd name="T33" fmla="*/ 9 h 70"/>
                <a:gd name="T34" fmla="*/ 34 w 62"/>
                <a:gd name="T35" fmla="*/ 9 h 70"/>
                <a:gd name="T36" fmla="*/ 34 w 62"/>
                <a:gd name="T37" fmla="*/ 15 h 70"/>
                <a:gd name="T38" fmla="*/ 44 w 62"/>
                <a:gd name="T39" fmla="*/ 17 h 70"/>
                <a:gd name="T40" fmla="*/ 42 w 62"/>
                <a:gd name="T41" fmla="*/ 24 h 70"/>
                <a:gd name="T42" fmla="*/ 33 w 62"/>
                <a:gd name="T43" fmla="*/ 22 h 70"/>
                <a:gd name="T44" fmla="*/ 27 w 62"/>
                <a:gd name="T45" fmla="*/ 25 h 70"/>
                <a:gd name="T46" fmla="*/ 35 w 62"/>
                <a:gd name="T47" fmla="*/ 31 h 70"/>
                <a:gd name="T48" fmla="*/ 45 w 62"/>
                <a:gd name="T49" fmla="*/ 43 h 70"/>
                <a:gd name="T50" fmla="*/ 34 w 62"/>
                <a:gd name="T51" fmla="*/ 5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70">
                  <a:moveTo>
                    <a:pt x="31" y="0"/>
                  </a:moveTo>
                  <a:cubicBezTo>
                    <a:pt x="14" y="0"/>
                    <a:pt x="0" y="15"/>
                    <a:pt x="0" y="35"/>
                  </a:cubicBezTo>
                  <a:cubicBezTo>
                    <a:pt x="0" y="54"/>
                    <a:pt x="14" y="70"/>
                    <a:pt x="31" y="70"/>
                  </a:cubicBezTo>
                  <a:cubicBezTo>
                    <a:pt x="48" y="70"/>
                    <a:pt x="62" y="54"/>
                    <a:pt x="62" y="35"/>
                  </a:cubicBezTo>
                  <a:cubicBezTo>
                    <a:pt x="62" y="15"/>
                    <a:pt x="48" y="0"/>
                    <a:pt x="31" y="0"/>
                  </a:cubicBezTo>
                  <a:close/>
                  <a:moveTo>
                    <a:pt x="34" y="54"/>
                  </a:moveTo>
                  <a:cubicBezTo>
                    <a:pt x="34" y="61"/>
                    <a:pt x="34" y="61"/>
                    <a:pt x="34" y="61"/>
                  </a:cubicBezTo>
                  <a:cubicBezTo>
                    <a:pt x="28" y="61"/>
                    <a:pt x="28" y="61"/>
                    <a:pt x="28" y="61"/>
                  </a:cubicBezTo>
                  <a:cubicBezTo>
                    <a:pt x="28" y="55"/>
                    <a:pt x="28" y="55"/>
                    <a:pt x="28" y="55"/>
                  </a:cubicBezTo>
                  <a:cubicBezTo>
                    <a:pt x="24" y="54"/>
                    <a:pt x="20" y="53"/>
                    <a:pt x="17" y="52"/>
                  </a:cubicBezTo>
                  <a:cubicBezTo>
                    <a:pt x="19" y="45"/>
                    <a:pt x="19" y="45"/>
                    <a:pt x="19" y="45"/>
                  </a:cubicBezTo>
                  <a:cubicBezTo>
                    <a:pt x="22" y="46"/>
                    <a:pt x="25" y="47"/>
                    <a:pt x="29" y="47"/>
                  </a:cubicBezTo>
                  <a:cubicBezTo>
                    <a:pt x="33" y="47"/>
                    <a:pt x="36" y="46"/>
                    <a:pt x="36" y="43"/>
                  </a:cubicBezTo>
                  <a:cubicBezTo>
                    <a:pt x="36" y="41"/>
                    <a:pt x="34" y="40"/>
                    <a:pt x="29" y="38"/>
                  </a:cubicBezTo>
                  <a:cubicBezTo>
                    <a:pt x="22" y="36"/>
                    <a:pt x="18" y="33"/>
                    <a:pt x="18" y="26"/>
                  </a:cubicBezTo>
                  <a:cubicBezTo>
                    <a:pt x="18" y="21"/>
                    <a:pt x="21" y="16"/>
                    <a:pt x="28" y="15"/>
                  </a:cubicBezTo>
                  <a:cubicBezTo>
                    <a:pt x="28" y="9"/>
                    <a:pt x="28" y="9"/>
                    <a:pt x="28" y="9"/>
                  </a:cubicBezTo>
                  <a:cubicBezTo>
                    <a:pt x="34" y="9"/>
                    <a:pt x="34" y="9"/>
                    <a:pt x="34" y="9"/>
                  </a:cubicBezTo>
                  <a:cubicBezTo>
                    <a:pt x="34" y="15"/>
                    <a:pt x="34" y="15"/>
                    <a:pt x="34" y="15"/>
                  </a:cubicBezTo>
                  <a:cubicBezTo>
                    <a:pt x="38" y="15"/>
                    <a:pt x="41" y="16"/>
                    <a:pt x="44" y="17"/>
                  </a:cubicBezTo>
                  <a:cubicBezTo>
                    <a:pt x="42" y="24"/>
                    <a:pt x="42" y="24"/>
                    <a:pt x="42" y="24"/>
                  </a:cubicBezTo>
                  <a:cubicBezTo>
                    <a:pt x="40" y="23"/>
                    <a:pt x="37" y="22"/>
                    <a:pt x="33" y="22"/>
                  </a:cubicBezTo>
                  <a:cubicBezTo>
                    <a:pt x="28" y="22"/>
                    <a:pt x="27" y="24"/>
                    <a:pt x="27" y="25"/>
                  </a:cubicBezTo>
                  <a:cubicBezTo>
                    <a:pt x="27" y="27"/>
                    <a:pt x="29" y="29"/>
                    <a:pt x="35" y="31"/>
                  </a:cubicBezTo>
                  <a:cubicBezTo>
                    <a:pt x="42" y="33"/>
                    <a:pt x="45" y="37"/>
                    <a:pt x="45" y="43"/>
                  </a:cubicBezTo>
                  <a:cubicBezTo>
                    <a:pt x="45" y="48"/>
                    <a:pt x="41" y="53"/>
                    <a:pt x="3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0" name="Freeform 19">
              <a:extLst>
                <a:ext uri="{FF2B5EF4-FFF2-40B4-BE49-F238E27FC236}">
                  <a16:creationId xmlns="" xmlns:a16="http://schemas.microsoft.com/office/drawing/2014/main" id="{4DFDFF43-9FBB-4C53-B9E3-8C4D19EBC0BD}"/>
                </a:ext>
              </a:extLst>
            </p:cNvPr>
            <p:cNvSpPr>
              <a:spLocks noEditPoints="1"/>
            </p:cNvSpPr>
            <p:nvPr/>
          </p:nvSpPr>
          <p:spPr bwMode="auto">
            <a:xfrm>
              <a:off x="7779638" y="1072086"/>
              <a:ext cx="436722" cy="250564"/>
            </a:xfrm>
            <a:custGeom>
              <a:avLst/>
              <a:gdLst>
                <a:gd name="T0" fmla="*/ 192 w 209"/>
                <a:gd name="T1" fmla="*/ 0 h 120"/>
                <a:gd name="T2" fmla="*/ 16 w 209"/>
                <a:gd name="T3" fmla="*/ 0 h 120"/>
                <a:gd name="T4" fmla="*/ 0 w 209"/>
                <a:gd name="T5" fmla="*/ 17 h 120"/>
                <a:gd name="T6" fmla="*/ 0 w 209"/>
                <a:gd name="T7" fmla="*/ 103 h 120"/>
                <a:gd name="T8" fmla="*/ 16 w 209"/>
                <a:gd name="T9" fmla="*/ 120 h 120"/>
                <a:gd name="T10" fmla="*/ 192 w 209"/>
                <a:gd name="T11" fmla="*/ 120 h 120"/>
                <a:gd name="T12" fmla="*/ 209 w 209"/>
                <a:gd name="T13" fmla="*/ 103 h 120"/>
                <a:gd name="T14" fmla="*/ 209 w 209"/>
                <a:gd name="T15" fmla="*/ 17 h 120"/>
                <a:gd name="T16" fmla="*/ 192 w 209"/>
                <a:gd name="T17" fmla="*/ 0 h 120"/>
                <a:gd name="T18" fmla="*/ 194 w 209"/>
                <a:gd name="T19" fmla="*/ 84 h 120"/>
                <a:gd name="T20" fmla="*/ 189 w 209"/>
                <a:gd name="T21" fmla="*/ 84 h 120"/>
                <a:gd name="T22" fmla="*/ 173 w 209"/>
                <a:gd name="T23" fmla="*/ 100 h 120"/>
                <a:gd name="T24" fmla="*/ 173 w 209"/>
                <a:gd name="T25" fmla="*/ 105 h 120"/>
                <a:gd name="T26" fmla="*/ 35 w 209"/>
                <a:gd name="T27" fmla="*/ 105 h 120"/>
                <a:gd name="T28" fmla="*/ 35 w 209"/>
                <a:gd name="T29" fmla="*/ 100 h 120"/>
                <a:gd name="T30" fmla="*/ 19 w 209"/>
                <a:gd name="T31" fmla="*/ 84 h 120"/>
                <a:gd name="T32" fmla="*/ 15 w 209"/>
                <a:gd name="T33" fmla="*/ 84 h 120"/>
                <a:gd name="T34" fmla="*/ 15 w 209"/>
                <a:gd name="T35" fmla="*/ 35 h 120"/>
                <a:gd name="T36" fmla="*/ 19 w 209"/>
                <a:gd name="T37" fmla="*/ 35 h 120"/>
                <a:gd name="T38" fmla="*/ 35 w 209"/>
                <a:gd name="T39" fmla="*/ 20 h 120"/>
                <a:gd name="T40" fmla="*/ 35 w 209"/>
                <a:gd name="T41" fmla="*/ 15 h 120"/>
                <a:gd name="T42" fmla="*/ 173 w 209"/>
                <a:gd name="T43" fmla="*/ 15 h 120"/>
                <a:gd name="T44" fmla="*/ 173 w 209"/>
                <a:gd name="T45" fmla="*/ 20 h 120"/>
                <a:gd name="T46" fmla="*/ 189 w 209"/>
                <a:gd name="T47" fmla="*/ 35 h 120"/>
                <a:gd name="T48" fmla="*/ 194 w 209"/>
                <a:gd name="T49" fmla="*/ 35 h 120"/>
                <a:gd name="T50" fmla="*/ 194 w 209"/>
                <a:gd name="T51"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9" h="120">
                  <a:moveTo>
                    <a:pt x="192" y="0"/>
                  </a:moveTo>
                  <a:cubicBezTo>
                    <a:pt x="16" y="0"/>
                    <a:pt x="16" y="0"/>
                    <a:pt x="16" y="0"/>
                  </a:cubicBezTo>
                  <a:cubicBezTo>
                    <a:pt x="7" y="0"/>
                    <a:pt x="0" y="8"/>
                    <a:pt x="0" y="17"/>
                  </a:cubicBezTo>
                  <a:cubicBezTo>
                    <a:pt x="0" y="103"/>
                    <a:pt x="0" y="103"/>
                    <a:pt x="0" y="103"/>
                  </a:cubicBezTo>
                  <a:cubicBezTo>
                    <a:pt x="0" y="112"/>
                    <a:pt x="7" y="120"/>
                    <a:pt x="16" y="120"/>
                  </a:cubicBezTo>
                  <a:cubicBezTo>
                    <a:pt x="192" y="120"/>
                    <a:pt x="192" y="120"/>
                    <a:pt x="192" y="120"/>
                  </a:cubicBezTo>
                  <a:cubicBezTo>
                    <a:pt x="201" y="120"/>
                    <a:pt x="209" y="112"/>
                    <a:pt x="209" y="103"/>
                  </a:cubicBezTo>
                  <a:cubicBezTo>
                    <a:pt x="209" y="17"/>
                    <a:pt x="209" y="17"/>
                    <a:pt x="209" y="17"/>
                  </a:cubicBezTo>
                  <a:cubicBezTo>
                    <a:pt x="209" y="8"/>
                    <a:pt x="201" y="0"/>
                    <a:pt x="192" y="0"/>
                  </a:cubicBezTo>
                  <a:close/>
                  <a:moveTo>
                    <a:pt x="194" y="84"/>
                  </a:moveTo>
                  <a:cubicBezTo>
                    <a:pt x="189" y="84"/>
                    <a:pt x="189" y="84"/>
                    <a:pt x="189" y="84"/>
                  </a:cubicBezTo>
                  <a:cubicBezTo>
                    <a:pt x="180" y="84"/>
                    <a:pt x="173" y="91"/>
                    <a:pt x="173" y="100"/>
                  </a:cubicBezTo>
                  <a:cubicBezTo>
                    <a:pt x="173" y="105"/>
                    <a:pt x="173" y="105"/>
                    <a:pt x="173" y="105"/>
                  </a:cubicBezTo>
                  <a:cubicBezTo>
                    <a:pt x="35" y="105"/>
                    <a:pt x="35" y="105"/>
                    <a:pt x="35" y="105"/>
                  </a:cubicBezTo>
                  <a:cubicBezTo>
                    <a:pt x="35" y="100"/>
                    <a:pt x="35" y="100"/>
                    <a:pt x="35" y="100"/>
                  </a:cubicBezTo>
                  <a:cubicBezTo>
                    <a:pt x="35" y="91"/>
                    <a:pt x="28" y="84"/>
                    <a:pt x="19" y="84"/>
                  </a:cubicBezTo>
                  <a:cubicBezTo>
                    <a:pt x="15" y="84"/>
                    <a:pt x="15" y="84"/>
                    <a:pt x="15" y="84"/>
                  </a:cubicBezTo>
                  <a:cubicBezTo>
                    <a:pt x="15" y="35"/>
                    <a:pt x="15" y="35"/>
                    <a:pt x="15" y="35"/>
                  </a:cubicBezTo>
                  <a:cubicBezTo>
                    <a:pt x="19" y="35"/>
                    <a:pt x="19" y="35"/>
                    <a:pt x="19" y="35"/>
                  </a:cubicBezTo>
                  <a:cubicBezTo>
                    <a:pt x="28" y="35"/>
                    <a:pt x="35" y="29"/>
                    <a:pt x="35" y="20"/>
                  </a:cubicBezTo>
                  <a:cubicBezTo>
                    <a:pt x="35" y="15"/>
                    <a:pt x="35" y="15"/>
                    <a:pt x="35" y="15"/>
                  </a:cubicBezTo>
                  <a:cubicBezTo>
                    <a:pt x="173" y="15"/>
                    <a:pt x="173" y="15"/>
                    <a:pt x="173" y="15"/>
                  </a:cubicBezTo>
                  <a:cubicBezTo>
                    <a:pt x="173" y="20"/>
                    <a:pt x="173" y="20"/>
                    <a:pt x="173" y="20"/>
                  </a:cubicBezTo>
                  <a:cubicBezTo>
                    <a:pt x="173" y="29"/>
                    <a:pt x="180" y="35"/>
                    <a:pt x="189" y="35"/>
                  </a:cubicBezTo>
                  <a:cubicBezTo>
                    <a:pt x="194" y="35"/>
                    <a:pt x="194" y="35"/>
                    <a:pt x="194" y="35"/>
                  </a:cubicBezTo>
                  <a:lnTo>
                    <a:pt x="194"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91" name="Freeform 98">
            <a:extLst>
              <a:ext uri="{FF2B5EF4-FFF2-40B4-BE49-F238E27FC236}">
                <a16:creationId xmlns="" xmlns:a16="http://schemas.microsoft.com/office/drawing/2014/main" id="{BD2457E1-9D26-499C-9A64-993ABAC0723C}"/>
              </a:ext>
            </a:extLst>
          </p:cNvPr>
          <p:cNvSpPr>
            <a:spLocks/>
          </p:cNvSpPr>
          <p:nvPr/>
        </p:nvSpPr>
        <p:spPr bwMode="auto">
          <a:xfrm>
            <a:off x="1599081" y="1918771"/>
            <a:ext cx="259172" cy="259172"/>
          </a:xfrm>
          <a:custGeom>
            <a:avLst/>
            <a:gdLst>
              <a:gd name="T0" fmla="*/ 21 w 66"/>
              <a:gd name="T1" fmla="*/ 66 h 66"/>
              <a:gd name="T2" fmla="*/ 49 w 66"/>
              <a:gd name="T3" fmla="*/ 66 h 66"/>
              <a:gd name="T4" fmla="*/ 63 w 66"/>
              <a:gd name="T5" fmla="*/ 29 h 66"/>
              <a:gd name="T6" fmla="*/ 55 w 66"/>
              <a:gd name="T7" fmla="*/ 26 h 66"/>
              <a:gd name="T8" fmla="*/ 51 w 66"/>
              <a:gd name="T9" fmla="*/ 33 h 66"/>
              <a:gd name="T10" fmla="*/ 49 w 66"/>
              <a:gd name="T11" fmla="*/ 30 h 66"/>
              <a:gd name="T12" fmla="*/ 52 w 66"/>
              <a:gd name="T13" fmla="*/ 10 h 66"/>
              <a:gd name="T14" fmla="*/ 43 w 66"/>
              <a:gd name="T15" fmla="*/ 9 h 66"/>
              <a:gd name="T16" fmla="*/ 40 w 66"/>
              <a:gd name="T17" fmla="*/ 28 h 66"/>
              <a:gd name="T18" fmla="*/ 36 w 66"/>
              <a:gd name="T19" fmla="*/ 26 h 66"/>
              <a:gd name="T20" fmla="*/ 36 w 66"/>
              <a:gd name="T21" fmla="*/ 6 h 66"/>
              <a:gd name="T22" fmla="*/ 26 w 66"/>
              <a:gd name="T23" fmla="*/ 6 h 66"/>
              <a:gd name="T24" fmla="*/ 27 w 66"/>
              <a:gd name="T25" fmla="*/ 29 h 66"/>
              <a:gd name="T26" fmla="*/ 23 w 66"/>
              <a:gd name="T27" fmla="*/ 29 h 66"/>
              <a:gd name="T28" fmla="*/ 17 w 66"/>
              <a:gd name="T29" fmla="*/ 14 h 66"/>
              <a:gd name="T30" fmla="*/ 9 w 66"/>
              <a:gd name="T31" fmla="*/ 17 h 66"/>
              <a:gd name="T32" fmla="*/ 17 w 66"/>
              <a:gd name="T33" fmla="*/ 36 h 66"/>
              <a:gd name="T34" fmla="*/ 16 w 66"/>
              <a:gd name="T35" fmla="*/ 43 h 66"/>
              <a:gd name="T36" fmla="*/ 7 w 66"/>
              <a:gd name="T37" fmla="*/ 36 h 66"/>
              <a:gd name="T38" fmla="*/ 1 w 66"/>
              <a:gd name="T39" fmla="*/ 40 h 66"/>
              <a:gd name="T40" fmla="*/ 14 w 66"/>
              <a:gd name="T41" fmla="*/ 57 h 66"/>
              <a:gd name="T42" fmla="*/ 21 w 66"/>
              <a:gd name="T43"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 h="66">
                <a:moveTo>
                  <a:pt x="21" y="66"/>
                </a:moveTo>
                <a:cubicBezTo>
                  <a:pt x="49" y="66"/>
                  <a:pt x="49" y="66"/>
                  <a:pt x="49" y="66"/>
                </a:cubicBezTo>
                <a:cubicBezTo>
                  <a:pt x="49" y="66"/>
                  <a:pt x="60" y="38"/>
                  <a:pt x="63" y="29"/>
                </a:cubicBezTo>
                <a:cubicBezTo>
                  <a:pt x="66" y="20"/>
                  <a:pt x="58" y="18"/>
                  <a:pt x="55" y="26"/>
                </a:cubicBezTo>
                <a:cubicBezTo>
                  <a:pt x="53" y="32"/>
                  <a:pt x="51" y="33"/>
                  <a:pt x="51" y="33"/>
                </a:cubicBezTo>
                <a:cubicBezTo>
                  <a:pt x="51" y="33"/>
                  <a:pt x="48" y="33"/>
                  <a:pt x="49" y="30"/>
                </a:cubicBezTo>
                <a:cubicBezTo>
                  <a:pt x="49" y="25"/>
                  <a:pt x="50" y="19"/>
                  <a:pt x="52" y="10"/>
                </a:cubicBezTo>
                <a:cubicBezTo>
                  <a:pt x="53" y="5"/>
                  <a:pt x="44" y="4"/>
                  <a:pt x="43" y="9"/>
                </a:cubicBezTo>
                <a:cubicBezTo>
                  <a:pt x="43" y="13"/>
                  <a:pt x="41" y="25"/>
                  <a:pt x="40" y="28"/>
                </a:cubicBezTo>
                <a:cubicBezTo>
                  <a:pt x="40" y="31"/>
                  <a:pt x="37" y="33"/>
                  <a:pt x="36" y="26"/>
                </a:cubicBezTo>
                <a:cubicBezTo>
                  <a:pt x="36" y="22"/>
                  <a:pt x="36" y="15"/>
                  <a:pt x="36" y="6"/>
                </a:cubicBezTo>
                <a:cubicBezTo>
                  <a:pt x="36" y="0"/>
                  <a:pt x="26" y="1"/>
                  <a:pt x="26" y="6"/>
                </a:cubicBezTo>
                <a:cubicBezTo>
                  <a:pt x="26" y="10"/>
                  <a:pt x="27" y="26"/>
                  <a:pt x="27" y="29"/>
                </a:cubicBezTo>
                <a:cubicBezTo>
                  <a:pt x="27" y="32"/>
                  <a:pt x="25" y="33"/>
                  <a:pt x="23" y="29"/>
                </a:cubicBezTo>
                <a:cubicBezTo>
                  <a:pt x="21" y="24"/>
                  <a:pt x="19" y="19"/>
                  <a:pt x="17" y="14"/>
                </a:cubicBezTo>
                <a:cubicBezTo>
                  <a:pt x="15" y="8"/>
                  <a:pt x="7" y="12"/>
                  <a:pt x="9" y="17"/>
                </a:cubicBezTo>
                <a:cubicBezTo>
                  <a:pt x="10" y="21"/>
                  <a:pt x="14" y="30"/>
                  <a:pt x="17" y="36"/>
                </a:cubicBezTo>
                <a:cubicBezTo>
                  <a:pt x="18" y="40"/>
                  <a:pt x="20" y="47"/>
                  <a:pt x="16" y="43"/>
                </a:cubicBezTo>
                <a:cubicBezTo>
                  <a:pt x="12" y="41"/>
                  <a:pt x="11" y="38"/>
                  <a:pt x="7" y="36"/>
                </a:cubicBezTo>
                <a:cubicBezTo>
                  <a:pt x="4" y="33"/>
                  <a:pt x="0" y="39"/>
                  <a:pt x="1" y="40"/>
                </a:cubicBezTo>
                <a:cubicBezTo>
                  <a:pt x="5" y="44"/>
                  <a:pt x="10" y="51"/>
                  <a:pt x="14" y="57"/>
                </a:cubicBezTo>
                <a:cubicBezTo>
                  <a:pt x="17" y="61"/>
                  <a:pt x="21" y="66"/>
                  <a:pt x="21" y="6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92" name="Group 191">
            <a:extLst>
              <a:ext uri="{FF2B5EF4-FFF2-40B4-BE49-F238E27FC236}">
                <a16:creationId xmlns="" xmlns:a16="http://schemas.microsoft.com/office/drawing/2014/main" id="{0780BDBA-0670-4C0D-9894-F69B000FE3F6}"/>
              </a:ext>
            </a:extLst>
          </p:cNvPr>
          <p:cNvGrpSpPr/>
          <p:nvPr/>
        </p:nvGrpSpPr>
        <p:grpSpPr>
          <a:xfrm>
            <a:off x="2259417" y="1906619"/>
            <a:ext cx="412654" cy="283475"/>
            <a:chOff x="9902825" y="4503738"/>
            <a:chExt cx="365125" cy="250825"/>
          </a:xfrm>
          <a:solidFill>
            <a:schemeClr val="tx1"/>
          </a:solidFill>
          <a:effectLst/>
        </p:grpSpPr>
        <p:sp>
          <p:nvSpPr>
            <p:cNvPr id="193" name="Freeform 119">
              <a:extLst>
                <a:ext uri="{FF2B5EF4-FFF2-40B4-BE49-F238E27FC236}">
                  <a16:creationId xmlns="" xmlns:a16="http://schemas.microsoft.com/office/drawing/2014/main" id="{DA11D296-8DA1-4A02-8E3C-8A6967750D49}"/>
                </a:ext>
              </a:extLst>
            </p:cNvPr>
            <p:cNvSpPr>
              <a:spLocks/>
            </p:cNvSpPr>
            <p:nvPr/>
          </p:nvSpPr>
          <p:spPr bwMode="auto">
            <a:xfrm>
              <a:off x="9948863" y="4549776"/>
              <a:ext cx="107950" cy="95250"/>
            </a:xfrm>
            <a:custGeom>
              <a:avLst/>
              <a:gdLst>
                <a:gd name="T0" fmla="*/ 18 w 19"/>
                <a:gd name="T1" fmla="*/ 17 h 17"/>
                <a:gd name="T2" fmla="*/ 18 w 19"/>
                <a:gd name="T3" fmla="*/ 14 h 17"/>
                <a:gd name="T4" fmla="*/ 14 w 19"/>
                <a:gd name="T5" fmla="*/ 12 h 17"/>
                <a:gd name="T6" fmla="*/ 12 w 19"/>
                <a:gd name="T7" fmla="*/ 11 h 17"/>
                <a:gd name="T8" fmla="*/ 12 w 19"/>
                <a:gd name="T9" fmla="*/ 9 h 17"/>
                <a:gd name="T10" fmla="*/ 12 w 19"/>
                <a:gd name="T11" fmla="*/ 7 h 17"/>
                <a:gd name="T12" fmla="*/ 13 w 19"/>
                <a:gd name="T13" fmla="*/ 6 h 17"/>
                <a:gd name="T14" fmla="*/ 13 w 19"/>
                <a:gd name="T15" fmla="*/ 5 h 17"/>
                <a:gd name="T16" fmla="*/ 13 w 19"/>
                <a:gd name="T17" fmla="*/ 3 h 17"/>
                <a:gd name="T18" fmla="*/ 9 w 19"/>
                <a:gd name="T19" fmla="*/ 0 h 17"/>
                <a:gd name="T20" fmla="*/ 6 w 19"/>
                <a:gd name="T21" fmla="*/ 3 h 17"/>
                <a:gd name="T22" fmla="*/ 6 w 19"/>
                <a:gd name="T23" fmla="*/ 5 h 17"/>
                <a:gd name="T24" fmla="*/ 5 w 19"/>
                <a:gd name="T25" fmla="*/ 6 h 17"/>
                <a:gd name="T26" fmla="*/ 6 w 19"/>
                <a:gd name="T27" fmla="*/ 7 h 17"/>
                <a:gd name="T28" fmla="*/ 7 w 19"/>
                <a:gd name="T29" fmla="*/ 9 h 17"/>
                <a:gd name="T30" fmla="*/ 7 w 19"/>
                <a:gd name="T31" fmla="*/ 11 h 17"/>
                <a:gd name="T32" fmla="*/ 5 w 19"/>
                <a:gd name="T33" fmla="*/ 12 h 17"/>
                <a:gd name="T34" fmla="*/ 0 w 19"/>
                <a:gd name="T35" fmla="*/ 14 h 17"/>
                <a:gd name="T36" fmla="*/ 0 w 19"/>
                <a:gd name="T37" fmla="*/ 17 h 17"/>
                <a:gd name="T38" fmla="*/ 18 w 19"/>
                <a:gd name="T3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8" y="17"/>
                  </a:moveTo>
                  <a:cubicBezTo>
                    <a:pt x="18" y="17"/>
                    <a:pt x="19" y="15"/>
                    <a:pt x="18" y="14"/>
                  </a:cubicBezTo>
                  <a:cubicBezTo>
                    <a:pt x="18" y="14"/>
                    <a:pt x="16" y="13"/>
                    <a:pt x="14" y="12"/>
                  </a:cubicBezTo>
                  <a:cubicBezTo>
                    <a:pt x="12" y="11"/>
                    <a:pt x="12" y="11"/>
                    <a:pt x="12" y="11"/>
                  </a:cubicBezTo>
                  <a:cubicBezTo>
                    <a:pt x="12" y="9"/>
                    <a:pt x="12" y="9"/>
                    <a:pt x="12" y="9"/>
                  </a:cubicBezTo>
                  <a:cubicBezTo>
                    <a:pt x="12" y="9"/>
                    <a:pt x="12" y="9"/>
                    <a:pt x="12" y="7"/>
                  </a:cubicBezTo>
                  <a:cubicBezTo>
                    <a:pt x="13" y="7"/>
                    <a:pt x="13" y="7"/>
                    <a:pt x="13" y="6"/>
                  </a:cubicBezTo>
                  <a:cubicBezTo>
                    <a:pt x="13" y="6"/>
                    <a:pt x="13" y="5"/>
                    <a:pt x="13" y="5"/>
                  </a:cubicBezTo>
                  <a:cubicBezTo>
                    <a:pt x="13" y="4"/>
                    <a:pt x="13" y="3"/>
                    <a:pt x="13" y="3"/>
                  </a:cubicBezTo>
                  <a:cubicBezTo>
                    <a:pt x="13" y="1"/>
                    <a:pt x="11" y="0"/>
                    <a:pt x="9" y="0"/>
                  </a:cubicBezTo>
                  <a:cubicBezTo>
                    <a:pt x="7" y="0"/>
                    <a:pt x="6" y="1"/>
                    <a:pt x="6" y="3"/>
                  </a:cubicBezTo>
                  <a:cubicBezTo>
                    <a:pt x="6" y="3"/>
                    <a:pt x="6" y="4"/>
                    <a:pt x="6" y="5"/>
                  </a:cubicBezTo>
                  <a:cubicBezTo>
                    <a:pt x="5" y="5"/>
                    <a:pt x="5" y="6"/>
                    <a:pt x="5" y="6"/>
                  </a:cubicBezTo>
                  <a:cubicBezTo>
                    <a:pt x="5" y="7"/>
                    <a:pt x="6" y="7"/>
                    <a:pt x="6" y="7"/>
                  </a:cubicBezTo>
                  <a:cubicBezTo>
                    <a:pt x="6" y="9"/>
                    <a:pt x="7" y="9"/>
                    <a:pt x="7" y="9"/>
                  </a:cubicBezTo>
                  <a:cubicBezTo>
                    <a:pt x="7" y="11"/>
                    <a:pt x="7" y="11"/>
                    <a:pt x="7" y="11"/>
                  </a:cubicBezTo>
                  <a:cubicBezTo>
                    <a:pt x="7" y="11"/>
                    <a:pt x="6" y="11"/>
                    <a:pt x="5" y="12"/>
                  </a:cubicBezTo>
                  <a:cubicBezTo>
                    <a:pt x="3" y="13"/>
                    <a:pt x="1" y="14"/>
                    <a:pt x="0" y="14"/>
                  </a:cubicBezTo>
                  <a:cubicBezTo>
                    <a:pt x="0" y="15"/>
                    <a:pt x="0" y="17"/>
                    <a:pt x="0" y="17"/>
                  </a:cubicBezTo>
                  <a:lnTo>
                    <a:pt x="18"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4" name="Rectangle 120">
              <a:extLst>
                <a:ext uri="{FF2B5EF4-FFF2-40B4-BE49-F238E27FC236}">
                  <a16:creationId xmlns="" xmlns:a16="http://schemas.microsoft.com/office/drawing/2014/main" id="{BF9B3394-E560-44CC-91B1-988E3EE175B4}"/>
                </a:ext>
              </a:extLst>
            </p:cNvPr>
            <p:cNvSpPr>
              <a:spLocks noChangeArrowheads="1"/>
            </p:cNvSpPr>
            <p:nvPr/>
          </p:nvSpPr>
          <p:spPr bwMode="auto">
            <a:xfrm>
              <a:off x="10085388" y="4549776"/>
              <a:ext cx="90487" cy="22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5" name="Rectangle 121">
              <a:extLst>
                <a:ext uri="{FF2B5EF4-FFF2-40B4-BE49-F238E27FC236}">
                  <a16:creationId xmlns="" xmlns:a16="http://schemas.microsoft.com/office/drawing/2014/main" id="{1060E4FE-9D8A-4258-8796-DCEA279BA7A5}"/>
                </a:ext>
              </a:extLst>
            </p:cNvPr>
            <p:cNvSpPr>
              <a:spLocks noChangeArrowheads="1"/>
            </p:cNvSpPr>
            <p:nvPr/>
          </p:nvSpPr>
          <p:spPr bwMode="auto">
            <a:xfrm>
              <a:off x="10085388" y="4594226"/>
              <a:ext cx="136525" cy="238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6" name="Rectangle 122">
              <a:extLst>
                <a:ext uri="{FF2B5EF4-FFF2-40B4-BE49-F238E27FC236}">
                  <a16:creationId xmlns="" xmlns:a16="http://schemas.microsoft.com/office/drawing/2014/main" id="{6463E010-1F21-4B23-A313-B85476C847CF}"/>
                </a:ext>
              </a:extLst>
            </p:cNvPr>
            <p:cNvSpPr>
              <a:spLocks noChangeArrowheads="1"/>
            </p:cNvSpPr>
            <p:nvPr/>
          </p:nvSpPr>
          <p:spPr bwMode="auto">
            <a:xfrm>
              <a:off x="10085388" y="4640263"/>
              <a:ext cx="114300" cy="22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7" name="Freeform 123">
              <a:extLst>
                <a:ext uri="{FF2B5EF4-FFF2-40B4-BE49-F238E27FC236}">
                  <a16:creationId xmlns="" xmlns:a16="http://schemas.microsoft.com/office/drawing/2014/main" id="{F9249902-B751-4B77-BCB5-695E0C57EDC2}"/>
                </a:ext>
              </a:extLst>
            </p:cNvPr>
            <p:cNvSpPr>
              <a:spLocks noEditPoints="1"/>
            </p:cNvSpPr>
            <p:nvPr/>
          </p:nvSpPr>
          <p:spPr bwMode="auto">
            <a:xfrm>
              <a:off x="9902825" y="4503738"/>
              <a:ext cx="365125" cy="250825"/>
            </a:xfrm>
            <a:custGeom>
              <a:avLst/>
              <a:gdLst>
                <a:gd name="T0" fmla="*/ 0 w 64"/>
                <a:gd name="T1" fmla="*/ 0 h 44"/>
                <a:gd name="T2" fmla="*/ 0 w 64"/>
                <a:gd name="T3" fmla="*/ 44 h 44"/>
                <a:gd name="T4" fmla="*/ 64 w 64"/>
                <a:gd name="T5" fmla="*/ 44 h 44"/>
                <a:gd name="T6" fmla="*/ 64 w 64"/>
                <a:gd name="T7" fmla="*/ 0 h 44"/>
                <a:gd name="T8" fmla="*/ 0 w 64"/>
                <a:gd name="T9" fmla="*/ 0 h 44"/>
                <a:gd name="T10" fmla="*/ 60 w 64"/>
                <a:gd name="T11" fmla="*/ 40 h 44"/>
                <a:gd name="T12" fmla="*/ 52 w 64"/>
                <a:gd name="T13" fmla="*/ 40 h 44"/>
                <a:gd name="T14" fmla="*/ 52 w 64"/>
                <a:gd name="T15" fmla="*/ 38 h 44"/>
                <a:gd name="T16" fmla="*/ 46 w 64"/>
                <a:gd name="T17" fmla="*/ 32 h 44"/>
                <a:gd name="T18" fmla="*/ 40 w 64"/>
                <a:gd name="T19" fmla="*/ 38 h 44"/>
                <a:gd name="T20" fmla="*/ 40 w 64"/>
                <a:gd name="T21" fmla="*/ 40 h 44"/>
                <a:gd name="T22" fmla="*/ 24 w 64"/>
                <a:gd name="T23" fmla="*/ 40 h 44"/>
                <a:gd name="T24" fmla="*/ 24 w 64"/>
                <a:gd name="T25" fmla="*/ 38 h 44"/>
                <a:gd name="T26" fmla="*/ 18 w 64"/>
                <a:gd name="T27" fmla="*/ 32 h 44"/>
                <a:gd name="T28" fmla="*/ 12 w 64"/>
                <a:gd name="T29" fmla="*/ 38 h 44"/>
                <a:gd name="T30" fmla="*/ 12 w 64"/>
                <a:gd name="T31" fmla="*/ 40 h 44"/>
                <a:gd name="T32" fmla="*/ 4 w 64"/>
                <a:gd name="T33" fmla="*/ 40 h 44"/>
                <a:gd name="T34" fmla="*/ 4 w 64"/>
                <a:gd name="T35" fmla="*/ 4 h 44"/>
                <a:gd name="T36" fmla="*/ 60 w 64"/>
                <a:gd name="T37" fmla="*/ 4 h 44"/>
                <a:gd name="T38" fmla="*/ 60 w 64"/>
                <a:gd name="T3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44">
                  <a:moveTo>
                    <a:pt x="0" y="0"/>
                  </a:moveTo>
                  <a:cubicBezTo>
                    <a:pt x="0" y="44"/>
                    <a:pt x="0" y="44"/>
                    <a:pt x="0" y="44"/>
                  </a:cubicBezTo>
                  <a:cubicBezTo>
                    <a:pt x="64" y="44"/>
                    <a:pt x="64" y="44"/>
                    <a:pt x="64" y="44"/>
                  </a:cubicBezTo>
                  <a:cubicBezTo>
                    <a:pt x="64" y="0"/>
                    <a:pt x="64" y="0"/>
                    <a:pt x="64" y="0"/>
                  </a:cubicBezTo>
                  <a:lnTo>
                    <a:pt x="0" y="0"/>
                  </a:lnTo>
                  <a:close/>
                  <a:moveTo>
                    <a:pt x="60" y="40"/>
                  </a:moveTo>
                  <a:cubicBezTo>
                    <a:pt x="52" y="40"/>
                    <a:pt x="52" y="40"/>
                    <a:pt x="52" y="40"/>
                  </a:cubicBezTo>
                  <a:cubicBezTo>
                    <a:pt x="52" y="39"/>
                    <a:pt x="52" y="39"/>
                    <a:pt x="52" y="38"/>
                  </a:cubicBezTo>
                  <a:cubicBezTo>
                    <a:pt x="52" y="35"/>
                    <a:pt x="49" y="32"/>
                    <a:pt x="46" y="32"/>
                  </a:cubicBezTo>
                  <a:cubicBezTo>
                    <a:pt x="43" y="32"/>
                    <a:pt x="40" y="35"/>
                    <a:pt x="40" y="38"/>
                  </a:cubicBezTo>
                  <a:cubicBezTo>
                    <a:pt x="40" y="39"/>
                    <a:pt x="40" y="39"/>
                    <a:pt x="40" y="40"/>
                  </a:cubicBezTo>
                  <a:cubicBezTo>
                    <a:pt x="24" y="40"/>
                    <a:pt x="24" y="40"/>
                    <a:pt x="24" y="40"/>
                  </a:cubicBezTo>
                  <a:cubicBezTo>
                    <a:pt x="24" y="39"/>
                    <a:pt x="24" y="39"/>
                    <a:pt x="24" y="38"/>
                  </a:cubicBezTo>
                  <a:cubicBezTo>
                    <a:pt x="24" y="35"/>
                    <a:pt x="21" y="32"/>
                    <a:pt x="18" y="32"/>
                  </a:cubicBezTo>
                  <a:cubicBezTo>
                    <a:pt x="15" y="32"/>
                    <a:pt x="12" y="35"/>
                    <a:pt x="12" y="38"/>
                  </a:cubicBezTo>
                  <a:cubicBezTo>
                    <a:pt x="12" y="39"/>
                    <a:pt x="12" y="39"/>
                    <a:pt x="12" y="40"/>
                  </a:cubicBezTo>
                  <a:cubicBezTo>
                    <a:pt x="4" y="40"/>
                    <a:pt x="4" y="40"/>
                    <a:pt x="4" y="40"/>
                  </a:cubicBezTo>
                  <a:cubicBezTo>
                    <a:pt x="4" y="4"/>
                    <a:pt x="4" y="4"/>
                    <a:pt x="4" y="4"/>
                  </a:cubicBezTo>
                  <a:cubicBezTo>
                    <a:pt x="60" y="4"/>
                    <a:pt x="60" y="4"/>
                    <a:pt x="60" y="4"/>
                  </a:cubicBezTo>
                  <a:lnTo>
                    <a:pt x="60"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98" name="Group 197">
            <a:extLst>
              <a:ext uri="{FF2B5EF4-FFF2-40B4-BE49-F238E27FC236}">
                <a16:creationId xmlns="" xmlns:a16="http://schemas.microsoft.com/office/drawing/2014/main" id="{185848F7-FDF7-4CD3-B5B7-EC1279DF5EA3}"/>
              </a:ext>
            </a:extLst>
          </p:cNvPr>
          <p:cNvGrpSpPr/>
          <p:nvPr/>
        </p:nvGrpSpPr>
        <p:grpSpPr>
          <a:xfrm>
            <a:off x="5649365" y="1914929"/>
            <a:ext cx="201432" cy="266854"/>
            <a:chOff x="6351" y="0"/>
            <a:chExt cx="371475" cy="492125"/>
          </a:xfrm>
          <a:solidFill>
            <a:schemeClr val="tx1"/>
          </a:solidFill>
        </p:grpSpPr>
        <p:sp>
          <p:nvSpPr>
            <p:cNvPr id="199" name="Freeform 23">
              <a:extLst>
                <a:ext uri="{FF2B5EF4-FFF2-40B4-BE49-F238E27FC236}">
                  <a16:creationId xmlns="" xmlns:a16="http://schemas.microsoft.com/office/drawing/2014/main" id="{84614D3C-9EFA-47FE-9FA5-EF3650950C26}"/>
                </a:ext>
              </a:extLst>
            </p:cNvPr>
            <p:cNvSpPr>
              <a:spLocks noEditPoints="1"/>
            </p:cNvSpPr>
            <p:nvPr/>
          </p:nvSpPr>
          <p:spPr bwMode="auto">
            <a:xfrm>
              <a:off x="98426" y="88900"/>
              <a:ext cx="185738" cy="184150"/>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4 h 48"/>
                <a:gd name="T12" fmla="*/ 44 w 48"/>
                <a:gd name="T13" fmla="*/ 24 h 48"/>
                <a:gd name="T14" fmla="*/ 24 w 48"/>
                <a:gd name="T15" fmla="*/ 44 h 48"/>
                <a:gd name="T16" fmla="*/ 4 w 48"/>
                <a:gd name="T17" fmla="*/ 24 h 48"/>
                <a:gd name="T18" fmla="*/ 24 w 48"/>
                <a:gd name="T1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1"/>
                    <a:pt x="37" y="0"/>
                    <a:pt x="24" y="0"/>
                  </a:cubicBezTo>
                  <a:cubicBezTo>
                    <a:pt x="11" y="0"/>
                    <a:pt x="0" y="11"/>
                    <a:pt x="0" y="24"/>
                  </a:cubicBezTo>
                  <a:cubicBezTo>
                    <a:pt x="0" y="37"/>
                    <a:pt x="11" y="48"/>
                    <a:pt x="24" y="48"/>
                  </a:cubicBezTo>
                  <a:close/>
                  <a:moveTo>
                    <a:pt x="24" y="4"/>
                  </a:moveTo>
                  <a:cubicBezTo>
                    <a:pt x="35" y="4"/>
                    <a:pt x="44" y="13"/>
                    <a:pt x="44" y="24"/>
                  </a:cubicBezTo>
                  <a:cubicBezTo>
                    <a:pt x="44" y="35"/>
                    <a:pt x="35" y="44"/>
                    <a:pt x="24" y="44"/>
                  </a:cubicBezTo>
                  <a:cubicBezTo>
                    <a:pt x="13" y="44"/>
                    <a:pt x="4" y="35"/>
                    <a:pt x="4" y="24"/>
                  </a:cubicBezTo>
                  <a:cubicBezTo>
                    <a:pt x="4" y="13"/>
                    <a:pt x="13"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0" name="Freeform 24">
              <a:extLst>
                <a:ext uri="{FF2B5EF4-FFF2-40B4-BE49-F238E27FC236}">
                  <a16:creationId xmlns="" xmlns:a16="http://schemas.microsoft.com/office/drawing/2014/main" id="{67FA4B1E-0B21-405D-A986-2CD7EA835BE3}"/>
                </a:ext>
              </a:extLst>
            </p:cNvPr>
            <p:cNvSpPr>
              <a:spLocks noEditPoints="1"/>
            </p:cNvSpPr>
            <p:nvPr/>
          </p:nvSpPr>
          <p:spPr bwMode="auto">
            <a:xfrm>
              <a:off x="6351" y="0"/>
              <a:ext cx="371475" cy="492125"/>
            </a:xfrm>
            <a:custGeom>
              <a:avLst/>
              <a:gdLst>
                <a:gd name="T0" fmla="*/ 48 w 96"/>
                <a:gd name="T1" fmla="*/ 0 h 128"/>
                <a:gd name="T2" fmla="*/ 0 w 96"/>
                <a:gd name="T3" fmla="*/ 48 h 128"/>
                <a:gd name="T4" fmla="*/ 41 w 96"/>
                <a:gd name="T5" fmla="*/ 125 h 128"/>
                <a:gd name="T6" fmla="*/ 48 w 96"/>
                <a:gd name="T7" fmla="*/ 128 h 128"/>
                <a:gd name="T8" fmla="*/ 48 w 96"/>
                <a:gd name="T9" fmla="*/ 128 h 128"/>
                <a:gd name="T10" fmla="*/ 54 w 96"/>
                <a:gd name="T11" fmla="*/ 125 h 128"/>
                <a:gd name="T12" fmla="*/ 96 w 96"/>
                <a:gd name="T13" fmla="*/ 48 h 128"/>
                <a:gd name="T14" fmla="*/ 48 w 96"/>
                <a:gd name="T15" fmla="*/ 0 h 128"/>
                <a:gd name="T16" fmla="*/ 48 w 96"/>
                <a:gd name="T17" fmla="*/ 120 h 128"/>
                <a:gd name="T18" fmla="*/ 48 w 96"/>
                <a:gd name="T19" fmla="*/ 120 h 128"/>
                <a:gd name="T20" fmla="*/ 47 w 96"/>
                <a:gd name="T21" fmla="*/ 119 h 128"/>
                <a:gd name="T22" fmla="*/ 8 w 96"/>
                <a:gd name="T23" fmla="*/ 48 h 128"/>
                <a:gd name="T24" fmla="*/ 48 w 96"/>
                <a:gd name="T25" fmla="*/ 8 h 128"/>
                <a:gd name="T26" fmla="*/ 88 w 96"/>
                <a:gd name="T27" fmla="*/ 48 h 128"/>
                <a:gd name="T28" fmla="*/ 48 w 96"/>
                <a:gd name="T29"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2" y="0"/>
                    <a:pt x="0" y="21"/>
                    <a:pt x="0" y="48"/>
                  </a:cubicBezTo>
                  <a:cubicBezTo>
                    <a:pt x="0" y="76"/>
                    <a:pt x="24" y="105"/>
                    <a:pt x="41" y="125"/>
                  </a:cubicBezTo>
                  <a:cubicBezTo>
                    <a:pt x="42" y="125"/>
                    <a:pt x="44" y="128"/>
                    <a:pt x="48" y="128"/>
                  </a:cubicBezTo>
                  <a:cubicBezTo>
                    <a:pt x="48" y="128"/>
                    <a:pt x="48" y="128"/>
                    <a:pt x="48" y="128"/>
                  </a:cubicBezTo>
                  <a:cubicBezTo>
                    <a:pt x="52" y="128"/>
                    <a:pt x="54" y="125"/>
                    <a:pt x="54" y="125"/>
                  </a:cubicBezTo>
                  <a:cubicBezTo>
                    <a:pt x="72" y="105"/>
                    <a:pt x="96" y="76"/>
                    <a:pt x="96" y="48"/>
                  </a:cubicBezTo>
                  <a:cubicBezTo>
                    <a:pt x="96" y="21"/>
                    <a:pt x="74" y="0"/>
                    <a:pt x="48" y="0"/>
                  </a:cubicBezTo>
                  <a:close/>
                  <a:moveTo>
                    <a:pt x="48" y="120"/>
                  </a:moveTo>
                  <a:cubicBezTo>
                    <a:pt x="48" y="120"/>
                    <a:pt x="48" y="120"/>
                    <a:pt x="48" y="120"/>
                  </a:cubicBezTo>
                  <a:cubicBezTo>
                    <a:pt x="48" y="120"/>
                    <a:pt x="48" y="120"/>
                    <a:pt x="47" y="119"/>
                  </a:cubicBezTo>
                  <a:cubicBezTo>
                    <a:pt x="33" y="103"/>
                    <a:pt x="8" y="74"/>
                    <a:pt x="8" y="48"/>
                  </a:cubicBezTo>
                  <a:cubicBezTo>
                    <a:pt x="8" y="26"/>
                    <a:pt x="26" y="8"/>
                    <a:pt x="48" y="8"/>
                  </a:cubicBezTo>
                  <a:cubicBezTo>
                    <a:pt x="70" y="8"/>
                    <a:pt x="88" y="26"/>
                    <a:pt x="88" y="48"/>
                  </a:cubicBezTo>
                  <a:cubicBezTo>
                    <a:pt x="88" y="74"/>
                    <a:pt x="63" y="103"/>
                    <a:pt x="48"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01" name="Freeform 28">
            <a:extLst>
              <a:ext uri="{FF2B5EF4-FFF2-40B4-BE49-F238E27FC236}">
                <a16:creationId xmlns="" xmlns:a16="http://schemas.microsoft.com/office/drawing/2014/main" id="{B013149A-44CC-42B4-B8A4-F312DF6D290F}"/>
              </a:ext>
            </a:extLst>
          </p:cNvPr>
          <p:cNvSpPr>
            <a:spLocks noEditPoints="1"/>
          </p:cNvSpPr>
          <p:nvPr/>
        </p:nvSpPr>
        <p:spPr bwMode="auto">
          <a:xfrm>
            <a:off x="10403610" y="1912241"/>
            <a:ext cx="275107" cy="272232"/>
          </a:xfrm>
          <a:custGeom>
            <a:avLst/>
            <a:gdLst>
              <a:gd name="T0" fmla="*/ 1291 w 1334"/>
              <a:gd name="T1" fmla="*/ 1169 h 1320"/>
              <a:gd name="T2" fmla="*/ 908 w 1334"/>
              <a:gd name="T3" fmla="*/ 1017 h 1320"/>
              <a:gd name="T4" fmla="*/ 1065 w 1334"/>
              <a:gd name="T5" fmla="*/ 679 h 1320"/>
              <a:gd name="T6" fmla="*/ 960 w 1334"/>
              <a:gd name="T7" fmla="*/ 141 h 1320"/>
              <a:gd name="T8" fmla="*/ 667 w 1334"/>
              <a:gd name="T9" fmla="*/ 0 h 1320"/>
              <a:gd name="T10" fmla="*/ 374 w 1334"/>
              <a:gd name="T11" fmla="*/ 141 h 1320"/>
              <a:gd name="T12" fmla="*/ 269 w 1334"/>
              <a:gd name="T13" fmla="*/ 679 h 1320"/>
              <a:gd name="T14" fmla="*/ 426 w 1334"/>
              <a:gd name="T15" fmla="*/ 1017 h 1320"/>
              <a:gd name="T16" fmla="*/ 44 w 1334"/>
              <a:gd name="T17" fmla="*/ 1169 h 1320"/>
              <a:gd name="T18" fmla="*/ 11 w 1334"/>
              <a:gd name="T19" fmla="*/ 1262 h 1320"/>
              <a:gd name="T20" fmla="*/ 90 w 1334"/>
              <a:gd name="T21" fmla="*/ 1320 h 1320"/>
              <a:gd name="T22" fmla="*/ 1245 w 1334"/>
              <a:gd name="T23" fmla="*/ 1320 h 1320"/>
              <a:gd name="T24" fmla="*/ 1324 w 1334"/>
              <a:gd name="T25" fmla="*/ 1262 h 1320"/>
              <a:gd name="T26" fmla="*/ 1291 w 1334"/>
              <a:gd name="T27" fmla="*/ 1169 h 1320"/>
              <a:gd name="T28" fmla="*/ 843 w 1334"/>
              <a:gd name="T29" fmla="*/ 965 h 1320"/>
              <a:gd name="T30" fmla="*/ 830 w 1334"/>
              <a:gd name="T31" fmla="*/ 983 h 1320"/>
              <a:gd name="T32" fmla="*/ 505 w 1334"/>
              <a:gd name="T33" fmla="*/ 983 h 1320"/>
              <a:gd name="T34" fmla="*/ 491 w 1334"/>
              <a:gd name="T35" fmla="*/ 965 h 1320"/>
              <a:gd name="T36" fmla="*/ 344 w 1334"/>
              <a:gd name="T37" fmla="*/ 444 h 1320"/>
              <a:gd name="T38" fmla="*/ 667 w 1334"/>
              <a:gd name="T39" fmla="*/ 83 h 1320"/>
              <a:gd name="T40" fmla="*/ 991 w 1334"/>
              <a:gd name="T41" fmla="*/ 444 h 1320"/>
              <a:gd name="T42" fmla="*/ 843 w 1334"/>
              <a:gd name="T43" fmla="*/ 965 h 1320"/>
              <a:gd name="T44" fmla="*/ 90 w 1334"/>
              <a:gd name="T45" fmla="*/ 1238 h 1320"/>
              <a:gd name="T46" fmla="*/ 444 w 1334"/>
              <a:gd name="T47" fmla="*/ 1097 h 1320"/>
              <a:gd name="T48" fmla="*/ 546 w 1334"/>
              <a:gd name="T49" fmla="*/ 1075 h 1320"/>
              <a:gd name="T50" fmla="*/ 667 w 1334"/>
              <a:gd name="T51" fmla="*/ 1114 h 1320"/>
              <a:gd name="T52" fmla="*/ 788 w 1334"/>
              <a:gd name="T53" fmla="*/ 1075 h 1320"/>
              <a:gd name="T54" fmla="*/ 891 w 1334"/>
              <a:gd name="T55" fmla="*/ 1097 h 1320"/>
              <a:gd name="T56" fmla="*/ 1245 w 1334"/>
              <a:gd name="T57" fmla="*/ 1238 h 1320"/>
              <a:gd name="T58" fmla="*/ 90 w 1334"/>
              <a:gd name="T59" fmla="*/ 1238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34" h="1320">
                <a:moveTo>
                  <a:pt x="1291" y="1169"/>
                </a:moveTo>
                <a:cubicBezTo>
                  <a:pt x="1282" y="1164"/>
                  <a:pt x="1132" y="1065"/>
                  <a:pt x="908" y="1017"/>
                </a:cubicBezTo>
                <a:cubicBezTo>
                  <a:pt x="990" y="912"/>
                  <a:pt x="1043" y="773"/>
                  <a:pt x="1065" y="679"/>
                </a:cubicBezTo>
                <a:cubicBezTo>
                  <a:pt x="1096" y="550"/>
                  <a:pt x="1084" y="298"/>
                  <a:pt x="960" y="141"/>
                </a:cubicBezTo>
                <a:cubicBezTo>
                  <a:pt x="888" y="49"/>
                  <a:pt x="786" y="0"/>
                  <a:pt x="667" y="0"/>
                </a:cubicBezTo>
                <a:cubicBezTo>
                  <a:pt x="548" y="0"/>
                  <a:pt x="446" y="49"/>
                  <a:pt x="374" y="141"/>
                </a:cubicBezTo>
                <a:cubicBezTo>
                  <a:pt x="250" y="298"/>
                  <a:pt x="238" y="550"/>
                  <a:pt x="269" y="679"/>
                </a:cubicBezTo>
                <a:cubicBezTo>
                  <a:pt x="292" y="773"/>
                  <a:pt x="344" y="912"/>
                  <a:pt x="426" y="1017"/>
                </a:cubicBezTo>
                <a:cubicBezTo>
                  <a:pt x="203" y="1065"/>
                  <a:pt x="52" y="1164"/>
                  <a:pt x="44" y="1169"/>
                </a:cubicBezTo>
                <a:cubicBezTo>
                  <a:pt x="13" y="1189"/>
                  <a:pt x="0" y="1227"/>
                  <a:pt x="11" y="1262"/>
                </a:cubicBezTo>
                <a:cubicBezTo>
                  <a:pt x="21" y="1297"/>
                  <a:pt x="53" y="1320"/>
                  <a:pt x="90" y="1320"/>
                </a:cubicBezTo>
                <a:cubicBezTo>
                  <a:pt x="1245" y="1320"/>
                  <a:pt x="1245" y="1320"/>
                  <a:pt x="1245" y="1320"/>
                </a:cubicBezTo>
                <a:cubicBezTo>
                  <a:pt x="1281" y="1320"/>
                  <a:pt x="1313" y="1297"/>
                  <a:pt x="1324" y="1262"/>
                </a:cubicBezTo>
                <a:cubicBezTo>
                  <a:pt x="1334" y="1227"/>
                  <a:pt x="1321" y="1189"/>
                  <a:pt x="1291" y="1169"/>
                </a:cubicBezTo>
                <a:close/>
                <a:moveTo>
                  <a:pt x="843" y="965"/>
                </a:moveTo>
                <a:cubicBezTo>
                  <a:pt x="830" y="983"/>
                  <a:pt x="830" y="983"/>
                  <a:pt x="830" y="983"/>
                </a:cubicBezTo>
                <a:cubicBezTo>
                  <a:pt x="731" y="1096"/>
                  <a:pt x="603" y="1096"/>
                  <a:pt x="505" y="983"/>
                </a:cubicBezTo>
                <a:cubicBezTo>
                  <a:pt x="491" y="965"/>
                  <a:pt x="491" y="965"/>
                  <a:pt x="491" y="965"/>
                </a:cubicBezTo>
                <a:cubicBezTo>
                  <a:pt x="376" y="820"/>
                  <a:pt x="319" y="627"/>
                  <a:pt x="344" y="444"/>
                </a:cubicBezTo>
                <a:cubicBezTo>
                  <a:pt x="366" y="267"/>
                  <a:pt x="467" y="83"/>
                  <a:pt x="667" y="83"/>
                </a:cubicBezTo>
                <a:cubicBezTo>
                  <a:pt x="867" y="83"/>
                  <a:pt x="968" y="267"/>
                  <a:pt x="991" y="444"/>
                </a:cubicBezTo>
                <a:cubicBezTo>
                  <a:pt x="1015" y="627"/>
                  <a:pt x="958" y="820"/>
                  <a:pt x="843" y="965"/>
                </a:cubicBezTo>
                <a:close/>
                <a:moveTo>
                  <a:pt x="90" y="1238"/>
                </a:moveTo>
                <a:cubicBezTo>
                  <a:pt x="95" y="1234"/>
                  <a:pt x="235" y="1142"/>
                  <a:pt x="444" y="1097"/>
                </a:cubicBezTo>
                <a:cubicBezTo>
                  <a:pt x="546" y="1075"/>
                  <a:pt x="546" y="1075"/>
                  <a:pt x="546" y="1075"/>
                </a:cubicBezTo>
                <a:cubicBezTo>
                  <a:pt x="583" y="1099"/>
                  <a:pt x="623" y="1114"/>
                  <a:pt x="667" y="1114"/>
                </a:cubicBezTo>
                <a:cubicBezTo>
                  <a:pt x="711" y="1114"/>
                  <a:pt x="752" y="1099"/>
                  <a:pt x="788" y="1075"/>
                </a:cubicBezTo>
                <a:cubicBezTo>
                  <a:pt x="891" y="1097"/>
                  <a:pt x="891" y="1097"/>
                  <a:pt x="891" y="1097"/>
                </a:cubicBezTo>
                <a:cubicBezTo>
                  <a:pt x="1098" y="1142"/>
                  <a:pt x="1237" y="1233"/>
                  <a:pt x="1245" y="1238"/>
                </a:cubicBezTo>
                <a:lnTo>
                  <a:pt x="90" y="123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02" name="Group 201">
            <a:extLst>
              <a:ext uri="{FF2B5EF4-FFF2-40B4-BE49-F238E27FC236}">
                <a16:creationId xmlns="" xmlns:a16="http://schemas.microsoft.com/office/drawing/2014/main" id="{AFB838E0-2034-4B62-A2CD-F3B33560D7D4}"/>
              </a:ext>
            </a:extLst>
          </p:cNvPr>
          <p:cNvGrpSpPr/>
          <p:nvPr/>
        </p:nvGrpSpPr>
        <p:grpSpPr>
          <a:xfrm>
            <a:off x="7316055" y="1897874"/>
            <a:ext cx="331445" cy="300967"/>
            <a:chOff x="10598151" y="1660526"/>
            <a:chExt cx="414338" cy="376238"/>
          </a:xfrm>
          <a:solidFill>
            <a:schemeClr val="tx1"/>
          </a:solidFill>
        </p:grpSpPr>
        <p:sp>
          <p:nvSpPr>
            <p:cNvPr id="203" name="Freeform 6">
              <a:extLst>
                <a:ext uri="{FF2B5EF4-FFF2-40B4-BE49-F238E27FC236}">
                  <a16:creationId xmlns="" xmlns:a16="http://schemas.microsoft.com/office/drawing/2014/main" id="{F610ED10-D48D-455D-A0AF-1B7C9521E880}"/>
                </a:ext>
              </a:extLst>
            </p:cNvPr>
            <p:cNvSpPr>
              <a:spLocks noEditPoints="1"/>
            </p:cNvSpPr>
            <p:nvPr/>
          </p:nvSpPr>
          <p:spPr bwMode="auto">
            <a:xfrm>
              <a:off x="10598151" y="1660526"/>
              <a:ext cx="414338" cy="376238"/>
            </a:xfrm>
            <a:custGeom>
              <a:avLst/>
              <a:gdLst>
                <a:gd name="T0" fmla="*/ 86 w 110"/>
                <a:gd name="T1" fmla="*/ 98 h 98"/>
                <a:gd name="T2" fmla="*/ 84 w 110"/>
                <a:gd name="T3" fmla="*/ 98 h 98"/>
                <a:gd name="T4" fmla="*/ 71 w 110"/>
                <a:gd name="T5" fmla="*/ 90 h 98"/>
                <a:gd name="T6" fmla="*/ 52 w 110"/>
                <a:gd name="T7" fmla="*/ 92 h 98"/>
                <a:gd name="T8" fmla="*/ 0 w 110"/>
                <a:gd name="T9" fmla="*/ 46 h 98"/>
                <a:gd name="T10" fmla="*/ 52 w 110"/>
                <a:gd name="T11" fmla="*/ 0 h 98"/>
                <a:gd name="T12" fmla="*/ 110 w 110"/>
                <a:gd name="T13" fmla="*/ 46 h 98"/>
                <a:gd name="T14" fmla="*/ 90 w 110"/>
                <a:gd name="T15" fmla="*/ 81 h 98"/>
                <a:gd name="T16" fmla="*/ 90 w 110"/>
                <a:gd name="T17" fmla="*/ 93 h 98"/>
                <a:gd name="T18" fmla="*/ 90 w 110"/>
                <a:gd name="T19" fmla="*/ 94 h 98"/>
                <a:gd name="T20" fmla="*/ 86 w 110"/>
                <a:gd name="T21" fmla="*/ 98 h 98"/>
                <a:gd name="T22" fmla="*/ 86 w 110"/>
                <a:gd name="T23" fmla="*/ 98 h 98"/>
                <a:gd name="T24" fmla="*/ 71 w 110"/>
                <a:gd name="T25" fmla="*/ 81 h 98"/>
                <a:gd name="T26" fmla="*/ 73 w 110"/>
                <a:gd name="T27" fmla="*/ 82 h 98"/>
                <a:gd name="T28" fmla="*/ 82 w 110"/>
                <a:gd name="T29" fmla="*/ 87 h 98"/>
                <a:gd name="T30" fmla="*/ 82 w 110"/>
                <a:gd name="T31" fmla="*/ 79 h 98"/>
                <a:gd name="T32" fmla="*/ 84 w 110"/>
                <a:gd name="T33" fmla="*/ 76 h 98"/>
                <a:gd name="T34" fmla="*/ 102 w 110"/>
                <a:gd name="T35" fmla="*/ 46 h 98"/>
                <a:gd name="T36" fmla="*/ 52 w 110"/>
                <a:gd name="T37" fmla="*/ 8 h 98"/>
                <a:gd name="T38" fmla="*/ 8 w 110"/>
                <a:gd name="T39" fmla="*/ 46 h 98"/>
                <a:gd name="T40" fmla="*/ 52 w 110"/>
                <a:gd name="T41" fmla="*/ 84 h 98"/>
                <a:gd name="T42" fmla="*/ 70 w 110"/>
                <a:gd name="T43" fmla="*/ 82 h 98"/>
                <a:gd name="T44" fmla="*/ 71 w 110"/>
                <a:gd name="T45"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0" h="98">
                  <a:moveTo>
                    <a:pt x="86" y="98"/>
                  </a:moveTo>
                  <a:cubicBezTo>
                    <a:pt x="85" y="98"/>
                    <a:pt x="85" y="98"/>
                    <a:pt x="84" y="98"/>
                  </a:cubicBezTo>
                  <a:cubicBezTo>
                    <a:pt x="71" y="90"/>
                    <a:pt x="71" y="90"/>
                    <a:pt x="71" y="90"/>
                  </a:cubicBezTo>
                  <a:cubicBezTo>
                    <a:pt x="65" y="91"/>
                    <a:pt x="59" y="92"/>
                    <a:pt x="52" y="92"/>
                  </a:cubicBezTo>
                  <a:cubicBezTo>
                    <a:pt x="21" y="92"/>
                    <a:pt x="0" y="73"/>
                    <a:pt x="0" y="46"/>
                  </a:cubicBezTo>
                  <a:cubicBezTo>
                    <a:pt x="0" y="19"/>
                    <a:pt x="22" y="0"/>
                    <a:pt x="52" y="0"/>
                  </a:cubicBezTo>
                  <a:cubicBezTo>
                    <a:pt x="85" y="0"/>
                    <a:pt x="110" y="20"/>
                    <a:pt x="110" y="46"/>
                  </a:cubicBezTo>
                  <a:cubicBezTo>
                    <a:pt x="110" y="60"/>
                    <a:pt x="103" y="72"/>
                    <a:pt x="90" y="81"/>
                  </a:cubicBezTo>
                  <a:cubicBezTo>
                    <a:pt x="90" y="93"/>
                    <a:pt x="90" y="93"/>
                    <a:pt x="90" y="93"/>
                  </a:cubicBezTo>
                  <a:cubicBezTo>
                    <a:pt x="90" y="94"/>
                    <a:pt x="90" y="94"/>
                    <a:pt x="90" y="94"/>
                  </a:cubicBezTo>
                  <a:cubicBezTo>
                    <a:pt x="90" y="96"/>
                    <a:pt x="88" y="98"/>
                    <a:pt x="86" y="98"/>
                  </a:cubicBezTo>
                  <a:cubicBezTo>
                    <a:pt x="86" y="98"/>
                    <a:pt x="86" y="98"/>
                    <a:pt x="86" y="98"/>
                  </a:cubicBezTo>
                  <a:close/>
                  <a:moveTo>
                    <a:pt x="71" y="81"/>
                  </a:moveTo>
                  <a:cubicBezTo>
                    <a:pt x="72" y="81"/>
                    <a:pt x="73" y="82"/>
                    <a:pt x="73" y="82"/>
                  </a:cubicBezTo>
                  <a:cubicBezTo>
                    <a:pt x="82" y="87"/>
                    <a:pt x="82" y="87"/>
                    <a:pt x="82" y="87"/>
                  </a:cubicBezTo>
                  <a:cubicBezTo>
                    <a:pt x="82" y="79"/>
                    <a:pt x="82" y="79"/>
                    <a:pt x="82" y="79"/>
                  </a:cubicBezTo>
                  <a:cubicBezTo>
                    <a:pt x="82" y="78"/>
                    <a:pt x="83" y="76"/>
                    <a:pt x="84" y="76"/>
                  </a:cubicBezTo>
                  <a:cubicBezTo>
                    <a:pt x="96" y="68"/>
                    <a:pt x="102" y="58"/>
                    <a:pt x="102" y="46"/>
                  </a:cubicBezTo>
                  <a:cubicBezTo>
                    <a:pt x="102" y="25"/>
                    <a:pt x="80" y="8"/>
                    <a:pt x="52" y="8"/>
                  </a:cubicBezTo>
                  <a:cubicBezTo>
                    <a:pt x="26" y="8"/>
                    <a:pt x="8" y="24"/>
                    <a:pt x="8" y="46"/>
                  </a:cubicBezTo>
                  <a:cubicBezTo>
                    <a:pt x="8" y="68"/>
                    <a:pt x="26" y="84"/>
                    <a:pt x="52" y="84"/>
                  </a:cubicBezTo>
                  <a:cubicBezTo>
                    <a:pt x="58" y="84"/>
                    <a:pt x="64" y="83"/>
                    <a:pt x="70" y="82"/>
                  </a:cubicBezTo>
                  <a:cubicBezTo>
                    <a:pt x="70" y="82"/>
                    <a:pt x="71" y="81"/>
                    <a:pt x="7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4" name="Freeform 7">
              <a:extLst>
                <a:ext uri="{FF2B5EF4-FFF2-40B4-BE49-F238E27FC236}">
                  <a16:creationId xmlns="" xmlns:a16="http://schemas.microsoft.com/office/drawing/2014/main" id="{98915994-3172-4FBE-B669-A48C03132541}"/>
                </a:ext>
              </a:extLst>
            </p:cNvPr>
            <p:cNvSpPr>
              <a:spLocks noEditPoints="1"/>
            </p:cNvSpPr>
            <p:nvPr/>
          </p:nvSpPr>
          <p:spPr bwMode="auto">
            <a:xfrm>
              <a:off x="10680701" y="1806576"/>
              <a:ext cx="65088" cy="68263"/>
            </a:xfrm>
            <a:custGeom>
              <a:avLst/>
              <a:gdLst>
                <a:gd name="T0" fmla="*/ 9 w 17"/>
                <a:gd name="T1" fmla="*/ 18 h 18"/>
                <a:gd name="T2" fmla="*/ 0 w 17"/>
                <a:gd name="T3" fmla="*/ 9 h 18"/>
                <a:gd name="T4" fmla="*/ 9 w 17"/>
                <a:gd name="T5" fmla="*/ 0 h 18"/>
                <a:gd name="T6" fmla="*/ 17 w 17"/>
                <a:gd name="T7" fmla="*/ 9 h 18"/>
                <a:gd name="T8" fmla="*/ 9 w 17"/>
                <a:gd name="T9" fmla="*/ 18 h 18"/>
                <a:gd name="T10" fmla="*/ 9 w 17"/>
                <a:gd name="T11" fmla="*/ 4 h 18"/>
                <a:gd name="T12" fmla="*/ 4 w 17"/>
                <a:gd name="T13" fmla="*/ 9 h 18"/>
                <a:gd name="T14" fmla="*/ 9 w 17"/>
                <a:gd name="T15" fmla="*/ 14 h 18"/>
                <a:gd name="T16" fmla="*/ 13 w 17"/>
                <a:gd name="T17" fmla="*/ 9 h 18"/>
                <a:gd name="T18" fmla="*/ 9 w 17"/>
                <a:gd name="T19"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9" y="18"/>
                  </a:moveTo>
                  <a:cubicBezTo>
                    <a:pt x="4" y="18"/>
                    <a:pt x="0" y="14"/>
                    <a:pt x="0" y="9"/>
                  </a:cubicBezTo>
                  <a:cubicBezTo>
                    <a:pt x="0" y="4"/>
                    <a:pt x="4" y="0"/>
                    <a:pt x="9" y="0"/>
                  </a:cubicBezTo>
                  <a:cubicBezTo>
                    <a:pt x="13" y="0"/>
                    <a:pt x="17" y="4"/>
                    <a:pt x="17" y="9"/>
                  </a:cubicBezTo>
                  <a:cubicBezTo>
                    <a:pt x="17" y="14"/>
                    <a:pt x="13" y="18"/>
                    <a:pt x="9" y="18"/>
                  </a:cubicBezTo>
                  <a:close/>
                  <a:moveTo>
                    <a:pt x="9" y="4"/>
                  </a:moveTo>
                  <a:cubicBezTo>
                    <a:pt x="6" y="4"/>
                    <a:pt x="4" y="6"/>
                    <a:pt x="4" y="9"/>
                  </a:cubicBezTo>
                  <a:cubicBezTo>
                    <a:pt x="4" y="12"/>
                    <a:pt x="6" y="14"/>
                    <a:pt x="9" y="14"/>
                  </a:cubicBezTo>
                  <a:cubicBezTo>
                    <a:pt x="11" y="14"/>
                    <a:pt x="13" y="12"/>
                    <a:pt x="13" y="9"/>
                  </a:cubicBezTo>
                  <a:cubicBezTo>
                    <a:pt x="13" y="6"/>
                    <a:pt x="11"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5" name="Freeform 8">
              <a:extLst>
                <a:ext uri="{FF2B5EF4-FFF2-40B4-BE49-F238E27FC236}">
                  <a16:creationId xmlns="" xmlns:a16="http://schemas.microsoft.com/office/drawing/2014/main" id="{2584ACA6-0084-47DF-BF29-18BBA174F298}"/>
                </a:ext>
              </a:extLst>
            </p:cNvPr>
            <p:cNvSpPr>
              <a:spLocks noEditPoints="1"/>
            </p:cNvSpPr>
            <p:nvPr/>
          </p:nvSpPr>
          <p:spPr bwMode="auto">
            <a:xfrm>
              <a:off x="10768013" y="1806576"/>
              <a:ext cx="68263" cy="682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4 h 18"/>
                <a:gd name="T12" fmla="*/ 4 w 18"/>
                <a:gd name="T13" fmla="*/ 9 h 18"/>
                <a:gd name="T14" fmla="*/ 9 w 18"/>
                <a:gd name="T15" fmla="*/ 14 h 18"/>
                <a:gd name="T16" fmla="*/ 14 w 18"/>
                <a:gd name="T17" fmla="*/ 9 h 18"/>
                <a:gd name="T18" fmla="*/ 9 w 18"/>
                <a:gd name="T19"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close/>
                  <a:moveTo>
                    <a:pt x="9" y="4"/>
                  </a:moveTo>
                  <a:cubicBezTo>
                    <a:pt x="6" y="4"/>
                    <a:pt x="4" y="6"/>
                    <a:pt x="4" y="9"/>
                  </a:cubicBezTo>
                  <a:cubicBezTo>
                    <a:pt x="4" y="12"/>
                    <a:pt x="6" y="14"/>
                    <a:pt x="9" y="14"/>
                  </a:cubicBezTo>
                  <a:cubicBezTo>
                    <a:pt x="11" y="14"/>
                    <a:pt x="14" y="12"/>
                    <a:pt x="14" y="9"/>
                  </a:cubicBezTo>
                  <a:cubicBezTo>
                    <a:pt x="14" y="6"/>
                    <a:pt x="11"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6" name="Freeform 9">
              <a:extLst>
                <a:ext uri="{FF2B5EF4-FFF2-40B4-BE49-F238E27FC236}">
                  <a16:creationId xmlns="" xmlns:a16="http://schemas.microsoft.com/office/drawing/2014/main" id="{C8A183FE-1BAE-4D46-A603-B7822BB801EA}"/>
                </a:ext>
              </a:extLst>
            </p:cNvPr>
            <p:cNvSpPr>
              <a:spLocks noEditPoints="1"/>
            </p:cNvSpPr>
            <p:nvPr/>
          </p:nvSpPr>
          <p:spPr bwMode="auto">
            <a:xfrm>
              <a:off x="10855326" y="1806576"/>
              <a:ext cx="66675" cy="682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4 h 18"/>
                <a:gd name="T12" fmla="*/ 4 w 18"/>
                <a:gd name="T13" fmla="*/ 9 h 18"/>
                <a:gd name="T14" fmla="*/ 9 w 18"/>
                <a:gd name="T15" fmla="*/ 14 h 18"/>
                <a:gd name="T16" fmla="*/ 14 w 18"/>
                <a:gd name="T17" fmla="*/ 9 h 18"/>
                <a:gd name="T18" fmla="*/ 9 w 18"/>
                <a:gd name="T19"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close/>
                  <a:moveTo>
                    <a:pt x="9" y="4"/>
                  </a:moveTo>
                  <a:cubicBezTo>
                    <a:pt x="6" y="4"/>
                    <a:pt x="4" y="6"/>
                    <a:pt x="4" y="9"/>
                  </a:cubicBezTo>
                  <a:cubicBezTo>
                    <a:pt x="4" y="12"/>
                    <a:pt x="6" y="14"/>
                    <a:pt x="9" y="14"/>
                  </a:cubicBezTo>
                  <a:cubicBezTo>
                    <a:pt x="11" y="14"/>
                    <a:pt x="14" y="12"/>
                    <a:pt x="14" y="9"/>
                  </a:cubicBezTo>
                  <a:cubicBezTo>
                    <a:pt x="14" y="6"/>
                    <a:pt x="11"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07" name="Freeform 33">
            <a:extLst>
              <a:ext uri="{FF2B5EF4-FFF2-40B4-BE49-F238E27FC236}">
                <a16:creationId xmlns="" xmlns:a16="http://schemas.microsoft.com/office/drawing/2014/main" id="{755003CE-53CD-43F4-B5AA-14C0BFB9E7A0}"/>
              </a:ext>
            </a:extLst>
          </p:cNvPr>
          <p:cNvSpPr>
            <a:spLocks noEditPoints="1"/>
          </p:cNvSpPr>
          <p:nvPr/>
        </p:nvSpPr>
        <p:spPr bwMode="auto">
          <a:xfrm rot="21545399">
            <a:off x="8137065" y="1896401"/>
            <a:ext cx="325083" cy="303912"/>
          </a:xfrm>
          <a:custGeom>
            <a:avLst/>
            <a:gdLst>
              <a:gd name="T0" fmla="*/ 159 w 282"/>
              <a:gd name="T1" fmla="*/ 0 h 264"/>
              <a:gd name="T2" fmla="*/ 0 w 282"/>
              <a:gd name="T3" fmla="*/ 176 h 264"/>
              <a:gd name="T4" fmla="*/ 53 w 282"/>
              <a:gd name="T5" fmla="*/ 176 h 264"/>
              <a:gd name="T6" fmla="*/ 106 w 282"/>
              <a:gd name="T7" fmla="*/ 194 h 264"/>
              <a:gd name="T8" fmla="*/ 159 w 282"/>
              <a:gd name="T9" fmla="*/ 264 h 264"/>
              <a:gd name="T10" fmla="*/ 282 w 282"/>
              <a:gd name="T11" fmla="*/ 124 h 264"/>
              <a:gd name="T12" fmla="*/ 159 w 282"/>
              <a:gd name="T13" fmla="*/ 0 h 264"/>
              <a:gd name="T14" fmla="*/ 71 w 282"/>
              <a:gd name="T15" fmla="*/ 128 h 264"/>
              <a:gd name="T16" fmla="*/ 49 w 282"/>
              <a:gd name="T17" fmla="*/ 106 h 264"/>
              <a:gd name="T18" fmla="*/ 71 w 282"/>
              <a:gd name="T19" fmla="*/ 84 h 264"/>
              <a:gd name="T20" fmla="*/ 93 w 282"/>
              <a:gd name="T21" fmla="*/ 106 h 264"/>
              <a:gd name="T22" fmla="*/ 71 w 282"/>
              <a:gd name="T23" fmla="*/ 128 h 264"/>
              <a:gd name="T24" fmla="*/ 110 w 282"/>
              <a:gd name="T25" fmla="*/ 62 h 264"/>
              <a:gd name="T26" fmla="*/ 132 w 282"/>
              <a:gd name="T27" fmla="*/ 40 h 264"/>
              <a:gd name="T28" fmla="*/ 154 w 282"/>
              <a:gd name="T29" fmla="*/ 62 h 264"/>
              <a:gd name="T30" fmla="*/ 132 w 282"/>
              <a:gd name="T31" fmla="*/ 84 h 264"/>
              <a:gd name="T32" fmla="*/ 110 w 282"/>
              <a:gd name="T33" fmla="*/ 62 h 264"/>
              <a:gd name="T34" fmla="*/ 167 w 282"/>
              <a:gd name="T35" fmla="*/ 216 h 264"/>
              <a:gd name="T36" fmla="*/ 137 w 282"/>
              <a:gd name="T37" fmla="*/ 185 h 264"/>
              <a:gd name="T38" fmla="*/ 167 w 282"/>
              <a:gd name="T39" fmla="*/ 154 h 264"/>
              <a:gd name="T40" fmla="*/ 198 w 282"/>
              <a:gd name="T41" fmla="*/ 185 h 264"/>
              <a:gd name="T42" fmla="*/ 167 w 282"/>
              <a:gd name="T43" fmla="*/ 216 h 264"/>
              <a:gd name="T44" fmla="*/ 220 w 282"/>
              <a:gd name="T45" fmla="*/ 163 h 264"/>
              <a:gd name="T46" fmla="*/ 207 w 282"/>
              <a:gd name="T47" fmla="*/ 150 h 264"/>
              <a:gd name="T48" fmla="*/ 220 w 282"/>
              <a:gd name="T49" fmla="*/ 137 h 264"/>
              <a:gd name="T50" fmla="*/ 233 w 282"/>
              <a:gd name="T51" fmla="*/ 150 h 264"/>
              <a:gd name="T52" fmla="*/ 220 w 282"/>
              <a:gd name="T53" fmla="*/ 163 h 264"/>
              <a:gd name="T54" fmla="*/ 203 w 282"/>
              <a:gd name="T55" fmla="*/ 110 h 264"/>
              <a:gd name="T56" fmla="*/ 172 w 282"/>
              <a:gd name="T57" fmla="*/ 80 h 264"/>
              <a:gd name="T58" fmla="*/ 203 w 282"/>
              <a:gd name="T59" fmla="*/ 49 h 264"/>
              <a:gd name="T60" fmla="*/ 233 w 282"/>
              <a:gd name="T61" fmla="*/ 80 h 264"/>
              <a:gd name="T62" fmla="*/ 203 w 282"/>
              <a:gd name="T63" fmla="*/ 11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2" h="264">
                <a:moveTo>
                  <a:pt x="159" y="0"/>
                </a:moveTo>
                <a:cubicBezTo>
                  <a:pt x="53" y="0"/>
                  <a:pt x="0" y="106"/>
                  <a:pt x="0" y="176"/>
                </a:cubicBezTo>
                <a:cubicBezTo>
                  <a:pt x="0" y="194"/>
                  <a:pt x="35" y="229"/>
                  <a:pt x="53" y="176"/>
                </a:cubicBezTo>
                <a:cubicBezTo>
                  <a:pt x="61" y="153"/>
                  <a:pt x="106" y="159"/>
                  <a:pt x="106" y="194"/>
                </a:cubicBezTo>
                <a:cubicBezTo>
                  <a:pt x="106" y="233"/>
                  <a:pt x="123" y="264"/>
                  <a:pt x="159" y="264"/>
                </a:cubicBezTo>
                <a:cubicBezTo>
                  <a:pt x="264" y="264"/>
                  <a:pt x="282" y="176"/>
                  <a:pt x="282" y="124"/>
                </a:cubicBezTo>
                <a:cubicBezTo>
                  <a:pt x="282" y="71"/>
                  <a:pt x="264" y="0"/>
                  <a:pt x="159" y="0"/>
                </a:cubicBezTo>
                <a:close/>
                <a:moveTo>
                  <a:pt x="71" y="128"/>
                </a:moveTo>
                <a:cubicBezTo>
                  <a:pt x="58" y="128"/>
                  <a:pt x="49" y="118"/>
                  <a:pt x="49" y="106"/>
                </a:cubicBezTo>
                <a:cubicBezTo>
                  <a:pt x="49" y="94"/>
                  <a:pt x="58" y="84"/>
                  <a:pt x="71" y="84"/>
                </a:cubicBezTo>
                <a:cubicBezTo>
                  <a:pt x="83" y="84"/>
                  <a:pt x="93" y="94"/>
                  <a:pt x="93" y="106"/>
                </a:cubicBezTo>
                <a:cubicBezTo>
                  <a:pt x="93" y="118"/>
                  <a:pt x="83" y="128"/>
                  <a:pt x="71" y="128"/>
                </a:cubicBezTo>
                <a:close/>
                <a:moveTo>
                  <a:pt x="110" y="62"/>
                </a:moveTo>
                <a:cubicBezTo>
                  <a:pt x="110" y="50"/>
                  <a:pt x="120" y="40"/>
                  <a:pt x="132" y="40"/>
                </a:cubicBezTo>
                <a:cubicBezTo>
                  <a:pt x="144" y="40"/>
                  <a:pt x="154" y="50"/>
                  <a:pt x="154" y="62"/>
                </a:cubicBezTo>
                <a:cubicBezTo>
                  <a:pt x="154" y="74"/>
                  <a:pt x="144" y="84"/>
                  <a:pt x="132" y="84"/>
                </a:cubicBezTo>
                <a:cubicBezTo>
                  <a:pt x="120" y="84"/>
                  <a:pt x="110" y="74"/>
                  <a:pt x="110" y="62"/>
                </a:cubicBezTo>
                <a:close/>
                <a:moveTo>
                  <a:pt x="167" y="216"/>
                </a:moveTo>
                <a:cubicBezTo>
                  <a:pt x="150" y="216"/>
                  <a:pt x="137" y="202"/>
                  <a:pt x="137" y="185"/>
                </a:cubicBezTo>
                <a:cubicBezTo>
                  <a:pt x="137" y="168"/>
                  <a:pt x="150" y="154"/>
                  <a:pt x="167" y="154"/>
                </a:cubicBezTo>
                <a:cubicBezTo>
                  <a:pt x="184" y="154"/>
                  <a:pt x="198" y="168"/>
                  <a:pt x="198" y="185"/>
                </a:cubicBezTo>
                <a:cubicBezTo>
                  <a:pt x="198" y="202"/>
                  <a:pt x="184" y="216"/>
                  <a:pt x="167" y="216"/>
                </a:cubicBezTo>
                <a:close/>
                <a:moveTo>
                  <a:pt x="220" y="163"/>
                </a:moveTo>
                <a:cubicBezTo>
                  <a:pt x="213" y="163"/>
                  <a:pt x="207" y="157"/>
                  <a:pt x="207" y="150"/>
                </a:cubicBezTo>
                <a:cubicBezTo>
                  <a:pt x="207" y="143"/>
                  <a:pt x="213" y="137"/>
                  <a:pt x="220" y="137"/>
                </a:cubicBezTo>
                <a:cubicBezTo>
                  <a:pt x="227" y="137"/>
                  <a:pt x="233" y="143"/>
                  <a:pt x="233" y="150"/>
                </a:cubicBezTo>
                <a:cubicBezTo>
                  <a:pt x="233" y="157"/>
                  <a:pt x="227" y="163"/>
                  <a:pt x="220" y="163"/>
                </a:cubicBezTo>
                <a:close/>
                <a:moveTo>
                  <a:pt x="203" y="110"/>
                </a:moveTo>
                <a:cubicBezTo>
                  <a:pt x="186" y="110"/>
                  <a:pt x="172" y="97"/>
                  <a:pt x="172" y="80"/>
                </a:cubicBezTo>
                <a:cubicBezTo>
                  <a:pt x="172" y="63"/>
                  <a:pt x="186" y="49"/>
                  <a:pt x="203" y="49"/>
                </a:cubicBezTo>
                <a:cubicBezTo>
                  <a:pt x="220" y="49"/>
                  <a:pt x="233" y="63"/>
                  <a:pt x="233" y="80"/>
                </a:cubicBezTo>
                <a:cubicBezTo>
                  <a:pt x="233" y="97"/>
                  <a:pt x="220" y="110"/>
                  <a:pt x="203" y="11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08" name="Group 207">
            <a:extLst>
              <a:ext uri="{FF2B5EF4-FFF2-40B4-BE49-F238E27FC236}">
                <a16:creationId xmlns="" xmlns:a16="http://schemas.microsoft.com/office/drawing/2014/main" id="{7E0FE469-32EA-4C3C-AE6C-83AB696637EF}"/>
              </a:ext>
            </a:extLst>
          </p:cNvPr>
          <p:cNvGrpSpPr/>
          <p:nvPr/>
        </p:nvGrpSpPr>
        <p:grpSpPr>
          <a:xfrm rot="21545399">
            <a:off x="4763495" y="2572305"/>
            <a:ext cx="347257" cy="235744"/>
            <a:chOff x="3221038" y="1938338"/>
            <a:chExt cx="563562" cy="382588"/>
          </a:xfrm>
          <a:solidFill>
            <a:schemeClr val="tx1"/>
          </a:solidFill>
        </p:grpSpPr>
        <p:sp>
          <p:nvSpPr>
            <p:cNvPr id="209" name="Freeform 5">
              <a:extLst>
                <a:ext uri="{FF2B5EF4-FFF2-40B4-BE49-F238E27FC236}">
                  <a16:creationId xmlns="" xmlns:a16="http://schemas.microsoft.com/office/drawing/2014/main" id="{3DEE4BEA-CCBE-4765-B2C4-D77C1F241497}"/>
                </a:ext>
              </a:extLst>
            </p:cNvPr>
            <p:cNvSpPr>
              <a:spLocks/>
            </p:cNvSpPr>
            <p:nvPr/>
          </p:nvSpPr>
          <p:spPr bwMode="auto">
            <a:xfrm>
              <a:off x="3221038" y="2011363"/>
              <a:ext cx="306387" cy="263525"/>
            </a:xfrm>
            <a:custGeom>
              <a:avLst/>
              <a:gdLst>
                <a:gd name="T0" fmla="*/ 0 w 114"/>
                <a:gd name="T1" fmla="*/ 43 h 99"/>
                <a:gd name="T2" fmla="*/ 57 w 114"/>
                <a:gd name="T3" fmla="*/ 0 h 99"/>
                <a:gd name="T4" fmla="*/ 114 w 114"/>
                <a:gd name="T5" fmla="*/ 43 h 99"/>
                <a:gd name="T6" fmla="*/ 57 w 114"/>
                <a:gd name="T7" fmla="*/ 86 h 99"/>
                <a:gd name="T8" fmla="*/ 33 w 114"/>
                <a:gd name="T9" fmla="*/ 82 h 99"/>
                <a:gd name="T10" fmla="*/ 7 w 114"/>
                <a:gd name="T11" fmla="*/ 99 h 99"/>
                <a:gd name="T12" fmla="*/ 5 w 114"/>
                <a:gd name="T13" fmla="*/ 98 h 99"/>
                <a:gd name="T14" fmla="*/ 18 w 114"/>
                <a:gd name="T15" fmla="*/ 74 h 99"/>
                <a:gd name="T16" fmla="*/ 0 w 114"/>
                <a:gd name="T17" fmla="*/ 4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99">
                  <a:moveTo>
                    <a:pt x="0" y="43"/>
                  </a:moveTo>
                  <a:cubicBezTo>
                    <a:pt x="0" y="19"/>
                    <a:pt x="25" y="0"/>
                    <a:pt x="57" y="0"/>
                  </a:cubicBezTo>
                  <a:cubicBezTo>
                    <a:pt x="88" y="0"/>
                    <a:pt x="114" y="19"/>
                    <a:pt x="114" y="43"/>
                  </a:cubicBezTo>
                  <a:cubicBezTo>
                    <a:pt x="114" y="66"/>
                    <a:pt x="88" y="86"/>
                    <a:pt x="57" y="86"/>
                  </a:cubicBezTo>
                  <a:cubicBezTo>
                    <a:pt x="49" y="86"/>
                    <a:pt x="41" y="84"/>
                    <a:pt x="33" y="82"/>
                  </a:cubicBezTo>
                  <a:cubicBezTo>
                    <a:pt x="7" y="99"/>
                    <a:pt x="7" y="99"/>
                    <a:pt x="7" y="99"/>
                  </a:cubicBezTo>
                  <a:cubicBezTo>
                    <a:pt x="5" y="98"/>
                    <a:pt x="5" y="98"/>
                    <a:pt x="5" y="98"/>
                  </a:cubicBezTo>
                  <a:cubicBezTo>
                    <a:pt x="18" y="74"/>
                    <a:pt x="18" y="74"/>
                    <a:pt x="18" y="74"/>
                  </a:cubicBezTo>
                  <a:cubicBezTo>
                    <a:pt x="6" y="66"/>
                    <a:pt x="0" y="55"/>
                    <a:pt x="0"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0" name="Freeform 6">
              <a:extLst>
                <a:ext uri="{FF2B5EF4-FFF2-40B4-BE49-F238E27FC236}">
                  <a16:creationId xmlns="" xmlns:a16="http://schemas.microsoft.com/office/drawing/2014/main" id="{1349EB70-DC0E-4958-B423-AB7E955D6CDD}"/>
                </a:ext>
              </a:extLst>
            </p:cNvPr>
            <p:cNvSpPr>
              <a:spLocks/>
            </p:cNvSpPr>
            <p:nvPr/>
          </p:nvSpPr>
          <p:spPr bwMode="auto">
            <a:xfrm>
              <a:off x="3398838" y="1938338"/>
              <a:ext cx="385762" cy="382588"/>
            </a:xfrm>
            <a:custGeom>
              <a:avLst/>
              <a:gdLst>
                <a:gd name="T0" fmla="*/ 63 w 144"/>
                <a:gd name="T1" fmla="*/ 113 h 143"/>
                <a:gd name="T2" fmla="*/ 93 w 144"/>
                <a:gd name="T3" fmla="*/ 108 h 143"/>
                <a:gd name="T4" fmla="*/ 96 w 144"/>
                <a:gd name="T5" fmla="*/ 107 h 143"/>
                <a:gd name="T6" fmla="*/ 114 w 144"/>
                <a:gd name="T7" fmla="*/ 119 h 143"/>
                <a:gd name="T8" fmla="*/ 105 w 144"/>
                <a:gd name="T9" fmla="*/ 102 h 143"/>
                <a:gd name="T10" fmla="*/ 110 w 144"/>
                <a:gd name="T11" fmla="*/ 99 h 143"/>
                <a:gd name="T12" fmla="*/ 132 w 144"/>
                <a:gd name="T13" fmla="*/ 62 h 143"/>
                <a:gd name="T14" fmla="*/ 63 w 144"/>
                <a:gd name="T15" fmla="*/ 12 h 143"/>
                <a:gd name="T16" fmla="*/ 16 w 144"/>
                <a:gd name="T17" fmla="*/ 26 h 143"/>
                <a:gd name="T18" fmla="*/ 0 w 144"/>
                <a:gd name="T19" fmla="*/ 22 h 143"/>
                <a:gd name="T20" fmla="*/ 63 w 144"/>
                <a:gd name="T21" fmla="*/ 0 h 143"/>
                <a:gd name="T22" fmla="*/ 144 w 144"/>
                <a:gd name="T23" fmla="*/ 62 h 143"/>
                <a:gd name="T24" fmla="*/ 121 w 144"/>
                <a:gd name="T25" fmla="*/ 106 h 143"/>
                <a:gd name="T26" fmla="*/ 137 w 144"/>
                <a:gd name="T27" fmla="*/ 143 h 143"/>
                <a:gd name="T28" fmla="*/ 94 w 144"/>
                <a:gd name="T29" fmla="*/ 120 h 143"/>
                <a:gd name="T30" fmla="*/ 63 w 144"/>
                <a:gd name="T31" fmla="*/ 125 h 143"/>
                <a:gd name="T32" fmla="*/ 16 w 144"/>
                <a:gd name="T33" fmla="*/ 114 h 143"/>
                <a:gd name="T34" fmla="*/ 30 w 144"/>
                <a:gd name="T35" fmla="*/ 107 h 143"/>
                <a:gd name="T36" fmla="*/ 63 w 144"/>
                <a:gd name="T37" fmla="*/ 11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43">
                  <a:moveTo>
                    <a:pt x="63" y="113"/>
                  </a:moveTo>
                  <a:cubicBezTo>
                    <a:pt x="74" y="113"/>
                    <a:pt x="84" y="111"/>
                    <a:pt x="93" y="108"/>
                  </a:cubicBezTo>
                  <a:cubicBezTo>
                    <a:pt x="96" y="107"/>
                    <a:pt x="96" y="107"/>
                    <a:pt x="96" y="107"/>
                  </a:cubicBezTo>
                  <a:cubicBezTo>
                    <a:pt x="114" y="119"/>
                    <a:pt x="114" y="119"/>
                    <a:pt x="114" y="119"/>
                  </a:cubicBezTo>
                  <a:cubicBezTo>
                    <a:pt x="105" y="102"/>
                    <a:pt x="105" y="102"/>
                    <a:pt x="105" y="102"/>
                  </a:cubicBezTo>
                  <a:cubicBezTo>
                    <a:pt x="110" y="99"/>
                    <a:pt x="110" y="99"/>
                    <a:pt x="110" y="99"/>
                  </a:cubicBezTo>
                  <a:cubicBezTo>
                    <a:pt x="124" y="90"/>
                    <a:pt x="132" y="76"/>
                    <a:pt x="132" y="62"/>
                  </a:cubicBezTo>
                  <a:cubicBezTo>
                    <a:pt x="132" y="35"/>
                    <a:pt x="101" y="12"/>
                    <a:pt x="63" y="12"/>
                  </a:cubicBezTo>
                  <a:cubicBezTo>
                    <a:pt x="45" y="12"/>
                    <a:pt x="28" y="17"/>
                    <a:pt x="16" y="26"/>
                  </a:cubicBezTo>
                  <a:cubicBezTo>
                    <a:pt x="11" y="24"/>
                    <a:pt x="6" y="23"/>
                    <a:pt x="0" y="22"/>
                  </a:cubicBezTo>
                  <a:cubicBezTo>
                    <a:pt x="15" y="9"/>
                    <a:pt x="38" y="0"/>
                    <a:pt x="63" y="0"/>
                  </a:cubicBezTo>
                  <a:cubicBezTo>
                    <a:pt x="108" y="0"/>
                    <a:pt x="144" y="28"/>
                    <a:pt x="144" y="62"/>
                  </a:cubicBezTo>
                  <a:cubicBezTo>
                    <a:pt x="144" y="79"/>
                    <a:pt x="136" y="95"/>
                    <a:pt x="121" y="106"/>
                  </a:cubicBezTo>
                  <a:cubicBezTo>
                    <a:pt x="137" y="143"/>
                    <a:pt x="137" y="143"/>
                    <a:pt x="137" y="143"/>
                  </a:cubicBezTo>
                  <a:cubicBezTo>
                    <a:pt x="94" y="120"/>
                    <a:pt x="94" y="120"/>
                    <a:pt x="94" y="120"/>
                  </a:cubicBezTo>
                  <a:cubicBezTo>
                    <a:pt x="84" y="123"/>
                    <a:pt x="74" y="125"/>
                    <a:pt x="63" y="125"/>
                  </a:cubicBezTo>
                  <a:cubicBezTo>
                    <a:pt x="45" y="125"/>
                    <a:pt x="29" y="121"/>
                    <a:pt x="16" y="114"/>
                  </a:cubicBezTo>
                  <a:cubicBezTo>
                    <a:pt x="21" y="112"/>
                    <a:pt x="26" y="109"/>
                    <a:pt x="30" y="107"/>
                  </a:cubicBezTo>
                  <a:cubicBezTo>
                    <a:pt x="40" y="111"/>
                    <a:pt x="51" y="113"/>
                    <a:pt x="63" y="11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11" name="Freeform 13">
            <a:extLst>
              <a:ext uri="{FF2B5EF4-FFF2-40B4-BE49-F238E27FC236}">
                <a16:creationId xmlns="" xmlns:a16="http://schemas.microsoft.com/office/drawing/2014/main" id="{D3CA4EC3-D01C-47BD-9276-B689A175B419}"/>
              </a:ext>
            </a:extLst>
          </p:cNvPr>
          <p:cNvSpPr>
            <a:spLocks noEditPoints="1"/>
          </p:cNvSpPr>
          <p:nvPr/>
        </p:nvSpPr>
        <p:spPr bwMode="auto">
          <a:xfrm>
            <a:off x="3968154" y="2565301"/>
            <a:ext cx="313842" cy="249752"/>
          </a:xfrm>
          <a:custGeom>
            <a:avLst/>
            <a:gdLst>
              <a:gd name="T0" fmla="*/ 2178 w 2402"/>
              <a:gd name="T1" fmla="*/ 192 h 1914"/>
              <a:gd name="T2" fmla="*/ 1040 w 2402"/>
              <a:gd name="T3" fmla="*/ 192 h 1914"/>
              <a:gd name="T4" fmla="*/ 818 w 2402"/>
              <a:gd name="T5" fmla="*/ 0 h 1914"/>
              <a:gd name="T6" fmla="*/ 224 w 2402"/>
              <a:gd name="T7" fmla="*/ 0 h 1914"/>
              <a:gd name="T8" fmla="*/ 0 w 2402"/>
              <a:gd name="T9" fmla="*/ 224 h 1914"/>
              <a:gd name="T10" fmla="*/ 0 w 2402"/>
              <a:gd name="T11" fmla="*/ 290 h 1914"/>
              <a:gd name="T12" fmla="*/ 0 w 2402"/>
              <a:gd name="T13" fmla="*/ 567 h 1914"/>
              <a:gd name="T14" fmla="*/ 0 w 2402"/>
              <a:gd name="T15" fmla="*/ 1663 h 1914"/>
              <a:gd name="T16" fmla="*/ 251 w 2402"/>
              <a:gd name="T17" fmla="*/ 1914 h 1914"/>
              <a:gd name="T18" fmla="*/ 944 w 2402"/>
              <a:gd name="T19" fmla="*/ 1914 h 1914"/>
              <a:gd name="T20" fmla="*/ 2151 w 2402"/>
              <a:gd name="T21" fmla="*/ 1914 h 1914"/>
              <a:gd name="T22" fmla="*/ 2402 w 2402"/>
              <a:gd name="T23" fmla="*/ 1663 h 1914"/>
              <a:gd name="T24" fmla="*/ 2402 w 2402"/>
              <a:gd name="T25" fmla="*/ 1445 h 1914"/>
              <a:gd name="T26" fmla="*/ 2402 w 2402"/>
              <a:gd name="T27" fmla="*/ 1045 h 1914"/>
              <a:gd name="T28" fmla="*/ 2402 w 2402"/>
              <a:gd name="T29" fmla="*/ 415 h 1914"/>
              <a:gd name="T30" fmla="*/ 2178 w 2402"/>
              <a:gd name="T31" fmla="*/ 192 h 1914"/>
              <a:gd name="T32" fmla="*/ 2151 w 2402"/>
              <a:gd name="T33" fmla="*/ 1780 h 1914"/>
              <a:gd name="T34" fmla="*/ 251 w 2402"/>
              <a:gd name="T35" fmla="*/ 1780 h 1914"/>
              <a:gd name="T36" fmla="*/ 134 w 2402"/>
              <a:gd name="T37" fmla="*/ 1663 h 1914"/>
              <a:gd name="T38" fmla="*/ 134 w 2402"/>
              <a:gd name="T39" fmla="*/ 602 h 1914"/>
              <a:gd name="T40" fmla="*/ 1789 w 2402"/>
              <a:gd name="T41" fmla="*/ 602 h 1914"/>
              <a:gd name="T42" fmla="*/ 1789 w 2402"/>
              <a:gd name="T43" fmla="*/ 1081 h 1914"/>
              <a:gd name="T44" fmla="*/ 2268 w 2402"/>
              <a:gd name="T45" fmla="*/ 1081 h 1914"/>
              <a:gd name="T46" fmla="*/ 2268 w 2402"/>
              <a:gd name="T47" fmla="*/ 1445 h 1914"/>
              <a:gd name="T48" fmla="*/ 2268 w 2402"/>
              <a:gd name="T49" fmla="*/ 1663 h 1914"/>
              <a:gd name="T50" fmla="*/ 2151 w 2402"/>
              <a:gd name="T51" fmla="*/ 1780 h 1914"/>
              <a:gd name="T52" fmla="*/ 224 w 2402"/>
              <a:gd name="T53" fmla="*/ 134 h 1914"/>
              <a:gd name="T54" fmla="*/ 818 w 2402"/>
              <a:gd name="T55" fmla="*/ 134 h 1914"/>
              <a:gd name="T56" fmla="*/ 908 w 2402"/>
              <a:gd name="T57" fmla="*/ 224 h 1914"/>
              <a:gd name="T58" fmla="*/ 908 w 2402"/>
              <a:gd name="T59" fmla="*/ 325 h 1914"/>
              <a:gd name="T60" fmla="*/ 2178 w 2402"/>
              <a:gd name="T61" fmla="*/ 325 h 1914"/>
              <a:gd name="T62" fmla="*/ 2268 w 2402"/>
              <a:gd name="T63" fmla="*/ 415 h 1914"/>
              <a:gd name="T64" fmla="*/ 2268 w 2402"/>
              <a:gd name="T65" fmla="*/ 965 h 1914"/>
              <a:gd name="T66" fmla="*/ 2195 w 2402"/>
              <a:gd name="T67" fmla="*/ 891 h 1914"/>
              <a:gd name="T68" fmla="*/ 2195 w 2402"/>
              <a:gd name="T69" fmla="*/ 402 h 1914"/>
              <a:gd name="T70" fmla="*/ 207 w 2402"/>
              <a:gd name="T71" fmla="*/ 402 h 1914"/>
              <a:gd name="T72" fmla="*/ 207 w 2402"/>
              <a:gd name="T73" fmla="*/ 531 h 1914"/>
              <a:gd name="T74" fmla="*/ 134 w 2402"/>
              <a:gd name="T75" fmla="*/ 531 h 1914"/>
              <a:gd name="T76" fmla="*/ 134 w 2402"/>
              <a:gd name="T77" fmla="*/ 224 h 1914"/>
              <a:gd name="T78" fmla="*/ 224 w 2402"/>
              <a:gd name="T79" fmla="*/ 134 h 1914"/>
              <a:gd name="T80" fmla="*/ 2125 w 2402"/>
              <a:gd name="T81" fmla="*/ 820 h 1914"/>
              <a:gd name="T82" fmla="*/ 1839 w 2402"/>
              <a:gd name="T83" fmla="*/ 531 h 1914"/>
              <a:gd name="T84" fmla="*/ 277 w 2402"/>
              <a:gd name="T85" fmla="*/ 531 h 1914"/>
              <a:gd name="T86" fmla="*/ 277 w 2402"/>
              <a:gd name="T87" fmla="*/ 472 h 1914"/>
              <a:gd name="T88" fmla="*/ 2125 w 2402"/>
              <a:gd name="T89" fmla="*/ 472 h 1914"/>
              <a:gd name="T90" fmla="*/ 2125 w 2402"/>
              <a:gd name="T91" fmla="*/ 820 h 1914"/>
              <a:gd name="T92" fmla="*/ 1860 w 2402"/>
              <a:gd name="T93" fmla="*/ 652 h 1914"/>
              <a:gd name="T94" fmla="*/ 2214 w 2402"/>
              <a:gd name="T95" fmla="*/ 1010 h 1914"/>
              <a:gd name="T96" fmla="*/ 1860 w 2402"/>
              <a:gd name="T97" fmla="*/ 1010 h 1914"/>
              <a:gd name="T98" fmla="*/ 1860 w 2402"/>
              <a:gd name="T99" fmla="*/ 652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02" h="1914">
                <a:moveTo>
                  <a:pt x="2178" y="192"/>
                </a:moveTo>
                <a:cubicBezTo>
                  <a:pt x="1040" y="192"/>
                  <a:pt x="1040" y="192"/>
                  <a:pt x="1040" y="192"/>
                </a:cubicBezTo>
                <a:cubicBezTo>
                  <a:pt x="1024" y="84"/>
                  <a:pt x="931" y="0"/>
                  <a:pt x="818" y="0"/>
                </a:cubicBezTo>
                <a:cubicBezTo>
                  <a:pt x="224" y="0"/>
                  <a:pt x="224" y="0"/>
                  <a:pt x="224" y="0"/>
                </a:cubicBezTo>
                <a:cubicBezTo>
                  <a:pt x="101" y="0"/>
                  <a:pt x="0" y="100"/>
                  <a:pt x="0" y="224"/>
                </a:cubicBezTo>
                <a:cubicBezTo>
                  <a:pt x="0" y="290"/>
                  <a:pt x="0" y="290"/>
                  <a:pt x="0" y="290"/>
                </a:cubicBezTo>
                <a:cubicBezTo>
                  <a:pt x="0" y="567"/>
                  <a:pt x="0" y="567"/>
                  <a:pt x="0" y="567"/>
                </a:cubicBezTo>
                <a:cubicBezTo>
                  <a:pt x="0" y="1663"/>
                  <a:pt x="0" y="1663"/>
                  <a:pt x="0" y="1663"/>
                </a:cubicBezTo>
                <a:cubicBezTo>
                  <a:pt x="0" y="1801"/>
                  <a:pt x="113" y="1914"/>
                  <a:pt x="251" y="1914"/>
                </a:cubicBezTo>
                <a:cubicBezTo>
                  <a:pt x="944" y="1914"/>
                  <a:pt x="944" y="1914"/>
                  <a:pt x="944" y="1914"/>
                </a:cubicBezTo>
                <a:cubicBezTo>
                  <a:pt x="2151" y="1914"/>
                  <a:pt x="2151" y="1914"/>
                  <a:pt x="2151" y="1914"/>
                </a:cubicBezTo>
                <a:cubicBezTo>
                  <a:pt x="2289" y="1914"/>
                  <a:pt x="2402" y="1801"/>
                  <a:pt x="2402" y="1663"/>
                </a:cubicBezTo>
                <a:cubicBezTo>
                  <a:pt x="2402" y="1445"/>
                  <a:pt x="2402" y="1445"/>
                  <a:pt x="2402" y="1445"/>
                </a:cubicBezTo>
                <a:cubicBezTo>
                  <a:pt x="2402" y="1045"/>
                  <a:pt x="2402" y="1045"/>
                  <a:pt x="2402" y="1045"/>
                </a:cubicBezTo>
                <a:cubicBezTo>
                  <a:pt x="2402" y="415"/>
                  <a:pt x="2402" y="415"/>
                  <a:pt x="2402" y="415"/>
                </a:cubicBezTo>
                <a:cubicBezTo>
                  <a:pt x="2402" y="292"/>
                  <a:pt x="2301" y="192"/>
                  <a:pt x="2178" y="192"/>
                </a:cubicBezTo>
                <a:close/>
                <a:moveTo>
                  <a:pt x="2151" y="1780"/>
                </a:moveTo>
                <a:cubicBezTo>
                  <a:pt x="251" y="1780"/>
                  <a:pt x="251" y="1780"/>
                  <a:pt x="251" y="1780"/>
                </a:cubicBezTo>
                <a:cubicBezTo>
                  <a:pt x="186" y="1780"/>
                  <a:pt x="134" y="1727"/>
                  <a:pt x="134" y="1663"/>
                </a:cubicBezTo>
                <a:cubicBezTo>
                  <a:pt x="134" y="602"/>
                  <a:pt x="134" y="602"/>
                  <a:pt x="134" y="602"/>
                </a:cubicBezTo>
                <a:cubicBezTo>
                  <a:pt x="1789" y="602"/>
                  <a:pt x="1789" y="602"/>
                  <a:pt x="1789" y="602"/>
                </a:cubicBezTo>
                <a:cubicBezTo>
                  <a:pt x="1789" y="1081"/>
                  <a:pt x="1789" y="1081"/>
                  <a:pt x="1789" y="1081"/>
                </a:cubicBezTo>
                <a:cubicBezTo>
                  <a:pt x="2268" y="1081"/>
                  <a:pt x="2268" y="1081"/>
                  <a:pt x="2268" y="1081"/>
                </a:cubicBezTo>
                <a:cubicBezTo>
                  <a:pt x="2268" y="1445"/>
                  <a:pt x="2268" y="1445"/>
                  <a:pt x="2268" y="1445"/>
                </a:cubicBezTo>
                <a:cubicBezTo>
                  <a:pt x="2268" y="1663"/>
                  <a:pt x="2268" y="1663"/>
                  <a:pt x="2268" y="1663"/>
                </a:cubicBezTo>
                <a:cubicBezTo>
                  <a:pt x="2268" y="1727"/>
                  <a:pt x="2216" y="1780"/>
                  <a:pt x="2151" y="1780"/>
                </a:cubicBezTo>
                <a:close/>
                <a:moveTo>
                  <a:pt x="224" y="134"/>
                </a:moveTo>
                <a:cubicBezTo>
                  <a:pt x="818" y="134"/>
                  <a:pt x="818" y="134"/>
                  <a:pt x="818" y="134"/>
                </a:cubicBezTo>
                <a:cubicBezTo>
                  <a:pt x="868" y="134"/>
                  <a:pt x="908" y="174"/>
                  <a:pt x="908" y="224"/>
                </a:cubicBezTo>
                <a:cubicBezTo>
                  <a:pt x="908" y="325"/>
                  <a:pt x="908" y="325"/>
                  <a:pt x="908" y="325"/>
                </a:cubicBezTo>
                <a:cubicBezTo>
                  <a:pt x="2178" y="325"/>
                  <a:pt x="2178" y="325"/>
                  <a:pt x="2178" y="325"/>
                </a:cubicBezTo>
                <a:cubicBezTo>
                  <a:pt x="2228" y="325"/>
                  <a:pt x="2268" y="366"/>
                  <a:pt x="2268" y="415"/>
                </a:cubicBezTo>
                <a:cubicBezTo>
                  <a:pt x="2268" y="965"/>
                  <a:pt x="2268" y="965"/>
                  <a:pt x="2268" y="965"/>
                </a:cubicBezTo>
                <a:cubicBezTo>
                  <a:pt x="2195" y="891"/>
                  <a:pt x="2195" y="891"/>
                  <a:pt x="2195" y="891"/>
                </a:cubicBezTo>
                <a:cubicBezTo>
                  <a:pt x="2195" y="402"/>
                  <a:pt x="2195" y="402"/>
                  <a:pt x="2195" y="402"/>
                </a:cubicBezTo>
                <a:cubicBezTo>
                  <a:pt x="207" y="402"/>
                  <a:pt x="207" y="402"/>
                  <a:pt x="207" y="402"/>
                </a:cubicBezTo>
                <a:cubicBezTo>
                  <a:pt x="207" y="531"/>
                  <a:pt x="207" y="531"/>
                  <a:pt x="207" y="531"/>
                </a:cubicBezTo>
                <a:cubicBezTo>
                  <a:pt x="134" y="531"/>
                  <a:pt x="134" y="531"/>
                  <a:pt x="134" y="531"/>
                </a:cubicBezTo>
                <a:cubicBezTo>
                  <a:pt x="134" y="224"/>
                  <a:pt x="134" y="224"/>
                  <a:pt x="134" y="224"/>
                </a:cubicBezTo>
                <a:cubicBezTo>
                  <a:pt x="134" y="174"/>
                  <a:pt x="174" y="134"/>
                  <a:pt x="224" y="134"/>
                </a:cubicBezTo>
                <a:close/>
                <a:moveTo>
                  <a:pt x="2125" y="820"/>
                </a:moveTo>
                <a:cubicBezTo>
                  <a:pt x="1839" y="531"/>
                  <a:pt x="1839" y="531"/>
                  <a:pt x="1839" y="531"/>
                </a:cubicBezTo>
                <a:cubicBezTo>
                  <a:pt x="277" y="531"/>
                  <a:pt x="277" y="531"/>
                  <a:pt x="277" y="531"/>
                </a:cubicBezTo>
                <a:cubicBezTo>
                  <a:pt x="277" y="472"/>
                  <a:pt x="277" y="472"/>
                  <a:pt x="277" y="472"/>
                </a:cubicBezTo>
                <a:cubicBezTo>
                  <a:pt x="2125" y="472"/>
                  <a:pt x="2125" y="472"/>
                  <a:pt x="2125" y="472"/>
                </a:cubicBezTo>
                <a:lnTo>
                  <a:pt x="2125" y="820"/>
                </a:lnTo>
                <a:close/>
                <a:moveTo>
                  <a:pt x="1860" y="652"/>
                </a:moveTo>
                <a:cubicBezTo>
                  <a:pt x="2214" y="1010"/>
                  <a:pt x="2214" y="1010"/>
                  <a:pt x="2214" y="1010"/>
                </a:cubicBezTo>
                <a:cubicBezTo>
                  <a:pt x="1860" y="1010"/>
                  <a:pt x="1860" y="1010"/>
                  <a:pt x="1860" y="1010"/>
                </a:cubicBezTo>
                <a:lnTo>
                  <a:pt x="1860" y="65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12" name="Group 211">
            <a:extLst>
              <a:ext uri="{FF2B5EF4-FFF2-40B4-BE49-F238E27FC236}">
                <a16:creationId xmlns="" xmlns:a16="http://schemas.microsoft.com/office/drawing/2014/main" id="{65356124-6CA3-4F28-931A-E01EA9DF6C8D}"/>
              </a:ext>
            </a:extLst>
          </p:cNvPr>
          <p:cNvGrpSpPr/>
          <p:nvPr/>
        </p:nvGrpSpPr>
        <p:grpSpPr>
          <a:xfrm>
            <a:off x="9700960" y="1954749"/>
            <a:ext cx="276797" cy="187217"/>
            <a:chOff x="10460038" y="1689100"/>
            <a:chExt cx="927100" cy="627063"/>
          </a:xfrm>
          <a:solidFill>
            <a:schemeClr val="tx1"/>
          </a:solidFill>
        </p:grpSpPr>
        <p:sp>
          <p:nvSpPr>
            <p:cNvPr id="213" name="Freeform 19">
              <a:extLst>
                <a:ext uri="{FF2B5EF4-FFF2-40B4-BE49-F238E27FC236}">
                  <a16:creationId xmlns="" xmlns:a16="http://schemas.microsoft.com/office/drawing/2014/main" id="{9249A5CB-BE93-4439-84A1-10D406FF1E18}"/>
                </a:ext>
              </a:extLst>
            </p:cNvPr>
            <p:cNvSpPr>
              <a:spLocks noEditPoints="1"/>
            </p:cNvSpPr>
            <p:nvPr/>
          </p:nvSpPr>
          <p:spPr bwMode="auto">
            <a:xfrm>
              <a:off x="10460038" y="1689100"/>
              <a:ext cx="927100" cy="627063"/>
            </a:xfrm>
            <a:custGeom>
              <a:avLst/>
              <a:gdLst>
                <a:gd name="T0" fmla="*/ 222 w 244"/>
                <a:gd name="T1" fmla="*/ 164 h 164"/>
                <a:gd name="T2" fmla="*/ 22 w 244"/>
                <a:gd name="T3" fmla="*/ 164 h 164"/>
                <a:gd name="T4" fmla="*/ 0 w 244"/>
                <a:gd name="T5" fmla="*/ 142 h 164"/>
                <a:gd name="T6" fmla="*/ 0 w 244"/>
                <a:gd name="T7" fmla="*/ 22 h 164"/>
                <a:gd name="T8" fmla="*/ 22 w 244"/>
                <a:gd name="T9" fmla="*/ 0 h 164"/>
                <a:gd name="T10" fmla="*/ 222 w 244"/>
                <a:gd name="T11" fmla="*/ 0 h 164"/>
                <a:gd name="T12" fmla="*/ 244 w 244"/>
                <a:gd name="T13" fmla="*/ 22 h 164"/>
                <a:gd name="T14" fmla="*/ 244 w 244"/>
                <a:gd name="T15" fmla="*/ 142 h 164"/>
                <a:gd name="T16" fmla="*/ 222 w 244"/>
                <a:gd name="T17" fmla="*/ 164 h 164"/>
                <a:gd name="T18" fmla="*/ 22 w 244"/>
                <a:gd name="T19" fmla="*/ 12 h 164"/>
                <a:gd name="T20" fmla="*/ 12 w 244"/>
                <a:gd name="T21" fmla="*/ 22 h 164"/>
                <a:gd name="T22" fmla="*/ 12 w 244"/>
                <a:gd name="T23" fmla="*/ 142 h 164"/>
                <a:gd name="T24" fmla="*/ 22 w 244"/>
                <a:gd name="T25" fmla="*/ 152 h 164"/>
                <a:gd name="T26" fmla="*/ 222 w 244"/>
                <a:gd name="T27" fmla="*/ 152 h 164"/>
                <a:gd name="T28" fmla="*/ 232 w 244"/>
                <a:gd name="T29" fmla="*/ 142 h 164"/>
                <a:gd name="T30" fmla="*/ 232 w 244"/>
                <a:gd name="T31" fmla="*/ 22 h 164"/>
                <a:gd name="T32" fmla="*/ 222 w 244"/>
                <a:gd name="T33" fmla="*/ 12 h 164"/>
                <a:gd name="T34" fmla="*/ 22 w 244"/>
                <a:gd name="T35" fmla="*/ 1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4" h="164">
                  <a:moveTo>
                    <a:pt x="222" y="164"/>
                  </a:moveTo>
                  <a:cubicBezTo>
                    <a:pt x="22" y="164"/>
                    <a:pt x="22" y="164"/>
                    <a:pt x="22" y="164"/>
                  </a:cubicBezTo>
                  <a:cubicBezTo>
                    <a:pt x="10" y="164"/>
                    <a:pt x="0" y="154"/>
                    <a:pt x="0" y="142"/>
                  </a:cubicBezTo>
                  <a:cubicBezTo>
                    <a:pt x="0" y="22"/>
                    <a:pt x="0" y="22"/>
                    <a:pt x="0" y="22"/>
                  </a:cubicBezTo>
                  <a:cubicBezTo>
                    <a:pt x="0" y="10"/>
                    <a:pt x="10" y="0"/>
                    <a:pt x="22" y="0"/>
                  </a:cubicBezTo>
                  <a:cubicBezTo>
                    <a:pt x="222" y="0"/>
                    <a:pt x="222" y="0"/>
                    <a:pt x="222" y="0"/>
                  </a:cubicBezTo>
                  <a:cubicBezTo>
                    <a:pt x="234" y="0"/>
                    <a:pt x="244" y="10"/>
                    <a:pt x="244" y="22"/>
                  </a:cubicBezTo>
                  <a:cubicBezTo>
                    <a:pt x="244" y="142"/>
                    <a:pt x="244" y="142"/>
                    <a:pt x="244" y="142"/>
                  </a:cubicBezTo>
                  <a:cubicBezTo>
                    <a:pt x="244" y="154"/>
                    <a:pt x="234" y="164"/>
                    <a:pt x="222" y="164"/>
                  </a:cubicBezTo>
                  <a:close/>
                  <a:moveTo>
                    <a:pt x="22" y="12"/>
                  </a:moveTo>
                  <a:cubicBezTo>
                    <a:pt x="17" y="12"/>
                    <a:pt x="12" y="17"/>
                    <a:pt x="12" y="22"/>
                  </a:cubicBezTo>
                  <a:cubicBezTo>
                    <a:pt x="12" y="142"/>
                    <a:pt x="12" y="142"/>
                    <a:pt x="12" y="142"/>
                  </a:cubicBezTo>
                  <a:cubicBezTo>
                    <a:pt x="12" y="147"/>
                    <a:pt x="17" y="152"/>
                    <a:pt x="22" y="152"/>
                  </a:cubicBezTo>
                  <a:cubicBezTo>
                    <a:pt x="222" y="152"/>
                    <a:pt x="222" y="152"/>
                    <a:pt x="222" y="152"/>
                  </a:cubicBezTo>
                  <a:cubicBezTo>
                    <a:pt x="227" y="152"/>
                    <a:pt x="232" y="147"/>
                    <a:pt x="232" y="142"/>
                  </a:cubicBezTo>
                  <a:cubicBezTo>
                    <a:pt x="232" y="22"/>
                    <a:pt x="232" y="22"/>
                    <a:pt x="232" y="22"/>
                  </a:cubicBezTo>
                  <a:cubicBezTo>
                    <a:pt x="232" y="17"/>
                    <a:pt x="227" y="12"/>
                    <a:pt x="222" y="12"/>
                  </a:cubicBezTo>
                  <a:lnTo>
                    <a:pt x="2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4" name="Freeform 20">
              <a:extLst>
                <a:ext uri="{FF2B5EF4-FFF2-40B4-BE49-F238E27FC236}">
                  <a16:creationId xmlns="" xmlns:a16="http://schemas.microsoft.com/office/drawing/2014/main" id="{5F5B916B-A5F8-42E2-B11D-26330D515196}"/>
                </a:ext>
              </a:extLst>
            </p:cNvPr>
            <p:cNvSpPr>
              <a:spLocks/>
            </p:cNvSpPr>
            <p:nvPr/>
          </p:nvSpPr>
          <p:spPr bwMode="auto">
            <a:xfrm>
              <a:off x="10577513" y="1838325"/>
              <a:ext cx="692150" cy="263525"/>
            </a:xfrm>
            <a:custGeom>
              <a:avLst/>
              <a:gdLst>
                <a:gd name="T0" fmla="*/ 91 w 182"/>
                <a:gd name="T1" fmla="*/ 69 h 69"/>
                <a:gd name="T2" fmla="*/ 88 w 182"/>
                <a:gd name="T3" fmla="*/ 68 h 69"/>
                <a:gd name="T4" fmla="*/ 4 w 182"/>
                <a:gd name="T5" fmla="*/ 12 h 69"/>
                <a:gd name="T6" fmla="*/ 2 w 182"/>
                <a:gd name="T7" fmla="*/ 4 h 69"/>
                <a:gd name="T8" fmla="*/ 10 w 182"/>
                <a:gd name="T9" fmla="*/ 2 h 69"/>
                <a:gd name="T10" fmla="*/ 91 w 182"/>
                <a:gd name="T11" fmla="*/ 56 h 69"/>
                <a:gd name="T12" fmla="*/ 172 w 182"/>
                <a:gd name="T13" fmla="*/ 2 h 69"/>
                <a:gd name="T14" fmla="*/ 180 w 182"/>
                <a:gd name="T15" fmla="*/ 4 h 69"/>
                <a:gd name="T16" fmla="*/ 178 w 182"/>
                <a:gd name="T17" fmla="*/ 12 h 69"/>
                <a:gd name="T18" fmla="*/ 94 w 182"/>
                <a:gd name="T19" fmla="*/ 68 h 69"/>
                <a:gd name="T20" fmla="*/ 91 w 182"/>
                <a:gd name="T2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69">
                  <a:moveTo>
                    <a:pt x="91" y="69"/>
                  </a:moveTo>
                  <a:cubicBezTo>
                    <a:pt x="90" y="69"/>
                    <a:pt x="89" y="69"/>
                    <a:pt x="88" y="68"/>
                  </a:cubicBezTo>
                  <a:cubicBezTo>
                    <a:pt x="4" y="12"/>
                    <a:pt x="4" y="12"/>
                    <a:pt x="4" y="12"/>
                  </a:cubicBezTo>
                  <a:cubicBezTo>
                    <a:pt x="1" y="10"/>
                    <a:pt x="0" y="6"/>
                    <a:pt x="2" y="4"/>
                  </a:cubicBezTo>
                  <a:cubicBezTo>
                    <a:pt x="4" y="1"/>
                    <a:pt x="8" y="0"/>
                    <a:pt x="10" y="2"/>
                  </a:cubicBezTo>
                  <a:cubicBezTo>
                    <a:pt x="91" y="56"/>
                    <a:pt x="91" y="56"/>
                    <a:pt x="91" y="56"/>
                  </a:cubicBezTo>
                  <a:cubicBezTo>
                    <a:pt x="172" y="2"/>
                    <a:pt x="172" y="2"/>
                    <a:pt x="172" y="2"/>
                  </a:cubicBezTo>
                  <a:cubicBezTo>
                    <a:pt x="174" y="0"/>
                    <a:pt x="178" y="1"/>
                    <a:pt x="180" y="4"/>
                  </a:cubicBezTo>
                  <a:cubicBezTo>
                    <a:pt x="182" y="6"/>
                    <a:pt x="181" y="10"/>
                    <a:pt x="178" y="12"/>
                  </a:cubicBezTo>
                  <a:cubicBezTo>
                    <a:pt x="94" y="68"/>
                    <a:pt x="94" y="68"/>
                    <a:pt x="94" y="68"/>
                  </a:cubicBezTo>
                  <a:cubicBezTo>
                    <a:pt x="93" y="69"/>
                    <a:pt x="92" y="69"/>
                    <a:pt x="9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5" name="Freeform 21">
              <a:extLst>
                <a:ext uri="{FF2B5EF4-FFF2-40B4-BE49-F238E27FC236}">
                  <a16:creationId xmlns="" xmlns:a16="http://schemas.microsoft.com/office/drawing/2014/main" id="{2E7633BD-F4D9-4F69-A54B-96F8525A4E25}"/>
                </a:ext>
              </a:extLst>
            </p:cNvPr>
            <p:cNvSpPr>
              <a:spLocks/>
            </p:cNvSpPr>
            <p:nvPr/>
          </p:nvSpPr>
          <p:spPr bwMode="auto">
            <a:xfrm>
              <a:off x="10577513" y="2036763"/>
              <a:ext cx="190500" cy="141288"/>
            </a:xfrm>
            <a:custGeom>
              <a:avLst/>
              <a:gdLst>
                <a:gd name="T0" fmla="*/ 7 w 50"/>
                <a:gd name="T1" fmla="*/ 37 h 37"/>
                <a:gd name="T2" fmla="*/ 2 w 50"/>
                <a:gd name="T3" fmla="*/ 34 h 37"/>
                <a:gd name="T4" fmla="*/ 4 w 50"/>
                <a:gd name="T5" fmla="*/ 26 h 37"/>
                <a:gd name="T6" fmla="*/ 40 w 50"/>
                <a:gd name="T7" fmla="*/ 2 h 37"/>
                <a:gd name="T8" fmla="*/ 48 w 50"/>
                <a:gd name="T9" fmla="*/ 4 h 37"/>
                <a:gd name="T10" fmla="*/ 46 w 50"/>
                <a:gd name="T11" fmla="*/ 12 h 37"/>
                <a:gd name="T12" fmla="*/ 10 w 50"/>
                <a:gd name="T13" fmla="*/ 36 h 37"/>
                <a:gd name="T14" fmla="*/ 7 w 50"/>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7">
                  <a:moveTo>
                    <a:pt x="7" y="37"/>
                  </a:moveTo>
                  <a:cubicBezTo>
                    <a:pt x="5" y="37"/>
                    <a:pt x="3" y="36"/>
                    <a:pt x="2" y="34"/>
                  </a:cubicBezTo>
                  <a:cubicBezTo>
                    <a:pt x="0" y="32"/>
                    <a:pt x="1" y="28"/>
                    <a:pt x="4" y="26"/>
                  </a:cubicBezTo>
                  <a:cubicBezTo>
                    <a:pt x="40" y="2"/>
                    <a:pt x="40" y="2"/>
                    <a:pt x="40" y="2"/>
                  </a:cubicBezTo>
                  <a:cubicBezTo>
                    <a:pt x="42" y="0"/>
                    <a:pt x="46" y="1"/>
                    <a:pt x="48" y="4"/>
                  </a:cubicBezTo>
                  <a:cubicBezTo>
                    <a:pt x="50" y="6"/>
                    <a:pt x="49" y="10"/>
                    <a:pt x="46" y="12"/>
                  </a:cubicBezTo>
                  <a:cubicBezTo>
                    <a:pt x="10" y="36"/>
                    <a:pt x="10" y="36"/>
                    <a:pt x="10" y="36"/>
                  </a:cubicBezTo>
                  <a:cubicBezTo>
                    <a:pt x="9" y="37"/>
                    <a:pt x="8" y="37"/>
                    <a:pt x="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6" name="Freeform 22">
              <a:extLst>
                <a:ext uri="{FF2B5EF4-FFF2-40B4-BE49-F238E27FC236}">
                  <a16:creationId xmlns="" xmlns:a16="http://schemas.microsoft.com/office/drawing/2014/main" id="{38451F8F-9585-4F0A-A98C-0821E889C7C9}"/>
                </a:ext>
              </a:extLst>
            </p:cNvPr>
            <p:cNvSpPr>
              <a:spLocks/>
            </p:cNvSpPr>
            <p:nvPr/>
          </p:nvSpPr>
          <p:spPr bwMode="auto">
            <a:xfrm>
              <a:off x="11079163" y="2036763"/>
              <a:ext cx="190500" cy="141288"/>
            </a:xfrm>
            <a:custGeom>
              <a:avLst/>
              <a:gdLst>
                <a:gd name="T0" fmla="*/ 43 w 50"/>
                <a:gd name="T1" fmla="*/ 37 h 37"/>
                <a:gd name="T2" fmla="*/ 40 w 50"/>
                <a:gd name="T3" fmla="*/ 36 h 37"/>
                <a:gd name="T4" fmla="*/ 4 w 50"/>
                <a:gd name="T5" fmla="*/ 12 h 37"/>
                <a:gd name="T6" fmla="*/ 2 w 50"/>
                <a:gd name="T7" fmla="*/ 4 h 37"/>
                <a:gd name="T8" fmla="*/ 10 w 50"/>
                <a:gd name="T9" fmla="*/ 2 h 37"/>
                <a:gd name="T10" fmla="*/ 46 w 50"/>
                <a:gd name="T11" fmla="*/ 26 h 37"/>
                <a:gd name="T12" fmla="*/ 48 w 50"/>
                <a:gd name="T13" fmla="*/ 34 h 37"/>
                <a:gd name="T14" fmla="*/ 43 w 50"/>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7">
                  <a:moveTo>
                    <a:pt x="43" y="37"/>
                  </a:moveTo>
                  <a:cubicBezTo>
                    <a:pt x="42" y="37"/>
                    <a:pt x="41" y="37"/>
                    <a:pt x="40" y="36"/>
                  </a:cubicBezTo>
                  <a:cubicBezTo>
                    <a:pt x="4" y="12"/>
                    <a:pt x="4" y="12"/>
                    <a:pt x="4" y="12"/>
                  </a:cubicBezTo>
                  <a:cubicBezTo>
                    <a:pt x="1" y="10"/>
                    <a:pt x="0" y="6"/>
                    <a:pt x="2" y="4"/>
                  </a:cubicBezTo>
                  <a:cubicBezTo>
                    <a:pt x="4" y="1"/>
                    <a:pt x="8" y="0"/>
                    <a:pt x="10" y="2"/>
                  </a:cubicBezTo>
                  <a:cubicBezTo>
                    <a:pt x="46" y="26"/>
                    <a:pt x="46" y="26"/>
                    <a:pt x="46" y="26"/>
                  </a:cubicBezTo>
                  <a:cubicBezTo>
                    <a:pt x="49" y="28"/>
                    <a:pt x="50" y="32"/>
                    <a:pt x="48" y="34"/>
                  </a:cubicBezTo>
                  <a:cubicBezTo>
                    <a:pt x="47" y="36"/>
                    <a:pt x="45" y="37"/>
                    <a:pt x="4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17" name="Group 216">
            <a:extLst>
              <a:ext uri="{FF2B5EF4-FFF2-40B4-BE49-F238E27FC236}">
                <a16:creationId xmlns="" xmlns:a16="http://schemas.microsoft.com/office/drawing/2014/main" id="{C205D375-5FF7-42F2-AB5F-C2DBA3BDE84B}"/>
              </a:ext>
            </a:extLst>
          </p:cNvPr>
          <p:cNvGrpSpPr/>
          <p:nvPr/>
        </p:nvGrpSpPr>
        <p:grpSpPr>
          <a:xfrm>
            <a:off x="6469732" y="1911425"/>
            <a:ext cx="273865" cy="273866"/>
            <a:chOff x="5618163" y="3438525"/>
            <a:chExt cx="927099" cy="927101"/>
          </a:xfrm>
          <a:solidFill>
            <a:schemeClr val="tx1"/>
          </a:solidFill>
        </p:grpSpPr>
        <p:sp>
          <p:nvSpPr>
            <p:cNvPr id="218" name="Freeform 18">
              <a:extLst>
                <a:ext uri="{FF2B5EF4-FFF2-40B4-BE49-F238E27FC236}">
                  <a16:creationId xmlns="" xmlns:a16="http://schemas.microsoft.com/office/drawing/2014/main" id="{43D00DDB-28A3-444B-90C0-0EA27E8B2C8F}"/>
                </a:ext>
              </a:extLst>
            </p:cNvPr>
            <p:cNvSpPr>
              <a:spLocks/>
            </p:cNvSpPr>
            <p:nvPr/>
          </p:nvSpPr>
          <p:spPr bwMode="auto">
            <a:xfrm>
              <a:off x="5618163" y="3770313"/>
              <a:ext cx="600075" cy="595313"/>
            </a:xfrm>
            <a:custGeom>
              <a:avLst/>
              <a:gdLst>
                <a:gd name="T0" fmla="*/ 7 w 143"/>
                <a:gd name="T1" fmla="*/ 142 h 142"/>
                <a:gd name="T2" fmla="*/ 3 w 143"/>
                <a:gd name="T3" fmla="*/ 140 h 142"/>
                <a:gd name="T4" fmla="*/ 3 w 143"/>
                <a:gd name="T5" fmla="*/ 132 h 142"/>
                <a:gd name="T6" fmla="*/ 132 w 143"/>
                <a:gd name="T7" fmla="*/ 2 h 142"/>
                <a:gd name="T8" fmla="*/ 141 w 143"/>
                <a:gd name="T9" fmla="*/ 2 h 142"/>
                <a:gd name="T10" fmla="*/ 141 w 143"/>
                <a:gd name="T11" fmla="*/ 11 h 142"/>
                <a:gd name="T12" fmla="*/ 11 w 143"/>
                <a:gd name="T13" fmla="*/ 140 h 142"/>
                <a:gd name="T14" fmla="*/ 7 w 143"/>
                <a:gd name="T15" fmla="*/ 142 h 1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142">
                  <a:moveTo>
                    <a:pt x="7" y="142"/>
                  </a:moveTo>
                  <a:cubicBezTo>
                    <a:pt x="5" y="142"/>
                    <a:pt x="4" y="141"/>
                    <a:pt x="3" y="140"/>
                  </a:cubicBezTo>
                  <a:cubicBezTo>
                    <a:pt x="0" y="138"/>
                    <a:pt x="0" y="134"/>
                    <a:pt x="3" y="132"/>
                  </a:cubicBezTo>
                  <a:cubicBezTo>
                    <a:pt x="132" y="2"/>
                    <a:pt x="132" y="2"/>
                    <a:pt x="132" y="2"/>
                  </a:cubicBezTo>
                  <a:cubicBezTo>
                    <a:pt x="135" y="0"/>
                    <a:pt x="138" y="0"/>
                    <a:pt x="141" y="2"/>
                  </a:cubicBezTo>
                  <a:cubicBezTo>
                    <a:pt x="143" y="5"/>
                    <a:pt x="143" y="8"/>
                    <a:pt x="141" y="11"/>
                  </a:cubicBezTo>
                  <a:cubicBezTo>
                    <a:pt x="11" y="140"/>
                    <a:pt x="11" y="140"/>
                    <a:pt x="11" y="140"/>
                  </a:cubicBezTo>
                  <a:cubicBezTo>
                    <a:pt x="10" y="141"/>
                    <a:pt x="9" y="142"/>
                    <a:pt x="7"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9" name="Freeform 19">
              <a:extLst>
                <a:ext uri="{FF2B5EF4-FFF2-40B4-BE49-F238E27FC236}">
                  <a16:creationId xmlns="" xmlns:a16="http://schemas.microsoft.com/office/drawing/2014/main" id="{C4E3DE18-6C14-4821-9F37-9533E9101A63}"/>
                </a:ext>
              </a:extLst>
            </p:cNvPr>
            <p:cNvSpPr>
              <a:spLocks noEditPoints="1"/>
            </p:cNvSpPr>
            <p:nvPr/>
          </p:nvSpPr>
          <p:spPr bwMode="auto">
            <a:xfrm>
              <a:off x="5991225" y="3438525"/>
              <a:ext cx="554037" cy="558800"/>
            </a:xfrm>
            <a:custGeom>
              <a:avLst/>
              <a:gdLst>
                <a:gd name="T0" fmla="*/ 66 w 132"/>
                <a:gd name="T1" fmla="*/ 133 h 133"/>
                <a:gd name="T2" fmla="*/ 65 w 132"/>
                <a:gd name="T3" fmla="*/ 133 h 133"/>
                <a:gd name="T4" fmla="*/ 60 w 132"/>
                <a:gd name="T5" fmla="*/ 128 h 133"/>
                <a:gd name="T6" fmla="*/ 53 w 132"/>
                <a:gd name="T7" fmla="*/ 80 h 133"/>
                <a:gd name="T8" fmla="*/ 5 w 132"/>
                <a:gd name="T9" fmla="*/ 73 h 133"/>
                <a:gd name="T10" fmla="*/ 0 w 132"/>
                <a:gd name="T11" fmla="*/ 68 h 133"/>
                <a:gd name="T12" fmla="*/ 4 w 132"/>
                <a:gd name="T13" fmla="*/ 61 h 133"/>
                <a:gd name="T14" fmla="*/ 47 w 132"/>
                <a:gd name="T15" fmla="*/ 43 h 133"/>
                <a:gd name="T16" fmla="*/ 40 w 132"/>
                <a:gd name="T17" fmla="*/ 8 h 133"/>
                <a:gd name="T18" fmla="*/ 43 w 132"/>
                <a:gd name="T19" fmla="*/ 2 h 133"/>
                <a:gd name="T20" fmla="*/ 50 w 132"/>
                <a:gd name="T21" fmla="*/ 3 h 133"/>
                <a:gd name="T22" fmla="*/ 75 w 132"/>
                <a:gd name="T23" fmla="*/ 28 h 133"/>
                <a:gd name="T24" fmla="*/ 116 w 132"/>
                <a:gd name="T25" fmla="*/ 10 h 133"/>
                <a:gd name="T26" fmla="*/ 122 w 132"/>
                <a:gd name="T27" fmla="*/ 11 h 133"/>
                <a:gd name="T28" fmla="*/ 123 w 132"/>
                <a:gd name="T29" fmla="*/ 17 h 133"/>
                <a:gd name="T30" fmla="*/ 105 w 132"/>
                <a:gd name="T31" fmla="*/ 58 h 133"/>
                <a:gd name="T32" fmla="*/ 130 w 132"/>
                <a:gd name="T33" fmla="*/ 82 h 133"/>
                <a:gd name="T34" fmla="*/ 132 w 132"/>
                <a:gd name="T35" fmla="*/ 87 h 133"/>
                <a:gd name="T36" fmla="*/ 126 w 132"/>
                <a:gd name="T37" fmla="*/ 93 h 133"/>
                <a:gd name="T38" fmla="*/ 126 w 132"/>
                <a:gd name="T39" fmla="*/ 93 h 133"/>
                <a:gd name="T40" fmla="*/ 125 w 132"/>
                <a:gd name="T41" fmla="*/ 93 h 133"/>
                <a:gd name="T42" fmla="*/ 90 w 132"/>
                <a:gd name="T43" fmla="*/ 89 h 133"/>
                <a:gd name="T44" fmla="*/ 71 w 132"/>
                <a:gd name="T45" fmla="*/ 129 h 133"/>
                <a:gd name="T46" fmla="*/ 66 w 132"/>
                <a:gd name="T47" fmla="*/ 133 h 133"/>
                <a:gd name="T48" fmla="*/ 28 w 132"/>
                <a:gd name="T49" fmla="*/ 64 h 133"/>
                <a:gd name="T50" fmla="*/ 59 w 132"/>
                <a:gd name="T51" fmla="*/ 69 h 133"/>
                <a:gd name="T52" fmla="*/ 64 w 132"/>
                <a:gd name="T53" fmla="*/ 74 h 133"/>
                <a:gd name="T54" fmla="*/ 69 w 132"/>
                <a:gd name="T55" fmla="*/ 106 h 133"/>
                <a:gd name="T56" fmla="*/ 81 w 132"/>
                <a:gd name="T57" fmla="*/ 81 h 133"/>
                <a:gd name="T58" fmla="*/ 87 w 132"/>
                <a:gd name="T59" fmla="*/ 77 h 133"/>
                <a:gd name="T60" fmla="*/ 110 w 132"/>
                <a:gd name="T61" fmla="*/ 79 h 133"/>
                <a:gd name="T62" fmla="*/ 94 w 132"/>
                <a:gd name="T63" fmla="*/ 63 h 133"/>
                <a:gd name="T64" fmla="*/ 93 w 132"/>
                <a:gd name="T65" fmla="*/ 57 h 133"/>
                <a:gd name="T66" fmla="*/ 106 w 132"/>
                <a:gd name="T67" fmla="*/ 27 h 133"/>
                <a:gd name="T68" fmla="*/ 76 w 132"/>
                <a:gd name="T69" fmla="*/ 40 h 133"/>
                <a:gd name="T70" fmla="*/ 70 w 132"/>
                <a:gd name="T71" fmla="*/ 39 h 133"/>
                <a:gd name="T72" fmla="*/ 56 w 132"/>
                <a:gd name="T73" fmla="*/ 25 h 133"/>
                <a:gd name="T74" fmla="*/ 60 w 132"/>
                <a:gd name="T75" fmla="*/ 46 h 133"/>
                <a:gd name="T76" fmla="*/ 56 w 132"/>
                <a:gd name="T77" fmla="*/ 53 h 133"/>
                <a:gd name="T78" fmla="*/ 28 w 132"/>
                <a:gd name="T79" fmla="*/ 6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2" h="133">
                  <a:moveTo>
                    <a:pt x="66" y="133"/>
                  </a:moveTo>
                  <a:cubicBezTo>
                    <a:pt x="66" y="133"/>
                    <a:pt x="65" y="133"/>
                    <a:pt x="65" y="133"/>
                  </a:cubicBezTo>
                  <a:cubicBezTo>
                    <a:pt x="63" y="133"/>
                    <a:pt x="60" y="131"/>
                    <a:pt x="60" y="128"/>
                  </a:cubicBezTo>
                  <a:cubicBezTo>
                    <a:pt x="53" y="80"/>
                    <a:pt x="53" y="80"/>
                    <a:pt x="53" y="80"/>
                  </a:cubicBezTo>
                  <a:cubicBezTo>
                    <a:pt x="5" y="73"/>
                    <a:pt x="5" y="73"/>
                    <a:pt x="5" y="73"/>
                  </a:cubicBezTo>
                  <a:cubicBezTo>
                    <a:pt x="2" y="73"/>
                    <a:pt x="0" y="70"/>
                    <a:pt x="0" y="68"/>
                  </a:cubicBezTo>
                  <a:cubicBezTo>
                    <a:pt x="0" y="65"/>
                    <a:pt x="1" y="62"/>
                    <a:pt x="4" y="61"/>
                  </a:cubicBezTo>
                  <a:cubicBezTo>
                    <a:pt x="47" y="43"/>
                    <a:pt x="47" y="43"/>
                    <a:pt x="47" y="43"/>
                  </a:cubicBezTo>
                  <a:cubicBezTo>
                    <a:pt x="40" y="8"/>
                    <a:pt x="40" y="8"/>
                    <a:pt x="40" y="8"/>
                  </a:cubicBezTo>
                  <a:cubicBezTo>
                    <a:pt x="40" y="6"/>
                    <a:pt x="41" y="3"/>
                    <a:pt x="43" y="2"/>
                  </a:cubicBezTo>
                  <a:cubicBezTo>
                    <a:pt x="46" y="0"/>
                    <a:pt x="48" y="1"/>
                    <a:pt x="50" y="3"/>
                  </a:cubicBezTo>
                  <a:cubicBezTo>
                    <a:pt x="75" y="28"/>
                    <a:pt x="75" y="28"/>
                    <a:pt x="75" y="28"/>
                  </a:cubicBezTo>
                  <a:cubicBezTo>
                    <a:pt x="116" y="10"/>
                    <a:pt x="116" y="10"/>
                    <a:pt x="116" y="10"/>
                  </a:cubicBezTo>
                  <a:cubicBezTo>
                    <a:pt x="118" y="9"/>
                    <a:pt x="120" y="9"/>
                    <a:pt x="122" y="11"/>
                  </a:cubicBezTo>
                  <a:cubicBezTo>
                    <a:pt x="124" y="13"/>
                    <a:pt x="124" y="15"/>
                    <a:pt x="123" y="17"/>
                  </a:cubicBezTo>
                  <a:cubicBezTo>
                    <a:pt x="105" y="58"/>
                    <a:pt x="105" y="58"/>
                    <a:pt x="105" y="58"/>
                  </a:cubicBezTo>
                  <a:cubicBezTo>
                    <a:pt x="130" y="82"/>
                    <a:pt x="130" y="82"/>
                    <a:pt x="130" y="82"/>
                  </a:cubicBezTo>
                  <a:cubicBezTo>
                    <a:pt x="131" y="83"/>
                    <a:pt x="132" y="85"/>
                    <a:pt x="132" y="87"/>
                  </a:cubicBezTo>
                  <a:cubicBezTo>
                    <a:pt x="132" y="90"/>
                    <a:pt x="129" y="93"/>
                    <a:pt x="126" y="93"/>
                  </a:cubicBezTo>
                  <a:cubicBezTo>
                    <a:pt x="126" y="93"/>
                    <a:pt x="126" y="93"/>
                    <a:pt x="126" y="93"/>
                  </a:cubicBezTo>
                  <a:cubicBezTo>
                    <a:pt x="126" y="93"/>
                    <a:pt x="126" y="93"/>
                    <a:pt x="125" y="93"/>
                  </a:cubicBezTo>
                  <a:cubicBezTo>
                    <a:pt x="90" y="89"/>
                    <a:pt x="90" y="89"/>
                    <a:pt x="90" y="89"/>
                  </a:cubicBezTo>
                  <a:cubicBezTo>
                    <a:pt x="71" y="129"/>
                    <a:pt x="71" y="129"/>
                    <a:pt x="71" y="129"/>
                  </a:cubicBezTo>
                  <a:cubicBezTo>
                    <a:pt x="70" y="132"/>
                    <a:pt x="68" y="133"/>
                    <a:pt x="66" y="133"/>
                  </a:cubicBezTo>
                  <a:close/>
                  <a:moveTo>
                    <a:pt x="28" y="64"/>
                  </a:moveTo>
                  <a:cubicBezTo>
                    <a:pt x="59" y="69"/>
                    <a:pt x="59" y="69"/>
                    <a:pt x="59" y="69"/>
                  </a:cubicBezTo>
                  <a:cubicBezTo>
                    <a:pt x="62" y="69"/>
                    <a:pt x="64" y="72"/>
                    <a:pt x="64" y="74"/>
                  </a:cubicBezTo>
                  <a:cubicBezTo>
                    <a:pt x="69" y="106"/>
                    <a:pt x="69" y="106"/>
                    <a:pt x="69" y="106"/>
                  </a:cubicBezTo>
                  <a:cubicBezTo>
                    <a:pt x="81" y="81"/>
                    <a:pt x="81" y="81"/>
                    <a:pt x="81" y="81"/>
                  </a:cubicBezTo>
                  <a:cubicBezTo>
                    <a:pt x="82" y="78"/>
                    <a:pt x="84" y="77"/>
                    <a:pt x="87" y="77"/>
                  </a:cubicBezTo>
                  <a:cubicBezTo>
                    <a:pt x="110" y="79"/>
                    <a:pt x="110" y="79"/>
                    <a:pt x="110" y="79"/>
                  </a:cubicBezTo>
                  <a:cubicBezTo>
                    <a:pt x="94" y="63"/>
                    <a:pt x="94" y="63"/>
                    <a:pt x="94" y="63"/>
                  </a:cubicBezTo>
                  <a:cubicBezTo>
                    <a:pt x="92" y="61"/>
                    <a:pt x="92" y="59"/>
                    <a:pt x="93" y="57"/>
                  </a:cubicBezTo>
                  <a:cubicBezTo>
                    <a:pt x="106" y="27"/>
                    <a:pt x="106" y="27"/>
                    <a:pt x="106" y="27"/>
                  </a:cubicBezTo>
                  <a:cubicBezTo>
                    <a:pt x="76" y="40"/>
                    <a:pt x="76" y="40"/>
                    <a:pt x="76" y="40"/>
                  </a:cubicBezTo>
                  <a:cubicBezTo>
                    <a:pt x="74" y="41"/>
                    <a:pt x="72" y="41"/>
                    <a:pt x="70" y="39"/>
                  </a:cubicBezTo>
                  <a:cubicBezTo>
                    <a:pt x="56" y="25"/>
                    <a:pt x="56" y="25"/>
                    <a:pt x="56" y="25"/>
                  </a:cubicBezTo>
                  <a:cubicBezTo>
                    <a:pt x="60" y="46"/>
                    <a:pt x="60" y="46"/>
                    <a:pt x="60" y="46"/>
                  </a:cubicBezTo>
                  <a:cubicBezTo>
                    <a:pt x="60" y="49"/>
                    <a:pt x="59" y="51"/>
                    <a:pt x="56" y="53"/>
                  </a:cubicBezTo>
                  <a:lnTo>
                    <a:pt x="28"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0" name="Freeform 20">
              <a:extLst>
                <a:ext uri="{FF2B5EF4-FFF2-40B4-BE49-F238E27FC236}">
                  <a16:creationId xmlns="" xmlns:a16="http://schemas.microsoft.com/office/drawing/2014/main" id="{FF564DA6-F0D4-461F-8E5B-943AA6149774}"/>
                </a:ext>
              </a:extLst>
            </p:cNvPr>
            <p:cNvSpPr>
              <a:spLocks/>
            </p:cNvSpPr>
            <p:nvPr/>
          </p:nvSpPr>
          <p:spPr bwMode="auto">
            <a:xfrm>
              <a:off x="6164263" y="3724275"/>
              <a:ext cx="100012" cy="100013"/>
            </a:xfrm>
            <a:custGeom>
              <a:avLst/>
              <a:gdLst>
                <a:gd name="T0" fmla="*/ 6 w 24"/>
                <a:gd name="T1" fmla="*/ 24 h 24"/>
                <a:gd name="T2" fmla="*/ 2 w 24"/>
                <a:gd name="T3" fmla="*/ 22 h 24"/>
                <a:gd name="T4" fmla="*/ 2 w 24"/>
                <a:gd name="T5" fmla="*/ 13 h 24"/>
                <a:gd name="T6" fmla="*/ 13 w 24"/>
                <a:gd name="T7" fmla="*/ 3 h 24"/>
                <a:gd name="T8" fmla="*/ 21 w 24"/>
                <a:gd name="T9" fmla="*/ 3 h 24"/>
                <a:gd name="T10" fmla="*/ 21 w 24"/>
                <a:gd name="T11" fmla="*/ 11 h 24"/>
                <a:gd name="T12" fmla="*/ 11 w 24"/>
                <a:gd name="T13" fmla="*/ 22 h 24"/>
                <a:gd name="T14" fmla="*/ 6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6" y="24"/>
                  </a:moveTo>
                  <a:cubicBezTo>
                    <a:pt x="5" y="24"/>
                    <a:pt x="3" y="23"/>
                    <a:pt x="2" y="22"/>
                  </a:cubicBezTo>
                  <a:cubicBezTo>
                    <a:pt x="0" y="19"/>
                    <a:pt x="0" y="16"/>
                    <a:pt x="2" y="13"/>
                  </a:cubicBezTo>
                  <a:cubicBezTo>
                    <a:pt x="13" y="3"/>
                    <a:pt x="13" y="3"/>
                    <a:pt x="13" y="3"/>
                  </a:cubicBezTo>
                  <a:cubicBezTo>
                    <a:pt x="15" y="0"/>
                    <a:pt x="19" y="0"/>
                    <a:pt x="21" y="3"/>
                  </a:cubicBezTo>
                  <a:cubicBezTo>
                    <a:pt x="24" y="5"/>
                    <a:pt x="24" y="9"/>
                    <a:pt x="21" y="11"/>
                  </a:cubicBezTo>
                  <a:cubicBezTo>
                    <a:pt x="11" y="22"/>
                    <a:pt x="11" y="22"/>
                    <a:pt x="11" y="22"/>
                  </a:cubicBezTo>
                  <a:cubicBezTo>
                    <a:pt x="10" y="23"/>
                    <a:pt x="8" y="24"/>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1" name="Group 220">
            <a:extLst>
              <a:ext uri="{FF2B5EF4-FFF2-40B4-BE49-F238E27FC236}">
                <a16:creationId xmlns="" xmlns:a16="http://schemas.microsoft.com/office/drawing/2014/main" id="{4A8C8F47-8A74-40F2-B398-A03474900142}"/>
              </a:ext>
            </a:extLst>
          </p:cNvPr>
          <p:cNvGrpSpPr/>
          <p:nvPr/>
        </p:nvGrpSpPr>
        <p:grpSpPr>
          <a:xfrm>
            <a:off x="6435035" y="2518548"/>
            <a:ext cx="343259" cy="343259"/>
            <a:chOff x="1827213" y="333375"/>
            <a:chExt cx="490537" cy="490538"/>
          </a:xfrm>
          <a:solidFill>
            <a:schemeClr val="tx1"/>
          </a:solidFill>
        </p:grpSpPr>
        <p:sp>
          <p:nvSpPr>
            <p:cNvPr id="222" name="Freeform 5">
              <a:extLst>
                <a:ext uri="{FF2B5EF4-FFF2-40B4-BE49-F238E27FC236}">
                  <a16:creationId xmlns="" xmlns:a16="http://schemas.microsoft.com/office/drawing/2014/main" id="{41AA0AAA-8F02-46BE-AEDF-B56C1EF79FF5}"/>
                </a:ext>
              </a:extLst>
            </p:cNvPr>
            <p:cNvSpPr>
              <a:spLocks noEditPoints="1"/>
            </p:cNvSpPr>
            <p:nvPr/>
          </p:nvSpPr>
          <p:spPr bwMode="auto">
            <a:xfrm>
              <a:off x="1827213" y="333375"/>
              <a:ext cx="490537" cy="490538"/>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70 w 128"/>
                <a:gd name="T11" fmla="*/ 120 h 128"/>
                <a:gd name="T12" fmla="*/ 70 w 128"/>
                <a:gd name="T13" fmla="*/ 107 h 128"/>
                <a:gd name="T14" fmla="*/ 67 w 128"/>
                <a:gd name="T15" fmla="*/ 107 h 128"/>
                <a:gd name="T16" fmla="*/ 67 w 128"/>
                <a:gd name="T17" fmla="*/ 94 h 128"/>
                <a:gd name="T18" fmla="*/ 64 w 128"/>
                <a:gd name="T19" fmla="*/ 95 h 128"/>
                <a:gd name="T20" fmla="*/ 62 w 128"/>
                <a:gd name="T21" fmla="*/ 94 h 128"/>
                <a:gd name="T22" fmla="*/ 62 w 128"/>
                <a:gd name="T23" fmla="*/ 107 h 128"/>
                <a:gd name="T24" fmla="*/ 59 w 128"/>
                <a:gd name="T25" fmla="*/ 107 h 128"/>
                <a:gd name="T26" fmla="*/ 59 w 128"/>
                <a:gd name="T27" fmla="*/ 120 h 128"/>
                <a:gd name="T28" fmla="*/ 8 w 128"/>
                <a:gd name="T29" fmla="*/ 70 h 128"/>
                <a:gd name="T30" fmla="*/ 22 w 128"/>
                <a:gd name="T31" fmla="*/ 70 h 128"/>
                <a:gd name="T32" fmla="*/ 22 w 128"/>
                <a:gd name="T33" fmla="*/ 66 h 128"/>
                <a:gd name="T34" fmla="*/ 34 w 128"/>
                <a:gd name="T35" fmla="*/ 66 h 128"/>
                <a:gd name="T36" fmla="*/ 34 w 128"/>
                <a:gd name="T37" fmla="*/ 64 h 128"/>
                <a:gd name="T38" fmla="*/ 34 w 128"/>
                <a:gd name="T39" fmla="*/ 62 h 128"/>
                <a:gd name="T40" fmla="*/ 22 w 128"/>
                <a:gd name="T41" fmla="*/ 62 h 128"/>
                <a:gd name="T42" fmla="*/ 22 w 128"/>
                <a:gd name="T43" fmla="*/ 58 h 128"/>
                <a:gd name="T44" fmla="*/ 8 w 128"/>
                <a:gd name="T45" fmla="*/ 58 h 128"/>
                <a:gd name="T46" fmla="*/ 59 w 128"/>
                <a:gd name="T47" fmla="*/ 8 h 128"/>
                <a:gd name="T48" fmla="*/ 59 w 128"/>
                <a:gd name="T49" fmla="*/ 22 h 128"/>
                <a:gd name="T50" fmla="*/ 62 w 128"/>
                <a:gd name="T51" fmla="*/ 21 h 128"/>
                <a:gd name="T52" fmla="*/ 62 w 128"/>
                <a:gd name="T53" fmla="*/ 34 h 128"/>
                <a:gd name="T54" fmla="*/ 64 w 128"/>
                <a:gd name="T55" fmla="*/ 34 h 128"/>
                <a:gd name="T56" fmla="*/ 67 w 128"/>
                <a:gd name="T57" fmla="*/ 34 h 128"/>
                <a:gd name="T58" fmla="*/ 67 w 128"/>
                <a:gd name="T59" fmla="*/ 21 h 128"/>
                <a:gd name="T60" fmla="*/ 70 w 128"/>
                <a:gd name="T61" fmla="*/ 22 h 128"/>
                <a:gd name="T62" fmla="*/ 70 w 128"/>
                <a:gd name="T63" fmla="*/ 8 h 128"/>
                <a:gd name="T64" fmla="*/ 121 w 128"/>
                <a:gd name="T65" fmla="*/ 58 h 128"/>
                <a:gd name="T66" fmla="*/ 107 w 128"/>
                <a:gd name="T67" fmla="*/ 58 h 128"/>
                <a:gd name="T68" fmla="*/ 107 w 128"/>
                <a:gd name="T69" fmla="*/ 62 h 128"/>
                <a:gd name="T70" fmla="*/ 95 w 128"/>
                <a:gd name="T71" fmla="*/ 62 h 128"/>
                <a:gd name="T72" fmla="*/ 95 w 128"/>
                <a:gd name="T73" fmla="*/ 64 h 128"/>
                <a:gd name="T74" fmla="*/ 95 w 128"/>
                <a:gd name="T75" fmla="*/ 66 h 128"/>
                <a:gd name="T76" fmla="*/ 107 w 128"/>
                <a:gd name="T77" fmla="*/ 66 h 128"/>
                <a:gd name="T78" fmla="*/ 107 w 128"/>
                <a:gd name="T79" fmla="*/ 70 h 128"/>
                <a:gd name="T80" fmla="*/ 121 w 128"/>
                <a:gd name="T81" fmla="*/ 70 h 128"/>
                <a:gd name="T82" fmla="*/ 70 w 128"/>
                <a:gd name="T83"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64" y="0"/>
                  </a:moveTo>
                  <a:cubicBezTo>
                    <a:pt x="29" y="0"/>
                    <a:pt x="0" y="29"/>
                    <a:pt x="0" y="64"/>
                  </a:cubicBezTo>
                  <a:cubicBezTo>
                    <a:pt x="0" y="99"/>
                    <a:pt x="29" y="128"/>
                    <a:pt x="64" y="128"/>
                  </a:cubicBezTo>
                  <a:cubicBezTo>
                    <a:pt x="100" y="128"/>
                    <a:pt x="128" y="99"/>
                    <a:pt x="128" y="64"/>
                  </a:cubicBezTo>
                  <a:cubicBezTo>
                    <a:pt x="128" y="29"/>
                    <a:pt x="100" y="0"/>
                    <a:pt x="64" y="0"/>
                  </a:cubicBezTo>
                  <a:close/>
                  <a:moveTo>
                    <a:pt x="70" y="120"/>
                  </a:moveTo>
                  <a:cubicBezTo>
                    <a:pt x="70" y="107"/>
                    <a:pt x="70" y="107"/>
                    <a:pt x="70" y="107"/>
                  </a:cubicBezTo>
                  <a:cubicBezTo>
                    <a:pt x="69" y="107"/>
                    <a:pt x="68" y="107"/>
                    <a:pt x="67" y="107"/>
                  </a:cubicBezTo>
                  <a:cubicBezTo>
                    <a:pt x="67" y="94"/>
                    <a:pt x="67" y="94"/>
                    <a:pt x="67" y="94"/>
                  </a:cubicBezTo>
                  <a:cubicBezTo>
                    <a:pt x="66" y="94"/>
                    <a:pt x="65" y="95"/>
                    <a:pt x="64" y="95"/>
                  </a:cubicBezTo>
                  <a:cubicBezTo>
                    <a:pt x="64" y="95"/>
                    <a:pt x="63" y="94"/>
                    <a:pt x="62" y="94"/>
                  </a:cubicBezTo>
                  <a:cubicBezTo>
                    <a:pt x="62" y="107"/>
                    <a:pt x="62" y="107"/>
                    <a:pt x="62" y="107"/>
                  </a:cubicBezTo>
                  <a:cubicBezTo>
                    <a:pt x="61" y="107"/>
                    <a:pt x="60" y="107"/>
                    <a:pt x="59" y="107"/>
                  </a:cubicBezTo>
                  <a:cubicBezTo>
                    <a:pt x="59" y="120"/>
                    <a:pt x="59" y="120"/>
                    <a:pt x="59" y="120"/>
                  </a:cubicBezTo>
                  <a:cubicBezTo>
                    <a:pt x="32" y="118"/>
                    <a:pt x="11" y="96"/>
                    <a:pt x="8" y="70"/>
                  </a:cubicBezTo>
                  <a:cubicBezTo>
                    <a:pt x="22" y="70"/>
                    <a:pt x="22" y="70"/>
                    <a:pt x="22" y="70"/>
                  </a:cubicBezTo>
                  <a:cubicBezTo>
                    <a:pt x="22" y="69"/>
                    <a:pt x="22" y="67"/>
                    <a:pt x="22" y="66"/>
                  </a:cubicBezTo>
                  <a:cubicBezTo>
                    <a:pt x="34" y="66"/>
                    <a:pt x="34" y="66"/>
                    <a:pt x="34" y="66"/>
                  </a:cubicBezTo>
                  <a:cubicBezTo>
                    <a:pt x="34" y="66"/>
                    <a:pt x="34" y="65"/>
                    <a:pt x="34" y="64"/>
                  </a:cubicBezTo>
                  <a:cubicBezTo>
                    <a:pt x="34" y="63"/>
                    <a:pt x="34" y="63"/>
                    <a:pt x="34" y="62"/>
                  </a:cubicBezTo>
                  <a:cubicBezTo>
                    <a:pt x="22" y="62"/>
                    <a:pt x="22" y="62"/>
                    <a:pt x="22" y="62"/>
                  </a:cubicBezTo>
                  <a:cubicBezTo>
                    <a:pt x="22" y="61"/>
                    <a:pt x="22" y="60"/>
                    <a:pt x="22" y="58"/>
                  </a:cubicBezTo>
                  <a:cubicBezTo>
                    <a:pt x="8" y="58"/>
                    <a:pt x="8" y="58"/>
                    <a:pt x="8" y="58"/>
                  </a:cubicBezTo>
                  <a:cubicBezTo>
                    <a:pt x="11" y="32"/>
                    <a:pt x="32" y="11"/>
                    <a:pt x="59" y="8"/>
                  </a:cubicBezTo>
                  <a:cubicBezTo>
                    <a:pt x="59" y="22"/>
                    <a:pt x="59" y="22"/>
                    <a:pt x="59" y="22"/>
                  </a:cubicBezTo>
                  <a:cubicBezTo>
                    <a:pt x="60" y="21"/>
                    <a:pt x="61" y="21"/>
                    <a:pt x="62" y="21"/>
                  </a:cubicBezTo>
                  <a:cubicBezTo>
                    <a:pt x="62" y="34"/>
                    <a:pt x="62" y="34"/>
                    <a:pt x="62" y="34"/>
                  </a:cubicBezTo>
                  <a:cubicBezTo>
                    <a:pt x="63" y="34"/>
                    <a:pt x="64" y="34"/>
                    <a:pt x="64" y="34"/>
                  </a:cubicBezTo>
                  <a:cubicBezTo>
                    <a:pt x="65" y="34"/>
                    <a:pt x="66" y="34"/>
                    <a:pt x="67" y="34"/>
                  </a:cubicBezTo>
                  <a:cubicBezTo>
                    <a:pt x="67" y="21"/>
                    <a:pt x="67" y="21"/>
                    <a:pt x="67" y="21"/>
                  </a:cubicBezTo>
                  <a:cubicBezTo>
                    <a:pt x="68" y="21"/>
                    <a:pt x="69" y="21"/>
                    <a:pt x="70" y="22"/>
                  </a:cubicBezTo>
                  <a:cubicBezTo>
                    <a:pt x="70" y="8"/>
                    <a:pt x="70" y="8"/>
                    <a:pt x="70" y="8"/>
                  </a:cubicBezTo>
                  <a:cubicBezTo>
                    <a:pt x="97" y="11"/>
                    <a:pt x="118" y="32"/>
                    <a:pt x="121" y="58"/>
                  </a:cubicBezTo>
                  <a:cubicBezTo>
                    <a:pt x="107" y="58"/>
                    <a:pt x="107" y="58"/>
                    <a:pt x="107" y="58"/>
                  </a:cubicBezTo>
                  <a:cubicBezTo>
                    <a:pt x="107" y="60"/>
                    <a:pt x="107" y="61"/>
                    <a:pt x="107" y="62"/>
                  </a:cubicBezTo>
                  <a:cubicBezTo>
                    <a:pt x="95" y="62"/>
                    <a:pt x="95" y="62"/>
                    <a:pt x="95" y="62"/>
                  </a:cubicBezTo>
                  <a:cubicBezTo>
                    <a:pt x="95" y="63"/>
                    <a:pt x="95" y="63"/>
                    <a:pt x="95" y="64"/>
                  </a:cubicBezTo>
                  <a:cubicBezTo>
                    <a:pt x="95" y="65"/>
                    <a:pt x="95" y="66"/>
                    <a:pt x="95" y="66"/>
                  </a:cubicBezTo>
                  <a:cubicBezTo>
                    <a:pt x="107" y="66"/>
                    <a:pt x="107" y="66"/>
                    <a:pt x="107" y="66"/>
                  </a:cubicBezTo>
                  <a:cubicBezTo>
                    <a:pt x="107" y="67"/>
                    <a:pt x="107" y="69"/>
                    <a:pt x="107" y="70"/>
                  </a:cubicBezTo>
                  <a:cubicBezTo>
                    <a:pt x="121" y="70"/>
                    <a:pt x="121" y="70"/>
                    <a:pt x="121" y="70"/>
                  </a:cubicBezTo>
                  <a:cubicBezTo>
                    <a:pt x="118" y="96"/>
                    <a:pt x="97" y="118"/>
                    <a:pt x="70"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3" name="Freeform 6">
              <a:extLst>
                <a:ext uri="{FF2B5EF4-FFF2-40B4-BE49-F238E27FC236}">
                  <a16:creationId xmlns="" xmlns:a16="http://schemas.microsoft.com/office/drawing/2014/main" id="{F301E08B-3485-44EA-A621-817646180A55}"/>
                </a:ext>
              </a:extLst>
            </p:cNvPr>
            <p:cNvSpPr>
              <a:spLocks/>
            </p:cNvSpPr>
            <p:nvPr/>
          </p:nvSpPr>
          <p:spPr bwMode="auto">
            <a:xfrm>
              <a:off x="1981200" y="509588"/>
              <a:ext cx="187325" cy="169863"/>
            </a:xfrm>
            <a:custGeom>
              <a:avLst/>
              <a:gdLst>
                <a:gd name="T0" fmla="*/ 28 w 49"/>
                <a:gd name="T1" fmla="*/ 28 h 44"/>
                <a:gd name="T2" fmla="*/ 28 w 49"/>
                <a:gd name="T3" fmla="*/ 26 h 44"/>
                <a:gd name="T4" fmla="*/ 35 w 49"/>
                <a:gd name="T5" fmla="*/ 11 h 44"/>
                <a:gd name="T6" fmla="*/ 24 w 49"/>
                <a:gd name="T7" fmla="*/ 0 h 44"/>
                <a:gd name="T8" fmla="*/ 14 w 49"/>
                <a:gd name="T9" fmla="*/ 11 h 44"/>
                <a:gd name="T10" fmla="*/ 21 w 49"/>
                <a:gd name="T11" fmla="*/ 26 h 44"/>
                <a:gd name="T12" fmla="*/ 21 w 49"/>
                <a:gd name="T13" fmla="*/ 28 h 44"/>
                <a:gd name="T14" fmla="*/ 0 w 49"/>
                <a:gd name="T15" fmla="*/ 39 h 44"/>
                <a:gd name="T16" fmla="*/ 24 w 49"/>
                <a:gd name="T17" fmla="*/ 44 h 44"/>
                <a:gd name="T18" fmla="*/ 49 w 49"/>
                <a:gd name="T19" fmla="*/ 39 h 44"/>
                <a:gd name="T20" fmla="*/ 28 w 49"/>
                <a:gd name="T21"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4">
                  <a:moveTo>
                    <a:pt x="28" y="28"/>
                  </a:moveTo>
                  <a:cubicBezTo>
                    <a:pt x="28" y="26"/>
                    <a:pt x="28" y="26"/>
                    <a:pt x="28" y="26"/>
                  </a:cubicBezTo>
                  <a:cubicBezTo>
                    <a:pt x="32" y="23"/>
                    <a:pt x="35" y="16"/>
                    <a:pt x="35" y="11"/>
                  </a:cubicBezTo>
                  <a:cubicBezTo>
                    <a:pt x="35" y="3"/>
                    <a:pt x="29" y="0"/>
                    <a:pt x="24" y="0"/>
                  </a:cubicBezTo>
                  <a:cubicBezTo>
                    <a:pt x="21" y="0"/>
                    <a:pt x="14" y="3"/>
                    <a:pt x="14" y="11"/>
                  </a:cubicBezTo>
                  <a:cubicBezTo>
                    <a:pt x="14" y="16"/>
                    <a:pt x="17" y="23"/>
                    <a:pt x="21" y="26"/>
                  </a:cubicBezTo>
                  <a:cubicBezTo>
                    <a:pt x="21" y="28"/>
                    <a:pt x="21" y="28"/>
                    <a:pt x="21" y="28"/>
                  </a:cubicBezTo>
                  <a:cubicBezTo>
                    <a:pt x="11" y="28"/>
                    <a:pt x="3" y="33"/>
                    <a:pt x="0" y="39"/>
                  </a:cubicBezTo>
                  <a:cubicBezTo>
                    <a:pt x="7" y="42"/>
                    <a:pt x="15" y="44"/>
                    <a:pt x="24" y="44"/>
                  </a:cubicBezTo>
                  <a:cubicBezTo>
                    <a:pt x="34" y="44"/>
                    <a:pt x="42" y="42"/>
                    <a:pt x="49" y="39"/>
                  </a:cubicBezTo>
                  <a:cubicBezTo>
                    <a:pt x="46" y="33"/>
                    <a:pt x="38" y="28"/>
                    <a:pt x="2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4" name="Freeform 7">
              <a:extLst>
                <a:ext uri="{FF2B5EF4-FFF2-40B4-BE49-F238E27FC236}">
                  <a16:creationId xmlns="" xmlns:a16="http://schemas.microsoft.com/office/drawing/2014/main" id="{40976EF8-91F4-4D0A-8038-2935F2BCDA8B}"/>
                </a:ext>
              </a:extLst>
            </p:cNvPr>
            <p:cNvSpPr>
              <a:spLocks/>
            </p:cNvSpPr>
            <p:nvPr/>
          </p:nvSpPr>
          <p:spPr bwMode="auto">
            <a:xfrm>
              <a:off x="2103438" y="506413"/>
              <a:ext cx="114300" cy="141288"/>
            </a:xfrm>
            <a:custGeom>
              <a:avLst/>
              <a:gdLst>
                <a:gd name="T0" fmla="*/ 13 w 30"/>
                <a:gd name="T1" fmla="*/ 23 h 37"/>
                <a:gd name="T2" fmla="*/ 13 w 30"/>
                <a:gd name="T3" fmla="*/ 22 h 37"/>
                <a:gd name="T4" fmla="*/ 19 w 30"/>
                <a:gd name="T5" fmla="*/ 9 h 37"/>
                <a:gd name="T6" fmla="*/ 10 w 30"/>
                <a:gd name="T7" fmla="*/ 0 h 37"/>
                <a:gd name="T8" fmla="*/ 3 w 30"/>
                <a:gd name="T9" fmla="*/ 4 h 37"/>
                <a:gd name="T10" fmla="*/ 6 w 30"/>
                <a:gd name="T11" fmla="*/ 12 h 37"/>
                <a:gd name="T12" fmla="*/ 4 w 30"/>
                <a:gd name="T13" fmla="*/ 19 h 37"/>
                <a:gd name="T14" fmla="*/ 7 w 30"/>
                <a:gd name="T15" fmla="*/ 22 h 37"/>
                <a:gd name="T16" fmla="*/ 7 w 30"/>
                <a:gd name="T17" fmla="*/ 23 h 37"/>
                <a:gd name="T18" fmla="*/ 2 w 30"/>
                <a:gd name="T19" fmla="*/ 24 h 37"/>
                <a:gd name="T20" fmla="*/ 0 w 30"/>
                <a:gd name="T21" fmla="*/ 27 h 37"/>
                <a:gd name="T22" fmla="*/ 17 w 30"/>
                <a:gd name="T23" fmla="*/ 37 h 37"/>
                <a:gd name="T24" fmla="*/ 30 w 30"/>
                <a:gd name="T25" fmla="*/ 33 h 37"/>
                <a:gd name="T26" fmla="*/ 13 w 30"/>
                <a:gd name="T27" fmla="*/ 2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7">
                  <a:moveTo>
                    <a:pt x="13" y="23"/>
                  </a:moveTo>
                  <a:cubicBezTo>
                    <a:pt x="13" y="22"/>
                    <a:pt x="13" y="22"/>
                    <a:pt x="13" y="22"/>
                  </a:cubicBezTo>
                  <a:cubicBezTo>
                    <a:pt x="17" y="20"/>
                    <a:pt x="19" y="14"/>
                    <a:pt x="19" y="9"/>
                  </a:cubicBezTo>
                  <a:cubicBezTo>
                    <a:pt x="19" y="3"/>
                    <a:pt x="14" y="0"/>
                    <a:pt x="10" y="0"/>
                  </a:cubicBezTo>
                  <a:cubicBezTo>
                    <a:pt x="8" y="0"/>
                    <a:pt x="5" y="1"/>
                    <a:pt x="3" y="4"/>
                  </a:cubicBezTo>
                  <a:cubicBezTo>
                    <a:pt x="5" y="6"/>
                    <a:pt x="6" y="8"/>
                    <a:pt x="6" y="12"/>
                  </a:cubicBezTo>
                  <a:cubicBezTo>
                    <a:pt x="6" y="14"/>
                    <a:pt x="5" y="16"/>
                    <a:pt x="4" y="19"/>
                  </a:cubicBezTo>
                  <a:cubicBezTo>
                    <a:pt x="5" y="20"/>
                    <a:pt x="6" y="21"/>
                    <a:pt x="7" y="22"/>
                  </a:cubicBezTo>
                  <a:cubicBezTo>
                    <a:pt x="7" y="23"/>
                    <a:pt x="7" y="23"/>
                    <a:pt x="7" y="23"/>
                  </a:cubicBezTo>
                  <a:cubicBezTo>
                    <a:pt x="5" y="23"/>
                    <a:pt x="3" y="24"/>
                    <a:pt x="2" y="24"/>
                  </a:cubicBezTo>
                  <a:cubicBezTo>
                    <a:pt x="1" y="25"/>
                    <a:pt x="0" y="26"/>
                    <a:pt x="0" y="27"/>
                  </a:cubicBezTo>
                  <a:cubicBezTo>
                    <a:pt x="8" y="28"/>
                    <a:pt x="14" y="32"/>
                    <a:pt x="17" y="37"/>
                  </a:cubicBezTo>
                  <a:cubicBezTo>
                    <a:pt x="22" y="36"/>
                    <a:pt x="27" y="35"/>
                    <a:pt x="30" y="33"/>
                  </a:cubicBezTo>
                  <a:cubicBezTo>
                    <a:pt x="28" y="28"/>
                    <a:pt x="22" y="24"/>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5" name="Freeform 8">
              <a:extLst>
                <a:ext uri="{FF2B5EF4-FFF2-40B4-BE49-F238E27FC236}">
                  <a16:creationId xmlns="" xmlns:a16="http://schemas.microsoft.com/office/drawing/2014/main" id="{896E5BC4-4C19-4ACE-84BD-F1AD58A3789B}"/>
                </a:ext>
              </a:extLst>
            </p:cNvPr>
            <p:cNvSpPr>
              <a:spLocks/>
            </p:cNvSpPr>
            <p:nvPr/>
          </p:nvSpPr>
          <p:spPr bwMode="auto">
            <a:xfrm>
              <a:off x="1931988" y="506413"/>
              <a:ext cx="114300" cy="141288"/>
            </a:xfrm>
            <a:custGeom>
              <a:avLst/>
              <a:gdLst>
                <a:gd name="T0" fmla="*/ 30 w 30"/>
                <a:gd name="T1" fmla="*/ 27 h 37"/>
                <a:gd name="T2" fmla="*/ 28 w 30"/>
                <a:gd name="T3" fmla="*/ 24 h 37"/>
                <a:gd name="T4" fmla="*/ 23 w 30"/>
                <a:gd name="T5" fmla="*/ 23 h 37"/>
                <a:gd name="T6" fmla="*/ 23 w 30"/>
                <a:gd name="T7" fmla="*/ 22 h 37"/>
                <a:gd name="T8" fmla="*/ 26 w 30"/>
                <a:gd name="T9" fmla="*/ 19 h 37"/>
                <a:gd name="T10" fmla="*/ 24 w 30"/>
                <a:gd name="T11" fmla="*/ 12 h 37"/>
                <a:gd name="T12" fmla="*/ 27 w 30"/>
                <a:gd name="T13" fmla="*/ 4 h 37"/>
                <a:gd name="T14" fmla="*/ 20 w 30"/>
                <a:gd name="T15" fmla="*/ 0 h 37"/>
                <a:gd name="T16" fmla="*/ 11 w 30"/>
                <a:gd name="T17" fmla="*/ 9 h 37"/>
                <a:gd name="T18" fmla="*/ 17 w 30"/>
                <a:gd name="T19" fmla="*/ 22 h 37"/>
                <a:gd name="T20" fmla="*/ 17 w 30"/>
                <a:gd name="T21" fmla="*/ 23 h 37"/>
                <a:gd name="T22" fmla="*/ 0 w 30"/>
                <a:gd name="T23" fmla="*/ 33 h 37"/>
                <a:gd name="T24" fmla="*/ 13 w 30"/>
                <a:gd name="T25" fmla="*/ 37 h 37"/>
                <a:gd name="T26" fmla="*/ 30 w 30"/>
                <a:gd name="T27"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7">
                  <a:moveTo>
                    <a:pt x="30" y="27"/>
                  </a:moveTo>
                  <a:cubicBezTo>
                    <a:pt x="30" y="26"/>
                    <a:pt x="29" y="25"/>
                    <a:pt x="28" y="24"/>
                  </a:cubicBezTo>
                  <a:cubicBezTo>
                    <a:pt x="27" y="24"/>
                    <a:pt x="25" y="23"/>
                    <a:pt x="23" y="23"/>
                  </a:cubicBezTo>
                  <a:cubicBezTo>
                    <a:pt x="23" y="22"/>
                    <a:pt x="23" y="22"/>
                    <a:pt x="23" y="22"/>
                  </a:cubicBezTo>
                  <a:cubicBezTo>
                    <a:pt x="24" y="21"/>
                    <a:pt x="25" y="20"/>
                    <a:pt x="26" y="19"/>
                  </a:cubicBezTo>
                  <a:cubicBezTo>
                    <a:pt x="25" y="16"/>
                    <a:pt x="24" y="14"/>
                    <a:pt x="24" y="12"/>
                  </a:cubicBezTo>
                  <a:cubicBezTo>
                    <a:pt x="24" y="8"/>
                    <a:pt x="25" y="6"/>
                    <a:pt x="27" y="4"/>
                  </a:cubicBezTo>
                  <a:cubicBezTo>
                    <a:pt x="25" y="1"/>
                    <a:pt x="22" y="0"/>
                    <a:pt x="20" y="0"/>
                  </a:cubicBezTo>
                  <a:cubicBezTo>
                    <a:pt x="16" y="0"/>
                    <a:pt x="11" y="3"/>
                    <a:pt x="11" y="9"/>
                  </a:cubicBezTo>
                  <a:cubicBezTo>
                    <a:pt x="11" y="14"/>
                    <a:pt x="13" y="20"/>
                    <a:pt x="17" y="22"/>
                  </a:cubicBezTo>
                  <a:cubicBezTo>
                    <a:pt x="17" y="23"/>
                    <a:pt x="17" y="23"/>
                    <a:pt x="17" y="23"/>
                  </a:cubicBezTo>
                  <a:cubicBezTo>
                    <a:pt x="8" y="24"/>
                    <a:pt x="2" y="28"/>
                    <a:pt x="0" y="33"/>
                  </a:cubicBezTo>
                  <a:cubicBezTo>
                    <a:pt x="3" y="35"/>
                    <a:pt x="8" y="36"/>
                    <a:pt x="13" y="37"/>
                  </a:cubicBezTo>
                  <a:cubicBezTo>
                    <a:pt x="16" y="32"/>
                    <a:pt x="22" y="28"/>
                    <a:pt x="3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6" name="Group 225">
            <a:extLst>
              <a:ext uri="{FF2B5EF4-FFF2-40B4-BE49-F238E27FC236}">
                <a16:creationId xmlns="" xmlns:a16="http://schemas.microsoft.com/office/drawing/2014/main" id="{9ED200C5-0E92-4E5E-82BC-6F3E3387AD3D}"/>
              </a:ext>
            </a:extLst>
          </p:cNvPr>
          <p:cNvGrpSpPr/>
          <p:nvPr/>
        </p:nvGrpSpPr>
        <p:grpSpPr>
          <a:xfrm>
            <a:off x="8984526" y="2522644"/>
            <a:ext cx="218550" cy="335067"/>
            <a:chOff x="5438775" y="339726"/>
            <a:chExt cx="550863" cy="844549"/>
          </a:xfrm>
          <a:solidFill>
            <a:schemeClr val="tx1"/>
          </a:solidFill>
        </p:grpSpPr>
        <p:sp>
          <p:nvSpPr>
            <p:cNvPr id="227" name="Freeform 5">
              <a:extLst>
                <a:ext uri="{FF2B5EF4-FFF2-40B4-BE49-F238E27FC236}">
                  <a16:creationId xmlns="" xmlns:a16="http://schemas.microsoft.com/office/drawing/2014/main" id="{A976C074-D84A-4BB6-A78B-58D7B6F86DBF}"/>
                </a:ext>
              </a:extLst>
            </p:cNvPr>
            <p:cNvSpPr>
              <a:spLocks/>
            </p:cNvSpPr>
            <p:nvPr/>
          </p:nvSpPr>
          <p:spPr bwMode="auto">
            <a:xfrm>
              <a:off x="5438775" y="339726"/>
              <a:ext cx="550863" cy="623887"/>
            </a:xfrm>
            <a:custGeom>
              <a:avLst/>
              <a:gdLst>
                <a:gd name="T0" fmla="*/ 72 w 144"/>
                <a:gd name="T1" fmla="*/ 0 h 164"/>
                <a:gd name="T2" fmla="*/ 0 w 144"/>
                <a:gd name="T3" fmla="*/ 71 h 164"/>
                <a:gd name="T4" fmla="*/ 13 w 144"/>
                <a:gd name="T5" fmla="*/ 112 h 164"/>
                <a:gd name="T6" fmla="*/ 19 w 144"/>
                <a:gd name="T7" fmla="*/ 125 h 164"/>
                <a:gd name="T8" fmla="*/ 25 w 144"/>
                <a:gd name="T9" fmla="*/ 137 h 164"/>
                <a:gd name="T10" fmla="*/ 33 w 144"/>
                <a:gd name="T11" fmla="*/ 163 h 164"/>
                <a:gd name="T12" fmla="*/ 33 w 144"/>
                <a:gd name="T13" fmla="*/ 164 h 164"/>
                <a:gd name="T14" fmla="*/ 47 w 144"/>
                <a:gd name="T15" fmla="*/ 164 h 164"/>
                <a:gd name="T16" fmla="*/ 46 w 144"/>
                <a:gd name="T17" fmla="*/ 159 h 164"/>
                <a:gd name="T18" fmla="*/ 37 w 144"/>
                <a:gd name="T19" fmla="*/ 133 h 164"/>
                <a:gd name="T20" fmla="*/ 31 w 144"/>
                <a:gd name="T21" fmla="*/ 119 h 164"/>
                <a:gd name="T22" fmla="*/ 25 w 144"/>
                <a:gd name="T23" fmla="*/ 106 h 164"/>
                <a:gd name="T24" fmla="*/ 25 w 144"/>
                <a:gd name="T25" fmla="*/ 106 h 164"/>
                <a:gd name="T26" fmla="*/ 14 w 144"/>
                <a:gd name="T27" fmla="*/ 71 h 164"/>
                <a:gd name="T28" fmla="*/ 72 w 144"/>
                <a:gd name="T29" fmla="*/ 13 h 164"/>
                <a:gd name="T30" fmla="*/ 131 w 144"/>
                <a:gd name="T31" fmla="*/ 71 h 164"/>
                <a:gd name="T32" fmla="*/ 120 w 144"/>
                <a:gd name="T33" fmla="*/ 107 h 164"/>
                <a:gd name="T34" fmla="*/ 113 w 144"/>
                <a:gd name="T35" fmla="*/ 119 h 164"/>
                <a:gd name="T36" fmla="*/ 107 w 144"/>
                <a:gd name="T37" fmla="*/ 133 h 164"/>
                <a:gd name="T38" fmla="*/ 99 w 144"/>
                <a:gd name="T39" fmla="*/ 159 h 164"/>
                <a:gd name="T40" fmla="*/ 97 w 144"/>
                <a:gd name="T41" fmla="*/ 164 h 164"/>
                <a:gd name="T42" fmla="*/ 111 w 144"/>
                <a:gd name="T43" fmla="*/ 164 h 164"/>
                <a:gd name="T44" fmla="*/ 112 w 144"/>
                <a:gd name="T45" fmla="*/ 163 h 164"/>
                <a:gd name="T46" fmla="*/ 120 w 144"/>
                <a:gd name="T47" fmla="*/ 137 h 164"/>
                <a:gd name="T48" fmla="*/ 125 w 144"/>
                <a:gd name="T49" fmla="*/ 125 h 164"/>
                <a:gd name="T50" fmla="*/ 131 w 144"/>
                <a:gd name="T51" fmla="*/ 113 h 164"/>
                <a:gd name="T52" fmla="*/ 144 w 144"/>
                <a:gd name="T53" fmla="*/ 71 h 164"/>
                <a:gd name="T54" fmla="*/ 72 w 144"/>
                <a:gd name="T55"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64">
                  <a:moveTo>
                    <a:pt x="72" y="0"/>
                  </a:moveTo>
                  <a:cubicBezTo>
                    <a:pt x="33" y="0"/>
                    <a:pt x="0" y="32"/>
                    <a:pt x="0" y="71"/>
                  </a:cubicBezTo>
                  <a:cubicBezTo>
                    <a:pt x="0" y="87"/>
                    <a:pt x="7" y="101"/>
                    <a:pt x="13" y="112"/>
                  </a:cubicBezTo>
                  <a:cubicBezTo>
                    <a:pt x="13" y="113"/>
                    <a:pt x="17" y="121"/>
                    <a:pt x="19" y="125"/>
                  </a:cubicBezTo>
                  <a:cubicBezTo>
                    <a:pt x="21" y="129"/>
                    <a:pt x="23" y="133"/>
                    <a:pt x="25" y="137"/>
                  </a:cubicBezTo>
                  <a:cubicBezTo>
                    <a:pt x="28" y="145"/>
                    <a:pt x="30" y="154"/>
                    <a:pt x="33" y="163"/>
                  </a:cubicBezTo>
                  <a:cubicBezTo>
                    <a:pt x="33" y="163"/>
                    <a:pt x="33" y="164"/>
                    <a:pt x="33" y="164"/>
                  </a:cubicBezTo>
                  <a:cubicBezTo>
                    <a:pt x="47" y="164"/>
                    <a:pt x="47" y="164"/>
                    <a:pt x="47" y="164"/>
                  </a:cubicBezTo>
                  <a:cubicBezTo>
                    <a:pt x="47" y="163"/>
                    <a:pt x="46" y="161"/>
                    <a:pt x="46" y="159"/>
                  </a:cubicBezTo>
                  <a:cubicBezTo>
                    <a:pt x="43" y="150"/>
                    <a:pt x="40" y="141"/>
                    <a:pt x="37" y="133"/>
                  </a:cubicBezTo>
                  <a:cubicBezTo>
                    <a:pt x="35" y="128"/>
                    <a:pt x="33" y="123"/>
                    <a:pt x="31" y="119"/>
                  </a:cubicBezTo>
                  <a:cubicBezTo>
                    <a:pt x="29" y="115"/>
                    <a:pt x="25" y="106"/>
                    <a:pt x="25" y="106"/>
                  </a:cubicBezTo>
                  <a:cubicBezTo>
                    <a:pt x="25" y="106"/>
                    <a:pt x="25" y="106"/>
                    <a:pt x="25" y="106"/>
                  </a:cubicBezTo>
                  <a:cubicBezTo>
                    <a:pt x="18" y="93"/>
                    <a:pt x="14" y="83"/>
                    <a:pt x="14" y="71"/>
                  </a:cubicBezTo>
                  <a:cubicBezTo>
                    <a:pt x="14" y="39"/>
                    <a:pt x="40" y="13"/>
                    <a:pt x="72" y="13"/>
                  </a:cubicBezTo>
                  <a:cubicBezTo>
                    <a:pt x="104" y="13"/>
                    <a:pt x="131" y="39"/>
                    <a:pt x="131" y="71"/>
                  </a:cubicBezTo>
                  <a:cubicBezTo>
                    <a:pt x="131" y="84"/>
                    <a:pt x="126" y="94"/>
                    <a:pt x="120" y="107"/>
                  </a:cubicBezTo>
                  <a:cubicBezTo>
                    <a:pt x="119" y="107"/>
                    <a:pt x="115" y="115"/>
                    <a:pt x="113" y="119"/>
                  </a:cubicBezTo>
                  <a:cubicBezTo>
                    <a:pt x="111" y="123"/>
                    <a:pt x="109" y="127"/>
                    <a:pt x="107" y="133"/>
                  </a:cubicBezTo>
                  <a:cubicBezTo>
                    <a:pt x="104" y="141"/>
                    <a:pt x="101" y="150"/>
                    <a:pt x="99" y="159"/>
                  </a:cubicBezTo>
                  <a:cubicBezTo>
                    <a:pt x="98" y="161"/>
                    <a:pt x="98" y="163"/>
                    <a:pt x="97" y="164"/>
                  </a:cubicBezTo>
                  <a:cubicBezTo>
                    <a:pt x="111" y="164"/>
                    <a:pt x="111" y="164"/>
                    <a:pt x="111" y="164"/>
                  </a:cubicBezTo>
                  <a:cubicBezTo>
                    <a:pt x="111" y="164"/>
                    <a:pt x="111" y="163"/>
                    <a:pt x="112" y="163"/>
                  </a:cubicBezTo>
                  <a:cubicBezTo>
                    <a:pt x="114" y="154"/>
                    <a:pt x="117" y="146"/>
                    <a:pt x="120" y="137"/>
                  </a:cubicBezTo>
                  <a:cubicBezTo>
                    <a:pt x="122" y="133"/>
                    <a:pt x="123" y="129"/>
                    <a:pt x="125" y="125"/>
                  </a:cubicBezTo>
                  <a:cubicBezTo>
                    <a:pt x="127" y="121"/>
                    <a:pt x="131" y="113"/>
                    <a:pt x="131" y="113"/>
                  </a:cubicBezTo>
                  <a:cubicBezTo>
                    <a:pt x="139" y="99"/>
                    <a:pt x="144" y="86"/>
                    <a:pt x="144" y="71"/>
                  </a:cubicBezTo>
                  <a:cubicBezTo>
                    <a:pt x="144" y="32"/>
                    <a:pt x="112" y="0"/>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8" name="Freeform 6">
              <a:extLst>
                <a:ext uri="{FF2B5EF4-FFF2-40B4-BE49-F238E27FC236}">
                  <a16:creationId xmlns="" xmlns:a16="http://schemas.microsoft.com/office/drawing/2014/main" id="{DA4D1BA1-84AE-4BCC-8344-314809CB54A3}"/>
                </a:ext>
              </a:extLst>
            </p:cNvPr>
            <p:cNvSpPr>
              <a:spLocks/>
            </p:cNvSpPr>
            <p:nvPr/>
          </p:nvSpPr>
          <p:spPr bwMode="auto">
            <a:xfrm>
              <a:off x="5564188" y="1050925"/>
              <a:ext cx="298450" cy="133350"/>
            </a:xfrm>
            <a:custGeom>
              <a:avLst/>
              <a:gdLst>
                <a:gd name="T0" fmla="*/ 0 w 78"/>
                <a:gd name="T1" fmla="*/ 6 h 35"/>
                <a:gd name="T2" fmla="*/ 15 w 78"/>
                <a:gd name="T3" fmla="*/ 20 h 35"/>
                <a:gd name="T4" fmla="*/ 19 w 78"/>
                <a:gd name="T5" fmla="*/ 20 h 35"/>
                <a:gd name="T6" fmla="*/ 19 w 78"/>
                <a:gd name="T7" fmla="*/ 21 h 35"/>
                <a:gd name="T8" fmla="*/ 33 w 78"/>
                <a:gd name="T9" fmla="*/ 35 h 35"/>
                <a:gd name="T10" fmla="*/ 46 w 78"/>
                <a:gd name="T11" fmla="*/ 35 h 35"/>
                <a:gd name="T12" fmla="*/ 60 w 78"/>
                <a:gd name="T13" fmla="*/ 21 h 35"/>
                <a:gd name="T14" fmla="*/ 60 w 78"/>
                <a:gd name="T15" fmla="*/ 20 h 35"/>
                <a:gd name="T16" fmla="*/ 64 w 78"/>
                <a:gd name="T17" fmla="*/ 20 h 35"/>
                <a:gd name="T18" fmla="*/ 78 w 78"/>
                <a:gd name="T19" fmla="*/ 6 h 35"/>
                <a:gd name="T20" fmla="*/ 78 w 78"/>
                <a:gd name="T21" fmla="*/ 0 h 35"/>
                <a:gd name="T22" fmla="*/ 0 w 78"/>
                <a:gd name="T23" fmla="*/ 0 h 35"/>
                <a:gd name="T24" fmla="*/ 0 w 78"/>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35">
                  <a:moveTo>
                    <a:pt x="0" y="6"/>
                  </a:moveTo>
                  <a:cubicBezTo>
                    <a:pt x="0" y="14"/>
                    <a:pt x="7" y="20"/>
                    <a:pt x="15" y="20"/>
                  </a:cubicBezTo>
                  <a:cubicBezTo>
                    <a:pt x="19" y="20"/>
                    <a:pt x="19" y="20"/>
                    <a:pt x="19" y="20"/>
                  </a:cubicBezTo>
                  <a:cubicBezTo>
                    <a:pt x="19" y="21"/>
                    <a:pt x="19" y="21"/>
                    <a:pt x="19" y="21"/>
                  </a:cubicBezTo>
                  <a:cubicBezTo>
                    <a:pt x="19" y="29"/>
                    <a:pt x="25" y="35"/>
                    <a:pt x="33" y="35"/>
                  </a:cubicBezTo>
                  <a:cubicBezTo>
                    <a:pt x="46" y="35"/>
                    <a:pt x="46" y="35"/>
                    <a:pt x="46" y="35"/>
                  </a:cubicBezTo>
                  <a:cubicBezTo>
                    <a:pt x="53" y="35"/>
                    <a:pt x="60" y="29"/>
                    <a:pt x="60" y="21"/>
                  </a:cubicBezTo>
                  <a:cubicBezTo>
                    <a:pt x="60" y="20"/>
                    <a:pt x="60" y="20"/>
                    <a:pt x="60" y="20"/>
                  </a:cubicBezTo>
                  <a:cubicBezTo>
                    <a:pt x="64" y="20"/>
                    <a:pt x="64" y="20"/>
                    <a:pt x="64" y="20"/>
                  </a:cubicBezTo>
                  <a:cubicBezTo>
                    <a:pt x="72" y="20"/>
                    <a:pt x="78" y="14"/>
                    <a:pt x="78" y="6"/>
                  </a:cubicBezTo>
                  <a:cubicBezTo>
                    <a:pt x="78" y="0"/>
                    <a:pt x="78" y="0"/>
                    <a:pt x="78" y="0"/>
                  </a:cubicBezTo>
                  <a:cubicBezTo>
                    <a:pt x="0" y="0"/>
                    <a:pt x="0" y="0"/>
                    <a:pt x="0" y="0"/>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9" name="Rectangle 7">
              <a:extLst>
                <a:ext uri="{FF2B5EF4-FFF2-40B4-BE49-F238E27FC236}">
                  <a16:creationId xmlns="" xmlns:a16="http://schemas.microsoft.com/office/drawing/2014/main" id="{183BCBF7-5FA5-456B-9041-79CBBE7E53AD}"/>
                </a:ext>
              </a:extLst>
            </p:cNvPr>
            <p:cNvSpPr>
              <a:spLocks noChangeArrowheads="1"/>
            </p:cNvSpPr>
            <p:nvPr/>
          </p:nvSpPr>
          <p:spPr bwMode="auto">
            <a:xfrm>
              <a:off x="5564188" y="993775"/>
              <a:ext cx="29845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0" name="Freeform 8">
              <a:extLst>
                <a:ext uri="{FF2B5EF4-FFF2-40B4-BE49-F238E27FC236}">
                  <a16:creationId xmlns="" xmlns:a16="http://schemas.microsoft.com/office/drawing/2014/main" id="{9DBEA707-6C39-45F8-8250-8E60CAD8F5D4}"/>
                </a:ext>
              </a:extLst>
            </p:cNvPr>
            <p:cNvSpPr>
              <a:spLocks/>
            </p:cNvSpPr>
            <p:nvPr/>
          </p:nvSpPr>
          <p:spPr bwMode="auto">
            <a:xfrm>
              <a:off x="5553075" y="658813"/>
              <a:ext cx="325438" cy="304800"/>
            </a:xfrm>
            <a:custGeom>
              <a:avLst/>
              <a:gdLst>
                <a:gd name="T0" fmla="*/ 57 w 85"/>
                <a:gd name="T1" fmla="*/ 80 h 80"/>
                <a:gd name="T2" fmla="*/ 83 w 85"/>
                <a:gd name="T3" fmla="*/ 9 h 80"/>
                <a:gd name="T4" fmla="*/ 85 w 85"/>
                <a:gd name="T5" fmla="*/ 3 h 80"/>
                <a:gd name="T6" fmla="*/ 80 w 85"/>
                <a:gd name="T7" fmla="*/ 0 h 80"/>
                <a:gd name="T8" fmla="*/ 80 w 85"/>
                <a:gd name="T9" fmla="*/ 0 h 80"/>
                <a:gd name="T10" fmla="*/ 71 w 85"/>
                <a:gd name="T11" fmla="*/ 8 h 80"/>
                <a:gd name="T12" fmla="*/ 67 w 85"/>
                <a:gd name="T13" fmla="*/ 12 h 80"/>
                <a:gd name="T14" fmla="*/ 64 w 85"/>
                <a:gd name="T15" fmla="*/ 8 h 80"/>
                <a:gd name="T16" fmla="*/ 55 w 85"/>
                <a:gd name="T17" fmla="*/ 0 h 80"/>
                <a:gd name="T18" fmla="*/ 46 w 85"/>
                <a:gd name="T19" fmla="*/ 8 h 80"/>
                <a:gd name="T20" fmla="*/ 42 w 85"/>
                <a:gd name="T21" fmla="*/ 12 h 80"/>
                <a:gd name="T22" fmla="*/ 39 w 85"/>
                <a:gd name="T23" fmla="*/ 8 h 80"/>
                <a:gd name="T24" fmla="*/ 30 w 85"/>
                <a:gd name="T25" fmla="*/ 0 h 80"/>
                <a:gd name="T26" fmla="*/ 21 w 85"/>
                <a:gd name="T27" fmla="*/ 8 h 80"/>
                <a:gd name="T28" fmla="*/ 17 w 85"/>
                <a:gd name="T29" fmla="*/ 12 h 80"/>
                <a:gd name="T30" fmla="*/ 14 w 85"/>
                <a:gd name="T31" fmla="*/ 8 h 80"/>
                <a:gd name="T32" fmla="*/ 5 w 85"/>
                <a:gd name="T33" fmla="*/ 0 h 80"/>
                <a:gd name="T34" fmla="*/ 4 w 85"/>
                <a:gd name="T35" fmla="*/ 0 h 80"/>
                <a:gd name="T36" fmla="*/ 0 w 85"/>
                <a:gd name="T37" fmla="*/ 3 h 80"/>
                <a:gd name="T38" fmla="*/ 2 w 85"/>
                <a:gd name="T39" fmla="*/ 10 h 80"/>
                <a:gd name="T40" fmla="*/ 29 w 85"/>
                <a:gd name="T41" fmla="*/ 80 h 80"/>
                <a:gd name="T42" fmla="*/ 35 w 85"/>
                <a:gd name="T43" fmla="*/ 80 h 80"/>
                <a:gd name="T44" fmla="*/ 10 w 85"/>
                <a:gd name="T45" fmla="*/ 13 h 80"/>
                <a:gd name="T46" fmla="*/ 17 w 85"/>
                <a:gd name="T47" fmla="*/ 18 h 80"/>
                <a:gd name="T48" fmla="*/ 26 w 85"/>
                <a:gd name="T49" fmla="*/ 11 h 80"/>
                <a:gd name="T50" fmla="*/ 30 w 85"/>
                <a:gd name="T51" fmla="*/ 6 h 80"/>
                <a:gd name="T52" fmla="*/ 33 w 85"/>
                <a:gd name="T53" fmla="*/ 11 h 80"/>
                <a:gd name="T54" fmla="*/ 42 w 85"/>
                <a:gd name="T55" fmla="*/ 18 h 80"/>
                <a:gd name="T56" fmla="*/ 51 w 85"/>
                <a:gd name="T57" fmla="*/ 11 h 80"/>
                <a:gd name="T58" fmla="*/ 55 w 85"/>
                <a:gd name="T59" fmla="*/ 6 h 80"/>
                <a:gd name="T60" fmla="*/ 58 w 85"/>
                <a:gd name="T61" fmla="*/ 11 h 80"/>
                <a:gd name="T62" fmla="*/ 67 w 85"/>
                <a:gd name="T63" fmla="*/ 18 h 80"/>
                <a:gd name="T64" fmla="*/ 75 w 85"/>
                <a:gd name="T65" fmla="*/ 13 h 80"/>
                <a:gd name="T66" fmla="*/ 50 w 85"/>
                <a:gd name="T67" fmla="*/ 80 h 80"/>
                <a:gd name="T68" fmla="*/ 57 w 85"/>
                <a:gd name="T6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 h="80">
                  <a:moveTo>
                    <a:pt x="57" y="80"/>
                  </a:moveTo>
                  <a:cubicBezTo>
                    <a:pt x="83" y="9"/>
                    <a:pt x="83" y="9"/>
                    <a:pt x="83" y="9"/>
                  </a:cubicBezTo>
                  <a:cubicBezTo>
                    <a:pt x="85" y="3"/>
                    <a:pt x="85" y="3"/>
                    <a:pt x="85" y="3"/>
                  </a:cubicBezTo>
                  <a:cubicBezTo>
                    <a:pt x="84" y="1"/>
                    <a:pt x="82" y="0"/>
                    <a:pt x="80" y="0"/>
                  </a:cubicBezTo>
                  <a:cubicBezTo>
                    <a:pt x="80" y="0"/>
                    <a:pt x="80" y="0"/>
                    <a:pt x="80" y="0"/>
                  </a:cubicBezTo>
                  <a:cubicBezTo>
                    <a:pt x="75" y="0"/>
                    <a:pt x="72" y="5"/>
                    <a:pt x="71" y="8"/>
                  </a:cubicBezTo>
                  <a:cubicBezTo>
                    <a:pt x="69" y="11"/>
                    <a:pt x="68" y="12"/>
                    <a:pt x="67" y="12"/>
                  </a:cubicBezTo>
                  <a:cubicBezTo>
                    <a:pt x="66" y="12"/>
                    <a:pt x="65" y="11"/>
                    <a:pt x="64" y="8"/>
                  </a:cubicBezTo>
                  <a:cubicBezTo>
                    <a:pt x="62" y="5"/>
                    <a:pt x="60" y="0"/>
                    <a:pt x="55" y="0"/>
                  </a:cubicBezTo>
                  <a:cubicBezTo>
                    <a:pt x="50" y="0"/>
                    <a:pt x="47" y="5"/>
                    <a:pt x="46" y="8"/>
                  </a:cubicBezTo>
                  <a:cubicBezTo>
                    <a:pt x="44" y="11"/>
                    <a:pt x="43" y="12"/>
                    <a:pt x="42" y="12"/>
                  </a:cubicBezTo>
                  <a:cubicBezTo>
                    <a:pt x="41" y="12"/>
                    <a:pt x="40" y="11"/>
                    <a:pt x="39" y="8"/>
                  </a:cubicBezTo>
                  <a:cubicBezTo>
                    <a:pt x="37" y="5"/>
                    <a:pt x="35" y="0"/>
                    <a:pt x="30" y="0"/>
                  </a:cubicBezTo>
                  <a:cubicBezTo>
                    <a:pt x="25" y="0"/>
                    <a:pt x="22" y="5"/>
                    <a:pt x="21" y="8"/>
                  </a:cubicBezTo>
                  <a:cubicBezTo>
                    <a:pt x="19" y="11"/>
                    <a:pt x="18" y="12"/>
                    <a:pt x="17" y="12"/>
                  </a:cubicBezTo>
                  <a:cubicBezTo>
                    <a:pt x="16" y="12"/>
                    <a:pt x="15" y="11"/>
                    <a:pt x="14" y="8"/>
                  </a:cubicBezTo>
                  <a:cubicBezTo>
                    <a:pt x="12" y="5"/>
                    <a:pt x="10" y="0"/>
                    <a:pt x="5" y="0"/>
                  </a:cubicBezTo>
                  <a:cubicBezTo>
                    <a:pt x="4" y="0"/>
                    <a:pt x="4" y="0"/>
                    <a:pt x="4" y="0"/>
                  </a:cubicBezTo>
                  <a:cubicBezTo>
                    <a:pt x="2" y="0"/>
                    <a:pt x="0" y="1"/>
                    <a:pt x="0" y="3"/>
                  </a:cubicBezTo>
                  <a:cubicBezTo>
                    <a:pt x="2" y="10"/>
                    <a:pt x="2" y="10"/>
                    <a:pt x="2" y="10"/>
                  </a:cubicBezTo>
                  <a:cubicBezTo>
                    <a:pt x="29" y="80"/>
                    <a:pt x="29" y="80"/>
                    <a:pt x="29" y="80"/>
                  </a:cubicBezTo>
                  <a:cubicBezTo>
                    <a:pt x="35" y="80"/>
                    <a:pt x="35" y="80"/>
                    <a:pt x="35" y="80"/>
                  </a:cubicBezTo>
                  <a:cubicBezTo>
                    <a:pt x="10" y="13"/>
                    <a:pt x="10" y="13"/>
                    <a:pt x="10" y="13"/>
                  </a:cubicBezTo>
                  <a:cubicBezTo>
                    <a:pt x="11" y="16"/>
                    <a:pt x="14" y="18"/>
                    <a:pt x="17" y="18"/>
                  </a:cubicBezTo>
                  <a:cubicBezTo>
                    <a:pt x="22" y="18"/>
                    <a:pt x="25" y="14"/>
                    <a:pt x="26" y="11"/>
                  </a:cubicBezTo>
                  <a:cubicBezTo>
                    <a:pt x="28" y="8"/>
                    <a:pt x="29" y="6"/>
                    <a:pt x="30" y="6"/>
                  </a:cubicBezTo>
                  <a:cubicBezTo>
                    <a:pt x="31" y="6"/>
                    <a:pt x="32" y="8"/>
                    <a:pt x="33" y="11"/>
                  </a:cubicBezTo>
                  <a:cubicBezTo>
                    <a:pt x="35" y="14"/>
                    <a:pt x="37" y="18"/>
                    <a:pt x="42" y="18"/>
                  </a:cubicBezTo>
                  <a:cubicBezTo>
                    <a:pt x="47" y="18"/>
                    <a:pt x="49" y="14"/>
                    <a:pt x="51" y="11"/>
                  </a:cubicBezTo>
                  <a:cubicBezTo>
                    <a:pt x="53" y="8"/>
                    <a:pt x="53" y="6"/>
                    <a:pt x="55" y="6"/>
                  </a:cubicBezTo>
                  <a:cubicBezTo>
                    <a:pt x="56" y="6"/>
                    <a:pt x="57" y="8"/>
                    <a:pt x="58" y="11"/>
                  </a:cubicBezTo>
                  <a:cubicBezTo>
                    <a:pt x="60" y="14"/>
                    <a:pt x="62" y="18"/>
                    <a:pt x="67" y="18"/>
                  </a:cubicBezTo>
                  <a:cubicBezTo>
                    <a:pt x="71" y="18"/>
                    <a:pt x="73" y="15"/>
                    <a:pt x="75" y="13"/>
                  </a:cubicBezTo>
                  <a:cubicBezTo>
                    <a:pt x="50" y="80"/>
                    <a:pt x="50" y="80"/>
                    <a:pt x="50" y="80"/>
                  </a:cubicBezTo>
                  <a:lnTo>
                    <a:pt x="57"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1" name="Freeform 120">
            <a:extLst>
              <a:ext uri="{FF2B5EF4-FFF2-40B4-BE49-F238E27FC236}">
                <a16:creationId xmlns="" xmlns:a16="http://schemas.microsoft.com/office/drawing/2014/main" id="{C47AE5BE-4CE3-4C0C-8BE3-6DD8A4D40172}"/>
              </a:ext>
            </a:extLst>
          </p:cNvPr>
          <p:cNvSpPr>
            <a:spLocks noEditPoints="1"/>
          </p:cNvSpPr>
          <p:nvPr/>
        </p:nvSpPr>
        <p:spPr bwMode="auto">
          <a:xfrm>
            <a:off x="1577512" y="2557918"/>
            <a:ext cx="302309" cy="264521"/>
          </a:xfrm>
          <a:custGeom>
            <a:avLst/>
            <a:gdLst>
              <a:gd name="T0" fmla="*/ 52 w 64"/>
              <a:gd name="T1" fmla="*/ 4 h 56"/>
              <a:gd name="T2" fmla="*/ 52 w 64"/>
              <a:gd name="T3" fmla="*/ 8 h 56"/>
              <a:gd name="T4" fmla="*/ 8 w 64"/>
              <a:gd name="T5" fmla="*/ 20 h 56"/>
              <a:gd name="T6" fmla="*/ 0 w 64"/>
              <a:gd name="T7" fmla="*/ 16 h 56"/>
              <a:gd name="T8" fmla="*/ 0 w 64"/>
              <a:gd name="T9" fmla="*/ 40 h 56"/>
              <a:gd name="T10" fmla="*/ 8 w 64"/>
              <a:gd name="T11" fmla="*/ 36 h 56"/>
              <a:gd name="T12" fmla="*/ 13 w 64"/>
              <a:gd name="T13" fmla="*/ 37 h 56"/>
              <a:gd name="T14" fmla="*/ 11 w 64"/>
              <a:gd name="T15" fmla="*/ 42 h 56"/>
              <a:gd name="T16" fmla="*/ 16 w 64"/>
              <a:gd name="T17" fmla="*/ 50 h 56"/>
              <a:gd name="T18" fmla="*/ 28 w 64"/>
              <a:gd name="T19" fmla="*/ 53 h 56"/>
              <a:gd name="T20" fmla="*/ 29 w 64"/>
              <a:gd name="T21" fmla="*/ 53 h 56"/>
              <a:gd name="T22" fmla="*/ 35 w 64"/>
              <a:gd name="T23" fmla="*/ 48 h 56"/>
              <a:gd name="T24" fmla="*/ 36 w 64"/>
              <a:gd name="T25" fmla="*/ 44 h 56"/>
              <a:gd name="T26" fmla="*/ 52 w 64"/>
              <a:gd name="T27" fmla="*/ 48 h 56"/>
              <a:gd name="T28" fmla="*/ 52 w 64"/>
              <a:gd name="T29" fmla="*/ 52 h 56"/>
              <a:gd name="T30" fmla="*/ 64 w 64"/>
              <a:gd name="T31" fmla="*/ 56 h 56"/>
              <a:gd name="T32" fmla="*/ 64 w 64"/>
              <a:gd name="T33" fmla="*/ 0 h 56"/>
              <a:gd name="T34" fmla="*/ 52 w 64"/>
              <a:gd name="T35" fmla="*/ 4 h 56"/>
              <a:gd name="T36" fmla="*/ 31 w 64"/>
              <a:gd name="T37" fmla="*/ 47 h 56"/>
              <a:gd name="T38" fmla="*/ 29 w 64"/>
              <a:gd name="T39" fmla="*/ 49 h 56"/>
              <a:gd name="T40" fmla="*/ 17 w 64"/>
              <a:gd name="T41" fmla="*/ 46 h 56"/>
              <a:gd name="T42" fmla="*/ 15 w 64"/>
              <a:gd name="T43" fmla="*/ 43 h 56"/>
              <a:gd name="T44" fmla="*/ 17 w 64"/>
              <a:gd name="T45" fmla="*/ 38 h 56"/>
              <a:gd name="T46" fmla="*/ 32 w 64"/>
              <a:gd name="T47" fmla="*/ 43 h 56"/>
              <a:gd name="T48" fmla="*/ 31 w 64"/>
              <a:gd name="T49" fmla="*/ 47 h 56"/>
              <a:gd name="T50" fmla="*/ 52 w 64"/>
              <a:gd name="T51" fmla="*/ 28 h 56"/>
              <a:gd name="T52" fmla="*/ 8 w 64"/>
              <a:gd name="T53" fmla="*/ 28 h 56"/>
              <a:gd name="T54" fmla="*/ 8 w 64"/>
              <a:gd name="T55" fmla="*/ 24 h 56"/>
              <a:gd name="T56" fmla="*/ 52 w 64"/>
              <a:gd name="T57" fmla="*/ 12 h 56"/>
              <a:gd name="T58" fmla="*/ 52 w 64"/>
              <a:gd name="T59" fmla="*/ 28 h 56"/>
              <a:gd name="T60" fmla="*/ 60 w 64"/>
              <a:gd name="T61" fmla="*/ 28 h 56"/>
              <a:gd name="T62" fmla="*/ 56 w 64"/>
              <a:gd name="T63" fmla="*/ 28 h 56"/>
              <a:gd name="T64" fmla="*/ 56 w 64"/>
              <a:gd name="T65" fmla="*/ 8 h 56"/>
              <a:gd name="T66" fmla="*/ 60 w 64"/>
              <a:gd name="T67" fmla="*/ 8 h 56"/>
              <a:gd name="T68" fmla="*/ 60 w 64"/>
              <a:gd name="T69"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6">
                <a:moveTo>
                  <a:pt x="52" y="4"/>
                </a:moveTo>
                <a:cubicBezTo>
                  <a:pt x="52" y="8"/>
                  <a:pt x="52" y="8"/>
                  <a:pt x="52" y="8"/>
                </a:cubicBezTo>
                <a:cubicBezTo>
                  <a:pt x="8" y="20"/>
                  <a:pt x="8" y="20"/>
                  <a:pt x="8" y="20"/>
                </a:cubicBezTo>
                <a:cubicBezTo>
                  <a:pt x="0" y="16"/>
                  <a:pt x="0" y="16"/>
                  <a:pt x="0" y="16"/>
                </a:cubicBezTo>
                <a:cubicBezTo>
                  <a:pt x="0" y="40"/>
                  <a:pt x="0" y="40"/>
                  <a:pt x="0" y="40"/>
                </a:cubicBezTo>
                <a:cubicBezTo>
                  <a:pt x="8" y="36"/>
                  <a:pt x="8" y="36"/>
                  <a:pt x="8" y="36"/>
                </a:cubicBezTo>
                <a:cubicBezTo>
                  <a:pt x="13" y="37"/>
                  <a:pt x="13" y="37"/>
                  <a:pt x="13" y="37"/>
                </a:cubicBezTo>
                <a:cubicBezTo>
                  <a:pt x="11" y="42"/>
                  <a:pt x="11" y="42"/>
                  <a:pt x="11" y="42"/>
                </a:cubicBezTo>
                <a:cubicBezTo>
                  <a:pt x="11" y="46"/>
                  <a:pt x="13" y="49"/>
                  <a:pt x="16" y="50"/>
                </a:cubicBezTo>
                <a:cubicBezTo>
                  <a:pt x="28" y="53"/>
                  <a:pt x="28" y="53"/>
                  <a:pt x="28" y="53"/>
                </a:cubicBezTo>
                <a:cubicBezTo>
                  <a:pt x="28" y="53"/>
                  <a:pt x="29" y="53"/>
                  <a:pt x="29" y="53"/>
                </a:cubicBezTo>
                <a:cubicBezTo>
                  <a:pt x="32" y="53"/>
                  <a:pt x="34" y="51"/>
                  <a:pt x="35" y="48"/>
                </a:cubicBezTo>
                <a:cubicBezTo>
                  <a:pt x="36" y="44"/>
                  <a:pt x="36" y="44"/>
                  <a:pt x="36" y="44"/>
                </a:cubicBezTo>
                <a:cubicBezTo>
                  <a:pt x="52" y="48"/>
                  <a:pt x="52" y="48"/>
                  <a:pt x="52" y="48"/>
                </a:cubicBezTo>
                <a:cubicBezTo>
                  <a:pt x="52" y="52"/>
                  <a:pt x="52" y="52"/>
                  <a:pt x="52" y="52"/>
                </a:cubicBezTo>
                <a:cubicBezTo>
                  <a:pt x="64" y="56"/>
                  <a:pt x="64" y="56"/>
                  <a:pt x="64" y="56"/>
                </a:cubicBezTo>
                <a:cubicBezTo>
                  <a:pt x="64" y="0"/>
                  <a:pt x="64" y="0"/>
                  <a:pt x="64" y="0"/>
                </a:cubicBezTo>
                <a:lnTo>
                  <a:pt x="52" y="4"/>
                </a:lnTo>
                <a:close/>
                <a:moveTo>
                  <a:pt x="31" y="47"/>
                </a:moveTo>
                <a:cubicBezTo>
                  <a:pt x="31" y="48"/>
                  <a:pt x="30" y="49"/>
                  <a:pt x="29" y="49"/>
                </a:cubicBezTo>
                <a:cubicBezTo>
                  <a:pt x="17" y="46"/>
                  <a:pt x="17" y="46"/>
                  <a:pt x="17" y="46"/>
                </a:cubicBezTo>
                <a:cubicBezTo>
                  <a:pt x="16" y="45"/>
                  <a:pt x="15" y="44"/>
                  <a:pt x="15" y="43"/>
                </a:cubicBezTo>
                <a:cubicBezTo>
                  <a:pt x="17" y="38"/>
                  <a:pt x="17" y="38"/>
                  <a:pt x="17" y="38"/>
                </a:cubicBezTo>
                <a:cubicBezTo>
                  <a:pt x="32" y="43"/>
                  <a:pt x="32" y="43"/>
                  <a:pt x="32" y="43"/>
                </a:cubicBezTo>
                <a:lnTo>
                  <a:pt x="31" y="47"/>
                </a:lnTo>
                <a:close/>
                <a:moveTo>
                  <a:pt x="52" y="28"/>
                </a:moveTo>
                <a:cubicBezTo>
                  <a:pt x="8" y="28"/>
                  <a:pt x="8" y="28"/>
                  <a:pt x="8" y="28"/>
                </a:cubicBezTo>
                <a:cubicBezTo>
                  <a:pt x="8" y="24"/>
                  <a:pt x="8" y="24"/>
                  <a:pt x="8" y="24"/>
                </a:cubicBezTo>
                <a:cubicBezTo>
                  <a:pt x="52" y="12"/>
                  <a:pt x="52" y="12"/>
                  <a:pt x="52" y="12"/>
                </a:cubicBezTo>
                <a:lnTo>
                  <a:pt x="52" y="28"/>
                </a:lnTo>
                <a:close/>
                <a:moveTo>
                  <a:pt x="60" y="28"/>
                </a:moveTo>
                <a:cubicBezTo>
                  <a:pt x="56" y="28"/>
                  <a:pt x="56" y="28"/>
                  <a:pt x="56" y="28"/>
                </a:cubicBezTo>
                <a:cubicBezTo>
                  <a:pt x="56" y="8"/>
                  <a:pt x="56" y="8"/>
                  <a:pt x="56" y="8"/>
                </a:cubicBezTo>
                <a:cubicBezTo>
                  <a:pt x="60" y="8"/>
                  <a:pt x="60" y="8"/>
                  <a:pt x="60" y="8"/>
                </a:cubicBezTo>
                <a:lnTo>
                  <a:pt x="60"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32" name="Freeform 153">
            <a:extLst>
              <a:ext uri="{FF2B5EF4-FFF2-40B4-BE49-F238E27FC236}">
                <a16:creationId xmlns="" xmlns:a16="http://schemas.microsoft.com/office/drawing/2014/main" id="{A3752996-8C33-47F8-9FC1-FA12C2FA04E4}"/>
              </a:ext>
            </a:extLst>
          </p:cNvPr>
          <p:cNvSpPr>
            <a:spLocks/>
          </p:cNvSpPr>
          <p:nvPr/>
        </p:nvSpPr>
        <p:spPr bwMode="auto">
          <a:xfrm>
            <a:off x="3988751" y="1912034"/>
            <a:ext cx="272647" cy="27264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33" name="Freeform 386">
            <a:extLst>
              <a:ext uri="{FF2B5EF4-FFF2-40B4-BE49-F238E27FC236}">
                <a16:creationId xmlns="" xmlns:a16="http://schemas.microsoft.com/office/drawing/2014/main" id="{D7FEAD8C-1E91-4976-8998-2FCD0E353620}"/>
              </a:ext>
            </a:extLst>
          </p:cNvPr>
          <p:cNvSpPr>
            <a:spLocks noEditPoints="1"/>
          </p:cNvSpPr>
          <p:nvPr/>
        </p:nvSpPr>
        <p:spPr bwMode="auto">
          <a:xfrm>
            <a:off x="4809774" y="1912041"/>
            <a:ext cx="254697" cy="272634"/>
          </a:xfrm>
          <a:custGeom>
            <a:avLst/>
            <a:gdLst>
              <a:gd name="T0" fmla="*/ 56 w 60"/>
              <a:gd name="T1" fmla="*/ 0 h 64"/>
              <a:gd name="T2" fmla="*/ 8 w 60"/>
              <a:gd name="T3" fmla="*/ 0 h 64"/>
              <a:gd name="T4" fmla="*/ 4 w 60"/>
              <a:gd name="T5" fmla="*/ 4 h 64"/>
              <a:gd name="T6" fmla="*/ 4 w 60"/>
              <a:gd name="T7" fmla="*/ 12 h 64"/>
              <a:gd name="T8" fmla="*/ 10 w 60"/>
              <a:gd name="T9" fmla="*/ 12 h 64"/>
              <a:gd name="T10" fmla="*/ 12 w 60"/>
              <a:gd name="T11" fmla="*/ 14 h 64"/>
              <a:gd name="T12" fmla="*/ 10 w 60"/>
              <a:gd name="T13" fmla="*/ 16 h 64"/>
              <a:gd name="T14" fmla="*/ 2 w 60"/>
              <a:gd name="T15" fmla="*/ 16 h 64"/>
              <a:gd name="T16" fmla="*/ 0 w 60"/>
              <a:gd name="T17" fmla="*/ 18 h 64"/>
              <a:gd name="T18" fmla="*/ 2 w 60"/>
              <a:gd name="T19" fmla="*/ 20 h 64"/>
              <a:gd name="T20" fmla="*/ 4 w 60"/>
              <a:gd name="T21" fmla="*/ 20 h 64"/>
              <a:gd name="T22" fmla="*/ 4 w 60"/>
              <a:gd name="T23" fmla="*/ 28 h 64"/>
              <a:gd name="T24" fmla="*/ 10 w 60"/>
              <a:gd name="T25" fmla="*/ 28 h 64"/>
              <a:gd name="T26" fmla="*/ 12 w 60"/>
              <a:gd name="T27" fmla="*/ 30 h 64"/>
              <a:gd name="T28" fmla="*/ 10 w 60"/>
              <a:gd name="T29" fmla="*/ 32 h 64"/>
              <a:gd name="T30" fmla="*/ 2 w 60"/>
              <a:gd name="T31" fmla="*/ 32 h 64"/>
              <a:gd name="T32" fmla="*/ 0 w 60"/>
              <a:gd name="T33" fmla="*/ 34 h 64"/>
              <a:gd name="T34" fmla="*/ 2 w 60"/>
              <a:gd name="T35" fmla="*/ 36 h 64"/>
              <a:gd name="T36" fmla="*/ 4 w 60"/>
              <a:gd name="T37" fmla="*/ 36 h 64"/>
              <a:gd name="T38" fmla="*/ 4 w 60"/>
              <a:gd name="T39" fmla="*/ 44 h 64"/>
              <a:gd name="T40" fmla="*/ 10 w 60"/>
              <a:gd name="T41" fmla="*/ 44 h 64"/>
              <a:gd name="T42" fmla="*/ 12 w 60"/>
              <a:gd name="T43" fmla="*/ 46 h 64"/>
              <a:gd name="T44" fmla="*/ 10 w 60"/>
              <a:gd name="T45" fmla="*/ 48 h 64"/>
              <a:gd name="T46" fmla="*/ 2 w 60"/>
              <a:gd name="T47" fmla="*/ 48 h 64"/>
              <a:gd name="T48" fmla="*/ 0 w 60"/>
              <a:gd name="T49" fmla="*/ 50 h 64"/>
              <a:gd name="T50" fmla="*/ 2 w 60"/>
              <a:gd name="T51" fmla="*/ 52 h 64"/>
              <a:gd name="T52" fmla="*/ 4 w 60"/>
              <a:gd name="T53" fmla="*/ 52 h 64"/>
              <a:gd name="T54" fmla="*/ 4 w 60"/>
              <a:gd name="T55" fmla="*/ 60 h 64"/>
              <a:gd name="T56" fmla="*/ 8 w 60"/>
              <a:gd name="T57" fmla="*/ 64 h 64"/>
              <a:gd name="T58" fmla="*/ 56 w 60"/>
              <a:gd name="T59" fmla="*/ 64 h 64"/>
              <a:gd name="T60" fmla="*/ 60 w 60"/>
              <a:gd name="T61" fmla="*/ 60 h 64"/>
              <a:gd name="T62" fmla="*/ 60 w 60"/>
              <a:gd name="T63" fmla="*/ 4 h 64"/>
              <a:gd name="T64" fmla="*/ 56 w 60"/>
              <a:gd name="T65" fmla="*/ 0 h 64"/>
              <a:gd name="T66" fmla="*/ 48 w 60"/>
              <a:gd name="T67" fmla="*/ 28 h 64"/>
              <a:gd name="T68" fmla="*/ 24 w 60"/>
              <a:gd name="T69" fmla="*/ 28 h 64"/>
              <a:gd name="T70" fmla="*/ 24 w 60"/>
              <a:gd name="T71" fmla="*/ 12 h 64"/>
              <a:gd name="T72" fmla="*/ 48 w 60"/>
              <a:gd name="T73" fmla="*/ 12 h 64"/>
              <a:gd name="T74" fmla="*/ 48 w 60"/>
              <a:gd name="T75" fmla="*/ 2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6" y="0"/>
                </a:moveTo>
                <a:cubicBezTo>
                  <a:pt x="8" y="0"/>
                  <a:pt x="8" y="0"/>
                  <a:pt x="8" y="0"/>
                </a:cubicBezTo>
                <a:cubicBezTo>
                  <a:pt x="6" y="0"/>
                  <a:pt x="4" y="2"/>
                  <a:pt x="4" y="4"/>
                </a:cubicBezTo>
                <a:cubicBezTo>
                  <a:pt x="4" y="12"/>
                  <a:pt x="4" y="12"/>
                  <a:pt x="4" y="12"/>
                </a:cubicBezTo>
                <a:cubicBezTo>
                  <a:pt x="10" y="12"/>
                  <a:pt x="10" y="12"/>
                  <a:pt x="10" y="12"/>
                </a:cubicBezTo>
                <a:cubicBezTo>
                  <a:pt x="11" y="12"/>
                  <a:pt x="12" y="13"/>
                  <a:pt x="12" y="14"/>
                </a:cubicBezTo>
                <a:cubicBezTo>
                  <a:pt x="12" y="15"/>
                  <a:pt x="11" y="16"/>
                  <a:pt x="10" y="16"/>
                </a:cubicBezTo>
                <a:cubicBezTo>
                  <a:pt x="2" y="16"/>
                  <a:pt x="2" y="16"/>
                  <a:pt x="2" y="16"/>
                </a:cubicBezTo>
                <a:cubicBezTo>
                  <a:pt x="1" y="16"/>
                  <a:pt x="0" y="17"/>
                  <a:pt x="0" y="18"/>
                </a:cubicBezTo>
                <a:cubicBezTo>
                  <a:pt x="0" y="19"/>
                  <a:pt x="1" y="20"/>
                  <a:pt x="2" y="20"/>
                </a:cubicBezTo>
                <a:cubicBezTo>
                  <a:pt x="4" y="20"/>
                  <a:pt x="4" y="20"/>
                  <a:pt x="4" y="20"/>
                </a:cubicBezTo>
                <a:cubicBezTo>
                  <a:pt x="4" y="28"/>
                  <a:pt x="4" y="28"/>
                  <a:pt x="4" y="28"/>
                </a:cubicBezTo>
                <a:cubicBezTo>
                  <a:pt x="10" y="28"/>
                  <a:pt x="10" y="28"/>
                  <a:pt x="10" y="28"/>
                </a:cubicBezTo>
                <a:cubicBezTo>
                  <a:pt x="11" y="28"/>
                  <a:pt x="12" y="29"/>
                  <a:pt x="12" y="30"/>
                </a:cubicBezTo>
                <a:cubicBezTo>
                  <a:pt x="12" y="31"/>
                  <a:pt x="11" y="32"/>
                  <a:pt x="10" y="32"/>
                </a:cubicBezTo>
                <a:cubicBezTo>
                  <a:pt x="2" y="32"/>
                  <a:pt x="2" y="32"/>
                  <a:pt x="2" y="32"/>
                </a:cubicBezTo>
                <a:cubicBezTo>
                  <a:pt x="1" y="32"/>
                  <a:pt x="0" y="33"/>
                  <a:pt x="0" y="34"/>
                </a:cubicBezTo>
                <a:cubicBezTo>
                  <a:pt x="0" y="35"/>
                  <a:pt x="1" y="36"/>
                  <a:pt x="2" y="36"/>
                </a:cubicBezTo>
                <a:cubicBezTo>
                  <a:pt x="4" y="36"/>
                  <a:pt x="4" y="36"/>
                  <a:pt x="4" y="36"/>
                </a:cubicBezTo>
                <a:cubicBezTo>
                  <a:pt x="4" y="44"/>
                  <a:pt x="4" y="44"/>
                  <a:pt x="4" y="44"/>
                </a:cubicBezTo>
                <a:cubicBezTo>
                  <a:pt x="10" y="44"/>
                  <a:pt x="10" y="44"/>
                  <a:pt x="10" y="44"/>
                </a:cubicBezTo>
                <a:cubicBezTo>
                  <a:pt x="11" y="44"/>
                  <a:pt x="12" y="45"/>
                  <a:pt x="12" y="46"/>
                </a:cubicBezTo>
                <a:cubicBezTo>
                  <a:pt x="12" y="47"/>
                  <a:pt x="11" y="48"/>
                  <a:pt x="10" y="48"/>
                </a:cubicBezTo>
                <a:cubicBezTo>
                  <a:pt x="2" y="48"/>
                  <a:pt x="2" y="48"/>
                  <a:pt x="2" y="48"/>
                </a:cubicBezTo>
                <a:cubicBezTo>
                  <a:pt x="1" y="48"/>
                  <a:pt x="0" y="49"/>
                  <a:pt x="0" y="50"/>
                </a:cubicBezTo>
                <a:cubicBezTo>
                  <a:pt x="0" y="51"/>
                  <a:pt x="1" y="52"/>
                  <a:pt x="2" y="52"/>
                </a:cubicBezTo>
                <a:cubicBezTo>
                  <a:pt x="4" y="52"/>
                  <a:pt x="4" y="52"/>
                  <a:pt x="4" y="52"/>
                </a:cubicBezTo>
                <a:cubicBezTo>
                  <a:pt x="4" y="60"/>
                  <a:pt x="4" y="60"/>
                  <a:pt x="4" y="60"/>
                </a:cubicBezTo>
                <a:cubicBezTo>
                  <a:pt x="4" y="62"/>
                  <a:pt x="6" y="64"/>
                  <a:pt x="8" y="64"/>
                </a:cubicBezTo>
                <a:cubicBezTo>
                  <a:pt x="56" y="64"/>
                  <a:pt x="56" y="64"/>
                  <a:pt x="56" y="64"/>
                </a:cubicBezTo>
                <a:cubicBezTo>
                  <a:pt x="58" y="64"/>
                  <a:pt x="60" y="62"/>
                  <a:pt x="60" y="60"/>
                </a:cubicBezTo>
                <a:cubicBezTo>
                  <a:pt x="60" y="4"/>
                  <a:pt x="60" y="4"/>
                  <a:pt x="60" y="4"/>
                </a:cubicBezTo>
                <a:cubicBezTo>
                  <a:pt x="60" y="2"/>
                  <a:pt x="58" y="0"/>
                  <a:pt x="56" y="0"/>
                </a:cubicBezTo>
                <a:close/>
                <a:moveTo>
                  <a:pt x="48" y="28"/>
                </a:moveTo>
                <a:cubicBezTo>
                  <a:pt x="24" y="28"/>
                  <a:pt x="24" y="28"/>
                  <a:pt x="24" y="28"/>
                </a:cubicBezTo>
                <a:cubicBezTo>
                  <a:pt x="24" y="12"/>
                  <a:pt x="24" y="12"/>
                  <a:pt x="24" y="12"/>
                </a:cubicBezTo>
                <a:cubicBezTo>
                  <a:pt x="48" y="12"/>
                  <a:pt x="48" y="12"/>
                  <a:pt x="48" y="12"/>
                </a:cubicBezTo>
                <a:lnTo>
                  <a:pt x="48"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34" name="Group 233">
            <a:extLst>
              <a:ext uri="{FF2B5EF4-FFF2-40B4-BE49-F238E27FC236}">
                <a16:creationId xmlns="" xmlns:a16="http://schemas.microsoft.com/office/drawing/2014/main" id="{CD3A2A09-571E-4E07-87C1-EC4E52764671}"/>
              </a:ext>
            </a:extLst>
          </p:cNvPr>
          <p:cNvGrpSpPr/>
          <p:nvPr/>
        </p:nvGrpSpPr>
        <p:grpSpPr>
          <a:xfrm>
            <a:off x="8157614" y="2539187"/>
            <a:ext cx="283981" cy="301980"/>
            <a:chOff x="4535488" y="4030663"/>
            <a:chExt cx="225425" cy="239713"/>
          </a:xfrm>
          <a:solidFill>
            <a:schemeClr val="tx1"/>
          </a:solidFill>
        </p:grpSpPr>
        <p:sp>
          <p:nvSpPr>
            <p:cNvPr id="235" name="Rectangle 431">
              <a:extLst>
                <a:ext uri="{FF2B5EF4-FFF2-40B4-BE49-F238E27FC236}">
                  <a16:creationId xmlns="" xmlns:a16="http://schemas.microsoft.com/office/drawing/2014/main" id="{972B07ED-37F7-474B-BF0E-AB6426271BD6}"/>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6" name="Rectangle 432">
              <a:extLst>
                <a:ext uri="{FF2B5EF4-FFF2-40B4-BE49-F238E27FC236}">
                  <a16:creationId xmlns="" xmlns:a16="http://schemas.microsoft.com/office/drawing/2014/main" id="{B9DCB885-DF4C-4613-9409-1D3F458B9B41}"/>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7" name="Freeform 433">
              <a:extLst>
                <a:ext uri="{FF2B5EF4-FFF2-40B4-BE49-F238E27FC236}">
                  <a16:creationId xmlns="" xmlns:a16="http://schemas.microsoft.com/office/drawing/2014/main" id="{CD148461-0EC6-44A2-B3CF-1C66E9785F92}"/>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38" name="Group 237">
            <a:extLst>
              <a:ext uri="{FF2B5EF4-FFF2-40B4-BE49-F238E27FC236}">
                <a16:creationId xmlns="" xmlns:a16="http://schemas.microsoft.com/office/drawing/2014/main" id="{D1C85973-05A7-4E10-B95C-FCA09C85E70C}"/>
              </a:ext>
            </a:extLst>
          </p:cNvPr>
          <p:cNvGrpSpPr/>
          <p:nvPr/>
        </p:nvGrpSpPr>
        <p:grpSpPr>
          <a:xfrm>
            <a:off x="2352975" y="2501391"/>
            <a:ext cx="225539" cy="377573"/>
            <a:chOff x="7375525" y="1689100"/>
            <a:chExt cx="569913" cy="954088"/>
          </a:xfrm>
          <a:solidFill>
            <a:schemeClr val="tx1"/>
          </a:solidFill>
        </p:grpSpPr>
        <p:grpSp>
          <p:nvGrpSpPr>
            <p:cNvPr id="239" name="Group 238">
              <a:extLst>
                <a:ext uri="{FF2B5EF4-FFF2-40B4-BE49-F238E27FC236}">
                  <a16:creationId xmlns="" xmlns:a16="http://schemas.microsoft.com/office/drawing/2014/main" id="{CB613839-C2EA-4A53-90A5-DFF2C01BB477}"/>
                </a:ext>
              </a:extLst>
            </p:cNvPr>
            <p:cNvGrpSpPr/>
            <p:nvPr/>
          </p:nvGrpSpPr>
          <p:grpSpPr>
            <a:xfrm>
              <a:off x="7443788" y="1689100"/>
              <a:ext cx="427038" cy="901701"/>
              <a:chOff x="7443788" y="1689100"/>
              <a:chExt cx="427038" cy="901701"/>
            </a:xfrm>
            <a:grpFill/>
          </p:grpSpPr>
          <p:sp>
            <p:nvSpPr>
              <p:cNvPr id="241" name="Freeform 28">
                <a:extLst>
                  <a:ext uri="{FF2B5EF4-FFF2-40B4-BE49-F238E27FC236}">
                    <a16:creationId xmlns="" xmlns:a16="http://schemas.microsoft.com/office/drawing/2014/main" id="{C5613CE7-A19B-4408-A10D-4AF739120C21}"/>
                  </a:ext>
                </a:extLst>
              </p:cNvPr>
              <p:cNvSpPr>
                <a:spLocks/>
              </p:cNvSpPr>
              <p:nvPr/>
            </p:nvSpPr>
            <p:spPr bwMode="auto">
              <a:xfrm>
                <a:off x="7443788" y="2436813"/>
                <a:ext cx="427038" cy="153988"/>
              </a:xfrm>
              <a:custGeom>
                <a:avLst/>
                <a:gdLst>
                  <a:gd name="T0" fmla="*/ 22 w 166"/>
                  <a:gd name="T1" fmla="*/ 60 h 60"/>
                  <a:gd name="T2" fmla="*/ 1 w 166"/>
                  <a:gd name="T3" fmla="*/ 54 h 60"/>
                  <a:gd name="T4" fmla="*/ 0 w 166"/>
                  <a:gd name="T5" fmla="*/ 52 h 60"/>
                  <a:gd name="T6" fmla="*/ 2 w 166"/>
                  <a:gd name="T7" fmla="*/ 45 h 60"/>
                  <a:gd name="T8" fmla="*/ 26 w 166"/>
                  <a:gd name="T9" fmla="*/ 0 h 60"/>
                  <a:gd name="T10" fmla="*/ 139 w 166"/>
                  <a:gd name="T11" fmla="*/ 0 h 60"/>
                  <a:gd name="T12" fmla="*/ 164 w 166"/>
                  <a:gd name="T13" fmla="*/ 45 h 60"/>
                  <a:gd name="T14" fmla="*/ 166 w 166"/>
                  <a:gd name="T15" fmla="*/ 52 h 60"/>
                  <a:gd name="T16" fmla="*/ 165 w 166"/>
                  <a:gd name="T17" fmla="*/ 54 h 60"/>
                  <a:gd name="T18" fmla="*/ 143 w 166"/>
                  <a:gd name="T19" fmla="*/ 60 h 60"/>
                  <a:gd name="T20" fmla="*/ 22 w 166"/>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60">
                    <a:moveTo>
                      <a:pt x="22" y="60"/>
                    </a:moveTo>
                    <a:cubicBezTo>
                      <a:pt x="9" y="60"/>
                      <a:pt x="2" y="57"/>
                      <a:pt x="1" y="54"/>
                    </a:cubicBezTo>
                    <a:cubicBezTo>
                      <a:pt x="0" y="54"/>
                      <a:pt x="0" y="53"/>
                      <a:pt x="0" y="52"/>
                    </a:cubicBezTo>
                    <a:cubicBezTo>
                      <a:pt x="0" y="49"/>
                      <a:pt x="1" y="46"/>
                      <a:pt x="2" y="45"/>
                    </a:cubicBezTo>
                    <a:cubicBezTo>
                      <a:pt x="26" y="0"/>
                      <a:pt x="26" y="0"/>
                      <a:pt x="26" y="0"/>
                    </a:cubicBezTo>
                    <a:cubicBezTo>
                      <a:pt x="139" y="0"/>
                      <a:pt x="139" y="0"/>
                      <a:pt x="139" y="0"/>
                    </a:cubicBezTo>
                    <a:cubicBezTo>
                      <a:pt x="164" y="45"/>
                      <a:pt x="164" y="45"/>
                      <a:pt x="164" y="45"/>
                    </a:cubicBezTo>
                    <a:cubicBezTo>
                      <a:pt x="164" y="46"/>
                      <a:pt x="166" y="49"/>
                      <a:pt x="166" y="52"/>
                    </a:cubicBezTo>
                    <a:cubicBezTo>
                      <a:pt x="166" y="53"/>
                      <a:pt x="165" y="54"/>
                      <a:pt x="165" y="54"/>
                    </a:cubicBezTo>
                    <a:cubicBezTo>
                      <a:pt x="164" y="57"/>
                      <a:pt x="157" y="60"/>
                      <a:pt x="143" y="60"/>
                    </a:cubicBezTo>
                    <a:lnTo>
                      <a:pt x="2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Oval 29">
                <a:extLst>
                  <a:ext uri="{FF2B5EF4-FFF2-40B4-BE49-F238E27FC236}">
                    <a16:creationId xmlns="" xmlns:a16="http://schemas.microsoft.com/office/drawing/2014/main" id="{DACF9E5D-0024-4DED-A84C-9FB63D102C3E}"/>
                  </a:ext>
                </a:extLst>
              </p:cNvPr>
              <p:cNvSpPr>
                <a:spLocks noChangeArrowheads="1"/>
              </p:cNvSpPr>
              <p:nvPr/>
            </p:nvSpPr>
            <p:spPr bwMode="auto">
              <a:xfrm>
                <a:off x="7580313" y="1870075"/>
                <a:ext cx="74613" cy="746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Oval 30">
                <a:extLst>
                  <a:ext uri="{FF2B5EF4-FFF2-40B4-BE49-F238E27FC236}">
                    <a16:creationId xmlns="" xmlns:a16="http://schemas.microsoft.com/office/drawing/2014/main" id="{4D3207A8-EF8C-457F-BDCE-817259EBB215}"/>
                  </a:ext>
                </a:extLst>
              </p:cNvPr>
              <p:cNvSpPr>
                <a:spLocks noChangeArrowheads="1"/>
              </p:cNvSpPr>
              <p:nvPr/>
            </p:nvSpPr>
            <p:spPr bwMode="auto">
              <a:xfrm>
                <a:off x="7646988" y="1744663"/>
                <a:ext cx="115888" cy="115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4" name="Oval 31">
                <a:extLst>
                  <a:ext uri="{FF2B5EF4-FFF2-40B4-BE49-F238E27FC236}">
                    <a16:creationId xmlns="" xmlns:a16="http://schemas.microsoft.com/office/drawing/2014/main" id="{3D1B1E5A-9815-4C09-B8D2-4CC21AFA3737}"/>
                  </a:ext>
                </a:extLst>
              </p:cNvPr>
              <p:cNvSpPr>
                <a:spLocks noChangeArrowheads="1"/>
              </p:cNvSpPr>
              <p:nvPr/>
            </p:nvSpPr>
            <p:spPr bwMode="auto">
              <a:xfrm>
                <a:off x="7596188" y="1689100"/>
                <a:ext cx="508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40" name="Freeform 32">
              <a:extLst>
                <a:ext uri="{FF2B5EF4-FFF2-40B4-BE49-F238E27FC236}">
                  <a16:creationId xmlns="" xmlns:a16="http://schemas.microsoft.com/office/drawing/2014/main" id="{AE2C42FE-2AA3-4A5E-8981-D2F4D3667D86}"/>
                </a:ext>
              </a:extLst>
            </p:cNvPr>
            <p:cNvSpPr>
              <a:spLocks noEditPoints="1"/>
            </p:cNvSpPr>
            <p:nvPr/>
          </p:nvSpPr>
          <p:spPr bwMode="auto">
            <a:xfrm>
              <a:off x="7375525" y="1985963"/>
              <a:ext cx="569913" cy="657225"/>
            </a:xfrm>
            <a:custGeom>
              <a:avLst/>
              <a:gdLst>
                <a:gd name="T0" fmla="*/ 177 w 222"/>
                <a:gd name="T1" fmla="*/ 258 h 258"/>
                <a:gd name="T2" fmla="*/ 45 w 222"/>
                <a:gd name="T3" fmla="*/ 258 h 258"/>
                <a:gd name="T4" fmla="*/ 7 w 222"/>
                <a:gd name="T5" fmla="*/ 244 h 258"/>
                <a:gd name="T6" fmla="*/ 8 w 222"/>
                <a:gd name="T7" fmla="*/ 218 h 258"/>
                <a:gd name="T8" fmla="*/ 79 w 222"/>
                <a:gd name="T9" fmla="*/ 88 h 258"/>
                <a:gd name="T10" fmla="*/ 79 w 222"/>
                <a:gd name="T11" fmla="*/ 30 h 258"/>
                <a:gd name="T12" fmla="*/ 76 w 222"/>
                <a:gd name="T13" fmla="*/ 29 h 258"/>
                <a:gd name="T14" fmla="*/ 67 w 222"/>
                <a:gd name="T15" fmla="*/ 25 h 258"/>
                <a:gd name="T16" fmla="*/ 65 w 222"/>
                <a:gd name="T17" fmla="*/ 23 h 258"/>
                <a:gd name="T18" fmla="*/ 63 w 222"/>
                <a:gd name="T19" fmla="*/ 6 h 258"/>
                <a:gd name="T20" fmla="*/ 69 w 222"/>
                <a:gd name="T21" fmla="*/ 0 h 258"/>
                <a:gd name="T22" fmla="*/ 153 w 222"/>
                <a:gd name="T23" fmla="*/ 0 h 258"/>
                <a:gd name="T24" fmla="*/ 159 w 222"/>
                <a:gd name="T25" fmla="*/ 6 h 258"/>
                <a:gd name="T26" fmla="*/ 157 w 222"/>
                <a:gd name="T27" fmla="*/ 23 h 258"/>
                <a:gd name="T28" fmla="*/ 155 w 222"/>
                <a:gd name="T29" fmla="*/ 25 h 258"/>
                <a:gd name="T30" fmla="*/ 146 w 222"/>
                <a:gd name="T31" fmla="*/ 29 h 258"/>
                <a:gd name="T32" fmla="*/ 143 w 222"/>
                <a:gd name="T33" fmla="*/ 30 h 258"/>
                <a:gd name="T34" fmla="*/ 143 w 222"/>
                <a:gd name="T35" fmla="*/ 88 h 258"/>
                <a:gd name="T36" fmla="*/ 214 w 222"/>
                <a:gd name="T37" fmla="*/ 218 h 258"/>
                <a:gd name="T38" fmla="*/ 215 w 222"/>
                <a:gd name="T39" fmla="*/ 244 h 258"/>
                <a:gd name="T40" fmla="*/ 177 w 222"/>
                <a:gd name="T41" fmla="*/ 258 h 258"/>
                <a:gd name="T42" fmla="*/ 76 w 222"/>
                <a:gd name="T43" fmla="*/ 17 h 258"/>
                <a:gd name="T44" fmla="*/ 79 w 222"/>
                <a:gd name="T45" fmla="*/ 17 h 258"/>
                <a:gd name="T46" fmla="*/ 91 w 222"/>
                <a:gd name="T47" fmla="*/ 28 h 258"/>
                <a:gd name="T48" fmla="*/ 91 w 222"/>
                <a:gd name="T49" fmla="*/ 29 h 258"/>
                <a:gd name="T50" fmla="*/ 91 w 222"/>
                <a:gd name="T51" fmla="*/ 90 h 258"/>
                <a:gd name="T52" fmla="*/ 90 w 222"/>
                <a:gd name="T53" fmla="*/ 93 h 258"/>
                <a:gd name="T54" fmla="*/ 19 w 222"/>
                <a:gd name="T55" fmla="*/ 224 h 258"/>
                <a:gd name="T56" fmla="*/ 17 w 222"/>
                <a:gd name="T57" fmla="*/ 238 h 258"/>
                <a:gd name="T58" fmla="*/ 45 w 222"/>
                <a:gd name="T59" fmla="*/ 246 h 258"/>
                <a:gd name="T60" fmla="*/ 177 w 222"/>
                <a:gd name="T61" fmla="*/ 246 h 258"/>
                <a:gd name="T62" fmla="*/ 205 w 222"/>
                <a:gd name="T63" fmla="*/ 238 h 258"/>
                <a:gd name="T64" fmla="*/ 203 w 222"/>
                <a:gd name="T65" fmla="*/ 224 h 258"/>
                <a:gd name="T66" fmla="*/ 132 w 222"/>
                <a:gd name="T67" fmla="*/ 93 h 258"/>
                <a:gd name="T68" fmla="*/ 131 w 222"/>
                <a:gd name="T69" fmla="*/ 90 h 258"/>
                <a:gd name="T70" fmla="*/ 131 w 222"/>
                <a:gd name="T71" fmla="*/ 29 h 258"/>
                <a:gd name="T72" fmla="*/ 131 w 222"/>
                <a:gd name="T73" fmla="*/ 28 h 258"/>
                <a:gd name="T74" fmla="*/ 144 w 222"/>
                <a:gd name="T75" fmla="*/ 17 h 258"/>
                <a:gd name="T76" fmla="*/ 146 w 222"/>
                <a:gd name="T77" fmla="*/ 17 h 258"/>
                <a:gd name="T78" fmla="*/ 147 w 222"/>
                <a:gd name="T79" fmla="*/ 12 h 258"/>
                <a:gd name="T80" fmla="*/ 75 w 222"/>
                <a:gd name="T81" fmla="*/ 12 h 258"/>
                <a:gd name="T82" fmla="*/ 76 w 222"/>
                <a:gd name="T83" fmla="*/ 17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2" h="258">
                  <a:moveTo>
                    <a:pt x="177" y="258"/>
                  </a:moveTo>
                  <a:cubicBezTo>
                    <a:pt x="45" y="258"/>
                    <a:pt x="45" y="258"/>
                    <a:pt x="45" y="258"/>
                  </a:cubicBezTo>
                  <a:cubicBezTo>
                    <a:pt x="25" y="258"/>
                    <a:pt x="12" y="253"/>
                    <a:pt x="7" y="244"/>
                  </a:cubicBezTo>
                  <a:cubicBezTo>
                    <a:pt x="0" y="232"/>
                    <a:pt x="8" y="219"/>
                    <a:pt x="8" y="218"/>
                  </a:cubicBezTo>
                  <a:cubicBezTo>
                    <a:pt x="79" y="88"/>
                    <a:pt x="79" y="88"/>
                    <a:pt x="79" y="88"/>
                  </a:cubicBezTo>
                  <a:cubicBezTo>
                    <a:pt x="79" y="30"/>
                    <a:pt x="79" y="30"/>
                    <a:pt x="79" y="30"/>
                  </a:cubicBezTo>
                  <a:cubicBezTo>
                    <a:pt x="78" y="30"/>
                    <a:pt x="77" y="29"/>
                    <a:pt x="76" y="29"/>
                  </a:cubicBezTo>
                  <a:cubicBezTo>
                    <a:pt x="73" y="29"/>
                    <a:pt x="70" y="28"/>
                    <a:pt x="67" y="25"/>
                  </a:cubicBezTo>
                  <a:cubicBezTo>
                    <a:pt x="66" y="25"/>
                    <a:pt x="65" y="24"/>
                    <a:pt x="65" y="23"/>
                  </a:cubicBezTo>
                  <a:cubicBezTo>
                    <a:pt x="63" y="17"/>
                    <a:pt x="63" y="8"/>
                    <a:pt x="63" y="6"/>
                  </a:cubicBezTo>
                  <a:cubicBezTo>
                    <a:pt x="63" y="3"/>
                    <a:pt x="65" y="0"/>
                    <a:pt x="69" y="0"/>
                  </a:cubicBezTo>
                  <a:cubicBezTo>
                    <a:pt x="153" y="0"/>
                    <a:pt x="153" y="0"/>
                    <a:pt x="153" y="0"/>
                  </a:cubicBezTo>
                  <a:cubicBezTo>
                    <a:pt x="157" y="0"/>
                    <a:pt x="159" y="3"/>
                    <a:pt x="159" y="6"/>
                  </a:cubicBezTo>
                  <a:cubicBezTo>
                    <a:pt x="159" y="8"/>
                    <a:pt x="159" y="17"/>
                    <a:pt x="157" y="23"/>
                  </a:cubicBezTo>
                  <a:cubicBezTo>
                    <a:pt x="157" y="24"/>
                    <a:pt x="156" y="24"/>
                    <a:pt x="155" y="25"/>
                  </a:cubicBezTo>
                  <a:cubicBezTo>
                    <a:pt x="152" y="28"/>
                    <a:pt x="149" y="29"/>
                    <a:pt x="146" y="29"/>
                  </a:cubicBezTo>
                  <a:cubicBezTo>
                    <a:pt x="145" y="29"/>
                    <a:pt x="144" y="30"/>
                    <a:pt x="143" y="30"/>
                  </a:cubicBezTo>
                  <a:cubicBezTo>
                    <a:pt x="143" y="88"/>
                    <a:pt x="143" y="88"/>
                    <a:pt x="143" y="88"/>
                  </a:cubicBezTo>
                  <a:cubicBezTo>
                    <a:pt x="214" y="218"/>
                    <a:pt x="214" y="218"/>
                    <a:pt x="214" y="218"/>
                  </a:cubicBezTo>
                  <a:cubicBezTo>
                    <a:pt x="214" y="219"/>
                    <a:pt x="222" y="232"/>
                    <a:pt x="215" y="244"/>
                  </a:cubicBezTo>
                  <a:cubicBezTo>
                    <a:pt x="210" y="253"/>
                    <a:pt x="197" y="258"/>
                    <a:pt x="177" y="258"/>
                  </a:cubicBezTo>
                  <a:close/>
                  <a:moveTo>
                    <a:pt x="76" y="17"/>
                  </a:moveTo>
                  <a:cubicBezTo>
                    <a:pt x="77" y="17"/>
                    <a:pt x="78" y="17"/>
                    <a:pt x="79" y="17"/>
                  </a:cubicBezTo>
                  <a:cubicBezTo>
                    <a:pt x="82" y="18"/>
                    <a:pt x="90" y="19"/>
                    <a:pt x="91" y="28"/>
                  </a:cubicBezTo>
                  <a:cubicBezTo>
                    <a:pt x="91" y="29"/>
                    <a:pt x="91" y="29"/>
                    <a:pt x="91" y="29"/>
                  </a:cubicBezTo>
                  <a:cubicBezTo>
                    <a:pt x="91" y="90"/>
                    <a:pt x="91" y="90"/>
                    <a:pt x="91" y="90"/>
                  </a:cubicBezTo>
                  <a:cubicBezTo>
                    <a:pt x="91" y="91"/>
                    <a:pt x="91" y="92"/>
                    <a:pt x="90" y="93"/>
                  </a:cubicBezTo>
                  <a:cubicBezTo>
                    <a:pt x="19" y="224"/>
                    <a:pt x="19" y="224"/>
                    <a:pt x="19" y="224"/>
                  </a:cubicBezTo>
                  <a:cubicBezTo>
                    <a:pt x="19" y="224"/>
                    <a:pt x="14" y="232"/>
                    <a:pt x="17" y="238"/>
                  </a:cubicBezTo>
                  <a:cubicBezTo>
                    <a:pt x="20" y="243"/>
                    <a:pt x="30" y="246"/>
                    <a:pt x="45" y="246"/>
                  </a:cubicBezTo>
                  <a:cubicBezTo>
                    <a:pt x="177" y="246"/>
                    <a:pt x="177" y="246"/>
                    <a:pt x="177" y="246"/>
                  </a:cubicBezTo>
                  <a:cubicBezTo>
                    <a:pt x="192" y="246"/>
                    <a:pt x="202" y="243"/>
                    <a:pt x="205" y="238"/>
                  </a:cubicBezTo>
                  <a:cubicBezTo>
                    <a:pt x="208" y="232"/>
                    <a:pt x="203" y="224"/>
                    <a:pt x="203" y="224"/>
                  </a:cubicBezTo>
                  <a:cubicBezTo>
                    <a:pt x="132" y="93"/>
                    <a:pt x="132" y="93"/>
                    <a:pt x="132" y="93"/>
                  </a:cubicBezTo>
                  <a:cubicBezTo>
                    <a:pt x="131" y="92"/>
                    <a:pt x="131" y="91"/>
                    <a:pt x="131" y="90"/>
                  </a:cubicBezTo>
                  <a:cubicBezTo>
                    <a:pt x="131" y="29"/>
                    <a:pt x="131" y="29"/>
                    <a:pt x="131" y="29"/>
                  </a:cubicBezTo>
                  <a:cubicBezTo>
                    <a:pt x="131" y="28"/>
                    <a:pt x="131" y="28"/>
                    <a:pt x="131" y="28"/>
                  </a:cubicBezTo>
                  <a:cubicBezTo>
                    <a:pt x="132" y="19"/>
                    <a:pt x="140" y="18"/>
                    <a:pt x="144" y="17"/>
                  </a:cubicBezTo>
                  <a:cubicBezTo>
                    <a:pt x="144" y="17"/>
                    <a:pt x="145" y="17"/>
                    <a:pt x="146" y="17"/>
                  </a:cubicBezTo>
                  <a:cubicBezTo>
                    <a:pt x="147" y="15"/>
                    <a:pt x="147" y="14"/>
                    <a:pt x="147" y="12"/>
                  </a:cubicBezTo>
                  <a:cubicBezTo>
                    <a:pt x="75" y="12"/>
                    <a:pt x="75" y="12"/>
                    <a:pt x="75" y="12"/>
                  </a:cubicBezTo>
                  <a:cubicBezTo>
                    <a:pt x="75" y="14"/>
                    <a:pt x="75" y="15"/>
                    <a:pt x="7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5" name="Group 244">
            <a:extLst>
              <a:ext uri="{FF2B5EF4-FFF2-40B4-BE49-F238E27FC236}">
                <a16:creationId xmlns="" xmlns:a16="http://schemas.microsoft.com/office/drawing/2014/main" id="{2BFCF2E4-F0C5-493C-81FC-ED424B6CBBE5}"/>
              </a:ext>
            </a:extLst>
          </p:cNvPr>
          <p:cNvGrpSpPr/>
          <p:nvPr/>
        </p:nvGrpSpPr>
        <p:grpSpPr>
          <a:xfrm rot="468924">
            <a:off x="10391999" y="2490380"/>
            <a:ext cx="298328" cy="399595"/>
            <a:chOff x="7029451" y="3441701"/>
            <a:chExt cx="692150" cy="927099"/>
          </a:xfrm>
          <a:solidFill>
            <a:schemeClr val="tx1"/>
          </a:solidFill>
        </p:grpSpPr>
        <p:sp>
          <p:nvSpPr>
            <p:cNvPr id="246" name="Freeform 15">
              <a:extLst>
                <a:ext uri="{FF2B5EF4-FFF2-40B4-BE49-F238E27FC236}">
                  <a16:creationId xmlns="" xmlns:a16="http://schemas.microsoft.com/office/drawing/2014/main" id="{B1B7461E-BF69-484E-A37F-724B08B0A632}"/>
                </a:ext>
              </a:extLst>
            </p:cNvPr>
            <p:cNvSpPr>
              <a:spLocks noEditPoints="1"/>
            </p:cNvSpPr>
            <p:nvPr/>
          </p:nvSpPr>
          <p:spPr bwMode="auto">
            <a:xfrm>
              <a:off x="7029451" y="3681413"/>
              <a:ext cx="630238" cy="687387"/>
            </a:xfrm>
            <a:custGeom>
              <a:avLst/>
              <a:gdLst>
                <a:gd name="T0" fmla="*/ 152 w 165"/>
                <a:gd name="T1" fmla="*/ 110 h 181"/>
                <a:gd name="T2" fmla="*/ 125 w 165"/>
                <a:gd name="T3" fmla="*/ 85 h 181"/>
                <a:gd name="T4" fmla="*/ 125 w 165"/>
                <a:gd name="T5" fmla="*/ 82 h 181"/>
                <a:gd name="T6" fmla="*/ 100 w 165"/>
                <a:gd name="T7" fmla="*/ 98 h 181"/>
                <a:gd name="T8" fmla="*/ 95 w 165"/>
                <a:gd name="T9" fmla="*/ 101 h 181"/>
                <a:gd name="T10" fmla="*/ 94 w 165"/>
                <a:gd name="T11" fmla="*/ 94 h 181"/>
                <a:gd name="T12" fmla="*/ 96 w 165"/>
                <a:gd name="T13" fmla="*/ 49 h 181"/>
                <a:gd name="T14" fmla="*/ 109 w 165"/>
                <a:gd name="T15" fmla="*/ 38 h 181"/>
                <a:gd name="T16" fmla="*/ 110 w 165"/>
                <a:gd name="T17" fmla="*/ 38 h 181"/>
                <a:gd name="T18" fmla="*/ 110 w 165"/>
                <a:gd name="T19" fmla="*/ 36 h 181"/>
                <a:gd name="T20" fmla="*/ 113 w 165"/>
                <a:gd name="T21" fmla="*/ 16 h 181"/>
                <a:gd name="T22" fmla="*/ 115 w 165"/>
                <a:gd name="T23" fmla="*/ 11 h 181"/>
                <a:gd name="T24" fmla="*/ 115 w 165"/>
                <a:gd name="T25" fmla="*/ 12 h 181"/>
                <a:gd name="T26" fmla="*/ 118 w 165"/>
                <a:gd name="T27" fmla="*/ 8 h 181"/>
                <a:gd name="T28" fmla="*/ 120 w 165"/>
                <a:gd name="T29" fmla="*/ 6 h 181"/>
                <a:gd name="T30" fmla="*/ 38 w 165"/>
                <a:gd name="T31" fmla="*/ 32 h 181"/>
                <a:gd name="T32" fmla="*/ 31 w 165"/>
                <a:gd name="T33" fmla="*/ 150 h 181"/>
                <a:gd name="T34" fmla="*/ 150 w 165"/>
                <a:gd name="T35" fmla="*/ 144 h 181"/>
                <a:gd name="T36" fmla="*/ 160 w 165"/>
                <a:gd name="T37" fmla="*/ 131 h 181"/>
                <a:gd name="T38" fmla="*/ 152 w 165"/>
                <a:gd name="T39" fmla="*/ 110 h 181"/>
                <a:gd name="T40" fmla="*/ 53 w 165"/>
                <a:gd name="T41" fmla="*/ 118 h 181"/>
                <a:gd name="T42" fmla="*/ 35 w 165"/>
                <a:gd name="T43" fmla="*/ 118 h 181"/>
                <a:gd name="T44" fmla="*/ 35 w 165"/>
                <a:gd name="T45" fmla="*/ 100 h 181"/>
                <a:gd name="T46" fmla="*/ 53 w 165"/>
                <a:gd name="T47" fmla="*/ 100 h 181"/>
                <a:gd name="T48" fmla="*/ 53 w 165"/>
                <a:gd name="T49" fmla="*/ 118 h 181"/>
                <a:gd name="T50" fmla="*/ 41 w 165"/>
                <a:gd name="T51" fmla="*/ 76 h 181"/>
                <a:gd name="T52" fmla="*/ 41 w 165"/>
                <a:gd name="T53" fmla="*/ 58 h 181"/>
                <a:gd name="T54" fmla="*/ 59 w 165"/>
                <a:gd name="T55" fmla="*/ 58 h 181"/>
                <a:gd name="T56" fmla="*/ 59 w 165"/>
                <a:gd name="T57" fmla="*/ 76 h 181"/>
                <a:gd name="T58" fmla="*/ 41 w 165"/>
                <a:gd name="T59" fmla="*/ 76 h 181"/>
                <a:gd name="T60" fmla="*/ 84 w 165"/>
                <a:gd name="T61" fmla="*/ 147 h 181"/>
                <a:gd name="T62" fmla="*/ 66 w 165"/>
                <a:gd name="T63" fmla="*/ 147 h 181"/>
                <a:gd name="T64" fmla="*/ 66 w 165"/>
                <a:gd name="T65" fmla="*/ 129 h 181"/>
                <a:gd name="T66" fmla="*/ 84 w 165"/>
                <a:gd name="T67" fmla="*/ 129 h 181"/>
                <a:gd name="T68" fmla="*/ 84 w 165"/>
                <a:gd name="T69" fmla="*/ 147 h 181"/>
                <a:gd name="T70" fmla="*/ 71 w 165"/>
                <a:gd name="T71" fmla="*/ 46 h 181"/>
                <a:gd name="T72" fmla="*/ 71 w 165"/>
                <a:gd name="T73" fmla="*/ 28 h 181"/>
                <a:gd name="T74" fmla="*/ 89 w 165"/>
                <a:gd name="T75" fmla="*/ 28 h 181"/>
                <a:gd name="T76" fmla="*/ 89 w 165"/>
                <a:gd name="T77" fmla="*/ 46 h 181"/>
                <a:gd name="T78" fmla="*/ 71 w 165"/>
                <a:gd name="T79" fmla="*/ 46 h 181"/>
                <a:gd name="T80" fmla="*/ 125 w 165"/>
                <a:gd name="T81" fmla="*/ 147 h 181"/>
                <a:gd name="T82" fmla="*/ 107 w 165"/>
                <a:gd name="T83" fmla="*/ 147 h 181"/>
                <a:gd name="T84" fmla="*/ 107 w 165"/>
                <a:gd name="T85" fmla="*/ 129 h 181"/>
                <a:gd name="T86" fmla="*/ 125 w 165"/>
                <a:gd name="T87" fmla="*/ 129 h 181"/>
                <a:gd name="T88" fmla="*/ 125 w 165"/>
                <a:gd name="T89" fmla="*/ 147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5" h="181">
                  <a:moveTo>
                    <a:pt x="152" y="110"/>
                  </a:moveTo>
                  <a:cubicBezTo>
                    <a:pt x="152" y="110"/>
                    <a:pt x="125" y="101"/>
                    <a:pt x="125" y="85"/>
                  </a:cubicBezTo>
                  <a:cubicBezTo>
                    <a:pt x="125" y="84"/>
                    <a:pt x="125" y="83"/>
                    <a:pt x="125" y="82"/>
                  </a:cubicBezTo>
                  <a:cubicBezTo>
                    <a:pt x="115" y="89"/>
                    <a:pt x="104" y="96"/>
                    <a:pt x="100" y="98"/>
                  </a:cubicBezTo>
                  <a:cubicBezTo>
                    <a:pt x="95" y="101"/>
                    <a:pt x="95" y="101"/>
                    <a:pt x="95" y="101"/>
                  </a:cubicBezTo>
                  <a:cubicBezTo>
                    <a:pt x="94" y="94"/>
                    <a:pt x="94" y="94"/>
                    <a:pt x="94" y="94"/>
                  </a:cubicBezTo>
                  <a:cubicBezTo>
                    <a:pt x="93" y="89"/>
                    <a:pt x="90" y="59"/>
                    <a:pt x="96" y="49"/>
                  </a:cubicBezTo>
                  <a:cubicBezTo>
                    <a:pt x="99" y="44"/>
                    <a:pt x="103" y="40"/>
                    <a:pt x="109" y="38"/>
                  </a:cubicBezTo>
                  <a:cubicBezTo>
                    <a:pt x="109" y="38"/>
                    <a:pt x="110" y="38"/>
                    <a:pt x="110" y="38"/>
                  </a:cubicBezTo>
                  <a:cubicBezTo>
                    <a:pt x="110" y="36"/>
                    <a:pt x="110" y="36"/>
                    <a:pt x="110" y="36"/>
                  </a:cubicBezTo>
                  <a:cubicBezTo>
                    <a:pt x="110" y="31"/>
                    <a:pt x="110" y="22"/>
                    <a:pt x="113" y="16"/>
                  </a:cubicBezTo>
                  <a:cubicBezTo>
                    <a:pt x="115" y="11"/>
                    <a:pt x="115" y="11"/>
                    <a:pt x="115" y="11"/>
                  </a:cubicBezTo>
                  <a:cubicBezTo>
                    <a:pt x="115" y="12"/>
                    <a:pt x="115" y="12"/>
                    <a:pt x="115" y="12"/>
                  </a:cubicBezTo>
                  <a:cubicBezTo>
                    <a:pt x="118" y="8"/>
                    <a:pt x="118" y="8"/>
                    <a:pt x="118" y="8"/>
                  </a:cubicBezTo>
                  <a:cubicBezTo>
                    <a:pt x="118" y="7"/>
                    <a:pt x="119" y="7"/>
                    <a:pt x="120" y="6"/>
                  </a:cubicBezTo>
                  <a:cubicBezTo>
                    <a:pt x="92" y="0"/>
                    <a:pt x="61" y="9"/>
                    <a:pt x="38" y="32"/>
                  </a:cubicBezTo>
                  <a:cubicBezTo>
                    <a:pt x="3" y="66"/>
                    <a:pt x="0" y="119"/>
                    <a:pt x="31" y="150"/>
                  </a:cubicBezTo>
                  <a:cubicBezTo>
                    <a:pt x="62" y="181"/>
                    <a:pt x="115" y="178"/>
                    <a:pt x="150" y="144"/>
                  </a:cubicBezTo>
                  <a:cubicBezTo>
                    <a:pt x="158" y="135"/>
                    <a:pt x="160" y="131"/>
                    <a:pt x="160" y="131"/>
                  </a:cubicBezTo>
                  <a:cubicBezTo>
                    <a:pt x="165" y="123"/>
                    <a:pt x="161" y="114"/>
                    <a:pt x="152" y="110"/>
                  </a:cubicBezTo>
                  <a:close/>
                  <a:moveTo>
                    <a:pt x="53" y="118"/>
                  </a:moveTo>
                  <a:cubicBezTo>
                    <a:pt x="48" y="123"/>
                    <a:pt x="40" y="123"/>
                    <a:pt x="35" y="118"/>
                  </a:cubicBezTo>
                  <a:cubicBezTo>
                    <a:pt x="30" y="113"/>
                    <a:pt x="30" y="105"/>
                    <a:pt x="35" y="100"/>
                  </a:cubicBezTo>
                  <a:cubicBezTo>
                    <a:pt x="40" y="95"/>
                    <a:pt x="48" y="95"/>
                    <a:pt x="53" y="100"/>
                  </a:cubicBezTo>
                  <a:cubicBezTo>
                    <a:pt x="58" y="105"/>
                    <a:pt x="58" y="113"/>
                    <a:pt x="53" y="118"/>
                  </a:cubicBezTo>
                  <a:close/>
                  <a:moveTo>
                    <a:pt x="41" y="76"/>
                  </a:moveTo>
                  <a:cubicBezTo>
                    <a:pt x="36" y="71"/>
                    <a:pt x="36" y="63"/>
                    <a:pt x="41" y="58"/>
                  </a:cubicBezTo>
                  <a:cubicBezTo>
                    <a:pt x="46" y="53"/>
                    <a:pt x="54" y="53"/>
                    <a:pt x="59" y="58"/>
                  </a:cubicBezTo>
                  <a:cubicBezTo>
                    <a:pt x="64" y="63"/>
                    <a:pt x="64" y="71"/>
                    <a:pt x="59" y="76"/>
                  </a:cubicBezTo>
                  <a:cubicBezTo>
                    <a:pt x="54" y="81"/>
                    <a:pt x="46" y="81"/>
                    <a:pt x="41" y="76"/>
                  </a:cubicBezTo>
                  <a:close/>
                  <a:moveTo>
                    <a:pt x="84" y="147"/>
                  </a:moveTo>
                  <a:cubicBezTo>
                    <a:pt x="79" y="152"/>
                    <a:pt x="71" y="152"/>
                    <a:pt x="66" y="147"/>
                  </a:cubicBezTo>
                  <a:cubicBezTo>
                    <a:pt x="61" y="142"/>
                    <a:pt x="61" y="134"/>
                    <a:pt x="66" y="129"/>
                  </a:cubicBezTo>
                  <a:cubicBezTo>
                    <a:pt x="71" y="124"/>
                    <a:pt x="79" y="124"/>
                    <a:pt x="84" y="129"/>
                  </a:cubicBezTo>
                  <a:cubicBezTo>
                    <a:pt x="89" y="134"/>
                    <a:pt x="89" y="142"/>
                    <a:pt x="84" y="147"/>
                  </a:cubicBezTo>
                  <a:close/>
                  <a:moveTo>
                    <a:pt x="71" y="46"/>
                  </a:moveTo>
                  <a:cubicBezTo>
                    <a:pt x="66" y="41"/>
                    <a:pt x="66" y="33"/>
                    <a:pt x="71" y="28"/>
                  </a:cubicBezTo>
                  <a:cubicBezTo>
                    <a:pt x="76" y="23"/>
                    <a:pt x="84" y="23"/>
                    <a:pt x="89" y="28"/>
                  </a:cubicBezTo>
                  <a:cubicBezTo>
                    <a:pt x="94" y="33"/>
                    <a:pt x="94" y="41"/>
                    <a:pt x="89" y="46"/>
                  </a:cubicBezTo>
                  <a:cubicBezTo>
                    <a:pt x="84" y="51"/>
                    <a:pt x="76" y="51"/>
                    <a:pt x="71" y="46"/>
                  </a:cubicBezTo>
                  <a:close/>
                  <a:moveTo>
                    <a:pt x="125" y="147"/>
                  </a:moveTo>
                  <a:cubicBezTo>
                    <a:pt x="120" y="152"/>
                    <a:pt x="112" y="152"/>
                    <a:pt x="107" y="147"/>
                  </a:cubicBezTo>
                  <a:cubicBezTo>
                    <a:pt x="102" y="142"/>
                    <a:pt x="102" y="134"/>
                    <a:pt x="107" y="129"/>
                  </a:cubicBezTo>
                  <a:cubicBezTo>
                    <a:pt x="112" y="124"/>
                    <a:pt x="120" y="124"/>
                    <a:pt x="125" y="129"/>
                  </a:cubicBezTo>
                  <a:cubicBezTo>
                    <a:pt x="130" y="134"/>
                    <a:pt x="130" y="142"/>
                    <a:pt x="125"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7" name="Freeform 16">
              <a:extLst>
                <a:ext uri="{FF2B5EF4-FFF2-40B4-BE49-F238E27FC236}">
                  <a16:creationId xmlns="" xmlns:a16="http://schemas.microsoft.com/office/drawing/2014/main" id="{1583D956-696C-49FC-8642-1C929A8019A4}"/>
                </a:ext>
              </a:extLst>
            </p:cNvPr>
            <p:cNvSpPr>
              <a:spLocks/>
            </p:cNvSpPr>
            <p:nvPr/>
          </p:nvSpPr>
          <p:spPr bwMode="auto">
            <a:xfrm>
              <a:off x="7556501" y="3784600"/>
              <a:ext cx="122238" cy="147637"/>
            </a:xfrm>
            <a:custGeom>
              <a:avLst/>
              <a:gdLst>
                <a:gd name="T0" fmla="*/ 20 w 32"/>
                <a:gd name="T1" fmla="*/ 0 h 39"/>
                <a:gd name="T2" fmla="*/ 20 w 32"/>
                <a:gd name="T3" fmla="*/ 2 h 39"/>
                <a:gd name="T4" fmla="*/ 18 w 32"/>
                <a:gd name="T5" fmla="*/ 6 h 39"/>
                <a:gd name="T6" fmla="*/ 18 w 32"/>
                <a:gd name="T7" fmla="*/ 6 h 39"/>
                <a:gd name="T8" fmla="*/ 16 w 32"/>
                <a:gd name="T9" fmla="*/ 10 h 39"/>
                <a:gd name="T10" fmla="*/ 1 w 32"/>
                <a:gd name="T11" fmla="*/ 25 h 39"/>
                <a:gd name="T12" fmla="*/ 0 w 32"/>
                <a:gd name="T13" fmla="*/ 25 h 39"/>
                <a:gd name="T14" fmla="*/ 0 w 32"/>
                <a:gd name="T15" fmla="*/ 39 h 39"/>
                <a:gd name="T16" fmla="*/ 19 w 32"/>
                <a:gd name="T17" fmla="*/ 31 h 39"/>
                <a:gd name="T18" fmla="*/ 28 w 32"/>
                <a:gd name="T19" fmla="*/ 10 h 39"/>
                <a:gd name="T20" fmla="*/ 20 w 32"/>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9">
                  <a:moveTo>
                    <a:pt x="20" y="0"/>
                  </a:moveTo>
                  <a:cubicBezTo>
                    <a:pt x="20" y="1"/>
                    <a:pt x="20" y="2"/>
                    <a:pt x="20" y="2"/>
                  </a:cubicBezTo>
                  <a:cubicBezTo>
                    <a:pt x="18" y="6"/>
                    <a:pt x="18" y="6"/>
                    <a:pt x="18" y="6"/>
                  </a:cubicBezTo>
                  <a:cubicBezTo>
                    <a:pt x="18" y="6"/>
                    <a:pt x="18" y="6"/>
                    <a:pt x="18" y="6"/>
                  </a:cubicBezTo>
                  <a:cubicBezTo>
                    <a:pt x="16" y="10"/>
                    <a:pt x="16" y="10"/>
                    <a:pt x="16" y="10"/>
                  </a:cubicBezTo>
                  <a:cubicBezTo>
                    <a:pt x="12" y="16"/>
                    <a:pt x="6" y="22"/>
                    <a:pt x="1" y="25"/>
                  </a:cubicBezTo>
                  <a:cubicBezTo>
                    <a:pt x="0" y="25"/>
                    <a:pt x="0" y="25"/>
                    <a:pt x="0" y="25"/>
                  </a:cubicBezTo>
                  <a:cubicBezTo>
                    <a:pt x="1" y="30"/>
                    <a:pt x="2" y="34"/>
                    <a:pt x="0" y="39"/>
                  </a:cubicBezTo>
                  <a:cubicBezTo>
                    <a:pt x="9" y="34"/>
                    <a:pt x="19" y="31"/>
                    <a:pt x="19" y="31"/>
                  </a:cubicBezTo>
                  <a:cubicBezTo>
                    <a:pt x="28" y="28"/>
                    <a:pt x="32" y="19"/>
                    <a:pt x="28" y="10"/>
                  </a:cubicBezTo>
                  <a:cubicBezTo>
                    <a:pt x="28" y="10"/>
                    <a:pt x="26" y="7"/>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8" name="Freeform 17">
              <a:extLst>
                <a:ext uri="{FF2B5EF4-FFF2-40B4-BE49-F238E27FC236}">
                  <a16:creationId xmlns="" xmlns:a16="http://schemas.microsoft.com/office/drawing/2014/main" id="{B760A48B-77E8-484A-8B71-88E9EEE9DC53}"/>
                </a:ext>
              </a:extLst>
            </p:cNvPr>
            <p:cNvSpPr>
              <a:spLocks/>
            </p:cNvSpPr>
            <p:nvPr/>
          </p:nvSpPr>
          <p:spPr bwMode="auto">
            <a:xfrm>
              <a:off x="7389813" y="3829050"/>
              <a:ext cx="163513" cy="214312"/>
            </a:xfrm>
            <a:custGeom>
              <a:avLst/>
              <a:gdLst>
                <a:gd name="T0" fmla="*/ 30 w 43"/>
                <a:gd name="T1" fmla="*/ 5 h 56"/>
                <a:gd name="T2" fmla="*/ 5 w 43"/>
                <a:gd name="T3" fmla="*/ 13 h 56"/>
                <a:gd name="T4" fmla="*/ 4 w 43"/>
                <a:gd name="T5" fmla="*/ 56 h 56"/>
                <a:gd name="T6" fmla="*/ 38 w 43"/>
                <a:gd name="T7" fmla="*/ 30 h 56"/>
                <a:gd name="T8" fmla="*/ 30 w 43"/>
                <a:gd name="T9" fmla="*/ 5 h 56"/>
              </a:gdLst>
              <a:ahLst/>
              <a:cxnLst>
                <a:cxn ang="0">
                  <a:pos x="T0" y="T1"/>
                </a:cxn>
                <a:cxn ang="0">
                  <a:pos x="T2" y="T3"/>
                </a:cxn>
                <a:cxn ang="0">
                  <a:pos x="T4" y="T5"/>
                </a:cxn>
                <a:cxn ang="0">
                  <a:pos x="T6" y="T7"/>
                </a:cxn>
                <a:cxn ang="0">
                  <a:pos x="T8" y="T9"/>
                </a:cxn>
              </a:cxnLst>
              <a:rect l="0" t="0" r="r" b="b"/>
              <a:pathLst>
                <a:path w="43" h="56">
                  <a:moveTo>
                    <a:pt x="30" y="5"/>
                  </a:moveTo>
                  <a:cubicBezTo>
                    <a:pt x="21" y="0"/>
                    <a:pt x="10" y="4"/>
                    <a:pt x="5" y="13"/>
                  </a:cubicBezTo>
                  <a:cubicBezTo>
                    <a:pt x="0" y="22"/>
                    <a:pt x="4" y="56"/>
                    <a:pt x="4" y="56"/>
                  </a:cubicBezTo>
                  <a:cubicBezTo>
                    <a:pt x="4" y="56"/>
                    <a:pt x="34" y="39"/>
                    <a:pt x="38" y="30"/>
                  </a:cubicBezTo>
                  <a:cubicBezTo>
                    <a:pt x="43" y="21"/>
                    <a:pt x="40" y="10"/>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9" name="Freeform 18">
              <a:extLst>
                <a:ext uri="{FF2B5EF4-FFF2-40B4-BE49-F238E27FC236}">
                  <a16:creationId xmlns="" xmlns:a16="http://schemas.microsoft.com/office/drawing/2014/main" id="{C8D81379-34DC-4C5B-8372-D9B05F382638}"/>
                </a:ext>
              </a:extLst>
            </p:cNvPr>
            <p:cNvSpPr>
              <a:spLocks/>
            </p:cNvSpPr>
            <p:nvPr/>
          </p:nvSpPr>
          <p:spPr bwMode="auto">
            <a:xfrm>
              <a:off x="7491413" y="3441701"/>
              <a:ext cx="230188" cy="346075"/>
            </a:xfrm>
            <a:custGeom>
              <a:avLst/>
              <a:gdLst>
                <a:gd name="T0" fmla="*/ 51 w 60"/>
                <a:gd name="T1" fmla="*/ 9 h 91"/>
                <a:gd name="T2" fmla="*/ 0 w 60"/>
                <a:gd name="T3" fmla="*/ 75 h 91"/>
                <a:gd name="T4" fmla="*/ 32 w 60"/>
                <a:gd name="T5" fmla="*/ 91 h 91"/>
                <a:gd name="T6" fmla="*/ 57 w 60"/>
                <a:gd name="T7" fmla="*/ 12 h 91"/>
                <a:gd name="T8" fmla="*/ 51 w 60"/>
                <a:gd name="T9" fmla="*/ 9 h 91"/>
              </a:gdLst>
              <a:ahLst/>
              <a:cxnLst>
                <a:cxn ang="0">
                  <a:pos x="T0" y="T1"/>
                </a:cxn>
                <a:cxn ang="0">
                  <a:pos x="T2" y="T3"/>
                </a:cxn>
                <a:cxn ang="0">
                  <a:pos x="T4" y="T5"/>
                </a:cxn>
                <a:cxn ang="0">
                  <a:pos x="T6" y="T7"/>
                </a:cxn>
                <a:cxn ang="0">
                  <a:pos x="T8" y="T9"/>
                </a:cxn>
              </a:cxnLst>
              <a:rect l="0" t="0" r="r" b="b"/>
              <a:pathLst>
                <a:path w="60" h="91">
                  <a:moveTo>
                    <a:pt x="51" y="9"/>
                  </a:moveTo>
                  <a:cubicBezTo>
                    <a:pt x="51" y="9"/>
                    <a:pt x="12" y="57"/>
                    <a:pt x="0" y="75"/>
                  </a:cubicBezTo>
                  <a:cubicBezTo>
                    <a:pt x="32" y="91"/>
                    <a:pt x="32" y="91"/>
                    <a:pt x="32" y="91"/>
                  </a:cubicBezTo>
                  <a:cubicBezTo>
                    <a:pt x="40" y="71"/>
                    <a:pt x="57" y="12"/>
                    <a:pt x="57" y="12"/>
                  </a:cubicBezTo>
                  <a:cubicBezTo>
                    <a:pt x="60" y="2"/>
                    <a:pt x="57" y="0"/>
                    <a:pt x="5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0" name="Freeform 19">
              <a:extLst>
                <a:ext uri="{FF2B5EF4-FFF2-40B4-BE49-F238E27FC236}">
                  <a16:creationId xmlns="" xmlns:a16="http://schemas.microsoft.com/office/drawing/2014/main" id="{A97CBB74-3B61-40A4-BC51-D8C7906D2375}"/>
                </a:ext>
              </a:extLst>
            </p:cNvPr>
            <p:cNvSpPr>
              <a:spLocks/>
            </p:cNvSpPr>
            <p:nvPr/>
          </p:nvSpPr>
          <p:spPr bwMode="auto">
            <a:xfrm>
              <a:off x="7466013" y="3749675"/>
              <a:ext cx="136525" cy="117475"/>
            </a:xfrm>
            <a:custGeom>
              <a:avLst/>
              <a:gdLst>
                <a:gd name="T0" fmla="*/ 36 w 36"/>
                <a:gd name="T1" fmla="*/ 18 h 31"/>
                <a:gd name="T2" fmla="*/ 3 w 36"/>
                <a:gd name="T3" fmla="*/ 0 h 31"/>
                <a:gd name="T4" fmla="*/ 0 w 36"/>
                <a:gd name="T5" fmla="*/ 19 h 31"/>
                <a:gd name="T6" fmla="*/ 13 w 36"/>
                <a:gd name="T7" fmla="*/ 22 h 31"/>
                <a:gd name="T8" fmla="*/ 22 w 36"/>
                <a:gd name="T9" fmla="*/ 31 h 31"/>
                <a:gd name="T10" fmla="*/ 36 w 36"/>
                <a:gd name="T11" fmla="*/ 18 h 31"/>
              </a:gdLst>
              <a:ahLst/>
              <a:cxnLst>
                <a:cxn ang="0">
                  <a:pos x="T0" y="T1"/>
                </a:cxn>
                <a:cxn ang="0">
                  <a:pos x="T2" y="T3"/>
                </a:cxn>
                <a:cxn ang="0">
                  <a:pos x="T4" y="T5"/>
                </a:cxn>
                <a:cxn ang="0">
                  <a:pos x="T6" y="T7"/>
                </a:cxn>
                <a:cxn ang="0">
                  <a:pos x="T8" y="T9"/>
                </a:cxn>
                <a:cxn ang="0">
                  <a:pos x="T10" y="T11"/>
                </a:cxn>
              </a:cxnLst>
              <a:rect l="0" t="0" r="r" b="b"/>
              <a:pathLst>
                <a:path w="36" h="31">
                  <a:moveTo>
                    <a:pt x="36" y="18"/>
                  </a:moveTo>
                  <a:cubicBezTo>
                    <a:pt x="3" y="0"/>
                    <a:pt x="3" y="0"/>
                    <a:pt x="3" y="0"/>
                  </a:cubicBezTo>
                  <a:cubicBezTo>
                    <a:pt x="0" y="6"/>
                    <a:pt x="0" y="15"/>
                    <a:pt x="0" y="19"/>
                  </a:cubicBezTo>
                  <a:cubicBezTo>
                    <a:pt x="4" y="19"/>
                    <a:pt x="8" y="20"/>
                    <a:pt x="13" y="22"/>
                  </a:cubicBezTo>
                  <a:cubicBezTo>
                    <a:pt x="17" y="24"/>
                    <a:pt x="20" y="27"/>
                    <a:pt x="22" y="31"/>
                  </a:cubicBezTo>
                  <a:cubicBezTo>
                    <a:pt x="26" y="28"/>
                    <a:pt x="32" y="23"/>
                    <a:pt x="3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1" name="Group 250">
            <a:extLst>
              <a:ext uri="{FF2B5EF4-FFF2-40B4-BE49-F238E27FC236}">
                <a16:creationId xmlns="" xmlns:a16="http://schemas.microsoft.com/office/drawing/2014/main" id="{2FF7B5AC-586D-474E-AEE9-C8E1D27E132F}"/>
              </a:ext>
            </a:extLst>
          </p:cNvPr>
          <p:cNvGrpSpPr/>
          <p:nvPr/>
        </p:nvGrpSpPr>
        <p:grpSpPr>
          <a:xfrm>
            <a:off x="8932676" y="1885071"/>
            <a:ext cx="322250" cy="326572"/>
            <a:chOff x="8535988" y="2424113"/>
            <a:chExt cx="828675" cy="839787"/>
          </a:xfrm>
          <a:solidFill>
            <a:schemeClr val="tx1"/>
          </a:solidFill>
        </p:grpSpPr>
        <p:sp>
          <p:nvSpPr>
            <p:cNvPr id="252" name="Rectangle 5">
              <a:extLst>
                <a:ext uri="{FF2B5EF4-FFF2-40B4-BE49-F238E27FC236}">
                  <a16:creationId xmlns="" xmlns:a16="http://schemas.microsoft.com/office/drawing/2014/main" id="{4A250F88-1C49-4112-AF67-0CE05DFFD65C}"/>
                </a:ext>
              </a:extLst>
            </p:cNvPr>
            <p:cNvSpPr>
              <a:spLocks noChangeArrowheads="1"/>
            </p:cNvSpPr>
            <p:nvPr/>
          </p:nvSpPr>
          <p:spPr bwMode="auto">
            <a:xfrm>
              <a:off x="8704263" y="2925763"/>
              <a:ext cx="493713"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Rectangle 6">
              <a:extLst>
                <a:ext uri="{FF2B5EF4-FFF2-40B4-BE49-F238E27FC236}">
                  <a16:creationId xmlns="" xmlns:a16="http://schemas.microsoft.com/office/drawing/2014/main" id="{1CCAB046-7A6E-4640-8455-6B152AE06CB8}"/>
                </a:ext>
              </a:extLst>
            </p:cNvPr>
            <p:cNvSpPr>
              <a:spLocks noChangeArrowheads="1"/>
            </p:cNvSpPr>
            <p:nvPr/>
          </p:nvSpPr>
          <p:spPr bwMode="auto">
            <a:xfrm>
              <a:off x="8704263" y="2762250"/>
              <a:ext cx="95250" cy="1476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4" name="Rectangle 7">
              <a:extLst>
                <a:ext uri="{FF2B5EF4-FFF2-40B4-BE49-F238E27FC236}">
                  <a16:creationId xmlns="" xmlns:a16="http://schemas.microsoft.com/office/drawing/2014/main" id="{A5D1F858-C567-453B-9C4C-BDF7FB602CD2}"/>
                </a:ext>
              </a:extLst>
            </p:cNvPr>
            <p:cNvSpPr>
              <a:spLocks noChangeArrowheads="1"/>
            </p:cNvSpPr>
            <p:nvPr/>
          </p:nvSpPr>
          <p:spPr bwMode="auto">
            <a:xfrm>
              <a:off x="8836026" y="2693988"/>
              <a:ext cx="95250" cy="215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5" name="Rectangle 8">
              <a:extLst>
                <a:ext uri="{FF2B5EF4-FFF2-40B4-BE49-F238E27FC236}">
                  <a16:creationId xmlns="" xmlns:a16="http://schemas.microsoft.com/office/drawing/2014/main" id="{EA9D5D81-BC2F-44FA-A6A9-1DE591DCAC9D}"/>
                </a:ext>
              </a:extLst>
            </p:cNvPr>
            <p:cNvSpPr>
              <a:spLocks noChangeArrowheads="1"/>
            </p:cNvSpPr>
            <p:nvPr/>
          </p:nvSpPr>
          <p:spPr bwMode="auto">
            <a:xfrm>
              <a:off x="8969376" y="2613025"/>
              <a:ext cx="95250" cy="2968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6" name="Rectangle 9">
              <a:extLst>
                <a:ext uri="{FF2B5EF4-FFF2-40B4-BE49-F238E27FC236}">
                  <a16:creationId xmlns="" xmlns:a16="http://schemas.microsoft.com/office/drawing/2014/main" id="{8BCE4190-EFA4-4C71-85AF-A72D8F35E111}"/>
                </a:ext>
              </a:extLst>
            </p:cNvPr>
            <p:cNvSpPr>
              <a:spLocks noChangeArrowheads="1"/>
            </p:cNvSpPr>
            <p:nvPr/>
          </p:nvSpPr>
          <p:spPr bwMode="auto">
            <a:xfrm>
              <a:off x="9102726" y="2720975"/>
              <a:ext cx="98425" cy="1889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7" name="Freeform 10">
              <a:extLst>
                <a:ext uri="{FF2B5EF4-FFF2-40B4-BE49-F238E27FC236}">
                  <a16:creationId xmlns="" xmlns:a16="http://schemas.microsoft.com/office/drawing/2014/main" id="{66DF9E90-1838-4924-AF83-BC13B1E75D96}"/>
                </a:ext>
              </a:extLst>
            </p:cNvPr>
            <p:cNvSpPr>
              <a:spLocks noEditPoints="1"/>
            </p:cNvSpPr>
            <p:nvPr/>
          </p:nvSpPr>
          <p:spPr bwMode="auto">
            <a:xfrm>
              <a:off x="8535988" y="2424113"/>
              <a:ext cx="828675" cy="669925"/>
            </a:xfrm>
            <a:custGeom>
              <a:avLst/>
              <a:gdLst>
                <a:gd name="T0" fmla="*/ 188 w 218"/>
                <a:gd name="T1" fmla="*/ 13 h 176"/>
                <a:gd name="T2" fmla="*/ 146 w 218"/>
                <a:gd name="T3" fmla="*/ 13 h 176"/>
                <a:gd name="T4" fmla="*/ 132 w 218"/>
                <a:gd name="T5" fmla="*/ 0 h 176"/>
                <a:gd name="T6" fmla="*/ 86 w 218"/>
                <a:gd name="T7" fmla="*/ 0 h 176"/>
                <a:gd name="T8" fmla="*/ 72 w 218"/>
                <a:gd name="T9" fmla="*/ 13 h 176"/>
                <a:gd name="T10" fmla="*/ 30 w 218"/>
                <a:gd name="T11" fmla="*/ 13 h 176"/>
                <a:gd name="T12" fmla="*/ 0 w 218"/>
                <a:gd name="T13" fmla="*/ 43 h 176"/>
                <a:gd name="T14" fmla="*/ 0 w 218"/>
                <a:gd name="T15" fmla="*/ 146 h 176"/>
                <a:gd name="T16" fmla="*/ 30 w 218"/>
                <a:gd name="T17" fmla="*/ 176 h 176"/>
                <a:gd name="T18" fmla="*/ 188 w 218"/>
                <a:gd name="T19" fmla="*/ 176 h 176"/>
                <a:gd name="T20" fmla="*/ 218 w 218"/>
                <a:gd name="T21" fmla="*/ 146 h 176"/>
                <a:gd name="T22" fmla="*/ 218 w 218"/>
                <a:gd name="T23" fmla="*/ 43 h 176"/>
                <a:gd name="T24" fmla="*/ 188 w 218"/>
                <a:gd name="T25" fmla="*/ 13 h 176"/>
                <a:gd name="T26" fmla="*/ 200 w 218"/>
                <a:gd name="T27" fmla="*/ 146 h 176"/>
                <a:gd name="T28" fmla="*/ 188 w 218"/>
                <a:gd name="T29" fmla="*/ 158 h 176"/>
                <a:gd name="T30" fmla="*/ 30 w 218"/>
                <a:gd name="T31" fmla="*/ 158 h 176"/>
                <a:gd name="T32" fmla="*/ 18 w 218"/>
                <a:gd name="T33" fmla="*/ 146 h 176"/>
                <a:gd name="T34" fmla="*/ 18 w 218"/>
                <a:gd name="T35" fmla="*/ 43 h 176"/>
                <a:gd name="T36" fmla="*/ 30 w 218"/>
                <a:gd name="T37" fmla="*/ 31 h 176"/>
                <a:gd name="T38" fmla="*/ 188 w 218"/>
                <a:gd name="T39" fmla="*/ 31 h 176"/>
                <a:gd name="T40" fmla="*/ 200 w 218"/>
                <a:gd name="T41" fmla="*/ 43 h 176"/>
                <a:gd name="T42" fmla="*/ 200 w 218"/>
                <a:gd name="T43" fmla="*/ 14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8" h="176">
                  <a:moveTo>
                    <a:pt x="188" y="13"/>
                  </a:moveTo>
                  <a:cubicBezTo>
                    <a:pt x="146" y="13"/>
                    <a:pt x="146" y="13"/>
                    <a:pt x="146" y="13"/>
                  </a:cubicBezTo>
                  <a:cubicBezTo>
                    <a:pt x="145" y="6"/>
                    <a:pt x="139" y="0"/>
                    <a:pt x="132" y="0"/>
                  </a:cubicBezTo>
                  <a:cubicBezTo>
                    <a:pt x="86" y="0"/>
                    <a:pt x="86" y="0"/>
                    <a:pt x="86" y="0"/>
                  </a:cubicBezTo>
                  <a:cubicBezTo>
                    <a:pt x="79" y="0"/>
                    <a:pt x="73" y="6"/>
                    <a:pt x="72" y="13"/>
                  </a:cubicBezTo>
                  <a:cubicBezTo>
                    <a:pt x="30" y="13"/>
                    <a:pt x="30" y="13"/>
                    <a:pt x="30" y="13"/>
                  </a:cubicBezTo>
                  <a:cubicBezTo>
                    <a:pt x="13" y="13"/>
                    <a:pt x="0" y="26"/>
                    <a:pt x="0" y="43"/>
                  </a:cubicBezTo>
                  <a:cubicBezTo>
                    <a:pt x="0" y="146"/>
                    <a:pt x="0" y="146"/>
                    <a:pt x="0" y="146"/>
                  </a:cubicBezTo>
                  <a:cubicBezTo>
                    <a:pt x="0" y="162"/>
                    <a:pt x="13" y="176"/>
                    <a:pt x="30" y="176"/>
                  </a:cubicBezTo>
                  <a:cubicBezTo>
                    <a:pt x="188" y="176"/>
                    <a:pt x="188" y="176"/>
                    <a:pt x="188" y="176"/>
                  </a:cubicBezTo>
                  <a:cubicBezTo>
                    <a:pt x="205" y="176"/>
                    <a:pt x="218" y="162"/>
                    <a:pt x="218" y="146"/>
                  </a:cubicBezTo>
                  <a:cubicBezTo>
                    <a:pt x="218" y="43"/>
                    <a:pt x="218" y="43"/>
                    <a:pt x="218" y="43"/>
                  </a:cubicBezTo>
                  <a:cubicBezTo>
                    <a:pt x="218" y="26"/>
                    <a:pt x="205" y="13"/>
                    <a:pt x="188" y="13"/>
                  </a:cubicBezTo>
                  <a:close/>
                  <a:moveTo>
                    <a:pt x="200" y="146"/>
                  </a:moveTo>
                  <a:cubicBezTo>
                    <a:pt x="200" y="152"/>
                    <a:pt x="195" y="158"/>
                    <a:pt x="188" y="158"/>
                  </a:cubicBezTo>
                  <a:cubicBezTo>
                    <a:pt x="30" y="158"/>
                    <a:pt x="30" y="158"/>
                    <a:pt x="30" y="158"/>
                  </a:cubicBezTo>
                  <a:cubicBezTo>
                    <a:pt x="24" y="158"/>
                    <a:pt x="18" y="152"/>
                    <a:pt x="18" y="146"/>
                  </a:cubicBezTo>
                  <a:cubicBezTo>
                    <a:pt x="18" y="43"/>
                    <a:pt x="18" y="43"/>
                    <a:pt x="18" y="43"/>
                  </a:cubicBezTo>
                  <a:cubicBezTo>
                    <a:pt x="18" y="36"/>
                    <a:pt x="24" y="31"/>
                    <a:pt x="30" y="31"/>
                  </a:cubicBezTo>
                  <a:cubicBezTo>
                    <a:pt x="188" y="31"/>
                    <a:pt x="188" y="31"/>
                    <a:pt x="188" y="31"/>
                  </a:cubicBezTo>
                  <a:cubicBezTo>
                    <a:pt x="195" y="31"/>
                    <a:pt x="200" y="36"/>
                    <a:pt x="200" y="43"/>
                  </a:cubicBezTo>
                  <a:lnTo>
                    <a:pt x="200"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8" name="Freeform 11">
              <a:extLst>
                <a:ext uri="{FF2B5EF4-FFF2-40B4-BE49-F238E27FC236}">
                  <a16:creationId xmlns="" xmlns:a16="http://schemas.microsoft.com/office/drawing/2014/main" id="{AD015B58-354E-476E-B8C5-E98B91AE8CA5}"/>
                </a:ext>
              </a:extLst>
            </p:cNvPr>
            <p:cNvSpPr>
              <a:spLocks/>
            </p:cNvSpPr>
            <p:nvPr/>
          </p:nvSpPr>
          <p:spPr bwMode="auto">
            <a:xfrm>
              <a:off x="8650288" y="3127375"/>
              <a:ext cx="136525" cy="136525"/>
            </a:xfrm>
            <a:custGeom>
              <a:avLst/>
              <a:gdLst>
                <a:gd name="T0" fmla="*/ 2 w 36"/>
                <a:gd name="T1" fmla="*/ 22 h 36"/>
                <a:gd name="T2" fmla="*/ 6 w 36"/>
                <a:gd name="T3" fmla="*/ 35 h 36"/>
                <a:gd name="T4" fmla="*/ 10 w 36"/>
                <a:gd name="T5" fmla="*/ 36 h 36"/>
                <a:gd name="T6" fmla="*/ 18 w 36"/>
                <a:gd name="T7" fmla="*/ 31 h 36"/>
                <a:gd name="T8" fmla="*/ 36 w 36"/>
                <a:gd name="T9" fmla="*/ 0 h 36"/>
                <a:gd name="T10" fmla="*/ 15 w 36"/>
                <a:gd name="T11" fmla="*/ 0 h 36"/>
                <a:gd name="T12" fmla="*/ 2 w 36"/>
                <a:gd name="T13" fmla="*/ 22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2" y="22"/>
                  </a:moveTo>
                  <a:cubicBezTo>
                    <a:pt x="0" y="26"/>
                    <a:pt x="1" y="32"/>
                    <a:pt x="6" y="35"/>
                  </a:cubicBezTo>
                  <a:cubicBezTo>
                    <a:pt x="7" y="35"/>
                    <a:pt x="9" y="36"/>
                    <a:pt x="10" y="36"/>
                  </a:cubicBezTo>
                  <a:cubicBezTo>
                    <a:pt x="14" y="36"/>
                    <a:pt x="17" y="34"/>
                    <a:pt x="18" y="31"/>
                  </a:cubicBezTo>
                  <a:cubicBezTo>
                    <a:pt x="36" y="0"/>
                    <a:pt x="36" y="0"/>
                    <a:pt x="36" y="0"/>
                  </a:cubicBezTo>
                  <a:cubicBezTo>
                    <a:pt x="15" y="0"/>
                    <a:pt x="15" y="0"/>
                    <a:pt x="15" y="0"/>
                  </a:cubicBezTo>
                  <a:lnTo>
                    <a:pt x="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9" name="Freeform 12">
              <a:extLst>
                <a:ext uri="{FF2B5EF4-FFF2-40B4-BE49-F238E27FC236}">
                  <a16:creationId xmlns="" xmlns:a16="http://schemas.microsoft.com/office/drawing/2014/main" id="{D2C33A08-8F56-41DD-8A88-1E3FBBE4DD8C}"/>
                </a:ext>
              </a:extLst>
            </p:cNvPr>
            <p:cNvSpPr>
              <a:spLocks/>
            </p:cNvSpPr>
            <p:nvPr/>
          </p:nvSpPr>
          <p:spPr bwMode="auto">
            <a:xfrm>
              <a:off x="9113838" y="3127375"/>
              <a:ext cx="136525" cy="136525"/>
            </a:xfrm>
            <a:custGeom>
              <a:avLst/>
              <a:gdLst>
                <a:gd name="T0" fmla="*/ 21 w 36"/>
                <a:gd name="T1" fmla="*/ 0 h 36"/>
                <a:gd name="T2" fmla="*/ 0 w 36"/>
                <a:gd name="T3" fmla="*/ 0 h 36"/>
                <a:gd name="T4" fmla="*/ 18 w 36"/>
                <a:gd name="T5" fmla="*/ 31 h 36"/>
                <a:gd name="T6" fmla="*/ 26 w 36"/>
                <a:gd name="T7" fmla="*/ 36 h 36"/>
                <a:gd name="T8" fmla="*/ 30 w 36"/>
                <a:gd name="T9" fmla="*/ 35 h 36"/>
                <a:gd name="T10" fmla="*/ 34 w 36"/>
                <a:gd name="T11" fmla="*/ 22 h 36"/>
                <a:gd name="T12" fmla="*/ 21 w 3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21" y="0"/>
                  </a:moveTo>
                  <a:cubicBezTo>
                    <a:pt x="0" y="0"/>
                    <a:pt x="0" y="0"/>
                    <a:pt x="0" y="0"/>
                  </a:cubicBezTo>
                  <a:cubicBezTo>
                    <a:pt x="18" y="31"/>
                    <a:pt x="18" y="31"/>
                    <a:pt x="18" y="31"/>
                  </a:cubicBezTo>
                  <a:cubicBezTo>
                    <a:pt x="19" y="34"/>
                    <a:pt x="23" y="36"/>
                    <a:pt x="26" y="36"/>
                  </a:cubicBezTo>
                  <a:cubicBezTo>
                    <a:pt x="27" y="36"/>
                    <a:pt x="29" y="35"/>
                    <a:pt x="30" y="35"/>
                  </a:cubicBezTo>
                  <a:cubicBezTo>
                    <a:pt x="35" y="32"/>
                    <a:pt x="36" y="26"/>
                    <a:pt x="34" y="22"/>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0" name="Group 259">
            <a:extLst>
              <a:ext uri="{FF2B5EF4-FFF2-40B4-BE49-F238E27FC236}">
                <a16:creationId xmlns="" xmlns:a16="http://schemas.microsoft.com/office/drawing/2014/main" id="{58CF4A97-BB06-4D4C-8290-68A7FB8FA215}"/>
              </a:ext>
            </a:extLst>
          </p:cNvPr>
          <p:cNvGrpSpPr/>
          <p:nvPr/>
        </p:nvGrpSpPr>
        <p:grpSpPr>
          <a:xfrm>
            <a:off x="7319151" y="2538927"/>
            <a:ext cx="325255" cy="302500"/>
            <a:chOff x="3338513" y="696913"/>
            <a:chExt cx="771525" cy="717550"/>
          </a:xfrm>
          <a:solidFill>
            <a:schemeClr val="tx1"/>
          </a:solidFill>
        </p:grpSpPr>
        <p:sp>
          <p:nvSpPr>
            <p:cNvPr id="261" name="Freeform 23">
              <a:extLst>
                <a:ext uri="{FF2B5EF4-FFF2-40B4-BE49-F238E27FC236}">
                  <a16:creationId xmlns="" xmlns:a16="http://schemas.microsoft.com/office/drawing/2014/main" id="{25E9F786-6035-4856-A73C-F718B41A454A}"/>
                </a:ext>
              </a:extLst>
            </p:cNvPr>
            <p:cNvSpPr>
              <a:spLocks/>
            </p:cNvSpPr>
            <p:nvPr/>
          </p:nvSpPr>
          <p:spPr bwMode="auto">
            <a:xfrm>
              <a:off x="3586163" y="696913"/>
              <a:ext cx="523875" cy="717550"/>
            </a:xfrm>
            <a:custGeom>
              <a:avLst/>
              <a:gdLst>
                <a:gd name="T0" fmla="*/ 115 w 125"/>
                <a:gd name="T1" fmla="*/ 63 h 171"/>
                <a:gd name="T2" fmla="*/ 69 w 125"/>
                <a:gd name="T3" fmla="*/ 63 h 171"/>
                <a:gd name="T4" fmla="*/ 85 w 125"/>
                <a:gd name="T5" fmla="*/ 32 h 171"/>
                <a:gd name="T6" fmla="*/ 74 w 125"/>
                <a:gd name="T7" fmla="*/ 0 h 171"/>
                <a:gd name="T8" fmla="*/ 61 w 125"/>
                <a:gd name="T9" fmla="*/ 21 h 171"/>
                <a:gd name="T10" fmla="*/ 37 w 125"/>
                <a:gd name="T11" fmla="*/ 53 h 171"/>
                <a:gd name="T12" fmla="*/ 0 w 125"/>
                <a:gd name="T13" fmla="*/ 70 h 171"/>
                <a:gd name="T14" fmla="*/ 0 w 125"/>
                <a:gd name="T15" fmla="*/ 71 h 171"/>
                <a:gd name="T16" fmla="*/ 0 w 125"/>
                <a:gd name="T17" fmla="*/ 148 h 171"/>
                <a:gd name="T18" fmla="*/ 26 w 125"/>
                <a:gd name="T19" fmla="*/ 155 h 171"/>
                <a:gd name="T20" fmla="*/ 76 w 125"/>
                <a:gd name="T21" fmla="*/ 171 h 171"/>
                <a:gd name="T22" fmla="*/ 91 w 125"/>
                <a:gd name="T23" fmla="*/ 147 h 171"/>
                <a:gd name="T24" fmla="*/ 103 w 125"/>
                <a:gd name="T25" fmla="*/ 121 h 171"/>
                <a:gd name="T26" fmla="*/ 107 w 125"/>
                <a:gd name="T27" fmla="*/ 91 h 171"/>
                <a:gd name="T28" fmla="*/ 115 w 125"/>
                <a:gd name="T29" fmla="*/ 6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71">
                  <a:moveTo>
                    <a:pt x="115" y="63"/>
                  </a:moveTo>
                  <a:cubicBezTo>
                    <a:pt x="105" y="57"/>
                    <a:pt x="69" y="63"/>
                    <a:pt x="69" y="63"/>
                  </a:cubicBezTo>
                  <a:cubicBezTo>
                    <a:pt x="75" y="59"/>
                    <a:pt x="85" y="38"/>
                    <a:pt x="85" y="32"/>
                  </a:cubicBezTo>
                  <a:cubicBezTo>
                    <a:pt x="86" y="19"/>
                    <a:pt x="83" y="0"/>
                    <a:pt x="74" y="0"/>
                  </a:cubicBezTo>
                  <a:cubicBezTo>
                    <a:pt x="64" y="0"/>
                    <a:pt x="62" y="16"/>
                    <a:pt x="61" y="21"/>
                  </a:cubicBezTo>
                  <a:cubicBezTo>
                    <a:pt x="59" y="35"/>
                    <a:pt x="46" y="48"/>
                    <a:pt x="37" y="53"/>
                  </a:cubicBezTo>
                  <a:cubicBezTo>
                    <a:pt x="25" y="60"/>
                    <a:pt x="16" y="66"/>
                    <a:pt x="0" y="70"/>
                  </a:cubicBezTo>
                  <a:cubicBezTo>
                    <a:pt x="0" y="70"/>
                    <a:pt x="0" y="71"/>
                    <a:pt x="0" y="71"/>
                  </a:cubicBezTo>
                  <a:cubicBezTo>
                    <a:pt x="0" y="148"/>
                    <a:pt x="0" y="148"/>
                    <a:pt x="0" y="148"/>
                  </a:cubicBezTo>
                  <a:cubicBezTo>
                    <a:pt x="9" y="148"/>
                    <a:pt x="18" y="150"/>
                    <a:pt x="26" y="155"/>
                  </a:cubicBezTo>
                  <a:cubicBezTo>
                    <a:pt x="43" y="164"/>
                    <a:pt x="56" y="171"/>
                    <a:pt x="76" y="171"/>
                  </a:cubicBezTo>
                  <a:cubicBezTo>
                    <a:pt x="106" y="171"/>
                    <a:pt x="103" y="148"/>
                    <a:pt x="91" y="147"/>
                  </a:cubicBezTo>
                  <a:cubicBezTo>
                    <a:pt x="115" y="148"/>
                    <a:pt x="117" y="128"/>
                    <a:pt x="103" y="121"/>
                  </a:cubicBezTo>
                  <a:cubicBezTo>
                    <a:pt x="125" y="121"/>
                    <a:pt x="122" y="93"/>
                    <a:pt x="107" y="91"/>
                  </a:cubicBezTo>
                  <a:cubicBezTo>
                    <a:pt x="124" y="92"/>
                    <a:pt x="125" y="70"/>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 name="Rectangle 24">
              <a:extLst>
                <a:ext uri="{FF2B5EF4-FFF2-40B4-BE49-F238E27FC236}">
                  <a16:creationId xmlns="" xmlns:a16="http://schemas.microsoft.com/office/drawing/2014/main" id="{B6E2C2CF-14C8-47ED-A5C4-FD8C6907ACB1}"/>
                </a:ext>
              </a:extLst>
            </p:cNvPr>
            <p:cNvSpPr>
              <a:spLocks noChangeArrowheads="1"/>
            </p:cNvSpPr>
            <p:nvPr/>
          </p:nvSpPr>
          <p:spPr bwMode="auto">
            <a:xfrm>
              <a:off x="3338513" y="960438"/>
              <a:ext cx="163513" cy="390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3" name="Group 262">
            <a:extLst>
              <a:ext uri="{FF2B5EF4-FFF2-40B4-BE49-F238E27FC236}">
                <a16:creationId xmlns="" xmlns:a16="http://schemas.microsoft.com/office/drawing/2014/main" id="{3D811631-8E82-4A63-8589-5A03ADB11B2A}"/>
              </a:ext>
            </a:extLst>
          </p:cNvPr>
          <p:cNvGrpSpPr/>
          <p:nvPr/>
        </p:nvGrpSpPr>
        <p:grpSpPr>
          <a:xfrm>
            <a:off x="3187108" y="1931432"/>
            <a:ext cx="233849" cy="233849"/>
            <a:chOff x="4054476" y="4030663"/>
            <a:chExt cx="239712" cy="239712"/>
          </a:xfrm>
          <a:solidFill>
            <a:schemeClr val="tx1"/>
          </a:solidFill>
        </p:grpSpPr>
        <p:sp>
          <p:nvSpPr>
            <p:cNvPr id="264" name="Freeform 404">
              <a:extLst>
                <a:ext uri="{FF2B5EF4-FFF2-40B4-BE49-F238E27FC236}">
                  <a16:creationId xmlns="" xmlns:a16="http://schemas.microsoft.com/office/drawing/2014/main" id="{C8245460-F09B-4A3D-8F7E-5B12474FEFDF}"/>
                </a:ext>
              </a:extLst>
            </p:cNvPr>
            <p:cNvSpPr>
              <a:spLocks/>
            </p:cNvSpPr>
            <p:nvPr/>
          </p:nvSpPr>
          <p:spPr bwMode="auto">
            <a:xfrm>
              <a:off x="4054476" y="4030663"/>
              <a:ext cx="60325" cy="58738"/>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 name="Freeform 405">
              <a:extLst>
                <a:ext uri="{FF2B5EF4-FFF2-40B4-BE49-F238E27FC236}">
                  <a16:creationId xmlns="" xmlns:a16="http://schemas.microsoft.com/office/drawing/2014/main" id="{445731DE-B7DD-4DA4-B6EA-8F24BFF34E96}"/>
                </a:ext>
              </a:extLst>
            </p:cNvPr>
            <p:cNvSpPr>
              <a:spLocks/>
            </p:cNvSpPr>
            <p:nvPr/>
          </p:nvSpPr>
          <p:spPr bwMode="auto">
            <a:xfrm>
              <a:off x="4054476" y="4119563"/>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Freeform 407">
              <a:extLst>
                <a:ext uri="{FF2B5EF4-FFF2-40B4-BE49-F238E27FC236}">
                  <a16:creationId xmlns="" xmlns:a16="http://schemas.microsoft.com/office/drawing/2014/main" id="{D3AAB281-9259-43F6-A3C6-0DB43C800FE9}"/>
                </a:ext>
              </a:extLst>
            </p:cNvPr>
            <p:cNvSpPr>
              <a:spLocks/>
            </p:cNvSpPr>
            <p:nvPr/>
          </p:nvSpPr>
          <p:spPr bwMode="auto">
            <a:xfrm>
              <a:off x="4054476" y="4210050"/>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7" name="Freeform 408">
              <a:extLst>
                <a:ext uri="{FF2B5EF4-FFF2-40B4-BE49-F238E27FC236}">
                  <a16:creationId xmlns="" xmlns:a16="http://schemas.microsoft.com/office/drawing/2014/main" id="{285405B1-9DFC-428F-95DC-A161FFDA7B83}"/>
                </a:ext>
              </a:extLst>
            </p:cNvPr>
            <p:cNvSpPr>
              <a:spLocks/>
            </p:cNvSpPr>
            <p:nvPr/>
          </p:nvSpPr>
          <p:spPr bwMode="auto">
            <a:xfrm>
              <a:off x="4144963" y="4030663"/>
              <a:ext cx="149225" cy="58738"/>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 name="Freeform 409">
              <a:extLst>
                <a:ext uri="{FF2B5EF4-FFF2-40B4-BE49-F238E27FC236}">
                  <a16:creationId xmlns="" xmlns:a16="http://schemas.microsoft.com/office/drawing/2014/main" id="{ADCC78FA-B2E8-4595-AB1E-6B37A14A4E82}"/>
                </a:ext>
              </a:extLst>
            </p:cNvPr>
            <p:cNvSpPr>
              <a:spLocks/>
            </p:cNvSpPr>
            <p:nvPr/>
          </p:nvSpPr>
          <p:spPr bwMode="auto">
            <a:xfrm>
              <a:off x="4144963" y="4119563"/>
              <a:ext cx="149225" cy="60325"/>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 name="Freeform 410">
              <a:extLst>
                <a:ext uri="{FF2B5EF4-FFF2-40B4-BE49-F238E27FC236}">
                  <a16:creationId xmlns="" xmlns:a16="http://schemas.microsoft.com/office/drawing/2014/main" id="{BDD6F961-CC21-4F0D-9024-B00DDA998751}"/>
                </a:ext>
              </a:extLst>
            </p:cNvPr>
            <p:cNvSpPr>
              <a:spLocks/>
            </p:cNvSpPr>
            <p:nvPr/>
          </p:nvSpPr>
          <p:spPr bwMode="auto">
            <a:xfrm>
              <a:off x="4144963" y="4210050"/>
              <a:ext cx="149225" cy="60325"/>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0" name="Freeform 60">
            <a:extLst>
              <a:ext uri="{FF2B5EF4-FFF2-40B4-BE49-F238E27FC236}">
                <a16:creationId xmlns="" xmlns:a16="http://schemas.microsoft.com/office/drawing/2014/main" id="{4F51ED5D-338B-4105-8E80-8E9A584A0E2A}"/>
              </a:ext>
            </a:extLst>
          </p:cNvPr>
          <p:cNvSpPr>
            <a:spLocks noEditPoints="1"/>
          </p:cNvSpPr>
          <p:nvPr/>
        </p:nvSpPr>
        <p:spPr bwMode="auto">
          <a:xfrm>
            <a:off x="3140440" y="2526583"/>
            <a:ext cx="327188" cy="327188"/>
          </a:xfrm>
          <a:custGeom>
            <a:avLst/>
            <a:gdLst>
              <a:gd name="T0" fmla="*/ 55 w 64"/>
              <a:gd name="T1" fmla="*/ 26 h 64"/>
              <a:gd name="T2" fmla="*/ 36 w 64"/>
              <a:gd name="T3" fmla="*/ 46 h 64"/>
              <a:gd name="T4" fmla="*/ 18 w 64"/>
              <a:gd name="T5" fmla="*/ 46 h 64"/>
              <a:gd name="T6" fmla="*/ 18 w 64"/>
              <a:gd name="T7" fmla="*/ 28 h 64"/>
              <a:gd name="T8" fmla="*/ 38 w 64"/>
              <a:gd name="T9" fmla="*/ 9 h 64"/>
              <a:gd name="T10" fmla="*/ 29 w 64"/>
              <a:gd name="T11" fmla="*/ 0 h 64"/>
              <a:gd name="T12" fmla="*/ 10 w 64"/>
              <a:gd name="T13" fmla="*/ 20 h 64"/>
              <a:gd name="T14" fmla="*/ 10 w 64"/>
              <a:gd name="T15" fmla="*/ 54 h 64"/>
              <a:gd name="T16" fmla="*/ 44 w 64"/>
              <a:gd name="T17" fmla="*/ 54 h 64"/>
              <a:gd name="T18" fmla="*/ 64 w 64"/>
              <a:gd name="T19" fmla="*/ 35 h 64"/>
              <a:gd name="T20" fmla="*/ 55 w 64"/>
              <a:gd name="T21" fmla="*/ 26 h 64"/>
              <a:gd name="T22" fmla="*/ 29 w 64"/>
              <a:gd name="T23" fmla="*/ 4 h 64"/>
              <a:gd name="T24" fmla="*/ 33 w 64"/>
              <a:gd name="T25" fmla="*/ 9 h 64"/>
              <a:gd name="T26" fmla="*/ 27 w 64"/>
              <a:gd name="T27" fmla="*/ 15 h 64"/>
              <a:gd name="T28" fmla="*/ 23 w 64"/>
              <a:gd name="T29" fmla="*/ 11 h 64"/>
              <a:gd name="T30" fmla="*/ 29 w 64"/>
              <a:gd name="T31" fmla="*/ 4 h 64"/>
              <a:gd name="T32" fmla="*/ 49 w 64"/>
              <a:gd name="T33" fmla="*/ 37 h 64"/>
              <a:gd name="T34" fmla="*/ 55 w 64"/>
              <a:gd name="T35" fmla="*/ 31 h 64"/>
              <a:gd name="T36" fmla="*/ 60 w 64"/>
              <a:gd name="T37" fmla="*/ 35 h 64"/>
              <a:gd name="T38" fmla="*/ 53 w 64"/>
              <a:gd name="T39" fmla="*/ 41 h 64"/>
              <a:gd name="T40" fmla="*/ 49 w 64"/>
              <a:gd name="T41"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64">
                <a:moveTo>
                  <a:pt x="55" y="26"/>
                </a:moveTo>
                <a:cubicBezTo>
                  <a:pt x="36" y="46"/>
                  <a:pt x="36" y="46"/>
                  <a:pt x="36" y="46"/>
                </a:cubicBezTo>
                <a:cubicBezTo>
                  <a:pt x="31" y="51"/>
                  <a:pt x="23" y="51"/>
                  <a:pt x="18" y="46"/>
                </a:cubicBezTo>
                <a:cubicBezTo>
                  <a:pt x="13" y="41"/>
                  <a:pt x="13" y="33"/>
                  <a:pt x="18" y="28"/>
                </a:cubicBezTo>
                <a:cubicBezTo>
                  <a:pt x="38" y="9"/>
                  <a:pt x="38" y="9"/>
                  <a:pt x="38" y="9"/>
                </a:cubicBezTo>
                <a:cubicBezTo>
                  <a:pt x="29" y="0"/>
                  <a:pt x="29" y="0"/>
                  <a:pt x="29" y="0"/>
                </a:cubicBezTo>
                <a:cubicBezTo>
                  <a:pt x="10" y="20"/>
                  <a:pt x="10" y="20"/>
                  <a:pt x="10" y="20"/>
                </a:cubicBezTo>
                <a:cubicBezTo>
                  <a:pt x="0" y="29"/>
                  <a:pt x="0" y="45"/>
                  <a:pt x="10" y="54"/>
                </a:cubicBezTo>
                <a:cubicBezTo>
                  <a:pt x="19" y="64"/>
                  <a:pt x="35" y="64"/>
                  <a:pt x="44" y="54"/>
                </a:cubicBezTo>
                <a:cubicBezTo>
                  <a:pt x="64" y="35"/>
                  <a:pt x="64" y="35"/>
                  <a:pt x="64" y="35"/>
                </a:cubicBezTo>
                <a:lnTo>
                  <a:pt x="55" y="26"/>
                </a:lnTo>
                <a:close/>
                <a:moveTo>
                  <a:pt x="29" y="4"/>
                </a:moveTo>
                <a:cubicBezTo>
                  <a:pt x="33" y="9"/>
                  <a:pt x="33" y="9"/>
                  <a:pt x="33" y="9"/>
                </a:cubicBezTo>
                <a:cubicBezTo>
                  <a:pt x="27" y="15"/>
                  <a:pt x="27" y="15"/>
                  <a:pt x="27" y="15"/>
                </a:cubicBezTo>
                <a:cubicBezTo>
                  <a:pt x="23" y="11"/>
                  <a:pt x="23" y="11"/>
                  <a:pt x="23" y="11"/>
                </a:cubicBezTo>
                <a:lnTo>
                  <a:pt x="29" y="4"/>
                </a:lnTo>
                <a:close/>
                <a:moveTo>
                  <a:pt x="49" y="37"/>
                </a:moveTo>
                <a:cubicBezTo>
                  <a:pt x="55" y="31"/>
                  <a:pt x="55" y="31"/>
                  <a:pt x="55" y="31"/>
                </a:cubicBezTo>
                <a:cubicBezTo>
                  <a:pt x="60" y="35"/>
                  <a:pt x="60" y="35"/>
                  <a:pt x="60" y="35"/>
                </a:cubicBezTo>
                <a:cubicBezTo>
                  <a:pt x="53" y="41"/>
                  <a:pt x="53" y="41"/>
                  <a:pt x="53" y="41"/>
                </a:cubicBezTo>
                <a:lnTo>
                  <a:pt x="49" y="3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71" name="Freeform 71">
            <a:extLst>
              <a:ext uri="{FF2B5EF4-FFF2-40B4-BE49-F238E27FC236}">
                <a16:creationId xmlns="" xmlns:a16="http://schemas.microsoft.com/office/drawing/2014/main" id="{256DFC3E-790A-4A96-A235-C49AE5C7D49A}"/>
              </a:ext>
            </a:extLst>
          </p:cNvPr>
          <p:cNvSpPr>
            <a:spLocks noEditPoints="1"/>
          </p:cNvSpPr>
          <p:nvPr/>
        </p:nvSpPr>
        <p:spPr bwMode="auto">
          <a:xfrm>
            <a:off x="5595615" y="2523662"/>
            <a:ext cx="308932" cy="333032"/>
          </a:xfrm>
          <a:custGeom>
            <a:avLst/>
            <a:gdLst>
              <a:gd name="T0" fmla="*/ 56 w 60"/>
              <a:gd name="T1" fmla="*/ 16 h 64"/>
              <a:gd name="T2" fmla="*/ 24 w 60"/>
              <a:gd name="T3" fmla="*/ 16 h 64"/>
              <a:gd name="T4" fmla="*/ 24 w 60"/>
              <a:gd name="T5" fmla="*/ 12 h 64"/>
              <a:gd name="T6" fmla="*/ 30 w 60"/>
              <a:gd name="T7" fmla="*/ 12 h 64"/>
              <a:gd name="T8" fmla="*/ 36 w 60"/>
              <a:gd name="T9" fmla="*/ 6 h 64"/>
              <a:gd name="T10" fmla="*/ 30 w 60"/>
              <a:gd name="T11" fmla="*/ 0 h 64"/>
              <a:gd name="T12" fmla="*/ 20 w 60"/>
              <a:gd name="T13" fmla="*/ 0 h 64"/>
              <a:gd name="T14" fmla="*/ 16 w 60"/>
              <a:gd name="T15" fmla="*/ 4 h 64"/>
              <a:gd name="T16" fmla="*/ 16 w 60"/>
              <a:gd name="T17" fmla="*/ 16 h 64"/>
              <a:gd name="T18" fmla="*/ 4 w 60"/>
              <a:gd name="T19" fmla="*/ 16 h 64"/>
              <a:gd name="T20" fmla="*/ 0 w 60"/>
              <a:gd name="T21" fmla="*/ 20 h 64"/>
              <a:gd name="T22" fmla="*/ 0 w 60"/>
              <a:gd name="T23" fmla="*/ 44 h 64"/>
              <a:gd name="T24" fmla="*/ 4 w 60"/>
              <a:gd name="T25" fmla="*/ 48 h 64"/>
              <a:gd name="T26" fmla="*/ 24 w 60"/>
              <a:gd name="T27" fmla="*/ 48 h 64"/>
              <a:gd name="T28" fmla="*/ 24 w 60"/>
              <a:gd name="T29" fmla="*/ 64 h 64"/>
              <a:gd name="T30" fmla="*/ 40 w 60"/>
              <a:gd name="T31" fmla="*/ 64 h 64"/>
              <a:gd name="T32" fmla="*/ 40 w 60"/>
              <a:gd name="T33" fmla="*/ 48 h 64"/>
              <a:gd name="T34" fmla="*/ 56 w 60"/>
              <a:gd name="T35" fmla="*/ 48 h 64"/>
              <a:gd name="T36" fmla="*/ 60 w 60"/>
              <a:gd name="T37" fmla="*/ 44 h 64"/>
              <a:gd name="T38" fmla="*/ 60 w 60"/>
              <a:gd name="T39" fmla="*/ 20 h 64"/>
              <a:gd name="T40" fmla="*/ 56 w 60"/>
              <a:gd name="T41" fmla="*/ 16 h 64"/>
              <a:gd name="T42" fmla="*/ 32 w 60"/>
              <a:gd name="T43" fmla="*/ 60 h 64"/>
              <a:gd name="T44" fmla="*/ 28 w 60"/>
              <a:gd name="T45" fmla="*/ 60 h 64"/>
              <a:gd name="T46" fmla="*/ 28 w 60"/>
              <a:gd name="T47" fmla="*/ 48 h 64"/>
              <a:gd name="T48" fmla="*/ 32 w 60"/>
              <a:gd name="T49" fmla="*/ 48 h 64"/>
              <a:gd name="T50" fmla="*/ 32 w 60"/>
              <a:gd name="T51" fmla="*/ 60 h 64"/>
              <a:gd name="T52" fmla="*/ 56 w 60"/>
              <a:gd name="T53" fmla="*/ 44 h 64"/>
              <a:gd name="T54" fmla="*/ 4 w 60"/>
              <a:gd name="T55" fmla="*/ 44 h 64"/>
              <a:gd name="T56" fmla="*/ 4 w 60"/>
              <a:gd name="T57" fmla="*/ 20 h 64"/>
              <a:gd name="T58" fmla="*/ 16 w 60"/>
              <a:gd name="T59" fmla="*/ 20 h 64"/>
              <a:gd name="T60" fmla="*/ 16 w 60"/>
              <a:gd name="T61" fmla="*/ 32 h 64"/>
              <a:gd name="T62" fmla="*/ 20 w 60"/>
              <a:gd name="T63" fmla="*/ 36 h 64"/>
              <a:gd name="T64" fmla="*/ 24 w 60"/>
              <a:gd name="T65" fmla="*/ 32 h 64"/>
              <a:gd name="T66" fmla="*/ 24 w 60"/>
              <a:gd name="T67" fmla="*/ 20 h 64"/>
              <a:gd name="T68" fmla="*/ 56 w 60"/>
              <a:gd name="T69" fmla="*/ 20 h 64"/>
              <a:gd name="T70" fmla="*/ 56 w 60"/>
              <a:gd name="T71" fmla="*/ 4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64">
                <a:moveTo>
                  <a:pt x="56" y="16"/>
                </a:moveTo>
                <a:cubicBezTo>
                  <a:pt x="24" y="16"/>
                  <a:pt x="24" y="16"/>
                  <a:pt x="24" y="16"/>
                </a:cubicBezTo>
                <a:cubicBezTo>
                  <a:pt x="24" y="12"/>
                  <a:pt x="24" y="12"/>
                  <a:pt x="24" y="12"/>
                </a:cubicBezTo>
                <a:cubicBezTo>
                  <a:pt x="30" y="12"/>
                  <a:pt x="30" y="12"/>
                  <a:pt x="30" y="12"/>
                </a:cubicBezTo>
                <a:cubicBezTo>
                  <a:pt x="33" y="12"/>
                  <a:pt x="36" y="9"/>
                  <a:pt x="36" y="6"/>
                </a:cubicBezTo>
                <a:cubicBezTo>
                  <a:pt x="36" y="3"/>
                  <a:pt x="33" y="0"/>
                  <a:pt x="30" y="0"/>
                </a:cubicBezTo>
                <a:cubicBezTo>
                  <a:pt x="20" y="0"/>
                  <a:pt x="20" y="0"/>
                  <a:pt x="20" y="0"/>
                </a:cubicBezTo>
                <a:cubicBezTo>
                  <a:pt x="18" y="0"/>
                  <a:pt x="16" y="2"/>
                  <a:pt x="16" y="4"/>
                </a:cubicBezTo>
                <a:cubicBezTo>
                  <a:pt x="16" y="16"/>
                  <a:pt x="16" y="16"/>
                  <a:pt x="16" y="16"/>
                </a:cubicBezTo>
                <a:cubicBezTo>
                  <a:pt x="4" y="16"/>
                  <a:pt x="4" y="16"/>
                  <a:pt x="4" y="16"/>
                </a:cubicBezTo>
                <a:cubicBezTo>
                  <a:pt x="2" y="16"/>
                  <a:pt x="0" y="18"/>
                  <a:pt x="0" y="20"/>
                </a:cubicBezTo>
                <a:cubicBezTo>
                  <a:pt x="0" y="44"/>
                  <a:pt x="0" y="44"/>
                  <a:pt x="0" y="44"/>
                </a:cubicBezTo>
                <a:cubicBezTo>
                  <a:pt x="0" y="46"/>
                  <a:pt x="2" y="48"/>
                  <a:pt x="4" y="48"/>
                </a:cubicBezTo>
                <a:cubicBezTo>
                  <a:pt x="24" y="48"/>
                  <a:pt x="24" y="48"/>
                  <a:pt x="24" y="48"/>
                </a:cubicBezTo>
                <a:cubicBezTo>
                  <a:pt x="24" y="64"/>
                  <a:pt x="24" y="64"/>
                  <a:pt x="24" y="64"/>
                </a:cubicBezTo>
                <a:cubicBezTo>
                  <a:pt x="40" y="64"/>
                  <a:pt x="40" y="64"/>
                  <a:pt x="40" y="64"/>
                </a:cubicBezTo>
                <a:cubicBezTo>
                  <a:pt x="40" y="48"/>
                  <a:pt x="40" y="48"/>
                  <a:pt x="40" y="48"/>
                </a:cubicBezTo>
                <a:cubicBezTo>
                  <a:pt x="56" y="48"/>
                  <a:pt x="56" y="48"/>
                  <a:pt x="56" y="48"/>
                </a:cubicBezTo>
                <a:cubicBezTo>
                  <a:pt x="58" y="48"/>
                  <a:pt x="60" y="46"/>
                  <a:pt x="60" y="44"/>
                </a:cubicBezTo>
                <a:cubicBezTo>
                  <a:pt x="60" y="20"/>
                  <a:pt x="60" y="20"/>
                  <a:pt x="60" y="20"/>
                </a:cubicBezTo>
                <a:cubicBezTo>
                  <a:pt x="60" y="18"/>
                  <a:pt x="58" y="16"/>
                  <a:pt x="56" y="16"/>
                </a:cubicBezTo>
                <a:close/>
                <a:moveTo>
                  <a:pt x="32" y="60"/>
                </a:moveTo>
                <a:cubicBezTo>
                  <a:pt x="28" y="60"/>
                  <a:pt x="28" y="60"/>
                  <a:pt x="28" y="60"/>
                </a:cubicBezTo>
                <a:cubicBezTo>
                  <a:pt x="28" y="48"/>
                  <a:pt x="28" y="48"/>
                  <a:pt x="28" y="48"/>
                </a:cubicBezTo>
                <a:cubicBezTo>
                  <a:pt x="32" y="48"/>
                  <a:pt x="32" y="48"/>
                  <a:pt x="32" y="48"/>
                </a:cubicBezTo>
                <a:lnTo>
                  <a:pt x="32" y="60"/>
                </a:lnTo>
                <a:close/>
                <a:moveTo>
                  <a:pt x="56" y="44"/>
                </a:moveTo>
                <a:cubicBezTo>
                  <a:pt x="4" y="44"/>
                  <a:pt x="4" y="44"/>
                  <a:pt x="4" y="44"/>
                </a:cubicBezTo>
                <a:cubicBezTo>
                  <a:pt x="4" y="20"/>
                  <a:pt x="4" y="20"/>
                  <a:pt x="4" y="20"/>
                </a:cubicBezTo>
                <a:cubicBezTo>
                  <a:pt x="16" y="20"/>
                  <a:pt x="16" y="20"/>
                  <a:pt x="16" y="20"/>
                </a:cubicBezTo>
                <a:cubicBezTo>
                  <a:pt x="16" y="32"/>
                  <a:pt x="16" y="32"/>
                  <a:pt x="16" y="32"/>
                </a:cubicBezTo>
                <a:cubicBezTo>
                  <a:pt x="16" y="34"/>
                  <a:pt x="18" y="36"/>
                  <a:pt x="20" y="36"/>
                </a:cubicBezTo>
                <a:cubicBezTo>
                  <a:pt x="22" y="36"/>
                  <a:pt x="24" y="34"/>
                  <a:pt x="24" y="32"/>
                </a:cubicBezTo>
                <a:cubicBezTo>
                  <a:pt x="24" y="20"/>
                  <a:pt x="24" y="20"/>
                  <a:pt x="24" y="20"/>
                </a:cubicBezTo>
                <a:cubicBezTo>
                  <a:pt x="56" y="20"/>
                  <a:pt x="56" y="20"/>
                  <a:pt x="56" y="20"/>
                </a:cubicBezTo>
                <a:lnTo>
                  <a:pt x="56" y="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72" name="Group 271">
            <a:extLst>
              <a:ext uri="{FF2B5EF4-FFF2-40B4-BE49-F238E27FC236}">
                <a16:creationId xmlns="" xmlns:a16="http://schemas.microsoft.com/office/drawing/2014/main" id="{C47E16FC-50D3-4C2B-89C7-4EE1D1561927}"/>
              </a:ext>
            </a:extLst>
          </p:cNvPr>
          <p:cNvGrpSpPr/>
          <p:nvPr/>
        </p:nvGrpSpPr>
        <p:grpSpPr>
          <a:xfrm>
            <a:off x="9729525" y="2530180"/>
            <a:ext cx="219667" cy="319994"/>
            <a:chOff x="4899492" y="2743604"/>
            <a:chExt cx="274604" cy="400024"/>
          </a:xfrm>
          <a:solidFill>
            <a:schemeClr val="tx1"/>
          </a:solidFill>
        </p:grpSpPr>
        <p:sp>
          <p:nvSpPr>
            <p:cNvPr id="273" name="Freeform 98">
              <a:extLst>
                <a:ext uri="{FF2B5EF4-FFF2-40B4-BE49-F238E27FC236}">
                  <a16:creationId xmlns="" xmlns:a16="http://schemas.microsoft.com/office/drawing/2014/main" id="{97F45C9B-5351-4046-A67F-E0B1504C7635}"/>
                </a:ext>
              </a:extLst>
            </p:cNvPr>
            <p:cNvSpPr>
              <a:spLocks noEditPoints="1"/>
            </p:cNvSpPr>
            <p:nvPr/>
          </p:nvSpPr>
          <p:spPr bwMode="auto">
            <a:xfrm>
              <a:off x="4899492" y="2743604"/>
              <a:ext cx="274604" cy="400024"/>
            </a:xfrm>
            <a:custGeom>
              <a:avLst/>
              <a:gdLst>
                <a:gd name="T0" fmla="*/ 76 w 88"/>
                <a:gd name="T1" fmla="*/ 0 h 128"/>
                <a:gd name="T2" fmla="*/ 12 w 88"/>
                <a:gd name="T3" fmla="*/ 0 h 128"/>
                <a:gd name="T4" fmla="*/ 0 w 88"/>
                <a:gd name="T5" fmla="*/ 12 h 128"/>
                <a:gd name="T6" fmla="*/ 0 w 88"/>
                <a:gd name="T7" fmla="*/ 116 h 128"/>
                <a:gd name="T8" fmla="*/ 12 w 88"/>
                <a:gd name="T9" fmla="*/ 128 h 128"/>
                <a:gd name="T10" fmla="*/ 76 w 88"/>
                <a:gd name="T11" fmla="*/ 128 h 128"/>
                <a:gd name="T12" fmla="*/ 88 w 88"/>
                <a:gd name="T13" fmla="*/ 116 h 128"/>
                <a:gd name="T14" fmla="*/ 88 w 88"/>
                <a:gd name="T15" fmla="*/ 12 h 128"/>
                <a:gd name="T16" fmla="*/ 76 w 88"/>
                <a:gd name="T17" fmla="*/ 0 h 128"/>
                <a:gd name="T18" fmla="*/ 80 w 88"/>
                <a:gd name="T19" fmla="*/ 116 h 128"/>
                <a:gd name="T20" fmla="*/ 76 w 88"/>
                <a:gd name="T21" fmla="*/ 120 h 128"/>
                <a:gd name="T22" fmla="*/ 12 w 88"/>
                <a:gd name="T23" fmla="*/ 120 h 128"/>
                <a:gd name="T24" fmla="*/ 8 w 88"/>
                <a:gd name="T25" fmla="*/ 116 h 128"/>
                <a:gd name="T26" fmla="*/ 8 w 88"/>
                <a:gd name="T27" fmla="*/ 108 h 128"/>
                <a:gd name="T28" fmla="*/ 80 w 88"/>
                <a:gd name="T29" fmla="*/ 108 h 128"/>
                <a:gd name="T30" fmla="*/ 80 w 88"/>
                <a:gd name="T31" fmla="*/ 116 h 128"/>
                <a:gd name="T32" fmla="*/ 80 w 88"/>
                <a:gd name="T33" fmla="*/ 104 h 128"/>
                <a:gd name="T34" fmla="*/ 8 w 88"/>
                <a:gd name="T35" fmla="*/ 104 h 128"/>
                <a:gd name="T36" fmla="*/ 8 w 88"/>
                <a:gd name="T37" fmla="*/ 24 h 128"/>
                <a:gd name="T38" fmla="*/ 80 w 88"/>
                <a:gd name="T39" fmla="*/ 24 h 128"/>
                <a:gd name="T40" fmla="*/ 80 w 88"/>
                <a:gd name="T41" fmla="*/ 104 h 128"/>
                <a:gd name="T42" fmla="*/ 80 w 88"/>
                <a:gd name="T43" fmla="*/ 20 h 128"/>
                <a:gd name="T44" fmla="*/ 8 w 88"/>
                <a:gd name="T45" fmla="*/ 20 h 128"/>
                <a:gd name="T46" fmla="*/ 8 w 88"/>
                <a:gd name="T47" fmla="*/ 12 h 128"/>
                <a:gd name="T48" fmla="*/ 12 w 88"/>
                <a:gd name="T49" fmla="*/ 8 h 128"/>
                <a:gd name="T50" fmla="*/ 76 w 88"/>
                <a:gd name="T51" fmla="*/ 8 h 128"/>
                <a:gd name="T52" fmla="*/ 80 w 88"/>
                <a:gd name="T53" fmla="*/ 12 h 128"/>
                <a:gd name="T54" fmla="*/ 80 w 88"/>
                <a:gd name="T55"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128">
                  <a:moveTo>
                    <a:pt x="76" y="0"/>
                  </a:moveTo>
                  <a:cubicBezTo>
                    <a:pt x="12" y="0"/>
                    <a:pt x="12" y="0"/>
                    <a:pt x="12" y="0"/>
                  </a:cubicBezTo>
                  <a:cubicBezTo>
                    <a:pt x="5" y="0"/>
                    <a:pt x="0" y="5"/>
                    <a:pt x="0" y="12"/>
                  </a:cubicBezTo>
                  <a:cubicBezTo>
                    <a:pt x="0" y="116"/>
                    <a:pt x="0" y="116"/>
                    <a:pt x="0" y="116"/>
                  </a:cubicBezTo>
                  <a:cubicBezTo>
                    <a:pt x="0" y="123"/>
                    <a:pt x="5" y="128"/>
                    <a:pt x="12" y="128"/>
                  </a:cubicBezTo>
                  <a:cubicBezTo>
                    <a:pt x="76" y="128"/>
                    <a:pt x="76" y="128"/>
                    <a:pt x="76" y="128"/>
                  </a:cubicBezTo>
                  <a:cubicBezTo>
                    <a:pt x="83" y="128"/>
                    <a:pt x="88" y="123"/>
                    <a:pt x="88" y="116"/>
                  </a:cubicBezTo>
                  <a:cubicBezTo>
                    <a:pt x="88" y="12"/>
                    <a:pt x="88" y="12"/>
                    <a:pt x="88" y="12"/>
                  </a:cubicBezTo>
                  <a:cubicBezTo>
                    <a:pt x="88" y="5"/>
                    <a:pt x="83" y="0"/>
                    <a:pt x="76" y="0"/>
                  </a:cubicBezTo>
                  <a:close/>
                  <a:moveTo>
                    <a:pt x="80" y="116"/>
                  </a:moveTo>
                  <a:cubicBezTo>
                    <a:pt x="80" y="118"/>
                    <a:pt x="78" y="120"/>
                    <a:pt x="76" y="120"/>
                  </a:cubicBezTo>
                  <a:cubicBezTo>
                    <a:pt x="12" y="120"/>
                    <a:pt x="12" y="120"/>
                    <a:pt x="12" y="120"/>
                  </a:cubicBezTo>
                  <a:cubicBezTo>
                    <a:pt x="10" y="120"/>
                    <a:pt x="8" y="118"/>
                    <a:pt x="8" y="116"/>
                  </a:cubicBezTo>
                  <a:cubicBezTo>
                    <a:pt x="8" y="108"/>
                    <a:pt x="8" y="108"/>
                    <a:pt x="8" y="108"/>
                  </a:cubicBezTo>
                  <a:cubicBezTo>
                    <a:pt x="80" y="108"/>
                    <a:pt x="80" y="108"/>
                    <a:pt x="80" y="108"/>
                  </a:cubicBezTo>
                  <a:lnTo>
                    <a:pt x="80" y="116"/>
                  </a:lnTo>
                  <a:close/>
                  <a:moveTo>
                    <a:pt x="80" y="104"/>
                  </a:moveTo>
                  <a:cubicBezTo>
                    <a:pt x="8" y="104"/>
                    <a:pt x="8" y="104"/>
                    <a:pt x="8" y="104"/>
                  </a:cubicBezTo>
                  <a:cubicBezTo>
                    <a:pt x="8" y="24"/>
                    <a:pt x="8" y="24"/>
                    <a:pt x="8" y="24"/>
                  </a:cubicBezTo>
                  <a:cubicBezTo>
                    <a:pt x="80" y="24"/>
                    <a:pt x="80" y="24"/>
                    <a:pt x="80" y="24"/>
                  </a:cubicBezTo>
                  <a:lnTo>
                    <a:pt x="80" y="104"/>
                  </a:lnTo>
                  <a:close/>
                  <a:moveTo>
                    <a:pt x="80" y="20"/>
                  </a:moveTo>
                  <a:cubicBezTo>
                    <a:pt x="8" y="20"/>
                    <a:pt x="8" y="20"/>
                    <a:pt x="8" y="20"/>
                  </a:cubicBezTo>
                  <a:cubicBezTo>
                    <a:pt x="8" y="12"/>
                    <a:pt x="8" y="12"/>
                    <a:pt x="8" y="12"/>
                  </a:cubicBezTo>
                  <a:cubicBezTo>
                    <a:pt x="8" y="10"/>
                    <a:pt x="10" y="8"/>
                    <a:pt x="12" y="8"/>
                  </a:cubicBezTo>
                  <a:cubicBezTo>
                    <a:pt x="76" y="8"/>
                    <a:pt x="76" y="8"/>
                    <a:pt x="76" y="8"/>
                  </a:cubicBezTo>
                  <a:cubicBezTo>
                    <a:pt x="78" y="8"/>
                    <a:pt x="80" y="10"/>
                    <a:pt x="80" y="12"/>
                  </a:cubicBezTo>
                  <a:lnTo>
                    <a:pt x="8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4" name="Freeform 99">
              <a:extLst>
                <a:ext uri="{FF2B5EF4-FFF2-40B4-BE49-F238E27FC236}">
                  <a16:creationId xmlns="" xmlns:a16="http://schemas.microsoft.com/office/drawing/2014/main" id="{DC9A2509-F05F-4BFB-9370-8E02579D7590}"/>
                </a:ext>
              </a:extLst>
            </p:cNvPr>
            <p:cNvSpPr>
              <a:spLocks/>
            </p:cNvSpPr>
            <p:nvPr/>
          </p:nvSpPr>
          <p:spPr bwMode="auto">
            <a:xfrm>
              <a:off x="5011709" y="2780570"/>
              <a:ext cx="50168" cy="13202"/>
            </a:xfrm>
            <a:custGeom>
              <a:avLst/>
              <a:gdLst>
                <a:gd name="T0" fmla="*/ 16 w 16"/>
                <a:gd name="T1" fmla="*/ 2 h 4"/>
                <a:gd name="T2" fmla="*/ 14 w 16"/>
                <a:gd name="T3" fmla="*/ 4 h 4"/>
                <a:gd name="T4" fmla="*/ 2 w 16"/>
                <a:gd name="T5" fmla="*/ 4 h 4"/>
                <a:gd name="T6" fmla="*/ 0 w 16"/>
                <a:gd name="T7" fmla="*/ 2 h 4"/>
                <a:gd name="T8" fmla="*/ 0 w 16"/>
                <a:gd name="T9" fmla="*/ 2 h 4"/>
                <a:gd name="T10" fmla="*/ 2 w 16"/>
                <a:gd name="T11" fmla="*/ 0 h 4"/>
                <a:gd name="T12" fmla="*/ 14 w 16"/>
                <a:gd name="T13" fmla="*/ 0 h 4"/>
                <a:gd name="T14" fmla="*/ 16 w 16"/>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
                  <a:moveTo>
                    <a:pt x="16" y="2"/>
                  </a:moveTo>
                  <a:cubicBezTo>
                    <a:pt x="16" y="3"/>
                    <a:pt x="15" y="4"/>
                    <a:pt x="14" y="4"/>
                  </a:cubicBezTo>
                  <a:cubicBezTo>
                    <a:pt x="2" y="4"/>
                    <a:pt x="2" y="4"/>
                    <a:pt x="2" y="4"/>
                  </a:cubicBezTo>
                  <a:cubicBezTo>
                    <a:pt x="1" y="4"/>
                    <a:pt x="0" y="3"/>
                    <a:pt x="0" y="2"/>
                  </a:cubicBezTo>
                  <a:cubicBezTo>
                    <a:pt x="0" y="2"/>
                    <a:pt x="0" y="2"/>
                    <a:pt x="0" y="2"/>
                  </a:cubicBezTo>
                  <a:cubicBezTo>
                    <a:pt x="0" y="1"/>
                    <a:pt x="1" y="0"/>
                    <a:pt x="2" y="0"/>
                  </a:cubicBezTo>
                  <a:cubicBezTo>
                    <a:pt x="14" y="0"/>
                    <a:pt x="14" y="0"/>
                    <a:pt x="14" y="0"/>
                  </a:cubicBezTo>
                  <a:cubicBezTo>
                    <a:pt x="15" y="0"/>
                    <a:pt x="16" y="1"/>
                    <a:pt x="1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00">
              <a:extLst>
                <a:ext uri="{FF2B5EF4-FFF2-40B4-BE49-F238E27FC236}">
                  <a16:creationId xmlns="" xmlns:a16="http://schemas.microsoft.com/office/drawing/2014/main" id="{31FAFD0A-B8F7-433A-A9E6-76A2AC28962C}"/>
                </a:ext>
              </a:extLst>
            </p:cNvPr>
            <p:cNvSpPr>
              <a:spLocks/>
            </p:cNvSpPr>
            <p:nvPr/>
          </p:nvSpPr>
          <p:spPr bwMode="auto">
            <a:xfrm>
              <a:off x="5023591" y="3093459"/>
              <a:ext cx="25084" cy="11882"/>
            </a:xfrm>
            <a:custGeom>
              <a:avLst/>
              <a:gdLst>
                <a:gd name="T0" fmla="*/ 8 w 8"/>
                <a:gd name="T1" fmla="*/ 2 h 4"/>
                <a:gd name="T2" fmla="*/ 6 w 8"/>
                <a:gd name="T3" fmla="*/ 4 h 4"/>
                <a:gd name="T4" fmla="*/ 2 w 8"/>
                <a:gd name="T5" fmla="*/ 4 h 4"/>
                <a:gd name="T6" fmla="*/ 0 w 8"/>
                <a:gd name="T7" fmla="*/ 2 h 4"/>
                <a:gd name="T8" fmla="*/ 0 w 8"/>
                <a:gd name="T9" fmla="*/ 2 h 4"/>
                <a:gd name="T10" fmla="*/ 2 w 8"/>
                <a:gd name="T11" fmla="*/ 0 h 4"/>
                <a:gd name="T12" fmla="*/ 6 w 8"/>
                <a:gd name="T13" fmla="*/ 0 h 4"/>
                <a:gd name="T14" fmla="*/ 8 w 8"/>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8" y="2"/>
                  </a:moveTo>
                  <a:cubicBezTo>
                    <a:pt x="8" y="3"/>
                    <a:pt x="7" y="4"/>
                    <a:pt x="6" y="4"/>
                  </a:cubicBezTo>
                  <a:cubicBezTo>
                    <a:pt x="2" y="4"/>
                    <a:pt x="2" y="4"/>
                    <a:pt x="2" y="4"/>
                  </a:cubicBezTo>
                  <a:cubicBezTo>
                    <a:pt x="1" y="4"/>
                    <a:pt x="0" y="3"/>
                    <a:pt x="0" y="2"/>
                  </a:cubicBezTo>
                  <a:cubicBezTo>
                    <a:pt x="0" y="2"/>
                    <a:pt x="0" y="2"/>
                    <a:pt x="0" y="2"/>
                  </a:cubicBezTo>
                  <a:cubicBezTo>
                    <a:pt x="0" y="1"/>
                    <a:pt x="1" y="0"/>
                    <a:pt x="2" y="0"/>
                  </a:cubicBezTo>
                  <a:cubicBezTo>
                    <a:pt x="6" y="0"/>
                    <a:pt x="6" y="0"/>
                    <a:pt x="6" y="0"/>
                  </a:cubicBezTo>
                  <a:cubicBezTo>
                    <a:pt x="7" y="0"/>
                    <a:pt x="8" y="1"/>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2677684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 xmlns:a16="http://schemas.microsoft.com/office/drawing/2014/main" id="{578F9157-D7F7-4010-81CE-CC0F3884AD29}"/>
              </a:ext>
            </a:extLst>
          </p:cNvPr>
          <p:cNvGrpSpPr/>
          <p:nvPr/>
        </p:nvGrpSpPr>
        <p:grpSpPr>
          <a:xfrm>
            <a:off x="3167582" y="1717827"/>
            <a:ext cx="232225" cy="333757"/>
            <a:chOff x="9132888" y="2062163"/>
            <a:chExt cx="341312" cy="490537"/>
          </a:xfrm>
          <a:solidFill>
            <a:schemeClr val="tx1"/>
          </a:solidFill>
        </p:grpSpPr>
        <p:sp>
          <p:nvSpPr>
            <p:cNvPr id="4" name="Freeform 326">
              <a:extLst>
                <a:ext uri="{FF2B5EF4-FFF2-40B4-BE49-F238E27FC236}">
                  <a16:creationId xmlns="" xmlns:a16="http://schemas.microsoft.com/office/drawing/2014/main" id="{3261555F-529D-4ABA-8E23-59DB84F4094A}"/>
                </a:ext>
              </a:extLst>
            </p:cNvPr>
            <p:cNvSpPr>
              <a:spLocks noEditPoints="1"/>
            </p:cNvSpPr>
            <p:nvPr/>
          </p:nvSpPr>
          <p:spPr bwMode="auto">
            <a:xfrm>
              <a:off x="9132888" y="2062163"/>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 name="Freeform 327">
              <a:extLst>
                <a:ext uri="{FF2B5EF4-FFF2-40B4-BE49-F238E27FC236}">
                  <a16:creationId xmlns="" xmlns:a16="http://schemas.microsoft.com/office/drawing/2014/main" id="{0AE04A41-0D74-4DD4-B0E8-040F7ABE2C6D}"/>
                </a:ext>
              </a:extLst>
            </p:cNvPr>
            <p:cNvSpPr>
              <a:spLocks/>
            </p:cNvSpPr>
            <p:nvPr/>
          </p:nvSpPr>
          <p:spPr bwMode="auto">
            <a:xfrm>
              <a:off x="9209088" y="213836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 name="Group 5">
            <a:extLst>
              <a:ext uri="{FF2B5EF4-FFF2-40B4-BE49-F238E27FC236}">
                <a16:creationId xmlns="" xmlns:a16="http://schemas.microsoft.com/office/drawing/2014/main" id="{98DC2215-CED1-422B-A76E-BEC338F7595C}"/>
              </a:ext>
            </a:extLst>
          </p:cNvPr>
          <p:cNvGrpSpPr/>
          <p:nvPr/>
        </p:nvGrpSpPr>
        <p:grpSpPr>
          <a:xfrm>
            <a:off x="8895759" y="1023582"/>
            <a:ext cx="274321" cy="382540"/>
            <a:chOff x="6924675" y="5064125"/>
            <a:chExt cx="346075" cy="482600"/>
          </a:xfrm>
          <a:solidFill>
            <a:schemeClr val="tx1"/>
          </a:solidFill>
        </p:grpSpPr>
        <p:sp>
          <p:nvSpPr>
            <p:cNvPr id="7" name="Freeform 331">
              <a:extLst>
                <a:ext uri="{FF2B5EF4-FFF2-40B4-BE49-F238E27FC236}">
                  <a16:creationId xmlns="" xmlns:a16="http://schemas.microsoft.com/office/drawing/2014/main" id="{597C7FBE-9A18-448C-83E4-7BC18CCD8AC5}"/>
                </a:ext>
              </a:extLst>
            </p:cNvPr>
            <p:cNvSpPr>
              <a:spLocks noEditPoints="1"/>
            </p:cNvSpPr>
            <p:nvPr/>
          </p:nvSpPr>
          <p:spPr bwMode="auto">
            <a:xfrm>
              <a:off x="6924675" y="5064125"/>
              <a:ext cx="346075" cy="482600"/>
            </a:xfrm>
            <a:custGeom>
              <a:avLst/>
              <a:gdLst>
                <a:gd name="T0" fmla="*/ 68 w 92"/>
                <a:gd name="T1" fmla="*/ 36 h 128"/>
                <a:gd name="T2" fmla="*/ 60 w 92"/>
                <a:gd name="T3" fmla="*/ 56 h 128"/>
                <a:gd name="T4" fmla="*/ 44 w 92"/>
                <a:gd name="T5" fmla="*/ 20 h 128"/>
                <a:gd name="T6" fmla="*/ 36 w 92"/>
                <a:gd name="T7" fmla="*/ 44 h 128"/>
                <a:gd name="T8" fmla="*/ 4 w 92"/>
                <a:gd name="T9" fmla="*/ 0 h 128"/>
                <a:gd name="T10" fmla="*/ 0 w 92"/>
                <a:gd name="T11" fmla="*/ 92 h 128"/>
                <a:gd name="T12" fmla="*/ 40 w 92"/>
                <a:gd name="T13" fmla="*/ 128 h 128"/>
                <a:gd name="T14" fmla="*/ 86 w 92"/>
                <a:gd name="T15" fmla="*/ 100 h 128"/>
                <a:gd name="T16" fmla="*/ 68 w 92"/>
                <a:gd name="T17" fmla="*/ 36 h 128"/>
                <a:gd name="T18" fmla="*/ 79 w 92"/>
                <a:gd name="T19" fmla="*/ 98 h 128"/>
                <a:gd name="T20" fmla="*/ 40 w 92"/>
                <a:gd name="T21" fmla="*/ 120 h 128"/>
                <a:gd name="T22" fmla="*/ 8 w 92"/>
                <a:gd name="T23" fmla="*/ 92 h 128"/>
                <a:gd name="T24" fmla="*/ 12 w 92"/>
                <a:gd name="T25" fmla="*/ 63 h 128"/>
                <a:gd name="T26" fmla="*/ 16 w 92"/>
                <a:gd name="T27" fmla="*/ 23 h 128"/>
                <a:gd name="T28" fmla="*/ 33 w 92"/>
                <a:gd name="T29" fmla="*/ 63 h 128"/>
                <a:gd name="T30" fmla="*/ 47 w 92"/>
                <a:gd name="T31" fmla="*/ 39 h 128"/>
                <a:gd name="T32" fmla="*/ 52 w 92"/>
                <a:gd name="T33" fmla="*/ 76 h 128"/>
                <a:gd name="T34" fmla="*/ 71 w 92"/>
                <a:gd name="T35" fmla="*/ 54 h 128"/>
                <a:gd name="T36" fmla="*/ 79 w 92"/>
                <a:gd name="T37"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128">
                  <a:moveTo>
                    <a:pt x="68" y="36"/>
                  </a:moveTo>
                  <a:cubicBezTo>
                    <a:pt x="68" y="47"/>
                    <a:pt x="60" y="56"/>
                    <a:pt x="60" y="56"/>
                  </a:cubicBezTo>
                  <a:cubicBezTo>
                    <a:pt x="60" y="36"/>
                    <a:pt x="44" y="20"/>
                    <a:pt x="44" y="20"/>
                  </a:cubicBezTo>
                  <a:cubicBezTo>
                    <a:pt x="44" y="20"/>
                    <a:pt x="44" y="32"/>
                    <a:pt x="36" y="44"/>
                  </a:cubicBezTo>
                  <a:cubicBezTo>
                    <a:pt x="28" y="16"/>
                    <a:pt x="4" y="0"/>
                    <a:pt x="4" y="0"/>
                  </a:cubicBezTo>
                  <a:cubicBezTo>
                    <a:pt x="16" y="44"/>
                    <a:pt x="0" y="60"/>
                    <a:pt x="0" y="92"/>
                  </a:cubicBezTo>
                  <a:cubicBezTo>
                    <a:pt x="0" y="110"/>
                    <a:pt x="16" y="128"/>
                    <a:pt x="40" y="128"/>
                  </a:cubicBezTo>
                  <a:cubicBezTo>
                    <a:pt x="76" y="128"/>
                    <a:pt x="83" y="115"/>
                    <a:pt x="86" y="100"/>
                  </a:cubicBezTo>
                  <a:cubicBezTo>
                    <a:pt x="92" y="80"/>
                    <a:pt x="84" y="56"/>
                    <a:pt x="68" y="36"/>
                  </a:cubicBezTo>
                  <a:close/>
                  <a:moveTo>
                    <a:pt x="79" y="98"/>
                  </a:moveTo>
                  <a:cubicBezTo>
                    <a:pt x="76" y="108"/>
                    <a:pt x="73" y="120"/>
                    <a:pt x="40" y="120"/>
                  </a:cubicBezTo>
                  <a:cubicBezTo>
                    <a:pt x="20" y="120"/>
                    <a:pt x="8" y="106"/>
                    <a:pt x="8" y="92"/>
                  </a:cubicBezTo>
                  <a:cubicBezTo>
                    <a:pt x="8" y="81"/>
                    <a:pt x="10" y="72"/>
                    <a:pt x="12" y="63"/>
                  </a:cubicBezTo>
                  <a:cubicBezTo>
                    <a:pt x="15" y="51"/>
                    <a:pt x="17" y="39"/>
                    <a:pt x="16" y="23"/>
                  </a:cubicBezTo>
                  <a:cubicBezTo>
                    <a:pt x="29" y="40"/>
                    <a:pt x="33" y="63"/>
                    <a:pt x="33" y="63"/>
                  </a:cubicBezTo>
                  <a:cubicBezTo>
                    <a:pt x="33" y="63"/>
                    <a:pt x="44" y="47"/>
                    <a:pt x="47" y="39"/>
                  </a:cubicBezTo>
                  <a:cubicBezTo>
                    <a:pt x="50" y="44"/>
                    <a:pt x="52" y="60"/>
                    <a:pt x="52" y="76"/>
                  </a:cubicBezTo>
                  <a:cubicBezTo>
                    <a:pt x="52" y="76"/>
                    <a:pt x="63" y="67"/>
                    <a:pt x="71" y="54"/>
                  </a:cubicBezTo>
                  <a:cubicBezTo>
                    <a:pt x="79" y="69"/>
                    <a:pt x="82" y="85"/>
                    <a:pt x="79" y="9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 name="Freeform 332">
              <a:extLst>
                <a:ext uri="{FF2B5EF4-FFF2-40B4-BE49-F238E27FC236}">
                  <a16:creationId xmlns="" xmlns:a16="http://schemas.microsoft.com/office/drawing/2014/main" id="{6DB8FEB7-9215-4C3D-8993-47F87778ABBD}"/>
                </a:ext>
              </a:extLst>
            </p:cNvPr>
            <p:cNvSpPr>
              <a:spLocks/>
            </p:cNvSpPr>
            <p:nvPr/>
          </p:nvSpPr>
          <p:spPr bwMode="auto">
            <a:xfrm>
              <a:off x="6981825" y="5272088"/>
              <a:ext cx="214313" cy="173038"/>
            </a:xfrm>
            <a:custGeom>
              <a:avLst/>
              <a:gdLst>
                <a:gd name="T0" fmla="*/ 55 w 57"/>
                <a:gd name="T1" fmla="*/ 12 h 46"/>
                <a:gd name="T2" fmla="*/ 51 w 57"/>
                <a:gd name="T3" fmla="*/ 16 h 46"/>
                <a:gd name="T4" fmla="*/ 32 w 57"/>
                <a:gd name="T5" fmla="*/ 31 h 46"/>
                <a:gd name="T6" fmla="*/ 30 w 57"/>
                <a:gd name="T7" fmla="*/ 14 h 46"/>
                <a:gd name="T8" fmla="*/ 30 w 57"/>
                <a:gd name="T9" fmla="*/ 7 h 46"/>
                <a:gd name="T10" fmla="*/ 24 w 57"/>
                <a:gd name="T11" fmla="*/ 16 h 46"/>
                <a:gd name="T12" fmla="*/ 17 w 57"/>
                <a:gd name="T13" fmla="*/ 26 h 46"/>
                <a:gd name="T14" fmla="*/ 9 w 57"/>
                <a:gd name="T15" fmla="*/ 5 h 46"/>
                <a:gd name="T16" fmla="*/ 7 w 57"/>
                <a:gd name="T17" fmla="*/ 0 h 46"/>
                <a:gd name="T18" fmla="*/ 5 w 57"/>
                <a:gd name="T19" fmla="*/ 6 h 46"/>
                <a:gd name="T20" fmla="*/ 0 w 57"/>
                <a:gd name="T21" fmla="*/ 40 h 46"/>
                <a:gd name="T22" fmla="*/ 2 w 57"/>
                <a:gd name="T23" fmla="*/ 42 h 46"/>
                <a:gd name="T24" fmla="*/ 4 w 57"/>
                <a:gd name="T25" fmla="*/ 40 h 46"/>
                <a:gd name="T26" fmla="*/ 7 w 57"/>
                <a:gd name="T27" fmla="*/ 12 h 46"/>
                <a:gd name="T28" fmla="*/ 15 w 57"/>
                <a:gd name="T29" fmla="*/ 31 h 46"/>
                <a:gd name="T30" fmla="*/ 16 w 57"/>
                <a:gd name="T31" fmla="*/ 34 h 46"/>
                <a:gd name="T32" fmla="*/ 18 w 57"/>
                <a:gd name="T33" fmla="*/ 31 h 46"/>
                <a:gd name="T34" fmla="*/ 26 w 57"/>
                <a:gd name="T35" fmla="*/ 20 h 46"/>
                <a:gd name="T36" fmla="*/ 29 w 57"/>
                <a:gd name="T37" fmla="*/ 34 h 46"/>
                <a:gd name="T38" fmla="*/ 30 w 57"/>
                <a:gd name="T39" fmla="*/ 37 h 46"/>
                <a:gd name="T40" fmla="*/ 32 w 57"/>
                <a:gd name="T41" fmla="*/ 36 h 46"/>
                <a:gd name="T42" fmla="*/ 52 w 57"/>
                <a:gd name="T43" fmla="*/ 21 h 46"/>
                <a:gd name="T44" fmla="*/ 49 w 57"/>
                <a:gd name="T45" fmla="*/ 43 h 46"/>
                <a:gd name="T46" fmla="*/ 51 w 57"/>
                <a:gd name="T47" fmla="*/ 45 h 46"/>
                <a:gd name="T48" fmla="*/ 51 w 57"/>
                <a:gd name="T49" fmla="*/ 46 h 46"/>
                <a:gd name="T50" fmla="*/ 53 w 57"/>
                <a:gd name="T51" fmla="*/ 44 h 46"/>
                <a:gd name="T52" fmla="*/ 55 w 57"/>
                <a:gd name="T53" fmla="*/ 16 h 46"/>
                <a:gd name="T54" fmla="*/ 55 w 57"/>
                <a:gd name="T55"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46">
                  <a:moveTo>
                    <a:pt x="55" y="12"/>
                  </a:moveTo>
                  <a:cubicBezTo>
                    <a:pt x="51" y="16"/>
                    <a:pt x="51" y="16"/>
                    <a:pt x="51" y="16"/>
                  </a:cubicBezTo>
                  <a:cubicBezTo>
                    <a:pt x="47" y="21"/>
                    <a:pt x="43" y="26"/>
                    <a:pt x="32" y="31"/>
                  </a:cubicBezTo>
                  <a:cubicBezTo>
                    <a:pt x="31" y="26"/>
                    <a:pt x="30" y="21"/>
                    <a:pt x="30" y="14"/>
                  </a:cubicBezTo>
                  <a:cubicBezTo>
                    <a:pt x="30" y="7"/>
                    <a:pt x="30" y="7"/>
                    <a:pt x="30" y="7"/>
                  </a:cubicBezTo>
                  <a:cubicBezTo>
                    <a:pt x="24" y="16"/>
                    <a:pt x="24" y="16"/>
                    <a:pt x="24" y="16"/>
                  </a:cubicBezTo>
                  <a:cubicBezTo>
                    <a:pt x="21" y="20"/>
                    <a:pt x="20" y="22"/>
                    <a:pt x="17" y="26"/>
                  </a:cubicBezTo>
                  <a:cubicBezTo>
                    <a:pt x="13" y="17"/>
                    <a:pt x="11" y="11"/>
                    <a:pt x="9" y="5"/>
                  </a:cubicBezTo>
                  <a:cubicBezTo>
                    <a:pt x="7" y="0"/>
                    <a:pt x="7" y="0"/>
                    <a:pt x="7" y="0"/>
                  </a:cubicBezTo>
                  <a:cubicBezTo>
                    <a:pt x="5" y="6"/>
                    <a:pt x="5" y="6"/>
                    <a:pt x="5" y="6"/>
                  </a:cubicBezTo>
                  <a:cubicBezTo>
                    <a:pt x="2" y="13"/>
                    <a:pt x="0" y="21"/>
                    <a:pt x="0" y="40"/>
                  </a:cubicBezTo>
                  <a:cubicBezTo>
                    <a:pt x="0" y="41"/>
                    <a:pt x="0" y="42"/>
                    <a:pt x="2" y="42"/>
                  </a:cubicBezTo>
                  <a:cubicBezTo>
                    <a:pt x="3" y="42"/>
                    <a:pt x="4" y="41"/>
                    <a:pt x="4" y="40"/>
                  </a:cubicBezTo>
                  <a:cubicBezTo>
                    <a:pt x="4" y="25"/>
                    <a:pt x="5" y="18"/>
                    <a:pt x="7" y="12"/>
                  </a:cubicBezTo>
                  <a:cubicBezTo>
                    <a:pt x="9" y="17"/>
                    <a:pt x="12" y="23"/>
                    <a:pt x="15" y="31"/>
                  </a:cubicBezTo>
                  <a:cubicBezTo>
                    <a:pt x="16" y="34"/>
                    <a:pt x="16" y="34"/>
                    <a:pt x="16" y="34"/>
                  </a:cubicBezTo>
                  <a:cubicBezTo>
                    <a:pt x="18" y="31"/>
                    <a:pt x="18" y="31"/>
                    <a:pt x="18" y="31"/>
                  </a:cubicBezTo>
                  <a:cubicBezTo>
                    <a:pt x="22" y="27"/>
                    <a:pt x="24" y="24"/>
                    <a:pt x="26" y="20"/>
                  </a:cubicBezTo>
                  <a:cubicBezTo>
                    <a:pt x="27" y="26"/>
                    <a:pt x="28" y="30"/>
                    <a:pt x="29" y="34"/>
                  </a:cubicBezTo>
                  <a:cubicBezTo>
                    <a:pt x="30" y="37"/>
                    <a:pt x="30" y="37"/>
                    <a:pt x="30" y="37"/>
                  </a:cubicBezTo>
                  <a:cubicBezTo>
                    <a:pt x="32" y="36"/>
                    <a:pt x="32" y="36"/>
                    <a:pt x="32" y="36"/>
                  </a:cubicBezTo>
                  <a:cubicBezTo>
                    <a:pt x="43" y="31"/>
                    <a:pt x="48" y="26"/>
                    <a:pt x="52" y="21"/>
                  </a:cubicBezTo>
                  <a:cubicBezTo>
                    <a:pt x="53" y="29"/>
                    <a:pt x="52" y="37"/>
                    <a:pt x="49" y="43"/>
                  </a:cubicBezTo>
                  <a:cubicBezTo>
                    <a:pt x="49" y="44"/>
                    <a:pt x="49" y="45"/>
                    <a:pt x="51" y="45"/>
                  </a:cubicBezTo>
                  <a:cubicBezTo>
                    <a:pt x="51" y="45"/>
                    <a:pt x="51" y="46"/>
                    <a:pt x="51" y="46"/>
                  </a:cubicBezTo>
                  <a:cubicBezTo>
                    <a:pt x="52" y="46"/>
                    <a:pt x="53" y="45"/>
                    <a:pt x="53" y="44"/>
                  </a:cubicBezTo>
                  <a:cubicBezTo>
                    <a:pt x="56" y="37"/>
                    <a:pt x="57" y="26"/>
                    <a:pt x="55" y="16"/>
                  </a:cubicBezTo>
                  <a:lnTo>
                    <a:pt x="55"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 name="Group 8">
            <a:extLst>
              <a:ext uri="{FF2B5EF4-FFF2-40B4-BE49-F238E27FC236}">
                <a16:creationId xmlns="" xmlns:a16="http://schemas.microsoft.com/office/drawing/2014/main" id="{9A708050-1283-4D71-9EB0-042047566CF2}"/>
              </a:ext>
            </a:extLst>
          </p:cNvPr>
          <p:cNvGrpSpPr/>
          <p:nvPr/>
        </p:nvGrpSpPr>
        <p:grpSpPr>
          <a:xfrm>
            <a:off x="6391179" y="1023582"/>
            <a:ext cx="383799" cy="382541"/>
            <a:chOff x="3959225" y="5064125"/>
            <a:chExt cx="484188" cy="482601"/>
          </a:xfrm>
          <a:solidFill>
            <a:schemeClr val="tx1"/>
          </a:solidFill>
        </p:grpSpPr>
        <p:sp>
          <p:nvSpPr>
            <p:cNvPr id="10" name="Freeform 333">
              <a:extLst>
                <a:ext uri="{FF2B5EF4-FFF2-40B4-BE49-F238E27FC236}">
                  <a16:creationId xmlns="" xmlns:a16="http://schemas.microsoft.com/office/drawing/2014/main" id="{5914A53B-16D9-4F71-BD68-F5F93DE8314E}"/>
                </a:ext>
              </a:extLst>
            </p:cNvPr>
            <p:cNvSpPr>
              <a:spLocks noEditPoints="1"/>
            </p:cNvSpPr>
            <p:nvPr/>
          </p:nvSpPr>
          <p:spPr bwMode="auto">
            <a:xfrm>
              <a:off x="3959225" y="5110163"/>
              <a:ext cx="442913" cy="436563"/>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 name="Freeform 334">
              <a:extLst>
                <a:ext uri="{FF2B5EF4-FFF2-40B4-BE49-F238E27FC236}">
                  <a16:creationId xmlns="" xmlns:a16="http://schemas.microsoft.com/office/drawing/2014/main" id="{22AD2F52-7E85-4E97-8366-6586CA4AE5B3}"/>
                </a:ext>
              </a:extLst>
            </p:cNvPr>
            <p:cNvSpPr>
              <a:spLocks noEditPoints="1"/>
            </p:cNvSpPr>
            <p:nvPr/>
          </p:nvSpPr>
          <p:spPr bwMode="auto">
            <a:xfrm>
              <a:off x="4173538" y="5305425"/>
              <a:ext cx="74613" cy="74613"/>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 name="Freeform 335">
              <a:extLst>
                <a:ext uri="{FF2B5EF4-FFF2-40B4-BE49-F238E27FC236}">
                  <a16:creationId xmlns="" xmlns:a16="http://schemas.microsoft.com/office/drawing/2014/main" id="{FD02D90A-C05F-46B2-8FC6-9035DD419BAB}"/>
                </a:ext>
              </a:extLst>
            </p:cNvPr>
            <p:cNvSpPr>
              <a:spLocks noEditPoints="1"/>
            </p:cNvSpPr>
            <p:nvPr/>
          </p:nvSpPr>
          <p:spPr bwMode="auto">
            <a:xfrm>
              <a:off x="4368800" y="5064125"/>
              <a:ext cx="74613"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 name="Freeform 336">
              <a:extLst>
                <a:ext uri="{FF2B5EF4-FFF2-40B4-BE49-F238E27FC236}">
                  <a16:creationId xmlns="" xmlns:a16="http://schemas.microsoft.com/office/drawing/2014/main" id="{53FB9145-A2B6-4875-BF55-6A727AB80932}"/>
                </a:ext>
              </a:extLst>
            </p:cNvPr>
            <p:cNvSpPr>
              <a:spLocks noEditPoints="1"/>
            </p:cNvSpPr>
            <p:nvPr/>
          </p:nvSpPr>
          <p:spPr bwMode="auto">
            <a:xfrm>
              <a:off x="4083050" y="5289550"/>
              <a:ext cx="60325"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 name="Oval 337">
              <a:extLst>
                <a:ext uri="{FF2B5EF4-FFF2-40B4-BE49-F238E27FC236}">
                  <a16:creationId xmlns="" xmlns:a16="http://schemas.microsoft.com/office/drawing/2014/main" id="{805D5F6C-7DE3-4C01-8CE3-D3DFE3D59650}"/>
                </a:ext>
              </a:extLst>
            </p:cNvPr>
            <p:cNvSpPr>
              <a:spLocks noChangeArrowheads="1"/>
            </p:cNvSpPr>
            <p:nvPr/>
          </p:nvSpPr>
          <p:spPr bwMode="auto">
            <a:xfrm>
              <a:off x="4143375" y="5395913"/>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 name="Oval 338">
              <a:extLst>
                <a:ext uri="{FF2B5EF4-FFF2-40B4-BE49-F238E27FC236}">
                  <a16:creationId xmlns="" xmlns:a16="http://schemas.microsoft.com/office/drawing/2014/main" id="{57A80010-CB11-4D46-B4F9-6ABF75DBCC8F}"/>
                </a:ext>
              </a:extLst>
            </p:cNvPr>
            <p:cNvSpPr>
              <a:spLocks noChangeArrowheads="1"/>
            </p:cNvSpPr>
            <p:nvPr/>
          </p:nvSpPr>
          <p:spPr bwMode="auto">
            <a:xfrm>
              <a:off x="4384675" y="5170488"/>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6" name="Group 15">
            <a:extLst>
              <a:ext uri="{FF2B5EF4-FFF2-40B4-BE49-F238E27FC236}">
                <a16:creationId xmlns="" xmlns:a16="http://schemas.microsoft.com/office/drawing/2014/main" id="{7F0BF42B-6F42-4031-84BC-5253BA875BBB}"/>
              </a:ext>
            </a:extLst>
          </p:cNvPr>
          <p:cNvGrpSpPr/>
          <p:nvPr/>
        </p:nvGrpSpPr>
        <p:grpSpPr>
          <a:xfrm>
            <a:off x="6452209" y="1694065"/>
            <a:ext cx="261738" cy="381282"/>
            <a:chOff x="7902575" y="3140075"/>
            <a:chExt cx="330200" cy="481013"/>
          </a:xfrm>
          <a:solidFill>
            <a:schemeClr val="tx1"/>
          </a:solidFill>
        </p:grpSpPr>
        <p:sp>
          <p:nvSpPr>
            <p:cNvPr id="17" name="Oval 339">
              <a:extLst>
                <a:ext uri="{FF2B5EF4-FFF2-40B4-BE49-F238E27FC236}">
                  <a16:creationId xmlns="" xmlns:a16="http://schemas.microsoft.com/office/drawing/2014/main" id="{E4CB8687-13A0-4234-BB16-3391AC44CC18}"/>
                </a:ext>
              </a:extLst>
            </p:cNvPr>
            <p:cNvSpPr>
              <a:spLocks noChangeArrowheads="1"/>
            </p:cNvSpPr>
            <p:nvPr/>
          </p:nvSpPr>
          <p:spPr bwMode="auto">
            <a:xfrm>
              <a:off x="8037513" y="3275013"/>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 name="Oval 340">
              <a:extLst>
                <a:ext uri="{FF2B5EF4-FFF2-40B4-BE49-F238E27FC236}">
                  <a16:creationId xmlns="" xmlns:a16="http://schemas.microsoft.com/office/drawing/2014/main" id="{C0BB555A-C592-4F94-89CC-8C2A8B0FE0BB}"/>
                </a:ext>
              </a:extLst>
            </p:cNvPr>
            <p:cNvSpPr>
              <a:spLocks noChangeArrowheads="1"/>
            </p:cNvSpPr>
            <p:nvPr/>
          </p:nvSpPr>
          <p:spPr bwMode="auto">
            <a:xfrm>
              <a:off x="8037513" y="3454400"/>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 name="Oval 341">
              <a:extLst>
                <a:ext uri="{FF2B5EF4-FFF2-40B4-BE49-F238E27FC236}">
                  <a16:creationId xmlns="" xmlns:a16="http://schemas.microsoft.com/office/drawing/2014/main" id="{9D587278-0775-43B9-A154-576909893796}"/>
                </a:ext>
              </a:extLst>
            </p:cNvPr>
            <p:cNvSpPr>
              <a:spLocks noChangeArrowheads="1"/>
            </p:cNvSpPr>
            <p:nvPr/>
          </p:nvSpPr>
          <p:spPr bwMode="auto">
            <a:xfrm>
              <a:off x="7947025" y="3365500"/>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 name="Oval 342">
              <a:extLst>
                <a:ext uri="{FF2B5EF4-FFF2-40B4-BE49-F238E27FC236}">
                  <a16:creationId xmlns="" xmlns:a16="http://schemas.microsoft.com/office/drawing/2014/main" id="{E8446FE2-253C-4812-B201-AF433B1FBC3E}"/>
                </a:ext>
              </a:extLst>
            </p:cNvPr>
            <p:cNvSpPr>
              <a:spLocks noChangeArrowheads="1"/>
            </p:cNvSpPr>
            <p:nvPr/>
          </p:nvSpPr>
          <p:spPr bwMode="auto">
            <a:xfrm>
              <a:off x="8128000" y="3365500"/>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 name="Freeform 343">
              <a:extLst>
                <a:ext uri="{FF2B5EF4-FFF2-40B4-BE49-F238E27FC236}">
                  <a16:creationId xmlns="" xmlns:a16="http://schemas.microsoft.com/office/drawing/2014/main" id="{15D5984D-37B3-4848-A73E-3C90AC69CC23}"/>
                </a:ext>
              </a:extLst>
            </p:cNvPr>
            <p:cNvSpPr>
              <a:spLocks/>
            </p:cNvSpPr>
            <p:nvPr/>
          </p:nvSpPr>
          <p:spPr bwMode="auto">
            <a:xfrm>
              <a:off x="7974013" y="3429000"/>
              <a:ext cx="30163"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 name="Freeform 344">
              <a:extLst>
                <a:ext uri="{FF2B5EF4-FFF2-40B4-BE49-F238E27FC236}">
                  <a16:creationId xmlns="" xmlns:a16="http://schemas.microsoft.com/office/drawing/2014/main" id="{D851B45C-5D23-49E6-8F4E-9744FE10B35E}"/>
                </a:ext>
              </a:extLst>
            </p:cNvPr>
            <p:cNvSpPr>
              <a:spLocks/>
            </p:cNvSpPr>
            <p:nvPr/>
          </p:nvSpPr>
          <p:spPr bwMode="auto">
            <a:xfrm>
              <a:off x="7974013" y="3300413"/>
              <a:ext cx="30163"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 name="Freeform 345">
              <a:extLst>
                <a:ext uri="{FF2B5EF4-FFF2-40B4-BE49-F238E27FC236}">
                  <a16:creationId xmlns="" xmlns:a16="http://schemas.microsoft.com/office/drawing/2014/main" id="{A423A961-9227-4054-B894-A9755A836BCE}"/>
                </a:ext>
              </a:extLst>
            </p:cNvPr>
            <p:cNvSpPr>
              <a:spLocks/>
            </p:cNvSpPr>
            <p:nvPr/>
          </p:nvSpPr>
          <p:spPr bwMode="auto">
            <a:xfrm>
              <a:off x="8101013" y="3429000"/>
              <a:ext cx="30163"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 name="Freeform 346">
              <a:extLst>
                <a:ext uri="{FF2B5EF4-FFF2-40B4-BE49-F238E27FC236}">
                  <a16:creationId xmlns="" xmlns:a16="http://schemas.microsoft.com/office/drawing/2014/main" id="{164B2277-B3E3-43F1-B74B-42B928A329AF}"/>
                </a:ext>
              </a:extLst>
            </p:cNvPr>
            <p:cNvSpPr>
              <a:spLocks noEditPoints="1"/>
            </p:cNvSpPr>
            <p:nvPr/>
          </p:nvSpPr>
          <p:spPr bwMode="auto">
            <a:xfrm>
              <a:off x="7902575" y="3140075"/>
              <a:ext cx="330200" cy="481013"/>
            </a:xfrm>
            <a:custGeom>
              <a:avLst/>
              <a:gdLst>
                <a:gd name="T0" fmla="*/ 80 w 88"/>
                <a:gd name="T1" fmla="*/ 56 h 128"/>
                <a:gd name="T2" fmla="*/ 79 w 88"/>
                <a:gd name="T3" fmla="*/ 56 h 128"/>
                <a:gd name="T4" fmla="*/ 70 w 88"/>
                <a:gd name="T5" fmla="*/ 38 h 128"/>
                <a:gd name="T6" fmla="*/ 64 w 88"/>
                <a:gd name="T7" fmla="*/ 7 h 128"/>
                <a:gd name="T8" fmla="*/ 56 w 88"/>
                <a:gd name="T9" fmla="*/ 0 h 128"/>
                <a:gd name="T10" fmla="*/ 24 w 88"/>
                <a:gd name="T11" fmla="*/ 0 h 128"/>
                <a:gd name="T12" fmla="*/ 17 w 88"/>
                <a:gd name="T13" fmla="*/ 7 h 128"/>
                <a:gd name="T14" fmla="*/ 11 w 88"/>
                <a:gd name="T15" fmla="*/ 37 h 128"/>
                <a:gd name="T16" fmla="*/ 0 w 88"/>
                <a:gd name="T17" fmla="*/ 64 h 128"/>
                <a:gd name="T18" fmla="*/ 10 w 88"/>
                <a:gd name="T19" fmla="*/ 91 h 128"/>
                <a:gd name="T20" fmla="*/ 16 w 88"/>
                <a:gd name="T21" fmla="*/ 121 h 128"/>
                <a:gd name="T22" fmla="*/ 24 w 88"/>
                <a:gd name="T23" fmla="*/ 128 h 128"/>
                <a:gd name="T24" fmla="*/ 56 w 88"/>
                <a:gd name="T25" fmla="*/ 128 h 128"/>
                <a:gd name="T26" fmla="*/ 64 w 88"/>
                <a:gd name="T27" fmla="*/ 121 h 128"/>
                <a:gd name="T28" fmla="*/ 70 w 88"/>
                <a:gd name="T29" fmla="*/ 91 h 128"/>
                <a:gd name="T30" fmla="*/ 79 w 88"/>
                <a:gd name="T31" fmla="*/ 72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30 h 128"/>
                <a:gd name="T44" fmla="*/ 40 w 88"/>
                <a:gd name="T45" fmla="*/ 24 h 128"/>
                <a:gd name="T46" fmla="*/ 20 w 88"/>
                <a:gd name="T47" fmla="*/ 30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8"/>
                  </a:cubicBezTo>
                  <a:cubicBezTo>
                    <a:pt x="64" y="7"/>
                    <a:pt x="64" y="7"/>
                    <a:pt x="64" y="7"/>
                  </a:cubicBezTo>
                  <a:cubicBezTo>
                    <a:pt x="64" y="3"/>
                    <a:pt x="60" y="0"/>
                    <a:pt x="56" y="0"/>
                  </a:cubicBezTo>
                  <a:cubicBezTo>
                    <a:pt x="24" y="0"/>
                    <a:pt x="24" y="0"/>
                    <a:pt x="24" y="0"/>
                  </a:cubicBezTo>
                  <a:cubicBezTo>
                    <a:pt x="21" y="0"/>
                    <a:pt x="17" y="3"/>
                    <a:pt x="17" y="7"/>
                  </a:cubicBezTo>
                  <a:cubicBezTo>
                    <a:pt x="11" y="37"/>
                    <a:pt x="11" y="37"/>
                    <a:pt x="11" y="37"/>
                  </a:cubicBezTo>
                  <a:cubicBezTo>
                    <a:pt x="4" y="44"/>
                    <a:pt x="0" y="53"/>
                    <a:pt x="0" y="64"/>
                  </a:cubicBezTo>
                  <a:cubicBezTo>
                    <a:pt x="0" y="74"/>
                    <a:pt x="4" y="84"/>
                    <a:pt x="10" y="91"/>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1"/>
                    <a:pt x="70" y="91"/>
                    <a:pt x="70" y="91"/>
                  </a:cubicBezTo>
                  <a:cubicBezTo>
                    <a:pt x="74" y="85"/>
                    <a:pt x="78" y="79"/>
                    <a:pt x="79" y="72"/>
                  </a:cubicBezTo>
                  <a:cubicBezTo>
                    <a:pt x="79" y="72"/>
                    <a:pt x="80" y="72"/>
                    <a:pt x="80" y="72"/>
                  </a:cubicBezTo>
                  <a:cubicBezTo>
                    <a:pt x="84" y="72"/>
                    <a:pt x="88" y="68"/>
                    <a:pt x="88" y="64"/>
                  </a:cubicBezTo>
                  <a:cubicBezTo>
                    <a:pt x="88" y="60"/>
                    <a:pt x="84" y="56"/>
                    <a:pt x="80" y="56"/>
                  </a:cubicBezTo>
                  <a:close/>
                  <a:moveTo>
                    <a:pt x="24" y="8"/>
                  </a:moveTo>
                  <a:cubicBezTo>
                    <a:pt x="56" y="8"/>
                    <a:pt x="56" y="8"/>
                    <a:pt x="56" y="8"/>
                  </a:cubicBezTo>
                  <a:cubicBezTo>
                    <a:pt x="60" y="30"/>
                    <a:pt x="60" y="30"/>
                    <a:pt x="60" y="30"/>
                  </a:cubicBezTo>
                  <a:cubicBezTo>
                    <a:pt x="55" y="26"/>
                    <a:pt x="48" y="24"/>
                    <a:pt x="40" y="24"/>
                  </a:cubicBezTo>
                  <a:cubicBezTo>
                    <a:pt x="33" y="24"/>
                    <a:pt x="26" y="26"/>
                    <a:pt x="20" y="30"/>
                  </a:cubicBezTo>
                  <a:lnTo>
                    <a:pt x="24" y="8"/>
                  </a:lnTo>
                  <a:close/>
                  <a:moveTo>
                    <a:pt x="56" y="120"/>
                  </a:moveTo>
                  <a:cubicBezTo>
                    <a:pt x="24" y="120"/>
                    <a:pt x="24" y="120"/>
                    <a:pt x="24" y="120"/>
                  </a:cubicBezTo>
                  <a:cubicBezTo>
                    <a:pt x="20" y="98"/>
                    <a:pt x="20" y="98"/>
                    <a:pt x="20" y="98"/>
                  </a:cubicBezTo>
                  <a:cubicBezTo>
                    <a:pt x="26" y="102"/>
                    <a:pt x="33" y="104"/>
                    <a:pt x="40" y="104"/>
                  </a:cubicBezTo>
                  <a:cubicBezTo>
                    <a:pt x="47" y="104"/>
                    <a:pt x="54" y="102"/>
                    <a:pt x="60" y="98"/>
                  </a:cubicBezTo>
                  <a:lnTo>
                    <a:pt x="56" y="120"/>
                  </a:lnTo>
                  <a:close/>
                  <a:moveTo>
                    <a:pt x="40" y="96"/>
                  </a:moveTo>
                  <a:cubicBezTo>
                    <a:pt x="22" y="96"/>
                    <a:pt x="8" y="82"/>
                    <a:pt x="8" y="64"/>
                  </a:cubicBezTo>
                  <a:cubicBezTo>
                    <a:pt x="8" y="46"/>
                    <a:pt x="22" y="32"/>
                    <a:pt x="40" y="32"/>
                  </a:cubicBezTo>
                  <a:cubicBezTo>
                    <a:pt x="58" y="32"/>
                    <a:pt x="72" y="46"/>
                    <a:pt x="72" y="64"/>
                  </a:cubicBezTo>
                  <a:cubicBezTo>
                    <a:pt x="72" y="82"/>
                    <a:pt x="58" y="96"/>
                    <a:pt x="40" y="9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 name="Freeform 347">
              <a:extLst>
                <a:ext uri="{FF2B5EF4-FFF2-40B4-BE49-F238E27FC236}">
                  <a16:creationId xmlns="" xmlns:a16="http://schemas.microsoft.com/office/drawing/2014/main" id="{04323B70-F55E-4646-9CB6-44ABE7D1E663}"/>
                </a:ext>
              </a:extLst>
            </p:cNvPr>
            <p:cNvSpPr>
              <a:spLocks/>
            </p:cNvSpPr>
            <p:nvPr/>
          </p:nvSpPr>
          <p:spPr bwMode="auto">
            <a:xfrm>
              <a:off x="8037513" y="3305175"/>
              <a:ext cx="90488" cy="90488"/>
            </a:xfrm>
            <a:custGeom>
              <a:avLst/>
              <a:gdLst>
                <a:gd name="T0" fmla="*/ 24 w 24"/>
                <a:gd name="T1" fmla="*/ 0 h 24"/>
                <a:gd name="T2" fmla="*/ 22 w 24"/>
                <a:gd name="T3" fmla="*/ 0 h 24"/>
                <a:gd name="T4" fmla="*/ 1 w 24"/>
                <a:gd name="T5" fmla="*/ 17 h 24"/>
                <a:gd name="T6" fmla="*/ 0 w 24"/>
                <a:gd name="T7" fmla="*/ 20 h 24"/>
                <a:gd name="T8" fmla="*/ 1 w 24"/>
                <a:gd name="T9" fmla="*/ 23 h 24"/>
                <a:gd name="T10" fmla="*/ 4 w 24"/>
                <a:gd name="T11" fmla="*/ 24 h 24"/>
                <a:gd name="T12" fmla="*/ 7 w 24"/>
                <a:gd name="T13" fmla="*/ 23 h 24"/>
                <a:gd name="T14" fmla="*/ 14 w 24"/>
                <a:gd name="T15" fmla="*/ 14 h 24"/>
                <a:gd name="T16" fmla="*/ 24 w 24"/>
                <a:gd name="T17" fmla="*/ 2 h 24"/>
                <a:gd name="T18" fmla="*/ 24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4" y="0"/>
                  </a:moveTo>
                  <a:cubicBezTo>
                    <a:pt x="23" y="0"/>
                    <a:pt x="23" y="0"/>
                    <a:pt x="22" y="0"/>
                  </a:cubicBezTo>
                  <a:cubicBezTo>
                    <a:pt x="1" y="17"/>
                    <a:pt x="1" y="17"/>
                    <a:pt x="1" y="17"/>
                  </a:cubicBezTo>
                  <a:cubicBezTo>
                    <a:pt x="0" y="18"/>
                    <a:pt x="0" y="19"/>
                    <a:pt x="0" y="20"/>
                  </a:cubicBezTo>
                  <a:cubicBezTo>
                    <a:pt x="0" y="21"/>
                    <a:pt x="0" y="22"/>
                    <a:pt x="1" y="23"/>
                  </a:cubicBezTo>
                  <a:cubicBezTo>
                    <a:pt x="2" y="24"/>
                    <a:pt x="3" y="24"/>
                    <a:pt x="4" y="24"/>
                  </a:cubicBezTo>
                  <a:cubicBezTo>
                    <a:pt x="5" y="24"/>
                    <a:pt x="6" y="24"/>
                    <a:pt x="7" y="23"/>
                  </a:cubicBezTo>
                  <a:cubicBezTo>
                    <a:pt x="14" y="14"/>
                    <a:pt x="14" y="14"/>
                    <a:pt x="14" y="14"/>
                  </a:cubicBezTo>
                  <a:cubicBezTo>
                    <a:pt x="24" y="2"/>
                    <a:pt x="24" y="2"/>
                    <a:pt x="24" y="2"/>
                  </a:cubicBezTo>
                  <a:cubicBezTo>
                    <a:pt x="24" y="1"/>
                    <a:pt x="24" y="1"/>
                    <a:pt x="2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6" name="Group 25">
            <a:extLst>
              <a:ext uri="{FF2B5EF4-FFF2-40B4-BE49-F238E27FC236}">
                <a16:creationId xmlns="" xmlns:a16="http://schemas.microsoft.com/office/drawing/2014/main" id="{CC3535CA-CAF8-4643-A435-E376B7877565}"/>
              </a:ext>
            </a:extLst>
          </p:cNvPr>
          <p:cNvGrpSpPr/>
          <p:nvPr/>
        </p:nvGrpSpPr>
        <p:grpSpPr>
          <a:xfrm>
            <a:off x="5628359" y="1734533"/>
            <a:ext cx="300345" cy="300345"/>
            <a:chOff x="4926013" y="3140075"/>
            <a:chExt cx="481013" cy="481013"/>
          </a:xfrm>
          <a:solidFill>
            <a:schemeClr val="tx1"/>
          </a:solidFill>
        </p:grpSpPr>
        <p:sp>
          <p:nvSpPr>
            <p:cNvPr id="27" name="Freeform 348">
              <a:extLst>
                <a:ext uri="{FF2B5EF4-FFF2-40B4-BE49-F238E27FC236}">
                  <a16:creationId xmlns="" xmlns:a16="http://schemas.microsoft.com/office/drawing/2014/main" id="{3EF20E7B-5679-4ACA-AC6F-8B37A5C79DD5}"/>
                </a:ext>
              </a:extLst>
            </p:cNvPr>
            <p:cNvSpPr>
              <a:spLocks noEditPoints="1"/>
            </p:cNvSpPr>
            <p:nvPr/>
          </p:nvSpPr>
          <p:spPr bwMode="auto">
            <a:xfrm>
              <a:off x="4926013" y="3140075"/>
              <a:ext cx="481013" cy="481013"/>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 name="Freeform 349">
              <a:extLst>
                <a:ext uri="{FF2B5EF4-FFF2-40B4-BE49-F238E27FC236}">
                  <a16:creationId xmlns="" xmlns:a16="http://schemas.microsoft.com/office/drawing/2014/main" id="{177D71BF-1CE4-4254-A983-0C230B13F5E6}"/>
                </a:ext>
              </a:extLst>
            </p:cNvPr>
            <p:cNvSpPr>
              <a:spLocks noEditPoints="1"/>
            </p:cNvSpPr>
            <p:nvPr/>
          </p:nvSpPr>
          <p:spPr bwMode="auto">
            <a:xfrm>
              <a:off x="4970463" y="3530600"/>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9" name="Freeform 350">
            <a:extLst>
              <a:ext uri="{FF2B5EF4-FFF2-40B4-BE49-F238E27FC236}">
                <a16:creationId xmlns="" xmlns:a16="http://schemas.microsoft.com/office/drawing/2014/main" id="{EB3ABDC4-78B5-49DB-89E6-29E0EAC2BA58}"/>
              </a:ext>
            </a:extLst>
          </p:cNvPr>
          <p:cNvSpPr>
            <a:spLocks noEditPoints="1"/>
          </p:cNvSpPr>
          <p:nvPr/>
        </p:nvSpPr>
        <p:spPr bwMode="auto">
          <a:xfrm>
            <a:off x="7240251" y="1072029"/>
            <a:ext cx="381282" cy="285647"/>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a:extLst>
              <a:ext uri="{FF2B5EF4-FFF2-40B4-BE49-F238E27FC236}">
                <a16:creationId xmlns="" xmlns:a16="http://schemas.microsoft.com/office/drawing/2014/main" id="{86B46415-C9E8-4552-B2FB-DC8330197E4A}"/>
              </a:ext>
            </a:extLst>
          </p:cNvPr>
          <p:cNvGrpSpPr/>
          <p:nvPr/>
        </p:nvGrpSpPr>
        <p:grpSpPr>
          <a:xfrm>
            <a:off x="3941726" y="1048120"/>
            <a:ext cx="383799" cy="333465"/>
            <a:chOff x="2303444" y="6030256"/>
            <a:chExt cx="484188" cy="420688"/>
          </a:xfrm>
          <a:solidFill>
            <a:schemeClr val="tx1"/>
          </a:solidFill>
        </p:grpSpPr>
        <p:sp>
          <p:nvSpPr>
            <p:cNvPr id="31" name="Freeform 354">
              <a:extLst>
                <a:ext uri="{FF2B5EF4-FFF2-40B4-BE49-F238E27FC236}">
                  <a16:creationId xmlns="" xmlns:a16="http://schemas.microsoft.com/office/drawing/2014/main" id="{7B9D30CC-A5FA-4413-B4C6-26E25FBB5478}"/>
                </a:ext>
              </a:extLst>
            </p:cNvPr>
            <p:cNvSpPr>
              <a:spLocks noEditPoints="1"/>
            </p:cNvSpPr>
            <p:nvPr/>
          </p:nvSpPr>
          <p:spPr bwMode="auto">
            <a:xfrm>
              <a:off x="2303444" y="6030256"/>
              <a:ext cx="484188" cy="346075"/>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 name="Freeform 355">
              <a:extLst>
                <a:ext uri="{FF2B5EF4-FFF2-40B4-BE49-F238E27FC236}">
                  <a16:creationId xmlns="" xmlns:a16="http://schemas.microsoft.com/office/drawing/2014/main" id="{EDC46288-4939-4CFB-B3F5-D709A6699F31}"/>
                </a:ext>
              </a:extLst>
            </p:cNvPr>
            <p:cNvSpPr>
              <a:spLocks/>
            </p:cNvSpPr>
            <p:nvPr/>
          </p:nvSpPr>
          <p:spPr bwMode="auto">
            <a:xfrm>
              <a:off x="2741594" y="6181068"/>
              <a:ext cx="30163" cy="165100"/>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 name="Oval 356">
              <a:extLst>
                <a:ext uri="{FF2B5EF4-FFF2-40B4-BE49-F238E27FC236}">
                  <a16:creationId xmlns="" xmlns:a16="http://schemas.microsoft.com/office/drawing/2014/main" id="{07FDEB6E-0D19-4281-ADD7-BF1F4D809B00}"/>
                </a:ext>
              </a:extLst>
            </p:cNvPr>
            <p:cNvSpPr>
              <a:spLocks noChangeArrowheads="1"/>
            </p:cNvSpPr>
            <p:nvPr/>
          </p:nvSpPr>
          <p:spPr bwMode="auto">
            <a:xfrm>
              <a:off x="2727307" y="6360456"/>
              <a:ext cx="60325" cy="90488"/>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8" name="Group 37">
            <a:extLst>
              <a:ext uri="{FF2B5EF4-FFF2-40B4-BE49-F238E27FC236}">
                <a16:creationId xmlns="" xmlns:a16="http://schemas.microsoft.com/office/drawing/2014/main" id="{640A978B-4D71-4E14-8544-A542D7CBA828}"/>
              </a:ext>
            </a:extLst>
          </p:cNvPr>
          <p:cNvGrpSpPr/>
          <p:nvPr/>
        </p:nvGrpSpPr>
        <p:grpSpPr>
          <a:xfrm>
            <a:off x="3092066" y="2304673"/>
            <a:ext cx="383257" cy="381949"/>
            <a:chOff x="8588375" y="100013"/>
            <a:chExt cx="930276" cy="927101"/>
          </a:xfrm>
          <a:solidFill>
            <a:schemeClr val="tx1"/>
          </a:solidFill>
        </p:grpSpPr>
        <p:sp>
          <p:nvSpPr>
            <p:cNvPr id="39" name="Freeform 16">
              <a:extLst>
                <a:ext uri="{FF2B5EF4-FFF2-40B4-BE49-F238E27FC236}">
                  <a16:creationId xmlns="" xmlns:a16="http://schemas.microsoft.com/office/drawing/2014/main" id="{C6940E11-C040-41E6-966E-F48C3370729C}"/>
                </a:ext>
              </a:extLst>
            </p:cNvPr>
            <p:cNvSpPr>
              <a:spLocks/>
            </p:cNvSpPr>
            <p:nvPr/>
          </p:nvSpPr>
          <p:spPr bwMode="auto">
            <a:xfrm>
              <a:off x="8921750" y="187326"/>
              <a:ext cx="509588" cy="504825"/>
            </a:xfrm>
            <a:custGeom>
              <a:avLst/>
              <a:gdLst>
                <a:gd name="T0" fmla="*/ 7 w 134"/>
                <a:gd name="T1" fmla="*/ 133 h 133"/>
                <a:gd name="T2" fmla="*/ 3 w 134"/>
                <a:gd name="T3" fmla="*/ 131 h 133"/>
                <a:gd name="T4" fmla="*/ 3 w 134"/>
                <a:gd name="T5" fmla="*/ 123 h 133"/>
                <a:gd name="T6" fmla="*/ 123 w 134"/>
                <a:gd name="T7" fmla="*/ 3 h 133"/>
                <a:gd name="T8" fmla="*/ 131 w 134"/>
                <a:gd name="T9" fmla="*/ 3 h 133"/>
                <a:gd name="T10" fmla="*/ 131 w 134"/>
                <a:gd name="T11" fmla="*/ 11 h 133"/>
                <a:gd name="T12" fmla="*/ 11 w 134"/>
                <a:gd name="T13" fmla="*/ 131 h 133"/>
                <a:gd name="T14" fmla="*/ 7 w 134"/>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133">
                  <a:moveTo>
                    <a:pt x="7" y="133"/>
                  </a:moveTo>
                  <a:cubicBezTo>
                    <a:pt x="5" y="133"/>
                    <a:pt x="4" y="132"/>
                    <a:pt x="3" y="131"/>
                  </a:cubicBezTo>
                  <a:cubicBezTo>
                    <a:pt x="0" y="129"/>
                    <a:pt x="0" y="125"/>
                    <a:pt x="3" y="123"/>
                  </a:cubicBezTo>
                  <a:cubicBezTo>
                    <a:pt x="123" y="3"/>
                    <a:pt x="123" y="3"/>
                    <a:pt x="123" y="3"/>
                  </a:cubicBezTo>
                  <a:cubicBezTo>
                    <a:pt x="125" y="0"/>
                    <a:pt x="129" y="0"/>
                    <a:pt x="131" y="3"/>
                  </a:cubicBezTo>
                  <a:cubicBezTo>
                    <a:pt x="134" y="5"/>
                    <a:pt x="134" y="9"/>
                    <a:pt x="131" y="11"/>
                  </a:cubicBezTo>
                  <a:cubicBezTo>
                    <a:pt x="11" y="131"/>
                    <a:pt x="11" y="131"/>
                    <a:pt x="11" y="131"/>
                  </a:cubicBezTo>
                  <a:cubicBezTo>
                    <a:pt x="10" y="132"/>
                    <a:pt x="9" y="133"/>
                    <a:pt x="7" y="13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 name="Freeform 17">
              <a:extLst>
                <a:ext uri="{FF2B5EF4-FFF2-40B4-BE49-F238E27FC236}">
                  <a16:creationId xmlns="" xmlns:a16="http://schemas.microsoft.com/office/drawing/2014/main" id="{15A3E55B-BB7C-476C-A472-97EB76BF6474}"/>
                </a:ext>
              </a:extLst>
            </p:cNvPr>
            <p:cNvSpPr>
              <a:spLocks noEditPoints="1"/>
            </p:cNvSpPr>
            <p:nvPr/>
          </p:nvSpPr>
          <p:spPr bwMode="auto">
            <a:xfrm>
              <a:off x="9164638" y="100013"/>
              <a:ext cx="354013" cy="346075"/>
            </a:xfrm>
            <a:custGeom>
              <a:avLst/>
              <a:gdLst>
                <a:gd name="T0" fmla="*/ 41 w 93"/>
                <a:gd name="T1" fmla="*/ 91 h 91"/>
                <a:gd name="T2" fmla="*/ 15 w 93"/>
                <a:gd name="T3" fmla="*/ 78 h 91"/>
                <a:gd name="T4" fmla="*/ 3 w 93"/>
                <a:gd name="T5" fmla="*/ 46 h 91"/>
                <a:gd name="T6" fmla="*/ 61 w 93"/>
                <a:gd name="T7" fmla="*/ 0 h 91"/>
                <a:gd name="T8" fmla="*/ 67 w 93"/>
                <a:gd name="T9" fmla="*/ 1 h 91"/>
                <a:gd name="T10" fmla="*/ 69 w 93"/>
                <a:gd name="T11" fmla="*/ 6 h 91"/>
                <a:gd name="T12" fmla="*/ 69 w 93"/>
                <a:gd name="T13" fmla="*/ 24 h 91"/>
                <a:gd name="T14" fmla="*/ 87 w 93"/>
                <a:gd name="T15" fmla="*/ 24 h 91"/>
                <a:gd name="T16" fmla="*/ 92 w 93"/>
                <a:gd name="T17" fmla="*/ 26 h 91"/>
                <a:gd name="T18" fmla="*/ 93 w 93"/>
                <a:gd name="T19" fmla="*/ 32 h 91"/>
                <a:gd name="T20" fmla="*/ 41 w 93"/>
                <a:gd name="T21" fmla="*/ 91 h 91"/>
                <a:gd name="T22" fmla="*/ 57 w 93"/>
                <a:gd name="T23" fmla="*/ 15 h 91"/>
                <a:gd name="T24" fmla="*/ 15 w 93"/>
                <a:gd name="T25" fmla="*/ 48 h 91"/>
                <a:gd name="T26" fmla="*/ 23 w 93"/>
                <a:gd name="T27" fmla="*/ 70 h 91"/>
                <a:gd name="T28" fmla="*/ 41 w 93"/>
                <a:gd name="T29" fmla="*/ 79 h 91"/>
                <a:gd name="T30" fmla="*/ 78 w 93"/>
                <a:gd name="T31" fmla="*/ 36 h 91"/>
                <a:gd name="T32" fmla="*/ 63 w 93"/>
                <a:gd name="T33" fmla="*/ 36 h 91"/>
                <a:gd name="T34" fmla="*/ 57 w 93"/>
                <a:gd name="T35" fmla="*/ 30 h 91"/>
                <a:gd name="T36" fmla="*/ 57 w 93"/>
                <a:gd name="T37" fmla="*/ 1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1">
                  <a:moveTo>
                    <a:pt x="41" y="91"/>
                  </a:moveTo>
                  <a:cubicBezTo>
                    <a:pt x="32" y="91"/>
                    <a:pt x="23" y="87"/>
                    <a:pt x="15" y="78"/>
                  </a:cubicBezTo>
                  <a:cubicBezTo>
                    <a:pt x="4" y="68"/>
                    <a:pt x="0" y="57"/>
                    <a:pt x="3" y="46"/>
                  </a:cubicBezTo>
                  <a:cubicBezTo>
                    <a:pt x="9" y="18"/>
                    <a:pt x="56" y="2"/>
                    <a:pt x="61" y="0"/>
                  </a:cubicBezTo>
                  <a:cubicBezTo>
                    <a:pt x="63" y="0"/>
                    <a:pt x="65" y="0"/>
                    <a:pt x="67" y="1"/>
                  </a:cubicBezTo>
                  <a:cubicBezTo>
                    <a:pt x="68" y="2"/>
                    <a:pt x="69" y="4"/>
                    <a:pt x="69" y="6"/>
                  </a:cubicBezTo>
                  <a:cubicBezTo>
                    <a:pt x="69" y="24"/>
                    <a:pt x="69" y="24"/>
                    <a:pt x="69" y="24"/>
                  </a:cubicBezTo>
                  <a:cubicBezTo>
                    <a:pt x="87" y="24"/>
                    <a:pt x="87" y="24"/>
                    <a:pt x="87" y="24"/>
                  </a:cubicBezTo>
                  <a:cubicBezTo>
                    <a:pt x="89" y="24"/>
                    <a:pt x="91" y="25"/>
                    <a:pt x="92" y="26"/>
                  </a:cubicBezTo>
                  <a:cubicBezTo>
                    <a:pt x="93" y="28"/>
                    <a:pt x="93" y="30"/>
                    <a:pt x="93" y="32"/>
                  </a:cubicBezTo>
                  <a:cubicBezTo>
                    <a:pt x="91" y="38"/>
                    <a:pt x="72" y="91"/>
                    <a:pt x="41" y="91"/>
                  </a:cubicBezTo>
                  <a:close/>
                  <a:moveTo>
                    <a:pt x="57" y="15"/>
                  </a:moveTo>
                  <a:cubicBezTo>
                    <a:pt x="42" y="21"/>
                    <a:pt x="18" y="33"/>
                    <a:pt x="15" y="48"/>
                  </a:cubicBezTo>
                  <a:cubicBezTo>
                    <a:pt x="13" y="55"/>
                    <a:pt x="16" y="62"/>
                    <a:pt x="23" y="70"/>
                  </a:cubicBezTo>
                  <a:cubicBezTo>
                    <a:pt x="29" y="76"/>
                    <a:pt x="35" y="79"/>
                    <a:pt x="41" y="79"/>
                  </a:cubicBezTo>
                  <a:cubicBezTo>
                    <a:pt x="57" y="79"/>
                    <a:pt x="72" y="53"/>
                    <a:pt x="78" y="36"/>
                  </a:cubicBezTo>
                  <a:cubicBezTo>
                    <a:pt x="63" y="36"/>
                    <a:pt x="63" y="36"/>
                    <a:pt x="63" y="36"/>
                  </a:cubicBezTo>
                  <a:cubicBezTo>
                    <a:pt x="60" y="36"/>
                    <a:pt x="57" y="33"/>
                    <a:pt x="57" y="30"/>
                  </a:cubicBezTo>
                  <a:lnTo>
                    <a:pt x="57"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 name="Freeform 18">
              <a:extLst>
                <a:ext uri="{FF2B5EF4-FFF2-40B4-BE49-F238E27FC236}">
                  <a16:creationId xmlns="" xmlns:a16="http://schemas.microsoft.com/office/drawing/2014/main" id="{388EB578-7843-47A3-9FD0-5191395AD686}"/>
                </a:ext>
              </a:extLst>
            </p:cNvPr>
            <p:cNvSpPr>
              <a:spLocks/>
            </p:cNvSpPr>
            <p:nvPr/>
          </p:nvSpPr>
          <p:spPr bwMode="auto">
            <a:xfrm>
              <a:off x="9290050" y="142876"/>
              <a:ext cx="46038" cy="185738"/>
            </a:xfrm>
            <a:custGeom>
              <a:avLst/>
              <a:gdLst>
                <a:gd name="T0" fmla="*/ 6 w 12"/>
                <a:gd name="T1" fmla="*/ 49 h 49"/>
                <a:gd name="T2" fmla="*/ 0 w 12"/>
                <a:gd name="T3" fmla="*/ 43 h 49"/>
                <a:gd name="T4" fmla="*/ 0 w 12"/>
                <a:gd name="T5" fmla="*/ 6 h 49"/>
                <a:gd name="T6" fmla="*/ 6 w 12"/>
                <a:gd name="T7" fmla="*/ 0 h 49"/>
                <a:gd name="T8" fmla="*/ 12 w 12"/>
                <a:gd name="T9" fmla="*/ 6 h 49"/>
                <a:gd name="T10" fmla="*/ 12 w 12"/>
                <a:gd name="T11" fmla="*/ 43 h 49"/>
                <a:gd name="T12" fmla="*/ 6 w 12"/>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12" h="49">
                  <a:moveTo>
                    <a:pt x="6" y="49"/>
                  </a:moveTo>
                  <a:cubicBezTo>
                    <a:pt x="3" y="49"/>
                    <a:pt x="0" y="46"/>
                    <a:pt x="0" y="43"/>
                  </a:cubicBezTo>
                  <a:cubicBezTo>
                    <a:pt x="0" y="6"/>
                    <a:pt x="0" y="6"/>
                    <a:pt x="0" y="6"/>
                  </a:cubicBezTo>
                  <a:cubicBezTo>
                    <a:pt x="0" y="2"/>
                    <a:pt x="3" y="0"/>
                    <a:pt x="6" y="0"/>
                  </a:cubicBezTo>
                  <a:cubicBezTo>
                    <a:pt x="9" y="0"/>
                    <a:pt x="12" y="2"/>
                    <a:pt x="12" y="6"/>
                  </a:cubicBezTo>
                  <a:cubicBezTo>
                    <a:pt x="12" y="43"/>
                    <a:pt x="12" y="43"/>
                    <a:pt x="12" y="43"/>
                  </a:cubicBezTo>
                  <a:cubicBezTo>
                    <a:pt x="12" y="46"/>
                    <a:pt x="9" y="49"/>
                    <a:pt x="6" y="4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 name="Freeform 19">
              <a:extLst>
                <a:ext uri="{FF2B5EF4-FFF2-40B4-BE49-F238E27FC236}">
                  <a16:creationId xmlns="" xmlns:a16="http://schemas.microsoft.com/office/drawing/2014/main" id="{1963D7AF-80B1-476A-8E43-D39F39E4988D}"/>
                </a:ext>
              </a:extLst>
            </p:cNvPr>
            <p:cNvSpPr>
              <a:spLocks/>
            </p:cNvSpPr>
            <p:nvPr/>
          </p:nvSpPr>
          <p:spPr bwMode="auto">
            <a:xfrm>
              <a:off x="8588375" y="882651"/>
              <a:ext cx="147638" cy="144463"/>
            </a:xfrm>
            <a:custGeom>
              <a:avLst/>
              <a:gdLst>
                <a:gd name="T0" fmla="*/ 7 w 39"/>
                <a:gd name="T1" fmla="*/ 38 h 38"/>
                <a:gd name="T2" fmla="*/ 3 w 39"/>
                <a:gd name="T3" fmla="*/ 36 h 38"/>
                <a:gd name="T4" fmla="*/ 3 w 39"/>
                <a:gd name="T5" fmla="*/ 28 h 38"/>
                <a:gd name="T6" fmla="*/ 29 w 39"/>
                <a:gd name="T7" fmla="*/ 2 h 38"/>
                <a:gd name="T8" fmla="*/ 37 w 39"/>
                <a:gd name="T9" fmla="*/ 2 h 38"/>
                <a:gd name="T10" fmla="*/ 37 w 39"/>
                <a:gd name="T11" fmla="*/ 10 h 38"/>
                <a:gd name="T12" fmla="*/ 11 w 39"/>
                <a:gd name="T13" fmla="*/ 36 h 38"/>
                <a:gd name="T14" fmla="*/ 7 w 39"/>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7" y="38"/>
                  </a:moveTo>
                  <a:cubicBezTo>
                    <a:pt x="5" y="38"/>
                    <a:pt x="4" y="37"/>
                    <a:pt x="3" y="36"/>
                  </a:cubicBezTo>
                  <a:cubicBezTo>
                    <a:pt x="0" y="34"/>
                    <a:pt x="0" y="30"/>
                    <a:pt x="3" y="28"/>
                  </a:cubicBezTo>
                  <a:cubicBezTo>
                    <a:pt x="29" y="2"/>
                    <a:pt x="29" y="2"/>
                    <a:pt x="29" y="2"/>
                  </a:cubicBezTo>
                  <a:cubicBezTo>
                    <a:pt x="31" y="0"/>
                    <a:pt x="35" y="0"/>
                    <a:pt x="37" y="2"/>
                  </a:cubicBezTo>
                  <a:cubicBezTo>
                    <a:pt x="39" y="4"/>
                    <a:pt x="39" y="8"/>
                    <a:pt x="37" y="10"/>
                  </a:cubicBezTo>
                  <a:cubicBezTo>
                    <a:pt x="11" y="36"/>
                    <a:pt x="11" y="36"/>
                    <a:pt x="11" y="36"/>
                  </a:cubicBezTo>
                  <a:cubicBezTo>
                    <a:pt x="10" y="37"/>
                    <a:pt x="9" y="38"/>
                    <a:pt x="7" y="3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 name="Freeform 20">
              <a:extLst>
                <a:ext uri="{FF2B5EF4-FFF2-40B4-BE49-F238E27FC236}">
                  <a16:creationId xmlns="" xmlns:a16="http://schemas.microsoft.com/office/drawing/2014/main" id="{CA4ACDC4-2927-44B3-818D-F30F41A35739}"/>
                </a:ext>
              </a:extLst>
            </p:cNvPr>
            <p:cNvSpPr>
              <a:spLocks/>
            </p:cNvSpPr>
            <p:nvPr/>
          </p:nvSpPr>
          <p:spPr bwMode="auto">
            <a:xfrm>
              <a:off x="9161463" y="882651"/>
              <a:ext cx="147638" cy="144463"/>
            </a:xfrm>
            <a:custGeom>
              <a:avLst/>
              <a:gdLst>
                <a:gd name="T0" fmla="*/ 32 w 39"/>
                <a:gd name="T1" fmla="*/ 38 h 38"/>
                <a:gd name="T2" fmla="*/ 28 w 39"/>
                <a:gd name="T3" fmla="*/ 36 h 38"/>
                <a:gd name="T4" fmla="*/ 2 w 39"/>
                <a:gd name="T5" fmla="*/ 10 h 38"/>
                <a:gd name="T6" fmla="*/ 2 w 39"/>
                <a:gd name="T7" fmla="*/ 2 h 38"/>
                <a:gd name="T8" fmla="*/ 10 w 39"/>
                <a:gd name="T9" fmla="*/ 2 h 38"/>
                <a:gd name="T10" fmla="*/ 36 w 39"/>
                <a:gd name="T11" fmla="*/ 28 h 38"/>
                <a:gd name="T12" fmla="*/ 36 w 39"/>
                <a:gd name="T13" fmla="*/ 36 h 38"/>
                <a:gd name="T14" fmla="*/ 32 w 39"/>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32" y="38"/>
                  </a:moveTo>
                  <a:cubicBezTo>
                    <a:pt x="30" y="38"/>
                    <a:pt x="29" y="37"/>
                    <a:pt x="28" y="36"/>
                  </a:cubicBezTo>
                  <a:cubicBezTo>
                    <a:pt x="2" y="10"/>
                    <a:pt x="2" y="10"/>
                    <a:pt x="2" y="10"/>
                  </a:cubicBezTo>
                  <a:cubicBezTo>
                    <a:pt x="0" y="8"/>
                    <a:pt x="0" y="4"/>
                    <a:pt x="2" y="2"/>
                  </a:cubicBezTo>
                  <a:cubicBezTo>
                    <a:pt x="4" y="0"/>
                    <a:pt x="8" y="0"/>
                    <a:pt x="10" y="2"/>
                  </a:cubicBezTo>
                  <a:cubicBezTo>
                    <a:pt x="36" y="28"/>
                    <a:pt x="36" y="28"/>
                    <a:pt x="36" y="28"/>
                  </a:cubicBezTo>
                  <a:cubicBezTo>
                    <a:pt x="39" y="30"/>
                    <a:pt x="39" y="34"/>
                    <a:pt x="36" y="36"/>
                  </a:cubicBezTo>
                  <a:cubicBezTo>
                    <a:pt x="35" y="37"/>
                    <a:pt x="34" y="38"/>
                    <a:pt x="32" y="3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 name="Freeform 21">
              <a:extLst>
                <a:ext uri="{FF2B5EF4-FFF2-40B4-BE49-F238E27FC236}">
                  <a16:creationId xmlns="" xmlns:a16="http://schemas.microsoft.com/office/drawing/2014/main" id="{61C3CF67-D462-4141-96E9-E08BA476B118}"/>
                </a:ext>
              </a:extLst>
            </p:cNvPr>
            <p:cNvSpPr>
              <a:spLocks noEditPoints="1"/>
            </p:cNvSpPr>
            <p:nvPr/>
          </p:nvSpPr>
          <p:spPr bwMode="auto">
            <a:xfrm>
              <a:off x="8591550" y="312738"/>
              <a:ext cx="714375" cy="714375"/>
            </a:xfrm>
            <a:custGeom>
              <a:avLst/>
              <a:gdLst>
                <a:gd name="T0" fmla="*/ 94 w 188"/>
                <a:gd name="T1" fmla="*/ 188 h 188"/>
                <a:gd name="T2" fmla="*/ 0 w 188"/>
                <a:gd name="T3" fmla="*/ 94 h 188"/>
                <a:gd name="T4" fmla="*/ 94 w 188"/>
                <a:gd name="T5" fmla="*/ 0 h 188"/>
                <a:gd name="T6" fmla="*/ 188 w 188"/>
                <a:gd name="T7" fmla="*/ 94 h 188"/>
                <a:gd name="T8" fmla="*/ 94 w 188"/>
                <a:gd name="T9" fmla="*/ 188 h 188"/>
                <a:gd name="T10" fmla="*/ 94 w 188"/>
                <a:gd name="T11" fmla="*/ 12 h 188"/>
                <a:gd name="T12" fmla="*/ 12 w 188"/>
                <a:gd name="T13" fmla="*/ 94 h 188"/>
                <a:gd name="T14" fmla="*/ 94 w 188"/>
                <a:gd name="T15" fmla="*/ 176 h 188"/>
                <a:gd name="T16" fmla="*/ 176 w 188"/>
                <a:gd name="T17" fmla="*/ 94 h 188"/>
                <a:gd name="T18" fmla="*/ 94 w 188"/>
                <a:gd name="T19" fmla="*/ 1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188">
                  <a:moveTo>
                    <a:pt x="94" y="188"/>
                  </a:moveTo>
                  <a:cubicBezTo>
                    <a:pt x="42" y="188"/>
                    <a:pt x="0" y="146"/>
                    <a:pt x="0" y="94"/>
                  </a:cubicBezTo>
                  <a:cubicBezTo>
                    <a:pt x="0" y="42"/>
                    <a:pt x="42" y="0"/>
                    <a:pt x="94" y="0"/>
                  </a:cubicBezTo>
                  <a:cubicBezTo>
                    <a:pt x="146" y="0"/>
                    <a:pt x="188" y="42"/>
                    <a:pt x="188" y="94"/>
                  </a:cubicBezTo>
                  <a:cubicBezTo>
                    <a:pt x="188" y="146"/>
                    <a:pt x="146" y="188"/>
                    <a:pt x="94" y="188"/>
                  </a:cubicBezTo>
                  <a:close/>
                  <a:moveTo>
                    <a:pt x="94" y="12"/>
                  </a:moveTo>
                  <a:cubicBezTo>
                    <a:pt x="49" y="12"/>
                    <a:pt x="12" y="49"/>
                    <a:pt x="12" y="94"/>
                  </a:cubicBezTo>
                  <a:cubicBezTo>
                    <a:pt x="12" y="139"/>
                    <a:pt x="49" y="176"/>
                    <a:pt x="94" y="176"/>
                  </a:cubicBezTo>
                  <a:cubicBezTo>
                    <a:pt x="139" y="176"/>
                    <a:pt x="176" y="139"/>
                    <a:pt x="176" y="94"/>
                  </a:cubicBezTo>
                  <a:cubicBezTo>
                    <a:pt x="176" y="49"/>
                    <a:pt x="139" y="12"/>
                    <a:pt x="94"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 name="Freeform 22">
              <a:extLst>
                <a:ext uri="{FF2B5EF4-FFF2-40B4-BE49-F238E27FC236}">
                  <a16:creationId xmlns="" xmlns:a16="http://schemas.microsoft.com/office/drawing/2014/main" id="{CF42D4B6-4D9E-48C5-B08D-6E671E8F1667}"/>
                </a:ext>
              </a:extLst>
            </p:cNvPr>
            <p:cNvSpPr>
              <a:spLocks noEditPoints="1"/>
            </p:cNvSpPr>
            <p:nvPr/>
          </p:nvSpPr>
          <p:spPr bwMode="auto">
            <a:xfrm>
              <a:off x="8713788" y="434976"/>
              <a:ext cx="469900" cy="469900"/>
            </a:xfrm>
            <a:custGeom>
              <a:avLst/>
              <a:gdLst>
                <a:gd name="T0" fmla="*/ 62 w 124"/>
                <a:gd name="T1" fmla="*/ 124 h 124"/>
                <a:gd name="T2" fmla="*/ 0 w 124"/>
                <a:gd name="T3" fmla="*/ 62 h 124"/>
                <a:gd name="T4" fmla="*/ 62 w 124"/>
                <a:gd name="T5" fmla="*/ 0 h 124"/>
                <a:gd name="T6" fmla="*/ 124 w 124"/>
                <a:gd name="T7" fmla="*/ 62 h 124"/>
                <a:gd name="T8" fmla="*/ 62 w 124"/>
                <a:gd name="T9" fmla="*/ 124 h 124"/>
                <a:gd name="T10" fmla="*/ 62 w 124"/>
                <a:gd name="T11" fmla="*/ 12 h 124"/>
                <a:gd name="T12" fmla="*/ 12 w 124"/>
                <a:gd name="T13" fmla="*/ 62 h 124"/>
                <a:gd name="T14" fmla="*/ 62 w 124"/>
                <a:gd name="T15" fmla="*/ 112 h 124"/>
                <a:gd name="T16" fmla="*/ 112 w 124"/>
                <a:gd name="T17" fmla="*/ 62 h 124"/>
                <a:gd name="T18" fmla="*/ 62 w 124"/>
                <a:gd name="T19" fmla="*/ 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62" y="124"/>
                  </a:moveTo>
                  <a:cubicBezTo>
                    <a:pt x="28" y="124"/>
                    <a:pt x="0" y="96"/>
                    <a:pt x="0" y="62"/>
                  </a:cubicBezTo>
                  <a:cubicBezTo>
                    <a:pt x="0" y="28"/>
                    <a:pt x="28" y="0"/>
                    <a:pt x="62" y="0"/>
                  </a:cubicBezTo>
                  <a:cubicBezTo>
                    <a:pt x="96" y="0"/>
                    <a:pt x="124" y="28"/>
                    <a:pt x="124" y="62"/>
                  </a:cubicBezTo>
                  <a:cubicBezTo>
                    <a:pt x="124" y="96"/>
                    <a:pt x="96" y="124"/>
                    <a:pt x="62" y="124"/>
                  </a:cubicBezTo>
                  <a:close/>
                  <a:moveTo>
                    <a:pt x="62" y="12"/>
                  </a:moveTo>
                  <a:cubicBezTo>
                    <a:pt x="34" y="12"/>
                    <a:pt x="12" y="34"/>
                    <a:pt x="12" y="62"/>
                  </a:cubicBezTo>
                  <a:cubicBezTo>
                    <a:pt x="12" y="90"/>
                    <a:pt x="34" y="112"/>
                    <a:pt x="62" y="112"/>
                  </a:cubicBezTo>
                  <a:cubicBezTo>
                    <a:pt x="90" y="112"/>
                    <a:pt x="112" y="90"/>
                    <a:pt x="112" y="62"/>
                  </a:cubicBezTo>
                  <a:cubicBezTo>
                    <a:pt x="112" y="34"/>
                    <a:pt x="90" y="12"/>
                    <a:pt x="62"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 name="Freeform 23">
              <a:extLst>
                <a:ext uri="{FF2B5EF4-FFF2-40B4-BE49-F238E27FC236}">
                  <a16:creationId xmlns="" xmlns:a16="http://schemas.microsoft.com/office/drawing/2014/main" id="{1DF5E746-312E-4ACA-98C5-610633AEC71F}"/>
                </a:ext>
              </a:extLst>
            </p:cNvPr>
            <p:cNvSpPr>
              <a:spLocks noEditPoints="1"/>
            </p:cNvSpPr>
            <p:nvPr/>
          </p:nvSpPr>
          <p:spPr bwMode="auto">
            <a:xfrm>
              <a:off x="8834438" y="555626"/>
              <a:ext cx="228600" cy="228600"/>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3" y="60"/>
                    <a:pt x="0" y="47"/>
                    <a:pt x="0" y="30"/>
                  </a:cubicBezTo>
                  <a:cubicBezTo>
                    <a:pt x="0" y="13"/>
                    <a:pt x="13" y="0"/>
                    <a:pt x="30" y="0"/>
                  </a:cubicBezTo>
                  <a:cubicBezTo>
                    <a:pt x="47" y="0"/>
                    <a:pt x="60" y="13"/>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 name="Freeform 24">
              <a:extLst>
                <a:ext uri="{FF2B5EF4-FFF2-40B4-BE49-F238E27FC236}">
                  <a16:creationId xmlns="" xmlns:a16="http://schemas.microsoft.com/office/drawing/2014/main" id="{6C311C9F-4E26-4951-804F-24CF71C81B04}"/>
                </a:ext>
              </a:extLst>
            </p:cNvPr>
            <p:cNvSpPr>
              <a:spLocks noEditPoints="1"/>
            </p:cNvSpPr>
            <p:nvPr/>
          </p:nvSpPr>
          <p:spPr bwMode="auto">
            <a:xfrm>
              <a:off x="8910638" y="631826"/>
              <a:ext cx="76200" cy="76200"/>
            </a:xfrm>
            <a:custGeom>
              <a:avLst/>
              <a:gdLst>
                <a:gd name="T0" fmla="*/ 10 w 20"/>
                <a:gd name="T1" fmla="*/ 20 h 20"/>
                <a:gd name="T2" fmla="*/ 0 w 20"/>
                <a:gd name="T3" fmla="*/ 10 h 20"/>
                <a:gd name="T4" fmla="*/ 10 w 20"/>
                <a:gd name="T5" fmla="*/ 0 h 20"/>
                <a:gd name="T6" fmla="*/ 20 w 20"/>
                <a:gd name="T7" fmla="*/ 10 h 20"/>
                <a:gd name="T8" fmla="*/ 10 w 20"/>
                <a:gd name="T9" fmla="*/ 20 h 20"/>
                <a:gd name="T10" fmla="*/ 10 w 20"/>
                <a:gd name="T11" fmla="*/ 8 h 20"/>
                <a:gd name="T12" fmla="*/ 8 w 20"/>
                <a:gd name="T13" fmla="*/ 10 h 20"/>
                <a:gd name="T14" fmla="*/ 10 w 20"/>
                <a:gd name="T15" fmla="*/ 12 h 20"/>
                <a:gd name="T16" fmla="*/ 12 w 20"/>
                <a:gd name="T17" fmla="*/ 10 h 20"/>
                <a:gd name="T18" fmla="*/ 10 w 20"/>
                <a:gd name="T1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4" y="20"/>
                    <a:pt x="0" y="16"/>
                    <a:pt x="0" y="10"/>
                  </a:cubicBezTo>
                  <a:cubicBezTo>
                    <a:pt x="0" y="4"/>
                    <a:pt x="4" y="0"/>
                    <a:pt x="10" y="0"/>
                  </a:cubicBezTo>
                  <a:cubicBezTo>
                    <a:pt x="16" y="0"/>
                    <a:pt x="20" y="4"/>
                    <a:pt x="20" y="10"/>
                  </a:cubicBezTo>
                  <a:cubicBezTo>
                    <a:pt x="20" y="16"/>
                    <a:pt x="16" y="20"/>
                    <a:pt x="10" y="20"/>
                  </a:cubicBezTo>
                  <a:close/>
                  <a:moveTo>
                    <a:pt x="10" y="8"/>
                  </a:moveTo>
                  <a:cubicBezTo>
                    <a:pt x="9" y="8"/>
                    <a:pt x="8" y="9"/>
                    <a:pt x="8" y="10"/>
                  </a:cubicBezTo>
                  <a:cubicBezTo>
                    <a:pt x="8" y="11"/>
                    <a:pt x="9" y="12"/>
                    <a:pt x="10" y="12"/>
                  </a:cubicBezTo>
                  <a:cubicBezTo>
                    <a:pt x="11" y="12"/>
                    <a:pt x="12" y="11"/>
                    <a:pt x="12" y="10"/>
                  </a:cubicBezTo>
                  <a:cubicBezTo>
                    <a:pt x="12" y="9"/>
                    <a:pt x="11" y="8"/>
                    <a:pt x="10"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48" name="Freeform 5">
            <a:extLst>
              <a:ext uri="{FF2B5EF4-FFF2-40B4-BE49-F238E27FC236}">
                <a16:creationId xmlns="" xmlns:a16="http://schemas.microsoft.com/office/drawing/2014/main" id="{E84CF2BB-DBC2-4581-A265-584FDAF4E371}"/>
              </a:ext>
            </a:extLst>
          </p:cNvPr>
          <p:cNvSpPr>
            <a:spLocks noEditPoints="1"/>
          </p:cNvSpPr>
          <p:nvPr/>
        </p:nvSpPr>
        <p:spPr bwMode="auto">
          <a:xfrm>
            <a:off x="5618947" y="2337295"/>
            <a:ext cx="319166" cy="316705"/>
          </a:xfrm>
          <a:custGeom>
            <a:avLst/>
            <a:gdLst>
              <a:gd name="T0" fmla="*/ 56 w 162"/>
              <a:gd name="T1" fmla="*/ 161 h 161"/>
              <a:gd name="T2" fmla="*/ 56 w 162"/>
              <a:gd name="T3" fmla="*/ 161 h 161"/>
              <a:gd name="T4" fmla="*/ 50 w 162"/>
              <a:gd name="T5" fmla="*/ 158 h 161"/>
              <a:gd name="T6" fmla="*/ 30 w 162"/>
              <a:gd name="T7" fmla="*/ 131 h 161"/>
              <a:gd name="T8" fmla="*/ 3 w 162"/>
              <a:gd name="T9" fmla="*/ 111 h 161"/>
              <a:gd name="T10" fmla="*/ 0 w 162"/>
              <a:gd name="T11" fmla="*/ 105 h 161"/>
              <a:gd name="T12" fmla="*/ 2 w 162"/>
              <a:gd name="T13" fmla="*/ 100 h 161"/>
              <a:gd name="T14" fmla="*/ 13 w 162"/>
              <a:gd name="T15" fmla="*/ 89 h 161"/>
              <a:gd name="T16" fmla="*/ 18 w 162"/>
              <a:gd name="T17" fmla="*/ 87 h 161"/>
              <a:gd name="T18" fmla="*/ 20 w 162"/>
              <a:gd name="T19" fmla="*/ 87 h 161"/>
              <a:gd name="T20" fmla="*/ 39 w 162"/>
              <a:gd name="T21" fmla="*/ 92 h 161"/>
              <a:gd name="T22" fmla="*/ 62 w 162"/>
              <a:gd name="T23" fmla="*/ 69 h 161"/>
              <a:gd name="T24" fmla="*/ 11 w 162"/>
              <a:gd name="T25" fmla="*/ 41 h 161"/>
              <a:gd name="T26" fmla="*/ 7 w 162"/>
              <a:gd name="T27" fmla="*/ 36 h 161"/>
              <a:gd name="T28" fmla="*/ 9 w 162"/>
              <a:gd name="T29" fmla="*/ 29 h 161"/>
              <a:gd name="T30" fmla="*/ 23 w 162"/>
              <a:gd name="T31" fmla="*/ 15 h 161"/>
              <a:gd name="T32" fmla="*/ 30 w 162"/>
              <a:gd name="T33" fmla="*/ 13 h 161"/>
              <a:gd name="T34" fmla="*/ 101 w 162"/>
              <a:gd name="T35" fmla="*/ 30 h 161"/>
              <a:gd name="T36" fmla="*/ 116 w 162"/>
              <a:gd name="T37" fmla="*/ 14 h 161"/>
              <a:gd name="T38" fmla="*/ 146 w 162"/>
              <a:gd name="T39" fmla="*/ 0 h 161"/>
              <a:gd name="T40" fmla="*/ 157 w 162"/>
              <a:gd name="T41" fmla="*/ 4 h 161"/>
              <a:gd name="T42" fmla="*/ 159 w 162"/>
              <a:gd name="T43" fmla="*/ 24 h 161"/>
              <a:gd name="T44" fmla="*/ 147 w 162"/>
              <a:gd name="T45" fmla="*/ 44 h 161"/>
              <a:gd name="T46" fmla="*/ 131 w 162"/>
              <a:gd name="T47" fmla="*/ 61 h 161"/>
              <a:gd name="T48" fmla="*/ 148 w 162"/>
              <a:gd name="T49" fmla="*/ 134 h 161"/>
              <a:gd name="T50" fmla="*/ 145 w 162"/>
              <a:gd name="T51" fmla="*/ 142 h 161"/>
              <a:gd name="T52" fmla="*/ 131 w 162"/>
              <a:gd name="T53" fmla="*/ 153 h 161"/>
              <a:gd name="T54" fmla="*/ 126 w 162"/>
              <a:gd name="T55" fmla="*/ 154 h 161"/>
              <a:gd name="T56" fmla="*/ 124 w 162"/>
              <a:gd name="T57" fmla="*/ 154 h 161"/>
              <a:gd name="T58" fmla="*/ 120 w 162"/>
              <a:gd name="T59" fmla="*/ 150 h 161"/>
              <a:gd name="T60" fmla="*/ 92 w 162"/>
              <a:gd name="T61" fmla="*/ 99 h 161"/>
              <a:gd name="T62" fmla="*/ 69 w 162"/>
              <a:gd name="T63" fmla="*/ 122 h 161"/>
              <a:gd name="T64" fmla="*/ 74 w 162"/>
              <a:gd name="T65" fmla="*/ 141 h 161"/>
              <a:gd name="T66" fmla="*/ 72 w 162"/>
              <a:gd name="T67" fmla="*/ 148 h 161"/>
              <a:gd name="T68" fmla="*/ 62 w 162"/>
              <a:gd name="T69" fmla="*/ 159 h 161"/>
              <a:gd name="T70" fmla="*/ 56 w 162"/>
              <a:gd name="T71" fmla="*/ 161 h 161"/>
              <a:gd name="T72" fmla="*/ 8 w 162"/>
              <a:gd name="T73" fmla="*/ 105 h 161"/>
              <a:gd name="T74" fmla="*/ 36 w 162"/>
              <a:gd name="T75" fmla="*/ 126 h 161"/>
              <a:gd name="T76" fmla="*/ 56 w 162"/>
              <a:gd name="T77" fmla="*/ 153 h 161"/>
              <a:gd name="T78" fmla="*/ 66 w 162"/>
              <a:gd name="T79" fmla="*/ 143 h 161"/>
              <a:gd name="T80" fmla="*/ 60 w 162"/>
              <a:gd name="T81" fmla="*/ 120 h 161"/>
              <a:gd name="T82" fmla="*/ 94 w 162"/>
              <a:gd name="T83" fmla="*/ 86 h 161"/>
              <a:gd name="T84" fmla="*/ 126 w 162"/>
              <a:gd name="T85" fmla="*/ 146 h 161"/>
              <a:gd name="T86" fmla="*/ 140 w 162"/>
              <a:gd name="T87" fmla="*/ 136 h 161"/>
              <a:gd name="T88" fmla="*/ 122 w 162"/>
              <a:gd name="T89" fmla="*/ 58 h 161"/>
              <a:gd name="T90" fmla="*/ 141 w 162"/>
              <a:gd name="T91" fmla="*/ 39 h 161"/>
              <a:gd name="T92" fmla="*/ 152 w 162"/>
              <a:gd name="T93" fmla="*/ 22 h 161"/>
              <a:gd name="T94" fmla="*/ 151 w 162"/>
              <a:gd name="T95" fmla="*/ 10 h 161"/>
              <a:gd name="T96" fmla="*/ 146 w 162"/>
              <a:gd name="T97" fmla="*/ 8 h 161"/>
              <a:gd name="T98" fmla="*/ 122 w 162"/>
              <a:gd name="T99" fmla="*/ 20 h 161"/>
              <a:gd name="T100" fmla="*/ 103 w 162"/>
              <a:gd name="T101" fmla="*/ 39 h 161"/>
              <a:gd name="T102" fmla="*/ 28 w 162"/>
              <a:gd name="T103" fmla="*/ 21 h 161"/>
              <a:gd name="T104" fmla="*/ 15 w 162"/>
              <a:gd name="T105" fmla="*/ 35 h 161"/>
              <a:gd name="T106" fmla="*/ 75 w 162"/>
              <a:gd name="T107" fmla="*/ 67 h 161"/>
              <a:gd name="T108" fmla="*/ 41 w 162"/>
              <a:gd name="T109" fmla="*/ 101 h 161"/>
              <a:gd name="T110" fmla="*/ 18 w 162"/>
              <a:gd name="T111" fmla="*/ 95 h 161"/>
              <a:gd name="T112" fmla="*/ 8 w 162"/>
              <a:gd name="T113" fmla="*/ 10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 h="161">
                <a:moveTo>
                  <a:pt x="56" y="161"/>
                </a:moveTo>
                <a:cubicBezTo>
                  <a:pt x="56" y="161"/>
                  <a:pt x="56" y="161"/>
                  <a:pt x="56" y="161"/>
                </a:cubicBezTo>
                <a:cubicBezTo>
                  <a:pt x="53" y="161"/>
                  <a:pt x="52" y="160"/>
                  <a:pt x="50" y="158"/>
                </a:cubicBezTo>
                <a:cubicBezTo>
                  <a:pt x="30" y="131"/>
                  <a:pt x="30" y="131"/>
                  <a:pt x="30" y="131"/>
                </a:cubicBezTo>
                <a:cubicBezTo>
                  <a:pt x="3" y="111"/>
                  <a:pt x="3" y="111"/>
                  <a:pt x="3" y="111"/>
                </a:cubicBezTo>
                <a:cubicBezTo>
                  <a:pt x="1" y="110"/>
                  <a:pt x="0" y="108"/>
                  <a:pt x="0" y="105"/>
                </a:cubicBezTo>
                <a:cubicBezTo>
                  <a:pt x="0" y="103"/>
                  <a:pt x="0" y="101"/>
                  <a:pt x="2" y="100"/>
                </a:cubicBezTo>
                <a:cubicBezTo>
                  <a:pt x="13" y="89"/>
                  <a:pt x="13" y="89"/>
                  <a:pt x="13" y="89"/>
                </a:cubicBezTo>
                <a:cubicBezTo>
                  <a:pt x="14" y="87"/>
                  <a:pt x="16" y="87"/>
                  <a:pt x="18" y="87"/>
                </a:cubicBezTo>
                <a:cubicBezTo>
                  <a:pt x="18" y="87"/>
                  <a:pt x="19" y="87"/>
                  <a:pt x="20" y="87"/>
                </a:cubicBezTo>
                <a:cubicBezTo>
                  <a:pt x="39" y="92"/>
                  <a:pt x="39" y="92"/>
                  <a:pt x="39" y="92"/>
                </a:cubicBezTo>
                <a:cubicBezTo>
                  <a:pt x="62" y="69"/>
                  <a:pt x="62" y="69"/>
                  <a:pt x="62" y="69"/>
                </a:cubicBezTo>
                <a:cubicBezTo>
                  <a:pt x="11" y="41"/>
                  <a:pt x="11" y="41"/>
                  <a:pt x="11" y="41"/>
                </a:cubicBezTo>
                <a:cubicBezTo>
                  <a:pt x="9" y="40"/>
                  <a:pt x="7" y="38"/>
                  <a:pt x="7" y="36"/>
                </a:cubicBezTo>
                <a:cubicBezTo>
                  <a:pt x="7" y="33"/>
                  <a:pt x="7" y="31"/>
                  <a:pt x="9" y="29"/>
                </a:cubicBezTo>
                <a:cubicBezTo>
                  <a:pt x="23" y="15"/>
                  <a:pt x="23" y="15"/>
                  <a:pt x="23" y="15"/>
                </a:cubicBezTo>
                <a:cubicBezTo>
                  <a:pt x="25" y="13"/>
                  <a:pt x="28" y="13"/>
                  <a:pt x="30" y="13"/>
                </a:cubicBezTo>
                <a:cubicBezTo>
                  <a:pt x="101" y="30"/>
                  <a:pt x="101" y="30"/>
                  <a:pt x="101" y="30"/>
                </a:cubicBezTo>
                <a:cubicBezTo>
                  <a:pt x="116" y="14"/>
                  <a:pt x="116" y="14"/>
                  <a:pt x="116" y="14"/>
                </a:cubicBezTo>
                <a:cubicBezTo>
                  <a:pt x="125" y="6"/>
                  <a:pt x="137" y="0"/>
                  <a:pt x="146" y="0"/>
                </a:cubicBezTo>
                <a:cubicBezTo>
                  <a:pt x="151" y="0"/>
                  <a:pt x="154" y="1"/>
                  <a:pt x="157" y="4"/>
                </a:cubicBezTo>
                <a:cubicBezTo>
                  <a:pt x="161" y="8"/>
                  <a:pt x="162" y="15"/>
                  <a:pt x="159" y="24"/>
                </a:cubicBezTo>
                <a:cubicBezTo>
                  <a:pt x="157" y="31"/>
                  <a:pt x="152" y="39"/>
                  <a:pt x="147" y="44"/>
                </a:cubicBezTo>
                <a:cubicBezTo>
                  <a:pt x="131" y="61"/>
                  <a:pt x="131" y="61"/>
                  <a:pt x="131" y="61"/>
                </a:cubicBezTo>
                <a:cubicBezTo>
                  <a:pt x="148" y="134"/>
                  <a:pt x="148" y="134"/>
                  <a:pt x="148" y="134"/>
                </a:cubicBezTo>
                <a:cubicBezTo>
                  <a:pt x="148" y="137"/>
                  <a:pt x="147" y="140"/>
                  <a:pt x="145" y="142"/>
                </a:cubicBezTo>
                <a:cubicBezTo>
                  <a:pt x="131" y="153"/>
                  <a:pt x="131" y="153"/>
                  <a:pt x="131" y="153"/>
                </a:cubicBezTo>
                <a:cubicBezTo>
                  <a:pt x="130" y="154"/>
                  <a:pt x="128" y="154"/>
                  <a:pt x="126" y="154"/>
                </a:cubicBezTo>
                <a:cubicBezTo>
                  <a:pt x="126" y="154"/>
                  <a:pt x="125" y="154"/>
                  <a:pt x="124" y="154"/>
                </a:cubicBezTo>
                <a:cubicBezTo>
                  <a:pt x="122" y="153"/>
                  <a:pt x="120" y="152"/>
                  <a:pt x="120" y="150"/>
                </a:cubicBezTo>
                <a:cubicBezTo>
                  <a:pt x="92" y="99"/>
                  <a:pt x="92" y="99"/>
                  <a:pt x="92" y="99"/>
                </a:cubicBezTo>
                <a:cubicBezTo>
                  <a:pt x="69" y="122"/>
                  <a:pt x="69" y="122"/>
                  <a:pt x="69" y="122"/>
                </a:cubicBezTo>
                <a:cubicBezTo>
                  <a:pt x="74" y="141"/>
                  <a:pt x="74" y="141"/>
                  <a:pt x="74" y="141"/>
                </a:cubicBezTo>
                <a:cubicBezTo>
                  <a:pt x="75" y="144"/>
                  <a:pt x="74" y="146"/>
                  <a:pt x="72" y="148"/>
                </a:cubicBezTo>
                <a:cubicBezTo>
                  <a:pt x="62" y="159"/>
                  <a:pt x="62" y="159"/>
                  <a:pt x="62" y="159"/>
                </a:cubicBezTo>
                <a:cubicBezTo>
                  <a:pt x="60" y="160"/>
                  <a:pt x="58" y="161"/>
                  <a:pt x="56" y="161"/>
                </a:cubicBezTo>
                <a:close/>
                <a:moveTo>
                  <a:pt x="8" y="105"/>
                </a:moveTo>
                <a:cubicBezTo>
                  <a:pt x="36" y="126"/>
                  <a:pt x="36" y="126"/>
                  <a:pt x="36" y="126"/>
                </a:cubicBezTo>
                <a:cubicBezTo>
                  <a:pt x="56" y="153"/>
                  <a:pt x="56" y="153"/>
                  <a:pt x="56" y="153"/>
                </a:cubicBezTo>
                <a:cubicBezTo>
                  <a:pt x="66" y="143"/>
                  <a:pt x="66" y="143"/>
                  <a:pt x="66" y="143"/>
                </a:cubicBezTo>
                <a:cubicBezTo>
                  <a:pt x="60" y="120"/>
                  <a:pt x="60" y="120"/>
                  <a:pt x="60" y="120"/>
                </a:cubicBezTo>
                <a:cubicBezTo>
                  <a:pt x="94" y="86"/>
                  <a:pt x="94" y="86"/>
                  <a:pt x="94" y="86"/>
                </a:cubicBezTo>
                <a:cubicBezTo>
                  <a:pt x="126" y="146"/>
                  <a:pt x="126" y="146"/>
                  <a:pt x="126" y="146"/>
                </a:cubicBezTo>
                <a:cubicBezTo>
                  <a:pt x="140" y="136"/>
                  <a:pt x="140" y="136"/>
                  <a:pt x="140" y="136"/>
                </a:cubicBezTo>
                <a:cubicBezTo>
                  <a:pt x="122" y="58"/>
                  <a:pt x="122" y="58"/>
                  <a:pt x="122" y="58"/>
                </a:cubicBezTo>
                <a:cubicBezTo>
                  <a:pt x="141" y="39"/>
                  <a:pt x="141" y="39"/>
                  <a:pt x="141" y="39"/>
                </a:cubicBezTo>
                <a:cubicBezTo>
                  <a:pt x="146" y="34"/>
                  <a:pt x="150" y="28"/>
                  <a:pt x="152" y="22"/>
                </a:cubicBezTo>
                <a:cubicBezTo>
                  <a:pt x="154" y="16"/>
                  <a:pt x="153" y="12"/>
                  <a:pt x="151" y="10"/>
                </a:cubicBezTo>
                <a:cubicBezTo>
                  <a:pt x="150" y="8"/>
                  <a:pt x="149" y="8"/>
                  <a:pt x="146" y="8"/>
                </a:cubicBezTo>
                <a:cubicBezTo>
                  <a:pt x="139" y="8"/>
                  <a:pt x="129" y="13"/>
                  <a:pt x="122" y="20"/>
                </a:cubicBezTo>
                <a:cubicBezTo>
                  <a:pt x="103" y="39"/>
                  <a:pt x="103" y="39"/>
                  <a:pt x="103" y="39"/>
                </a:cubicBezTo>
                <a:cubicBezTo>
                  <a:pt x="28" y="21"/>
                  <a:pt x="28" y="21"/>
                  <a:pt x="28" y="21"/>
                </a:cubicBezTo>
                <a:cubicBezTo>
                  <a:pt x="15" y="35"/>
                  <a:pt x="15" y="35"/>
                  <a:pt x="15" y="35"/>
                </a:cubicBezTo>
                <a:cubicBezTo>
                  <a:pt x="75" y="67"/>
                  <a:pt x="75" y="67"/>
                  <a:pt x="75" y="67"/>
                </a:cubicBezTo>
                <a:cubicBezTo>
                  <a:pt x="41" y="101"/>
                  <a:pt x="41" y="101"/>
                  <a:pt x="41" y="101"/>
                </a:cubicBezTo>
                <a:cubicBezTo>
                  <a:pt x="18" y="95"/>
                  <a:pt x="18" y="95"/>
                  <a:pt x="18" y="95"/>
                </a:cubicBezTo>
                <a:lnTo>
                  <a:pt x="8" y="10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9" name="Group 48">
            <a:extLst>
              <a:ext uri="{FF2B5EF4-FFF2-40B4-BE49-F238E27FC236}">
                <a16:creationId xmlns="" xmlns:a16="http://schemas.microsoft.com/office/drawing/2014/main" id="{9055AAD6-17FF-4754-A227-A5BF2D2C70A2}"/>
              </a:ext>
            </a:extLst>
          </p:cNvPr>
          <p:cNvGrpSpPr/>
          <p:nvPr/>
        </p:nvGrpSpPr>
        <p:grpSpPr>
          <a:xfrm>
            <a:off x="10421624" y="1093809"/>
            <a:ext cx="243732" cy="284977"/>
            <a:chOff x="4535488" y="1625601"/>
            <a:chExt cx="206376" cy="241300"/>
          </a:xfrm>
          <a:solidFill>
            <a:schemeClr val="tx1"/>
          </a:solidFill>
        </p:grpSpPr>
        <p:sp>
          <p:nvSpPr>
            <p:cNvPr id="50" name="Freeform 68">
              <a:extLst>
                <a:ext uri="{FF2B5EF4-FFF2-40B4-BE49-F238E27FC236}">
                  <a16:creationId xmlns="" xmlns:a16="http://schemas.microsoft.com/office/drawing/2014/main" id="{6B818F10-2B8F-4AEE-AB7D-9C449F8114B4}"/>
                </a:ext>
              </a:extLst>
            </p:cNvPr>
            <p:cNvSpPr>
              <a:spLocks/>
            </p:cNvSpPr>
            <p:nvPr/>
          </p:nvSpPr>
          <p:spPr bwMode="auto">
            <a:xfrm>
              <a:off x="4543426" y="1625601"/>
              <a:ext cx="198438" cy="188913"/>
            </a:xfrm>
            <a:custGeom>
              <a:avLst/>
              <a:gdLst>
                <a:gd name="T0" fmla="*/ 49 w 53"/>
                <a:gd name="T1" fmla="*/ 8 h 50"/>
                <a:gd name="T2" fmla="*/ 53 w 53"/>
                <a:gd name="T3" fmla="*/ 4 h 50"/>
                <a:gd name="T4" fmla="*/ 49 w 53"/>
                <a:gd name="T5" fmla="*/ 0 h 50"/>
                <a:gd name="T6" fmla="*/ 45 w 53"/>
                <a:gd name="T7" fmla="*/ 4 h 50"/>
                <a:gd name="T8" fmla="*/ 45 w 53"/>
                <a:gd name="T9" fmla="*/ 6 h 50"/>
                <a:gd name="T10" fmla="*/ 25 w 53"/>
                <a:gd name="T11" fmla="*/ 20 h 50"/>
                <a:gd name="T12" fmla="*/ 7 w 53"/>
                <a:gd name="T13" fmla="*/ 2 h 50"/>
                <a:gd name="T14" fmla="*/ 3 w 53"/>
                <a:gd name="T15" fmla="*/ 1 h 50"/>
                <a:gd name="T16" fmla="*/ 0 w 53"/>
                <a:gd name="T17" fmla="*/ 4 h 50"/>
                <a:gd name="T18" fmla="*/ 14 w 53"/>
                <a:gd name="T19" fmla="*/ 37 h 50"/>
                <a:gd name="T20" fmla="*/ 46 w 53"/>
                <a:gd name="T21" fmla="*/ 50 h 50"/>
                <a:gd name="T22" fmla="*/ 50 w 53"/>
                <a:gd name="T23" fmla="*/ 48 h 50"/>
                <a:gd name="T24" fmla="*/ 49 w 53"/>
                <a:gd name="T25" fmla="*/ 43 h 50"/>
                <a:gd name="T26" fmla="*/ 33 w 53"/>
                <a:gd name="T27" fmla="*/ 27 h 50"/>
                <a:gd name="T28" fmla="*/ 46 w 53"/>
                <a:gd name="T29" fmla="*/ 7 h 50"/>
                <a:gd name="T30" fmla="*/ 49 w 53"/>
                <a:gd name="T31"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0">
                  <a:moveTo>
                    <a:pt x="49" y="8"/>
                  </a:moveTo>
                  <a:cubicBezTo>
                    <a:pt x="51" y="8"/>
                    <a:pt x="53" y="6"/>
                    <a:pt x="53" y="4"/>
                  </a:cubicBezTo>
                  <a:cubicBezTo>
                    <a:pt x="53" y="2"/>
                    <a:pt x="51" y="0"/>
                    <a:pt x="49" y="0"/>
                  </a:cubicBezTo>
                  <a:cubicBezTo>
                    <a:pt x="46" y="0"/>
                    <a:pt x="45" y="2"/>
                    <a:pt x="45" y="4"/>
                  </a:cubicBezTo>
                  <a:cubicBezTo>
                    <a:pt x="45" y="5"/>
                    <a:pt x="45" y="6"/>
                    <a:pt x="45" y="6"/>
                  </a:cubicBezTo>
                  <a:cubicBezTo>
                    <a:pt x="25" y="20"/>
                    <a:pt x="25" y="20"/>
                    <a:pt x="25" y="20"/>
                  </a:cubicBezTo>
                  <a:cubicBezTo>
                    <a:pt x="7" y="2"/>
                    <a:pt x="7" y="2"/>
                    <a:pt x="7" y="2"/>
                  </a:cubicBezTo>
                  <a:cubicBezTo>
                    <a:pt x="6" y="0"/>
                    <a:pt x="4" y="0"/>
                    <a:pt x="3" y="1"/>
                  </a:cubicBezTo>
                  <a:cubicBezTo>
                    <a:pt x="1" y="1"/>
                    <a:pt x="0" y="3"/>
                    <a:pt x="0" y="4"/>
                  </a:cubicBezTo>
                  <a:cubicBezTo>
                    <a:pt x="0" y="16"/>
                    <a:pt x="5" y="28"/>
                    <a:pt x="14" y="37"/>
                  </a:cubicBezTo>
                  <a:cubicBezTo>
                    <a:pt x="22" y="46"/>
                    <a:pt x="34" y="50"/>
                    <a:pt x="46" y="50"/>
                  </a:cubicBezTo>
                  <a:cubicBezTo>
                    <a:pt x="48" y="50"/>
                    <a:pt x="49" y="49"/>
                    <a:pt x="50" y="48"/>
                  </a:cubicBezTo>
                  <a:cubicBezTo>
                    <a:pt x="51" y="46"/>
                    <a:pt x="50" y="44"/>
                    <a:pt x="49" y="43"/>
                  </a:cubicBezTo>
                  <a:cubicBezTo>
                    <a:pt x="33" y="27"/>
                    <a:pt x="33" y="27"/>
                    <a:pt x="33" y="27"/>
                  </a:cubicBezTo>
                  <a:cubicBezTo>
                    <a:pt x="46" y="7"/>
                    <a:pt x="46" y="7"/>
                    <a:pt x="46" y="7"/>
                  </a:cubicBezTo>
                  <a:cubicBezTo>
                    <a:pt x="47" y="8"/>
                    <a:pt x="48" y="8"/>
                    <a:pt x="4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 name="Freeform 69">
              <a:extLst>
                <a:ext uri="{FF2B5EF4-FFF2-40B4-BE49-F238E27FC236}">
                  <a16:creationId xmlns="" xmlns:a16="http://schemas.microsoft.com/office/drawing/2014/main" id="{6A0DD2DC-DEAC-468B-9340-8A4636AA5A48}"/>
                </a:ext>
              </a:extLst>
            </p:cNvPr>
            <p:cNvSpPr>
              <a:spLocks/>
            </p:cNvSpPr>
            <p:nvPr/>
          </p:nvSpPr>
          <p:spPr bwMode="auto">
            <a:xfrm>
              <a:off x="4535488" y="1779588"/>
              <a:ext cx="96838" cy="87313"/>
            </a:xfrm>
            <a:custGeom>
              <a:avLst/>
              <a:gdLst>
                <a:gd name="T0" fmla="*/ 23 w 26"/>
                <a:gd name="T1" fmla="*/ 9 h 23"/>
                <a:gd name="T2" fmla="*/ 22 w 26"/>
                <a:gd name="T3" fmla="*/ 8 h 23"/>
                <a:gd name="T4" fmla="*/ 12 w 26"/>
                <a:gd name="T5" fmla="*/ 0 h 23"/>
                <a:gd name="T6" fmla="*/ 11 w 26"/>
                <a:gd name="T7" fmla="*/ 0 h 23"/>
                <a:gd name="T8" fmla="*/ 11 w 26"/>
                <a:gd name="T9" fmla="*/ 0 h 23"/>
                <a:gd name="T10" fmla="*/ 0 w 26"/>
                <a:gd name="T11" fmla="*/ 20 h 23"/>
                <a:gd name="T12" fmla="*/ 0 w 26"/>
                <a:gd name="T13" fmla="*/ 22 h 23"/>
                <a:gd name="T14" fmla="*/ 2 w 26"/>
                <a:gd name="T15" fmla="*/ 23 h 23"/>
                <a:gd name="T16" fmla="*/ 24 w 26"/>
                <a:gd name="T17" fmla="*/ 23 h 23"/>
                <a:gd name="T18" fmla="*/ 26 w 26"/>
                <a:gd name="T19" fmla="*/ 22 h 23"/>
                <a:gd name="T20" fmla="*/ 26 w 26"/>
                <a:gd name="T21" fmla="*/ 20 h 23"/>
                <a:gd name="T22" fmla="*/ 23 w 26"/>
                <a:gd name="T23"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23" y="9"/>
                  </a:moveTo>
                  <a:cubicBezTo>
                    <a:pt x="22" y="8"/>
                    <a:pt x="22" y="8"/>
                    <a:pt x="22" y="8"/>
                  </a:cubicBezTo>
                  <a:cubicBezTo>
                    <a:pt x="18" y="6"/>
                    <a:pt x="15" y="3"/>
                    <a:pt x="12" y="0"/>
                  </a:cubicBezTo>
                  <a:cubicBezTo>
                    <a:pt x="11" y="0"/>
                    <a:pt x="11" y="0"/>
                    <a:pt x="11" y="0"/>
                  </a:cubicBezTo>
                  <a:cubicBezTo>
                    <a:pt x="11" y="0"/>
                    <a:pt x="11" y="0"/>
                    <a:pt x="11" y="0"/>
                  </a:cubicBezTo>
                  <a:cubicBezTo>
                    <a:pt x="0" y="20"/>
                    <a:pt x="0" y="20"/>
                    <a:pt x="0" y="20"/>
                  </a:cubicBezTo>
                  <a:cubicBezTo>
                    <a:pt x="0" y="21"/>
                    <a:pt x="0" y="21"/>
                    <a:pt x="0" y="22"/>
                  </a:cubicBezTo>
                  <a:cubicBezTo>
                    <a:pt x="1" y="23"/>
                    <a:pt x="1" y="23"/>
                    <a:pt x="2" y="23"/>
                  </a:cubicBezTo>
                  <a:cubicBezTo>
                    <a:pt x="24" y="23"/>
                    <a:pt x="24" y="23"/>
                    <a:pt x="24" y="23"/>
                  </a:cubicBezTo>
                  <a:cubicBezTo>
                    <a:pt x="25" y="23"/>
                    <a:pt x="25" y="23"/>
                    <a:pt x="26" y="22"/>
                  </a:cubicBezTo>
                  <a:cubicBezTo>
                    <a:pt x="26" y="22"/>
                    <a:pt x="26" y="21"/>
                    <a:pt x="26" y="20"/>
                  </a:cubicBezTo>
                  <a:lnTo>
                    <a:pt x="23"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2" name="Group 51">
            <a:extLst>
              <a:ext uri="{FF2B5EF4-FFF2-40B4-BE49-F238E27FC236}">
                <a16:creationId xmlns="" xmlns:a16="http://schemas.microsoft.com/office/drawing/2014/main" id="{CE5C9E9A-6B4E-4C33-A44D-C108047D858A}"/>
              </a:ext>
            </a:extLst>
          </p:cNvPr>
          <p:cNvGrpSpPr/>
          <p:nvPr/>
        </p:nvGrpSpPr>
        <p:grpSpPr>
          <a:xfrm>
            <a:off x="10333533" y="2390181"/>
            <a:ext cx="419915" cy="210934"/>
            <a:chOff x="5567364" y="4362450"/>
            <a:chExt cx="341313" cy="171450"/>
          </a:xfrm>
          <a:solidFill>
            <a:schemeClr val="tx1"/>
          </a:solidFill>
        </p:grpSpPr>
        <p:sp>
          <p:nvSpPr>
            <p:cNvPr id="53" name="Freeform 201">
              <a:extLst>
                <a:ext uri="{FF2B5EF4-FFF2-40B4-BE49-F238E27FC236}">
                  <a16:creationId xmlns="" xmlns:a16="http://schemas.microsoft.com/office/drawing/2014/main" id="{26CE0701-E84D-4FE5-B745-46F384F4D51A}"/>
                </a:ext>
              </a:extLst>
            </p:cNvPr>
            <p:cNvSpPr>
              <a:spLocks noEditPoints="1"/>
            </p:cNvSpPr>
            <p:nvPr/>
          </p:nvSpPr>
          <p:spPr bwMode="auto">
            <a:xfrm>
              <a:off x="5567364" y="4362450"/>
              <a:ext cx="341313" cy="171450"/>
            </a:xfrm>
            <a:custGeom>
              <a:avLst/>
              <a:gdLst>
                <a:gd name="T0" fmla="*/ 98 w 128"/>
                <a:gd name="T1" fmla="*/ 0 h 64"/>
                <a:gd name="T2" fmla="*/ 30 w 128"/>
                <a:gd name="T3" fmla="*/ 0 h 64"/>
                <a:gd name="T4" fmla="*/ 0 w 128"/>
                <a:gd name="T5" fmla="*/ 32 h 64"/>
                <a:gd name="T6" fmla="*/ 30 w 128"/>
                <a:gd name="T7" fmla="*/ 64 h 64"/>
                <a:gd name="T8" fmla="*/ 98 w 128"/>
                <a:gd name="T9" fmla="*/ 64 h 64"/>
                <a:gd name="T10" fmla="*/ 128 w 128"/>
                <a:gd name="T11" fmla="*/ 32 h 64"/>
                <a:gd name="T12" fmla="*/ 98 w 128"/>
                <a:gd name="T13" fmla="*/ 0 h 64"/>
                <a:gd name="T14" fmla="*/ 8 w 128"/>
                <a:gd name="T15" fmla="*/ 32 h 64"/>
                <a:gd name="T16" fmla="*/ 30 w 128"/>
                <a:gd name="T17" fmla="*/ 8 h 64"/>
                <a:gd name="T18" fmla="*/ 62 w 128"/>
                <a:gd name="T19" fmla="*/ 8 h 64"/>
                <a:gd name="T20" fmla="*/ 62 w 128"/>
                <a:gd name="T21" fmla="*/ 56 h 64"/>
                <a:gd name="T22" fmla="*/ 30 w 128"/>
                <a:gd name="T23" fmla="*/ 56 h 64"/>
                <a:gd name="T24" fmla="*/ 8 w 128"/>
                <a:gd name="T25" fmla="*/ 32 h 64"/>
                <a:gd name="T26" fmla="*/ 98 w 128"/>
                <a:gd name="T27" fmla="*/ 56 h 64"/>
                <a:gd name="T28" fmla="*/ 67 w 128"/>
                <a:gd name="T29" fmla="*/ 56 h 64"/>
                <a:gd name="T30" fmla="*/ 67 w 128"/>
                <a:gd name="T31" fmla="*/ 8 h 64"/>
                <a:gd name="T32" fmla="*/ 98 w 128"/>
                <a:gd name="T33" fmla="*/ 8 h 64"/>
                <a:gd name="T34" fmla="*/ 120 w 128"/>
                <a:gd name="T35" fmla="*/ 32 h 64"/>
                <a:gd name="T36" fmla="*/ 98 w 128"/>
                <a:gd name="T3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64">
                  <a:moveTo>
                    <a:pt x="98" y="0"/>
                  </a:moveTo>
                  <a:cubicBezTo>
                    <a:pt x="30" y="0"/>
                    <a:pt x="30" y="0"/>
                    <a:pt x="30" y="0"/>
                  </a:cubicBezTo>
                  <a:cubicBezTo>
                    <a:pt x="14" y="0"/>
                    <a:pt x="0" y="14"/>
                    <a:pt x="0" y="32"/>
                  </a:cubicBezTo>
                  <a:cubicBezTo>
                    <a:pt x="0" y="50"/>
                    <a:pt x="14" y="64"/>
                    <a:pt x="30" y="64"/>
                  </a:cubicBezTo>
                  <a:cubicBezTo>
                    <a:pt x="98" y="64"/>
                    <a:pt x="98" y="64"/>
                    <a:pt x="98" y="64"/>
                  </a:cubicBezTo>
                  <a:cubicBezTo>
                    <a:pt x="114" y="64"/>
                    <a:pt x="128" y="50"/>
                    <a:pt x="128" y="32"/>
                  </a:cubicBezTo>
                  <a:cubicBezTo>
                    <a:pt x="128" y="14"/>
                    <a:pt x="114" y="0"/>
                    <a:pt x="98" y="0"/>
                  </a:cubicBezTo>
                  <a:close/>
                  <a:moveTo>
                    <a:pt x="8" y="32"/>
                  </a:moveTo>
                  <a:cubicBezTo>
                    <a:pt x="8" y="19"/>
                    <a:pt x="18" y="8"/>
                    <a:pt x="30" y="8"/>
                  </a:cubicBezTo>
                  <a:cubicBezTo>
                    <a:pt x="62" y="8"/>
                    <a:pt x="62" y="8"/>
                    <a:pt x="62" y="8"/>
                  </a:cubicBezTo>
                  <a:cubicBezTo>
                    <a:pt x="60" y="21"/>
                    <a:pt x="60" y="43"/>
                    <a:pt x="62" y="56"/>
                  </a:cubicBezTo>
                  <a:cubicBezTo>
                    <a:pt x="30" y="56"/>
                    <a:pt x="30" y="56"/>
                    <a:pt x="30" y="56"/>
                  </a:cubicBezTo>
                  <a:cubicBezTo>
                    <a:pt x="18" y="56"/>
                    <a:pt x="8" y="45"/>
                    <a:pt x="8" y="32"/>
                  </a:cubicBezTo>
                  <a:close/>
                  <a:moveTo>
                    <a:pt x="98" y="56"/>
                  </a:moveTo>
                  <a:cubicBezTo>
                    <a:pt x="67" y="56"/>
                    <a:pt x="67" y="56"/>
                    <a:pt x="67" y="56"/>
                  </a:cubicBezTo>
                  <a:cubicBezTo>
                    <a:pt x="64" y="44"/>
                    <a:pt x="64" y="20"/>
                    <a:pt x="67" y="8"/>
                  </a:cubicBezTo>
                  <a:cubicBezTo>
                    <a:pt x="98" y="8"/>
                    <a:pt x="98" y="8"/>
                    <a:pt x="98" y="8"/>
                  </a:cubicBezTo>
                  <a:cubicBezTo>
                    <a:pt x="110" y="8"/>
                    <a:pt x="120" y="19"/>
                    <a:pt x="120" y="32"/>
                  </a:cubicBezTo>
                  <a:cubicBezTo>
                    <a:pt x="120" y="45"/>
                    <a:pt x="110" y="56"/>
                    <a:pt x="98" y="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 name="Freeform 202">
              <a:extLst>
                <a:ext uri="{FF2B5EF4-FFF2-40B4-BE49-F238E27FC236}">
                  <a16:creationId xmlns="" xmlns:a16="http://schemas.microsoft.com/office/drawing/2014/main" id="{C44518FD-1804-4DD6-8EBE-382528233F62}"/>
                </a:ext>
              </a:extLst>
            </p:cNvPr>
            <p:cNvSpPr>
              <a:spLocks/>
            </p:cNvSpPr>
            <p:nvPr/>
          </p:nvSpPr>
          <p:spPr bwMode="auto">
            <a:xfrm>
              <a:off x="5603876" y="4400550"/>
              <a:ext cx="53975" cy="52388"/>
            </a:xfrm>
            <a:custGeom>
              <a:avLst/>
              <a:gdLst>
                <a:gd name="T0" fmla="*/ 18 w 20"/>
                <a:gd name="T1" fmla="*/ 0 h 20"/>
                <a:gd name="T2" fmla="*/ 0 w 20"/>
                <a:gd name="T3" fmla="*/ 18 h 20"/>
                <a:gd name="T4" fmla="*/ 2 w 20"/>
                <a:gd name="T5" fmla="*/ 20 h 20"/>
                <a:gd name="T6" fmla="*/ 4 w 20"/>
                <a:gd name="T7" fmla="*/ 18 h 20"/>
                <a:gd name="T8" fmla="*/ 18 w 20"/>
                <a:gd name="T9" fmla="*/ 4 h 20"/>
                <a:gd name="T10" fmla="*/ 20 w 20"/>
                <a:gd name="T11" fmla="*/ 2 h 20"/>
                <a:gd name="T12" fmla="*/ 18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0"/>
                  </a:moveTo>
                  <a:cubicBezTo>
                    <a:pt x="8" y="0"/>
                    <a:pt x="0" y="8"/>
                    <a:pt x="0" y="18"/>
                  </a:cubicBezTo>
                  <a:cubicBezTo>
                    <a:pt x="0" y="19"/>
                    <a:pt x="1" y="20"/>
                    <a:pt x="2" y="20"/>
                  </a:cubicBezTo>
                  <a:cubicBezTo>
                    <a:pt x="3" y="20"/>
                    <a:pt x="4" y="19"/>
                    <a:pt x="4" y="18"/>
                  </a:cubicBezTo>
                  <a:cubicBezTo>
                    <a:pt x="4" y="10"/>
                    <a:pt x="10" y="4"/>
                    <a:pt x="18" y="4"/>
                  </a:cubicBezTo>
                  <a:cubicBezTo>
                    <a:pt x="19" y="4"/>
                    <a:pt x="20" y="3"/>
                    <a:pt x="20" y="2"/>
                  </a:cubicBezTo>
                  <a:cubicBezTo>
                    <a:pt x="20" y="1"/>
                    <a:pt x="19" y="0"/>
                    <a:pt x="1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 name="Freeform 203">
              <a:extLst>
                <a:ext uri="{FF2B5EF4-FFF2-40B4-BE49-F238E27FC236}">
                  <a16:creationId xmlns="" xmlns:a16="http://schemas.microsoft.com/office/drawing/2014/main" id="{69BA5F28-6A5C-4C9B-9BF7-C229E7207EB8}"/>
                </a:ext>
              </a:extLst>
            </p:cNvPr>
            <p:cNvSpPr>
              <a:spLocks/>
            </p:cNvSpPr>
            <p:nvPr/>
          </p:nvSpPr>
          <p:spPr bwMode="auto">
            <a:xfrm>
              <a:off x="5818189" y="4441825"/>
              <a:ext cx="52388" cy="53975"/>
            </a:xfrm>
            <a:custGeom>
              <a:avLst/>
              <a:gdLst>
                <a:gd name="T0" fmla="*/ 18 w 20"/>
                <a:gd name="T1" fmla="*/ 0 h 20"/>
                <a:gd name="T2" fmla="*/ 16 w 20"/>
                <a:gd name="T3" fmla="*/ 2 h 20"/>
                <a:gd name="T4" fmla="*/ 2 w 20"/>
                <a:gd name="T5" fmla="*/ 16 h 20"/>
                <a:gd name="T6" fmla="*/ 0 w 20"/>
                <a:gd name="T7" fmla="*/ 18 h 20"/>
                <a:gd name="T8" fmla="*/ 2 w 20"/>
                <a:gd name="T9" fmla="*/ 20 h 20"/>
                <a:gd name="T10" fmla="*/ 20 w 20"/>
                <a:gd name="T11" fmla="*/ 2 h 20"/>
                <a:gd name="T12" fmla="*/ 18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0"/>
                  </a:moveTo>
                  <a:cubicBezTo>
                    <a:pt x="17" y="0"/>
                    <a:pt x="16" y="1"/>
                    <a:pt x="16" y="2"/>
                  </a:cubicBezTo>
                  <a:cubicBezTo>
                    <a:pt x="16" y="10"/>
                    <a:pt x="10" y="16"/>
                    <a:pt x="2" y="16"/>
                  </a:cubicBezTo>
                  <a:cubicBezTo>
                    <a:pt x="1" y="16"/>
                    <a:pt x="0" y="17"/>
                    <a:pt x="0" y="18"/>
                  </a:cubicBezTo>
                  <a:cubicBezTo>
                    <a:pt x="0" y="19"/>
                    <a:pt x="1" y="20"/>
                    <a:pt x="2" y="20"/>
                  </a:cubicBezTo>
                  <a:cubicBezTo>
                    <a:pt x="12" y="20"/>
                    <a:pt x="20" y="12"/>
                    <a:pt x="20" y="2"/>
                  </a:cubicBezTo>
                  <a:cubicBezTo>
                    <a:pt x="20" y="1"/>
                    <a:pt x="19" y="0"/>
                    <a:pt x="1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6" name="Group 55">
            <a:extLst>
              <a:ext uri="{FF2B5EF4-FFF2-40B4-BE49-F238E27FC236}">
                <a16:creationId xmlns="" xmlns:a16="http://schemas.microsoft.com/office/drawing/2014/main" id="{D574BEF7-A345-4714-BC8A-C48C5C5453E6}"/>
              </a:ext>
            </a:extLst>
          </p:cNvPr>
          <p:cNvGrpSpPr/>
          <p:nvPr/>
        </p:nvGrpSpPr>
        <p:grpSpPr>
          <a:xfrm>
            <a:off x="10345836" y="1798170"/>
            <a:ext cx="395309" cy="173070"/>
            <a:chOff x="1482726" y="5056188"/>
            <a:chExt cx="319088" cy="139700"/>
          </a:xfrm>
          <a:solidFill>
            <a:schemeClr val="tx1"/>
          </a:solidFill>
        </p:grpSpPr>
        <p:sp>
          <p:nvSpPr>
            <p:cNvPr id="57" name="Freeform 259">
              <a:extLst>
                <a:ext uri="{FF2B5EF4-FFF2-40B4-BE49-F238E27FC236}">
                  <a16:creationId xmlns="" xmlns:a16="http://schemas.microsoft.com/office/drawing/2014/main" id="{E2E13D3F-B427-4F9A-9CDC-AA42383312D3}"/>
                </a:ext>
              </a:extLst>
            </p:cNvPr>
            <p:cNvSpPr>
              <a:spLocks noEditPoints="1"/>
            </p:cNvSpPr>
            <p:nvPr/>
          </p:nvSpPr>
          <p:spPr bwMode="auto">
            <a:xfrm>
              <a:off x="1482726" y="5056188"/>
              <a:ext cx="319088" cy="139700"/>
            </a:xfrm>
            <a:custGeom>
              <a:avLst/>
              <a:gdLst>
                <a:gd name="T0" fmla="*/ 94 w 120"/>
                <a:gd name="T1" fmla="*/ 0 h 52"/>
                <a:gd name="T2" fmla="*/ 70 w 120"/>
                <a:gd name="T3" fmla="*/ 15 h 52"/>
                <a:gd name="T4" fmla="*/ 60 w 120"/>
                <a:gd name="T5" fmla="*/ 12 h 52"/>
                <a:gd name="T6" fmla="*/ 50 w 120"/>
                <a:gd name="T7" fmla="*/ 15 h 52"/>
                <a:gd name="T8" fmla="*/ 26 w 120"/>
                <a:gd name="T9" fmla="*/ 0 h 52"/>
                <a:gd name="T10" fmla="*/ 0 w 120"/>
                <a:gd name="T11" fmla="*/ 26 h 52"/>
                <a:gd name="T12" fmla="*/ 26 w 120"/>
                <a:gd name="T13" fmla="*/ 52 h 52"/>
                <a:gd name="T14" fmla="*/ 52 w 120"/>
                <a:gd name="T15" fmla="*/ 26 h 52"/>
                <a:gd name="T16" fmla="*/ 51 w 120"/>
                <a:gd name="T17" fmla="*/ 19 h 52"/>
                <a:gd name="T18" fmla="*/ 60 w 120"/>
                <a:gd name="T19" fmla="*/ 16 h 52"/>
                <a:gd name="T20" fmla="*/ 69 w 120"/>
                <a:gd name="T21" fmla="*/ 19 h 52"/>
                <a:gd name="T22" fmla="*/ 68 w 120"/>
                <a:gd name="T23" fmla="*/ 26 h 52"/>
                <a:gd name="T24" fmla="*/ 94 w 120"/>
                <a:gd name="T25" fmla="*/ 52 h 52"/>
                <a:gd name="T26" fmla="*/ 120 w 120"/>
                <a:gd name="T27" fmla="*/ 26 h 52"/>
                <a:gd name="T28" fmla="*/ 94 w 120"/>
                <a:gd name="T29" fmla="*/ 0 h 52"/>
                <a:gd name="T30" fmla="*/ 26 w 120"/>
                <a:gd name="T31" fmla="*/ 44 h 52"/>
                <a:gd name="T32" fmla="*/ 8 w 120"/>
                <a:gd name="T33" fmla="*/ 26 h 52"/>
                <a:gd name="T34" fmla="*/ 26 w 120"/>
                <a:gd name="T35" fmla="*/ 8 h 52"/>
                <a:gd name="T36" fmla="*/ 44 w 120"/>
                <a:gd name="T37" fmla="*/ 26 h 52"/>
                <a:gd name="T38" fmla="*/ 26 w 120"/>
                <a:gd name="T39" fmla="*/ 44 h 52"/>
                <a:gd name="T40" fmla="*/ 94 w 120"/>
                <a:gd name="T41" fmla="*/ 44 h 52"/>
                <a:gd name="T42" fmla="*/ 76 w 120"/>
                <a:gd name="T43" fmla="*/ 26 h 52"/>
                <a:gd name="T44" fmla="*/ 94 w 120"/>
                <a:gd name="T45" fmla="*/ 8 h 52"/>
                <a:gd name="T46" fmla="*/ 112 w 120"/>
                <a:gd name="T47" fmla="*/ 26 h 52"/>
                <a:gd name="T48" fmla="*/ 94 w 120"/>
                <a:gd name="T49" fmla="*/ 4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52">
                  <a:moveTo>
                    <a:pt x="94" y="0"/>
                  </a:moveTo>
                  <a:cubicBezTo>
                    <a:pt x="84" y="0"/>
                    <a:pt x="75" y="6"/>
                    <a:pt x="70" y="15"/>
                  </a:cubicBezTo>
                  <a:cubicBezTo>
                    <a:pt x="68" y="13"/>
                    <a:pt x="64" y="12"/>
                    <a:pt x="60" y="12"/>
                  </a:cubicBezTo>
                  <a:cubicBezTo>
                    <a:pt x="56" y="12"/>
                    <a:pt x="52" y="13"/>
                    <a:pt x="50" y="15"/>
                  </a:cubicBezTo>
                  <a:cubicBezTo>
                    <a:pt x="45" y="6"/>
                    <a:pt x="36" y="0"/>
                    <a:pt x="26" y="0"/>
                  </a:cubicBezTo>
                  <a:cubicBezTo>
                    <a:pt x="12" y="0"/>
                    <a:pt x="0" y="12"/>
                    <a:pt x="0" y="26"/>
                  </a:cubicBezTo>
                  <a:cubicBezTo>
                    <a:pt x="0" y="40"/>
                    <a:pt x="12" y="52"/>
                    <a:pt x="26" y="52"/>
                  </a:cubicBezTo>
                  <a:cubicBezTo>
                    <a:pt x="40" y="52"/>
                    <a:pt x="52" y="40"/>
                    <a:pt x="52" y="26"/>
                  </a:cubicBezTo>
                  <a:cubicBezTo>
                    <a:pt x="52" y="24"/>
                    <a:pt x="52" y="21"/>
                    <a:pt x="51" y="19"/>
                  </a:cubicBezTo>
                  <a:cubicBezTo>
                    <a:pt x="53" y="17"/>
                    <a:pt x="56" y="16"/>
                    <a:pt x="60" y="16"/>
                  </a:cubicBezTo>
                  <a:cubicBezTo>
                    <a:pt x="64" y="16"/>
                    <a:pt x="67" y="17"/>
                    <a:pt x="69" y="19"/>
                  </a:cubicBezTo>
                  <a:cubicBezTo>
                    <a:pt x="68" y="21"/>
                    <a:pt x="68" y="24"/>
                    <a:pt x="68" y="26"/>
                  </a:cubicBezTo>
                  <a:cubicBezTo>
                    <a:pt x="68" y="40"/>
                    <a:pt x="80" y="52"/>
                    <a:pt x="94" y="52"/>
                  </a:cubicBezTo>
                  <a:cubicBezTo>
                    <a:pt x="108" y="52"/>
                    <a:pt x="120" y="40"/>
                    <a:pt x="120" y="26"/>
                  </a:cubicBezTo>
                  <a:cubicBezTo>
                    <a:pt x="120" y="12"/>
                    <a:pt x="108" y="0"/>
                    <a:pt x="94" y="0"/>
                  </a:cubicBezTo>
                  <a:close/>
                  <a:moveTo>
                    <a:pt x="26" y="44"/>
                  </a:moveTo>
                  <a:cubicBezTo>
                    <a:pt x="16" y="44"/>
                    <a:pt x="8" y="36"/>
                    <a:pt x="8" y="26"/>
                  </a:cubicBezTo>
                  <a:cubicBezTo>
                    <a:pt x="8" y="16"/>
                    <a:pt x="16" y="8"/>
                    <a:pt x="26" y="8"/>
                  </a:cubicBezTo>
                  <a:cubicBezTo>
                    <a:pt x="36" y="8"/>
                    <a:pt x="44" y="16"/>
                    <a:pt x="44" y="26"/>
                  </a:cubicBezTo>
                  <a:cubicBezTo>
                    <a:pt x="44" y="36"/>
                    <a:pt x="36" y="44"/>
                    <a:pt x="26" y="44"/>
                  </a:cubicBezTo>
                  <a:close/>
                  <a:moveTo>
                    <a:pt x="94" y="44"/>
                  </a:moveTo>
                  <a:cubicBezTo>
                    <a:pt x="84" y="44"/>
                    <a:pt x="76" y="36"/>
                    <a:pt x="76" y="26"/>
                  </a:cubicBezTo>
                  <a:cubicBezTo>
                    <a:pt x="76" y="16"/>
                    <a:pt x="84" y="8"/>
                    <a:pt x="94" y="8"/>
                  </a:cubicBezTo>
                  <a:cubicBezTo>
                    <a:pt x="104" y="8"/>
                    <a:pt x="112" y="16"/>
                    <a:pt x="112" y="26"/>
                  </a:cubicBezTo>
                  <a:cubicBezTo>
                    <a:pt x="112" y="36"/>
                    <a:pt x="104" y="44"/>
                    <a:pt x="94" y="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 name="Freeform 260">
              <a:extLst>
                <a:ext uri="{FF2B5EF4-FFF2-40B4-BE49-F238E27FC236}">
                  <a16:creationId xmlns="" xmlns:a16="http://schemas.microsoft.com/office/drawing/2014/main" id="{B7B411FD-4512-417D-A606-9E7F79B127B9}"/>
                </a:ext>
              </a:extLst>
            </p:cNvPr>
            <p:cNvSpPr>
              <a:spLocks/>
            </p:cNvSpPr>
            <p:nvPr/>
          </p:nvSpPr>
          <p:spPr bwMode="auto">
            <a:xfrm>
              <a:off x="1519238" y="5094288"/>
              <a:ext cx="42863" cy="42863"/>
            </a:xfrm>
            <a:custGeom>
              <a:avLst/>
              <a:gdLst>
                <a:gd name="T0" fmla="*/ 14 w 16"/>
                <a:gd name="T1" fmla="*/ 0 h 16"/>
                <a:gd name="T2" fmla="*/ 12 w 16"/>
                <a:gd name="T3" fmla="*/ 0 h 16"/>
                <a:gd name="T4" fmla="*/ 0 w 16"/>
                <a:gd name="T5" fmla="*/ 12 h 16"/>
                <a:gd name="T6" fmla="*/ 0 w 16"/>
                <a:gd name="T7" fmla="*/ 14 h 16"/>
                <a:gd name="T8" fmla="*/ 2 w 16"/>
                <a:gd name="T9" fmla="*/ 16 h 16"/>
                <a:gd name="T10" fmla="*/ 3 w 16"/>
                <a:gd name="T11" fmla="*/ 16 h 16"/>
                <a:gd name="T12" fmla="*/ 4 w 16"/>
                <a:gd name="T13" fmla="*/ 14 h 16"/>
                <a:gd name="T14" fmla="*/ 4 w 16"/>
                <a:gd name="T15" fmla="*/ 12 h 16"/>
                <a:gd name="T16" fmla="*/ 12 w 16"/>
                <a:gd name="T17" fmla="*/ 4 h 16"/>
                <a:gd name="T18" fmla="*/ 14 w 16"/>
                <a:gd name="T19" fmla="*/ 4 h 16"/>
                <a:gd name="T20" fmla="*/ 16 w 16"/>
                <a:gd name="T21" fmla="*/ 3 h 16"/>
                <a:gd name="T22" fmla="*/ 14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14" y="0"/>
                  </a:moveTo>
                  <a:cubicBezTo>
                    <a:pt x="14" y="0"/>
                    <a:pt x="13" y="0"/>
                    <a:pt x="12" y="0"/>
                  </a:cubicBezTo>
                  <a:cubicBezTo>
                    <a:pt x="5" y="0"/>
                    <a:pt x="0" y="5"/>
                    <a:pt x="0" y="12"/>
                  </a:cubicBezTo>
                  <a:cubicBezTo>
                    <a:pt x="0" y="13"/>
                    <a:pt x="0" y="14"/>
                    <a:pt x="0" y="14"/>
                  </a:cubicBezTo>
                  <a:cubicBezTo>
                    <a:pt x="0" y="15"/>
                    <a:pt x="1" y="16"/>
                    <a:pt x="2" y="16"/>
                  </a:cubicBezTo>
                  <a:cubicBezTo>
                    <a:pt x="2" y="16"/>
                    <a:pt x="2" y="16"/>
                    <a:pt x="3" y="16"/>
                  </a:cubicBezTo>
                  <a:cubicBezTo>
                    <a:pt x="4" y="16"/>
                    <a:pt x="4" y="15"/>
                    <a:pt x="4" y="14"/>
                  </a:cubicBezTo>
                  <a:cubicBezTo>
                    <a:pt x="4" y="13"/>
                    <a:pt x="4" y="13"/>
                    <a:pt x="4" y="12"/>
                  </a:cubicBezTo>
                  <a:cubicBezTo>
                    <a:pt x="4" y="8"/>
                    <a:pt x="8" y="4"/>
                    <a:pt x="12" y="4"/>
                  </a:cubicBezTo>
                  <a:cubicBezTo>
                    <a:pt x="13" y="4"/>
                    <a:pt x="13" y="4"/>
                    <a:pt x="14" y="4"/>
                  </a:cubicBezTo>
                  <a:cubicBezTo>
                    <a:pt x="15" y="4"/>
                    <a:pt x="16" y="4"/>
                    <a:pt x="16" y="3"/>
                  </a:cubicBezTo>
                  <a:cubicBezTo>
                    <a:pt x="16" y="2"/>
                    <a:pt x="15" y="0"/>
                    <a:pt x="1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 name="Freeform 261">
              <a:extLst>
                <a:ext uri="{FF2B5EF4-FFF2-40B4-BE49-F238E27FC236}">
                  <a16:creationId xmlns="" xmlns:a16="http://schemas.microsoft.com/office/drawing/2014/main" id="{51A13DC9-F9C8-47DC-9A88-151207406993}"/>
                </a:ext>
              </a:extLst>
            </p:cNvPr>
            <p:cNvSpPr>
              <a:spLocks/>
            </p:cNvSpPr>
            <p:nvPr/>
          </p:nvSpPr>
          <p:spPr bwMode="auto">
            <a:xfrm>
              <a:off x="1701801" y="5094288"/>
              <a:ext cx="41275" cy="42863"/>
            </a:xfrm>
            <a:custGeom>
              <a:avLst/>
              <a:gdLst>
                <a:gd name="T0" fmla="*/ 14 w 16"/>
                <a:gd name="T1" fmla="*/ 0 h 16"/>
                <a:gd name="T2" fmla="*/ 12 w 16"/>
                <a:gd name="T3" fmla="*/ 0 h 16"/>
                <a:gd name="T4" fmla="*/ 0 w 16"/>
                <a:gd name="T5" fmla="*/ 12 h 16"/>
                <a:gd name="T6" fmla="*/ 0 w 16"/>
                <a:gd name="T7" fmla="*/ 14 h 16"/>
                <a:gd name="T8" fmla="*/ 2 w 16"/>
                <a:gd name="T9" fmla="*/ 16 h 16"/>
                <a:gd name="T10" fmla="*/ 3 w 16"/>
                <a:gd name="T11" fmla="*/ 16 h 16"/>
                <a:gd name="T12" fmla="*/ 4 w 16"/>
                <a:gd name="T13" fmla="*/ 14 h 16"/>
                <a:gd name="T14" fmla="*/ 4 w 16"/>
                <a:gd name="T15" fmla="*/ 12 h 16"/>
                <a:gd name="T16" fmla="*/ 12 w 16"/>
                <a:gd name="T17" fmla="*/ 4 h 16"/>
                <a:gd name="T18" fmla="*/ 14 w 16"/>
                <a:gd name="T19" fmla="*/ 4 h 16"/>
                <a:gd name="T20" fmla="*/ 16 w 16"/>
                <a:gd name="T21" fmla="*/ 3 h 16"/>
                <a:gd name="T22" fmla="*/ 14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14" y="0"/>
                  </a:moveTo>
                  <a:cubicBezTo>
                    <a:pt x="14" y="0"/>
                    <a:pt x="13" y="0"/>
                    <a:pt x="12" y="0"/>
                  </a:cubicBezTo>
                  <a:cubicBezTo>
                    <a:pt x="5" y="0"/>
                    <a:pt x="0" y="5"/>
                    <a:pt x="0" y="12"/>
                  </a:cubicBezTo>
                  <a:cubicBezTo>
                    <a:pt x="0" y="13"/>
                    <a:pt x="0" y="14"/>
                    <a:pt x="0" y="14"/>
                  </a:cubicBezTo>
                  <a:cubicBezTo>
                    <a:pt x="0" y="15"/>
                    <a:pt x="1" y="16"/>
                    <a:pt x="2" y="16"/>
                  </a:cubicBezTo>
                  <a:cubicBezTo>
                    <a:pt x="2" y="16"/>
                    <a:pt x="2" y="16"/>
                    <a:pt x="3" y="16"/>
                  </a:cubicBezTo>
                  <a:cubicBezTo>
                    <a:pt x="4" y="16"/>
                    <a:pt x="4" y="15"/>
                    <a:pt x="4" y="14"/>
                  </a:cubicBezTo>
                  <a:cubicBezTo>
                    <a:pt x="4" y="13"/>
                    <a:pt x="4" y="13"/>
                    <a:pt x="4" y="12"/>
                  </a:cubicBezTo>
                  <a:cubicBezTo>
                    <a:pt x="4" y="8"/>
                    <a:pt x="8" y="4"/>
                    <a:pt x="12" y="4"/>
                  </a:cubicBezTo>
                  <a:cubicBezTo>
                    <a:pt x="13" y="4"/>
                    <a:pt x="13" y="4"/>
                    <a:pt x="14" y="4"/>
                  </a:cubicBezTo>
                  <a:cubicBezTo>
                    <a:pt x="15" y="4"/>
                    <a:pt x="16" y="4"/>
                    <a:pt x="16" y="3"/>
                  </a:cubicBezTo>
                  <a:cubicBezTo>
                    <a:pt x="16" y="2"/>
                    <a:pt x="15" y="0"/>
                    <a:pt x="1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 xmlns:a16="http://schemas.microsoft.com/office/drawing/2014/main" id="{5465E9AE-1F08-40CA-B661-D6338EAF4CC1}"/>
              </a:ext>
            </a:extLst>
          </p:cNvPr>
          <p:cNvGrpSpPr/>
          <p:nvPr/>
        </p:nvGrpSpPr>
        <p:grpSpPr>
          <a:xfrm>
            <a:off x="3107446" y="1060779"/>
            <a:ext cx="352499" cy="308145"/>
            <a:chOff x="4054476" y="5502276"/>
            <a:chExt cx="239712" cy="209550"/>
          </a:xfrm>
          <a:solidFill>
            <a:schemeClr val="tx1"/>
          </a:solidFill>
        </p:grpSpPr>
        <p:sp>
          <p:nvSpPr>
            <p:cNvPr id="61" name="Freeform 323">
              <a:extLst>
                <a:ext uri="{FF2B5EF4-FFF2-40B4-BE49-F238E27FC236}">
                  <a16:creationId xmlns="" xmlns:a16="http://schemas.microsoft.com/office/drawing/2014/main" id="{430A1DDC-29E7-4CD0-920B-6D0292F95F54}"/>
                </a:ext>
              </a:extLst>
            </p:cNvPr>
            <p:cNvSpPr>
              <a:spLocks/>
            </p:cNvSpPr>
            <p:nvPr/>
          </p:nvSpPr>
          <p:spPr bwMode="auto">
            <a:xfrm>
              <a:off x="4054476" y="5546726"/>
              <a:ext cx="30163" cy="165100"/>
            </a:xfrm>
            <a:custGeom>
              <a:avLst/>
              <a:gdLst>
                <a:gd name="T0" fmla="*/ 0 w 8"/>
                <a:gd name="T1" fmla="*/ 8 h 44"/>
                <a:gd name="T2" fmla="*/ 0 w 8"/>
                <a:gd name="T3" fmla="*/ 36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36"/>
                    <a:pt x="0" y="36"/>
                    <a:pt x="0" y="36"/>
                  </a:cubicBezTo>
                  <a:cubicBezTo>
                    <a:pt x="0" y="40"/>
                    <a:pt x="4" y="44"/>
                    <a:pt x="8" y="44"/>
                  </a:cubicBezTo>
                  <a:cubicBezTo>
                    <a:pt x="8" y="0"/>
                    <a:pt x="8" y="0"/>
                    <a:pt x="8" y="0"/>
                  </a:cubicBezTo>
                  <a:cubicBezTo>
                    <a:pt x="4" y="0"/>
                    <a:pt x="0" y="4"/>
                    <a:pt x="0"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 name="Freeform 324">
              <a:extLst>
                <a:ext uri="{FF2B5EF4-FFF2-40B4-BE49-F238E27FC236}">
                  <a16:creationId xmlns="" xmlns:a16="http://schemas.microsoft.com/office/drawing/2014/main" id="{D143D190-DB90-49DF-A6BB-9C4CD0B1B13E}"/>
                </a:ext>
              </a:extLst>
            </p:cNvPr>
            <p:cNvSpPr>
              <a:spLocks noEditPoints="1"/>
            </p:cNvSpPr>
            <p:nvPr/>
          </p:nvSpPr>
          <p:spPr bwMode="auto">
            <a:xfrm>
              <a:off x="4098926" y="5502276"/>
              <a:ext cx="150813" cy="209550"/>
            </a:xfrm>
            <a:custGeom>
              <a:avLst/>
              <a:gdLst>
                <a:gd name="T0" fmla="*/ 32 w 40"/>
                <a:gd name="T1" fmla="*/ 4 h 56"/>
                <a:gd name="T2" fmla="*/ 28 w 40"/>
                <a:gd name="T3" fmla="*/ 0 h 56"/>
                <a:gd name="T4" fmla="*/ 12 w 40"/>
                <a:gd name="T5" fmla="*/ 0 h 56"/>
                <a:gd name="T6" fmla="*/ 8 w 40"/>
                <a:gd name="T7" fmla="*/ 4 h 56"/>
                <a:gd name="T8" fmla="*/ 8 w 40"/>
                <a:gd name="T9" fmla="*/ 12 h 56"/>
                <a:gd name="T10" fmla="*/ 0 w 40"/>
                <a:gd name="T11" fmla="*/ 12 h 56"/>
                <a:gd name="T12" fmla="*/ 0 w 40"/>
                <a:gd name="T13" fmla="*/ 56 h 56"/>
                <a:gd name="T14" fmla="*/ 40 w 40"/>
                <a:gd name="T15" fmla="*/ 56 h 56"/>
                <a:gd name="T16" fmla="*/ 40 w 40"/>
                <a:gd name="T17" fmla="*/ 12 h 56"/>
                <a:gd name="T18" fmla="*/ 32 w 40"/>
                <a:gd name="T19" fmla="*/ 12 h 56"/>
                <a:gd name="T20" fmla="*/ 32 w 40"/>
                <a:gd name="T21" fmla="*/ 4 h 56"/>
                <a:gd name="T22" fmla="*/ 28 w 40"/>
                <a:gd name="T23" fmla="*/ 12 h 56"/>
                <a:gd name="T24" fmla="*/ 12 w 40"/>
                <a:gd name="T25" fmla="*/ 12 h 56"/>
                <a:gd name="T26" fmla="*/ 12 w 40"/>
                <a:gd name="T27" fmla="*/ 4 h 56"/>
                <a:gd name="T28" fmla="*/ 28 w 40"/>
                <a:gd name="T29" fmla="*/ 4 h 56"/>
                <a:gd name="T30" fmla="*/ 28 w 40"/>
                <a:gd name="T31" fmla="*/ 1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6">
                  <a:moveTo>
                    <a:pt x="32" y="4"/>
                  </a:moveTo>
                  <a:cubicBezTo>
                    <a:pt x="32" y="2"/>
                    <a:pt x="30" y="0"/>
                    <a:pt x="28" y="0"/>
                  </a:cubicBezTo>
                  <a:cubicBezTo>
                    <a:pt x="12" y="0"/>
                    <a:pt x="12" y="0"/>
                    <a:pt x="12" y="0"/>
                  </a:cubicBezTo>
                  <a:cubicBezTo>
                    <a:pt x="10" y="0"/>
                    <a:pt x="8" y="2"/>
                    <a:pt x="8" y="4"/>
                  </a:cubicBezTo>
                  <a:cubicBezTo>
                    <a:pt x="8" y="12"/>
                    <a:pt x="8" y="12"/>
                    <a:pt x="8" y="12"/>
                  </a:cubicBezTo>
                  <a:cubicBezTo>
                    <a:pt x="0" y="12"/>
                    <a:pt x="0" y="12"/>
                    <a:pt x="0" y="12"/>
                  </a:cubicBezTo>
                  <a:cubicBezTo>
                    <a:pt x="0" y="56"/>
                    <a:pt x="0" y="56"/>
                    <a:pt x="0" y="56"/>
                  </a:cubicBezTo>
                  <a:cubicBezTo>
                    <a:pt x="40" y="56"/>
                    <a:pt x="40" y="56"/>
                    <a:pt x="40" y="56"/>
                  </a:cubicBezTo>
                  <a:cubicBezTo>
                    <a:pt x="40" y="12"/>
                    <a:pt x="40" y="12"/>
                    <a:pt x="40" y="12"/>
                  </a:cubicBezTo>
                  <a:cubicBezTo>
                    <a:pt x="32" y="12"/>
                    <a:pt x="32" y="12"/>
                    <a:pt x="32" y="12"/>
                  </a:cubicBezTo>
                  <a:lnTo>
                    <a:pt x="32" y="4"/>
                  </a:lnTo>
                  <a:close/>
                  <a:moveTo>
                    <a:pt x="28" y="12"/>
                  </a:moveTo>
                  <a:cubicBezTo>
                    <a:pt x="12" y="12"/>
                    <a:pt x="12" y="12"/>
                    <a:pt x="12" y="12"/>
                  </a:cubicBezTo>
                  <a:cubicBezTo>
                    <a:pt x="12" y="4"/>
                    <a:pt x="12" y="4"/>
                    <a:pt x="12" y="4"/>
                  </a:cubicBezTo>
                  <a:cubicBezTo>
                    <a:pt x="28" y="4"/>
                    <a:pt x="28" y="4"/>
                    <a:pt x="28" y="4"/>
                  </a:cubicBezTo>
                  <a:lnTo>
                    <a:pt x="28"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 name="Freeform 325">
              <a:extLst>
                <a:ext uri="{FF2B5EF4-FFF2-40B4-BE49-F238E27FC236}">
                  <a16:creationId xmlns="" xmlns:a16="http://schemas.microsoft.com/office/drawing/2014/main" id="{99F9E987-F633-435F-827E-F3765DECB12A}"/>
                </a:ext>
              </a:extLst>
            </p:cNvPr>
            <p:cNvSpPr>
              <a:spLocks/>
            </p:cNvSpPr>
            <p:nvPr/>
          </p:nvSpPr>
          <p:spPr bwMode="auto">
            <a:xfrm>
              <a:off x="4265613" y="5546726"/>
              <a:ext cx="28575" cy="165100"/>
            </a:xfrm>
            <a:custGeom>
              <a:avLst/>
              <a:gdLst>
                <a:gd name="T0" fmla="*/ 0 w 8"/>
                <a:gd name="T1" fmla="*/ 0 h 44"/>
                <a:gd name="T2" fmla="*/ 0 w 8"/>
                <a:gd name="T3" fmla="*/ 44 h 44"/>
                <a:gd name="T4" fmla="*/ 8 w 8"/>
                <a:gd name="T5" fmla="*/ 36 h 44"/>
                <a:gd name="T6" fmla="*/ 8 w 8"/>
                <a:gd name="T7" fmla="*/ 8 h 44"/>
                <a:gd name="T8" fmla="*/ 0 w 8"/>
                <a:gd name="T9" fmla="*/ 0 h 44"/>
              </a:gdLst>
              <a:ahLst/>
              <a:cxnLst>
                <a:cxn ang="0">
                  <a:pos x="T0" y="T1"/>
                </a:cxn>
                <a:cxn ang="0">
                  <a:pos x="T2" y="T3"/>
                </a:cxn>
                <a:cxn ang="0">
                  <a:pos x="T4" y="T5"/>
                </a:cxn>
                <a:cxn ang="0">
                  <a:pos x="T6" y="T7"/>
                </a:cxn>
                <a:cxn ang="0">
                  <a:pos x="T8" y="T9"/>
                </a:cxn>
              </a:cxnLst>
              <a:rect l="0" t="0" r="r" b="b"/>
              <a:pathLst>
                <a:path w="8" h="44">
                  <a:moveTo>
                    <a:pt x="0" y="0"/>
                  </a:moveTo>
                  <a:cubicBezTo>
                    <a:pt x="0" y="44"/>
                    <a:pt x="0" y="44"/>
                    <a:pt x="0" y="44"/>
                  </a:cubicBezTo>
                  <a:cubicBezTo>
                    <a:pt x="4" y="44"/>
                    <a:pt x="8" y="40"/>
                    <a:pt x="8" y="36"/>
                  </a:cubicBezTo>
                  <a:cubicBezTo>
                    <a:pt x="8" y="8"/>
                    <a:pt x="8" y="8"/>
                    <a:pt x="8" y="8"/>
                  </a:cubicBezTo>
                  <a:cubicBezTo>
                    <a:pt x="8" y="4"/>
                    <a:pt x="4"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4" name="Group 63">
            <a:extLst>
              <a:ext uri="{FF2B5EF4-FFF2-40B4-BE49-F238E27FC236}">
                <a16:creationId xmlns="" xmlns:a16="http://schemas.microsoft.com/office/drawing/2014/main" id="{58079AA3-2E93-46F7-BF41-7ED97145BB32}"/>
              </a:ext>
            </a:extLst>
          </p:cNvPr>
          <p:cNvGrpSpPr/>
          <p:nvPr/>
        </p:nvGrpSpPr>
        <p:grpSpPr>
          <a:xfrm>
            <a:off x="3902220" y="1653300"/>
            <a:ext cx="462811" cy="462811"/>
            <a:chOff x="5978526" y="4030663"/>
            <a:chExt cx="239713" cy="239713"/>
          </a:xfrm>
          <a:solidFill>
            <a:schemeClr val="tx1"/>
          </a:solidFill>
        </p:grpSpPr>
        <p:sp>
          <p:nvSpPr>
            <p:cNvPr id="65" name="Freeform 424">
              <a:extLst>
                <a:ext uri="{FF2B5EF4-FFF2-40B4-BE49-F238E27FC236}">
                  <a16:creationId xmlns="" xmlns:a16="http://schemas.microsoft.com/office/drawing/2014/main" id="{E68B229D-CC25-4DBC-A32E-456ADD5E1873}"/>
                </a:ext>
              </a:extLst>
            </p:cNvPr>
            <p:cNvSpPr>
              <a:spLocks/>
            </p:cNvSpPr>
            <p:nvPr/>
          </p:nvSpPr>
          <p:spPr bwMode="auto">
            <a:xfrm>
              <a:off x="6015038" y="4056063"/>
              <a:ext cx="26988" cy="26988"/>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 name="Freeform 425">
              <a:extLst>
                <a:ext uri="{FF2B5EF4-FFF2-40B4-BE49-F238E27FC236}">
                  <a16:creationId xmlns="" xmlns:a16="http://schemas.microsoft.com/office/drawing/2014/main" id="{94E9373D-9541-4BD3-97D0-1DAC5F221AC2}"/>
                </a:ext>
              </a:extLst>
            </p:cNvPr>
            <p:cNvSpPr>
              <a:spLocks/>
            </p:cNvSpPr>
            <p:nvPr/>
          </p:nvSpPr>
          <p:spPr bwMode="auto">
            <a:xfrm>
              <a:off x="5978526" y="4135438"/>
              <a:ext cx="28575" cy="14288"/>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 name="Freeform 426">
              <a:extLst>
                <a:ext uri="{FF2B5EF4-FFF2-40B4-BE49-F238E27FC236}">
                  <a16:creationId xmlns="" xmlns:a16="http://schemas.microsoft.com/office/drawing/2014/main" id="{CCC96135-43B0-434B-B137-7F22956491F4}"/>
                </a:ext>
              </a:extLst>
            </p:cNvPr>
            <p:cNvSpPr>
              <a:spLocks/>
            </p:cNvSpPr>
            <p:nvPr/>
          </p:nvSpPr>
          <p:spPr bwMode="auto">
            <a:xfrm>
              <a:off x="6188076" y="4149725"/>
              <a:ext cx="30163" cy="1587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 name="Freeform 427">
              <a:extLst>
                <a:ext uri="{FF2B5EF4-FFF2-40B4-BE49-F238E27FC236}">
                  <a16:creationId xmlns="" xmlns:a16="http://schemas.microsoft.com/office/drawing/2014/main" id="{9D84BDD4-3DEE-4723-9CC2-5CD24B0E86ED}"/>
                </a:ext>
              </a:extLst>
            </p:cNvPr>
            <p:cNvSpPr>
              <a:spLocks/>
            </p:cNvSpPr>
            <p:nvPr/>
          </p:nvSpPr>
          <p:spPr bwMode="auto">
            <a:xfrm>
              <a:off x="6165851" y="4067175"/>
              <a:ext cx="25400" cy="26988"/>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 name="Freeform 428">
              <a:extLst>
                <a:ext uri="{FF2B5EF4-FFF2-40B4-BE49-F238E27FC236}">
                  <a16:creationId xmlns="" xmlns:a16="http://schemas.microsoft.com/office/drawing/2014/main" id="{DBFDA63B-889C-4E9C-A2F5-AFDF449FAB48}"/>
                </a:ext>
              </a:extLst>
            </p:cNvPr>
            <p:cNvSpPr>
              <a:spLocks/>
            </p:cNvSpPr>
            <p:nvPr/>
          </p:nvSpPr>
          <p:spPr bwMode="auto">
            <a:xfrm>
              <a:off x="6097588" y="4030663"/>
              <a:ext cx="15875" cy="2857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 name="Freeform 429">
              <a:extLst>
                <a:ext uri="{FF2B5EF4-FFF2-40B4-BE49-F238E27FC236}">
                  <a16:creationId xmlns="" xmlns:a16="http://schemas.microsoft.com/office/drawing/2014/main" id="{F4520707-F048-4220-9952-4E971A01711F}"/>
                </a:ext>
              </a:extLst>
            </p:cNvPr>
            <p:cNvSpPr>
              <a:spLocks noEditPoints="1"/>
            </p:cNvSpPr>
            <p:nvPr/>
          </p:nvSpPr>
          <p:spPr bwMode="auto">
            <a:xfrm>
              <a:off x="6037263" y="4089400"/>
              <a:ext cx="120650" cy="136525"/>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 name="Freeform 430">
              <a:extLst>
                <a:ext uri="{FF2B5EF4-FFF2-40B4-BE49-F238E27FC236}">
                  <a16:creationId xmlns="" xmlns:a16="http://schemas.microsoft.com/office/drawing/2014/main" id="{6A053C38-14DD-4812-B855-F04CDCAA42AD}"/>
                </a:ext>
              </a:extLst>
            </p:cNvPr>
            <p:cNvSpPr>
              <a:spLocks/>
            </p:cNvSpPr>
            <p:nvPr/>
          </p:nvSpPr>
          <p:spPr bwMode="auto">
            <a:xfrm>
              <a:off x="6067426" y="4240213"/>
              <a:ext cx="60325" cy="30163"/>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2" name="Group 71">
            <a:extLst>
              <a:ext uri="{FF2B5EF4-FFF2-40B4-BE49-F238E27FC236}">
                <a16:creationId xmlns="" xmlns:a16="http://schemas.microsoft.com/office/drawing/2014/main" id="{479DC511-C5EF-417E-BE32-99F9970AA5CF}"/>
              </a:ext>
            </a:extLst>
          </p:cNvPr>
          <p:cNvGrpSpPr/>
          <p:nvPr/>
        </p:nvGrpSpPr>
        <p:grpSpPr>
          <a:xfrm>
            <a:off x="8851252" y="2313979"/>
            <a:ext cx="363336" cy="363336"/>
            <a:chOff x="5492751" y="2584451"/>
            <a:chExt cx="244475" cy="244475"/>
          </a:xfrm>
          <a:solidFill>
            <a:schemeClr val="tx1"/>
          </a:solidFill>
        </p:grpSpPr>
        <p:sp>
          <p:nvSpPr>
            <p:cNvPr id="73" name="Freeform 167">
              <a:extLst>
                <a:ext uri="{FF2B5EF4-FFF2-40B4-BE49-F238E27FC236}">
                  <a16:creationId xmlns="" xmlns:a16="http://schemas.microsoft.com/office/drawing/2014/main" id="{20EE6A28-34EF-48A5-8DE0-626563B6D53B}"/>
                </a:ext>
              </a:extLst>
            </p:cNvPr>
            <p:cNvSpPr>
              <a:spLocks/>
            </p:cNvSpPr>
            <p:nvPr/>
          </p:nvSpPr>
          <p:spPr bwMode="auto">
            <a:xfrm>
              <a:off x="5519738" y="2700338"/>
              <a:ext cx="217488" cy="128588"/>
            </a:xfrm>
            <a:custGeom>
              <a:avLst/>
              <a:gdLst>
                <a:gd name="T0" fmla="*/ 39 w 58"/>
                <a:gd name="T1" fmla="*/ 23 h 34"/>
                <a:gd name="T2" fmla="*/ 25 w 58"/>
                <a:gd name="T3" fmla="*/ 0 h 34"/>
                <a:gd name="T4" fmla="*/ 17 w 58"/>
                <a:gd name="T5" fmla="*/ 0 h 34"/>
                <a:gd name="T6" fmla="*/ 29 w 58"/>
                <a:gd name="T7" fmla="*/ 22 h 34"/>
                <a:gd name="T8" fmla="*/ 0 w 58"/>
                <a:gd name="T9" fmla="*/ 34 h 34"/>
                <a:gd name="T10" fmla="*/ 58 w 58"/>
                <a:gd name="T11" fmla="*/ 34 h 34"/>
                <a:gd name="T12" fmla="*/ 39 w 58"/>
                <a:gd name="T13" fmla="*/ 23 h 34"/>
              </a:gdLst>
              <a:ahLst/>
              <a:cxnLst>
                <a:cxn ang="0">
                  <a:pos x="T0" y="T1"/>
                </a:cxn>
                <a:cxn ang="0">
                  <a:pos x="T2" y="T3"/>
                </a:cxn>
                <a:cxn ang="0">
                  <a:pos x="T4" y="T5"/>
                </a:cxn>
                <a:cxn ang="0">
                  <a:pos x="T6" y="T7"/>
                </a:cxn>
                <a:cxn ang="0">
                  <a:pos x="T8" y="T9"/>
                </a:cxn>
                <a:cxn ang="0">
                  <a:pos x="T10" y="T11"/>
                </a:cxn>
                <a:cxn ang="0">
                  <a:pos x="T12" y="T13"/>
                </a:cxn>
              </a:cxnLst>
              <a:rect l="0" t="0" r="r" b="b"/>
              <a:pathLst>
                <a:path w="58" h="34">
                  <a:moveTo>
                    <a:pt x="39" y="23"/>
                  </a:moveTo>
                  <a:cubicBezTo>
                    <a:pt x="37" y="18"/>
                    <a:pt x="31" y="8"/>
                    <a:pt x="25" y="0"/>
                  </a:cubicBezTo>
                  <a:cubicBezTo>
                    <a:pt x="25" y="0"/>
                    <a:pt x="17" y="0"/>
                    <a:pt x="17" y="0"/>
                  </a:cubicBezTo>
                  <a:cubicBezTo>
                    <a:pt x="22" y="6"/>
                    <a:pt x="27" y="15"/>
                    <a:pt x="29" y="22"/>
                  </a:cubicBezTo>
                  <a:cubicBezTo>
                    <a:pt x="16" y="23"/>
                    <a:pt x="5" y="27"/>
                    <a:pt x="0" y="34"/>
                  </a:cubicBezTo>
                  <a:cubicBezTo>
                    <a:pt x="58" y="34"/>
                    <a:pt x="58" y="34"/>
                    <a:pt x="58" y="34"/>
                  </a:cubicBezTo>
                  <a:cubicBezTo>
                    <a:pt x="54" y="28"/>
                    <a:pt x="48" y="24"/>
                    <a:pt x="39" y="2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 name="Freeform 168">
              <a:extLst>
                <a:ext uri="{FF2B5EF4-FFF2-40B4-BE49-F238E27FC236}">
                  <a16:creationId xmlns="" xmlns:a16="http://schemas.microsoft.com/office/drawing/2014/main" id="{C8609056-A74E-4F38-B58B-43C040A5453C}"/>
                </a:ext>
              </a:extLst>
            </p:cNvPr>
            <p:cNvSpPr>
              <a:spLocks/>
            </p:cNvSpPr>
            <p:nvPr/>
          </p:nvSpPr>
          <p:spPr bwMode="auto">
            <a:xfrm>
              <a:off x="5492751" y="2584451"/>
              <a:ext cx="165100" cy="168275"/>
            </a:xfrm>
            <a:custGeom>
              <a:avLst/>
              <a:gdLst>
                <a:gd name="T0" fmla="*/ 11 w 44"/>
                <a:gd name="T1" fmla="*/ 21 h 45"/>
                <a:gd name="T2" fmla="*/ 12 w 44"/>
                <a:gd name="T3" fmla="*/ 45 h 45"/>
                <a:gd name="T4" fmla="*/ 20 w 44"/>
                <a:gd name="T5" fmla="*/ 25 h 45"/>
                <a:gd name="T6" fmla="*/ 28 w 44"/>
                <a:gd name="T7" fmla="*/ 29 h 45"/>
                <a:gd name="T8" fmla="*/ 26 w 44"/>
                <a:gd name="T9" fmla="*/ 20 h 45"/>
                <a:gd name="T10" fmla="*/ 44 w 44"/>
                <a:gd name="T11" fmla="*/ 29 h 45"/>
                <a:gd name="T12" fmla="*/ 28 w 44"/>
                <a:gd name="T13" fmla="*/ 13 h 45"/>
                <a:gd name="T14" fmla="*/ 40 w 44"/>
                <a:gd name="T15" fmla="*/ 9 h 45"/>
                <a:gd name="T16" fmla="*/ 17 w 44"/>
                <a:gd name="T17" fmla="*/ 11 h 45"/>
                <a:gd name="T18" fmla="*/ 16 w 44"/>
                <a:gd name="T19" fmla="*/ 1 h 45"/>
                <a:gd name="T20" fmla="*/ 11 w 44"/>
                <a:gd name="T21" fmla="*/ 10 h 45"/>
                <a:gd name="T22" fmla="*/ 1 w 44"/>
                <a:gd name="T23" fmla="*/ 5 h 45"/>
                <a:gd name="T24" fmla="*/ 7 w 44"/>
                <a:gd name="T25" fmla="*/ 14 h 45"/>
                <a:gd name="T26" fmla="*/ 1 w 44"/>
                <a:gd name="T27" fmla="*/ 33 h 45"/>
                <a:gd name="T28" fmla="*/ 11 w 44"/>
                <a:gd name="T29" fmla="*/ 2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45">
                  <a:moveTo>
                    <a:pt x="11" y="21"/>
                  </a:moveTo>
                  <a:cubicBezTo>
                    <a:pt x="8" y="26"/>
                    <a:pt x="7" y="32"/>
                    <a:pt x="12" y="45"/>
                  </a:cubicBezTo>
                  <a:cubicBezTo>
                    <a:pt x="12" y="38"/>
                    <a:pt x="17" y="28"/>
                    <a:pt x="20" y="25"/>
                  </a:cubicBezTo>
                  <a:cubicBezTo>
                    <a:pt x="24" y="25"/>
                    <a:pt x="28" y="29"/>
                    <a:pt x="28" y="29"/>
                  </a:cubicBezTo>
                  <a:cubicBezTo>
                    <a:pt x="28" y="25"/>
                    <a:pt x="27" y="23"/>
                    <a:pt x="26" y="20"/>
                  </a:cubicBezTo>
                  <a:cubicBezTo>
                    <a:pt x="32" y="20"/>
                    <a:pt x="41" y="21"/>
                    <a:pt x="44" y="29"/>
                  </a:cubicBezTo>
                  <a:cubicBezTo>
                    <a:pt x="40" y="17"/>
                    <a:pt x="32" y="13"/>
                    <a:pt x="28" y="13"/>
                  </a:cubicBezTo>
                  <a:cubicBezTo>
                    <a:pt x="32" y="9"/>
                    <a:pt x="32" y="9"/>
                    <a:pt x="40" y="9"/>
                  </a:cubicBezTo>
                  <a:cubicBezTo>
                    <a:pt x="28" y="0"/>
                    <a:pt x="20" y="7"/>
                    <a:pt x="17" y="11"/>
                  </a:cubicBezTo>
                  <a:cubicBezTo>
                    <a:pt x="16" y="8"/>
                    <a:pt x="16" y="4"/>
                    <a:pt x="16" y="1"/>
                  </a:cubicBezTo>
                  <a:cubicBezTo>
                    <a:pt x="16" y="1"/>
                    <a:pt x="12" y="5"/>
                    <a:pt x="11" y="10"/>
                  </a:cubicBezTo>
                  <a:cubicBezTo>
                    <a:pt x="6" y="9"/>
                    <a:pt x="1" y="5"/>
                    <a:pt x="1" y="5"/>
                  </a:cubicBezTo>
                  <a:cubicBezTo>
                    <a:pt x="3" y="7"/>
                    <a:pt x="5" y="13"/>
                    <a:pt x="7" y="14"/>
                  </a:cubicBezTo>
                  <a:cubicBezTo>
                    <a:pt x="0" y="19"/>
                    <a:pt x="1" y="33"/>
                    <a:pt x="1" y="33"/>
                  </a:cubicBezTo>
                  <a:cubicBezTo>
                    <a:pt x="5" y="26"/>
                    <a:pt x="7" y="22"/>
                    <a:pt x="11"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5" name="Group 74">
            <a:extLst>
              <a:ext uri="{FF2B5EF4-FFF2-40B4-BE49-F238E27FC236}">
                <a16:creationId xmlns="" xmlns:a16="http://schemas.microsoft.com/office/drawing/2014/main" id="{6958D33B-5DDE-45B5-8B39-E2DAF25F8D1E}"/>
              </a:ext>
            </a:extLst>
          </p:cNvPr>
          <p:cNvGrpSpPr/>
          <p:nvPr/>
        </p:nvGrpSpPr>
        <p:grpSpPr>
          <a:xfrm>
            <a:off x="7238513" y="2331175"/>
            <a:ext cx="384758" cy="328946"/>
            <a:chOff x="3255944" y="243818"/>
            <a:chExt cx="514350" cy="439738"/>
          </a:xfrm>
          <a:solidFill>
            <a:schemeClr val="tx1"/>
          </a:solidFill>
        </p:grpSpPr>
        <p:sp>
          <p:nvSpPr>
            <p:cNvPr id="76" name="Freeform 357">
              <a:extLst>
                <a:ext uri="{FF2B5EF4-FFF2-40B4-BE49-F238E27FC236}">
                  <a16:creationId xmlns="" xmlns:a16="http://schemas.microsoft.com/office/drawing/2014/main" id="{D03D6E02-0CF5-4769-8578-18520FB1C65E}"/>
                </a:ext>
              </a:extLst>
            </p:cNvPr>
            <p:cNvSpPr>
              <a:spLocks noEditPoints="1"/>
            </p:cNvSpPr>
            <p:nvPr/>
          </p:nvSpPr>
          <p:spPr bwMode="auto">
            <a:xfrm>
              <a:off x="3255944" y="243818"/>
              <a:ext cx="514350" cy="439738"/>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 name="Freeform 358">
              <a:extLst>
                <a:ext uri="{FF2B5EF4-FFF2-40B4-BE49-F238E27FC236}">
                  <a16:creationId xmlns="" xmlns:a16="http://schemas.microsoft.com/office/drawing/2014/main" id="{1B6A4817-8A7D-4EEF-A608-F73B330932BA}"/>
                </a:ext>
              </a:extLst>
            </p:cNvPr>
            <p:cNvSpPr>
              <a:spLocks/>
            </p:cNvSpPr>
            <p:nvPr/>
          </p:nvSpPr>
          <p:spPr bwMode="auto">
            <a:xfrm>
              <a:off x="3346432" y="334306"/>
              <a:ext cx="71438" cy="71438"/>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a:extLst>
              <a:ext uri="{FF2B5EF4-FFF2-40B4-BE49-F238E27FC236}">
                <a16:creationId xmlns="" xmlns:a16="http://schemas.microsoft.com/office/drawing/2014/main" id="{8BEFE110-B606-453A-887D-090B4BE65587}"/>
              </a:ext>
            </a:extLst>
          </p:cNvPr>
          <p:cNvGrpSpPr/>
          <p:nvPr/>
        </p:nvGrpSpPr>
        <p:grpSpPr>
          <a:xfrm>
            <a:off x="3950061" y="3635550"/>
            <a:ext cx="367128" cy="301915"/>
            <a:chOff x="3573463" y="252413"/>
            <a:chExt cx="241300" cy="198438"/>
          </a:xfrm>
          <a:solidFill>
            <a:schemeClr val="tx1"/>
          </a:solidFill>
        </p:grpSpPr>
        <p:sp>
          <p:nvSpPr>
            <p:cNvPr id="79" name="Freeform 12">
              <a:extLst>
                <a:ext uri="{FF2B5EF4-FFF2-40B4-BE49-F238E27FC236}">
                  <a16:creationId xmlns="" xmlns:a16="http://schemas.microsoft.com/office/drawing/2014/main" id="{CE3B632D-0002-4166-9B15-E383D080CC24}"/>
                </a:ext>
              </a:extLst>
            </p:cNvPr>
            <p:cNvSpPr>
              <a:spLocks noEditPoints="1"/>
            </p:cNvSpPr>
            <p:nvPr/>
          </p:nvSpPr>
          <p:spPr bwMode="auto">
            <a:xfrm>
              <a:off x="3573463"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 name="Oval 13">
              <a:extLst>
                <a:ext uri="{FF2B5EF4-FFF2-40B4-BE49-F238E27FC236}">
                  <a16:creationId xmlns="" xmlns:a16="http://schemas.microsoft.com/office/drawing/2014/main" id="{8B65C257-F876-4247-99B0-3C60DB56120C}"/>
                </a:ext>
              </a:extLst>
            </p:cNvPr>
            <p:cNvSpPr>
              <a:spLocks noChangeArrowheads="1"/>
            </p:cNvSpPr>
            <p:nvPr/>
          </p:nvSpPr>
          <p:spPr bwMode="auto">
            <a:xfrm>
              <a:off x="3667126" y="323851"/>
              <a:ext cx="57150" cy="555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81" name="Freeform 5">
            <a:extLst>
              <a:ext uri="{FF2B5EF4-FFF2-40B4-BE49-F238E27FC236}">
                <a16:creationId xmlns="" xmlns:a16="http://schemas.microsoft.com/office/drawing/2014/main" id="{F33FB8A1-861C-43E2-A956-84FA90962AB1}"/>
              </a:ext>
            </a:extLst>
          </p:cNvPr>
          <p:cNvSpPr>
            <a:spLocks/>
          </p:cNvSpPr>
          <p:nvPr/>
        </p:nvSpPr>
        <p:spPr bwMode="auto">
          <a:xfrm>
            <a:off x="4795974" y="1037655"/>
            <a:ext cx="352595" cy="35439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2" name="Group 81">
            <a:extLst>
              <a:ext uri="{FF2B5EF4-FFF2-40B4-BE49-F238E27FC236}">
                <a16:creationId xmlns="" xmlns:a16="http://schemas.microsoft.com/office/drawing/2014/main" id="{C66F86D1-AB88-4DA2-8EDD-3C2A540EFB19}"/>
              </a:ext>
            </a:extLst>
          </p:cNvPr>
          <p:cNvGrpSpPr/>
          <p:nvPr/>
        </p:nvGrpSpPr>
        <p:grpSpPr>
          <a:xfrm>
            <a:off x="9679332" y="3670853"/>
            <a:ext cx="248833" cy="231310"/>
            <a:chOff x="5992813" y="695326"/>
            <a:chExt cx="225425" cy="209550"/>
          </a:xfrm>
          <a:solidFill>
            <a:schemeClr val="tx1"/>
          </a:solidFill>
        </p:grpSpPr>
        <p:sp>
          <p:nvSpPr>
            <p:cNvPr id="83" name="Freeform 29">
              <a:extLst>
                <a:ext uri="{FF2B5EF4-FFF2-40B4-BE49-F238E27FC236}">
                  <a16:creationId xmlns="" xmlns:a16="http://schemas.microsoft.com/office/drawing/2014/main" id="{EA7F164C-C94B-42FF-80D5-7F698EB854E1}"/>
                </a:ext>
              </a:extLst>
            </p:cNvPr>
            <p:cNvSpPr>
              <a:spLocks/>
            </p:cNvSpPr>
            <p:nvPr/>
          </p:nvSpPr>
          <p:spPr bwMode="auto">
            <a:xfrm>
              <a:off x="6022976" y="874713"/>
              <a:ext cx="165100" cy="30163"/>
            </a:xfrm>
            <a:custGeom>
              <a:avLst/>
              <a:gdLst>
                <a:gd name="T0" fmla="*/ 43 w 44"/>
                <a:gd name="T1" fmla="*/ 0 h 8"/>
                <a:gd name="T2" fmla="*/ 1 w 44"/>
                <a:gd name="T3" fmla="*/ 0 h 8"/>
                <a:gd name="T4" fmla="*/ 0 w 44"/>
                <a:gd name="T5" fmla="*/ 1 h 8"/>
                <a:gd name="T6" fmla="*/ 0 w 44"/>
                <a:gd name="T7" fmla="*/ 7 h 8"/>
                <a:gd name="T8" fmla="*/ 1 w 44"/>
                <a:gd name="T9" fmla="*/ 8 h 8"/>
                <a:gd name="T10" fmla="*/ 43 w 44"/>
                <a:gd name="T11" fmla="*/ 8 h 8"/>
                <a:gd name="T12" fmla="*/ 44 w 44"/>
                <a:gd name="T13" fmla="*/ 7 h 8"/>
                <a:gd name="T14" fmla="*/ 44 w 44"/>
                <a:gd name="T15" fmla="*/ 1 h 8"/>
                <a:gd name="T16" fmla="*/ 43 w 44"/>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
                  <a:moveTo>
                    <a:pt x="43" y="0"/>
                  </a:moveTo>
                  <a:cubicBezTo>
                    <a:pt x="1" y="0"/>
                    <a:pt x="1" y="0"/>
                    <a:pt x="1" y="0"/>
                  </a:cubicBezTo>
                  <a:cubicBezTo>
                    <a:pt x="0" y="0"/>
                    <a:pt x="0" y="0"/>
                    <a:pt x="0" y="1"/>
                  </a:cubicBezTo>
                  <a:cubicBezTo>
                    <a:pt x="0" y="7"/>
                    <a:pt x="0" y="7"/>
                    <a:pt x="0" y="7"/>
                  </a:cubicBezTo>
                  <a:cubicBezTo>
                    <a:pt x="0" y="8"/>
                    <a:pt x="0" y="8"/>
                    <a:pt x="1" y="8"/>
                  </a:cubicBezTo>
                  <a:cubicBezTo>
                    <a:pt x="43" y="8"/>
                    <a:pt x="43" y="8"/>
                    <a:pt x="43" y="8"/>
                  </a:cubicBezTo>
                  <a:cubicBezTo>
                    <a:pt x="44" y="8"/>
                    <a:pt x="44" y="8"/>
                    <a:pt x="44" y="7"/>
                  </a:cubicBezTo>
                  <a:cubicBezTo>
                    <a:pt x="44" y="1"/>
                    <a:pt x="44" y="1"/>
                    <a:pt x="44" y="1"/>
                  </a:cubicBezTo>
                  <a:cubicBezTo>
                    <a:pt x="44" y="0"/>
                    <a:pt x="44" y="0"/>
                    <a:pt x="43"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 name="Freeform 30">
              <a:extLst>
                <a:ext uri="{FF2B5EF4-FFF2-40B4-BE49-F238E27FC236}">
                  <a16:creationId xmlns="" xmlns:a16="http://schemas.microsoft.com/office/drawing/2014/main" id="{3F32D02E-EBCF-475E-B0E7-7FDCD9BEB378}"/>
                </a:ext>
              </a:extLst>
            </p:cNvPr>
            <p:cNvSpPr>
              <a:spLocks/>
            </p:cNvSpPr>
            <p:nvPr/>
          </p:nvSpPr>
          <p:spPr bwMode="auto">
            <a:xfrm>
              <a:off x="5992813" y="695326"/>
              <a:ext cx="225425" cy="165100"/>
            </a:xfrm>
            <a:custGeom>
              <a:avLst/>
              <a:gdLst>
                <a:gd name="T0" fmla="*/ 60 w 60"/>
                <a:gd name="T1" fmla="*/ 6 h 44"/>
                <a:gd name="T2" fmla="*/ 54 w 60"/>
                <a:gd name="T3" fmla="*/ 0 h 44"/>
                <a:gd name="T4" fmla="*/ 48 w 60"/>
                <a:gd name="T5" fmla="*/ 6 h 44"/>
                <a:gd name="T6" fmla="*/ 51 w 60"/>
                <a:gd name="T7" fmla="*/ 11 h 44"/>
                <a:gd name="T8" fmla="*/ 40 w 60"/>
                <a:gd name="T9" fmla="*/ 32 h 44"/>
                <a:gd name="T10" fmla="*/ 33 w 60"/>
                <a:gd name="T11" fmla="*/ 11 h 44"/>
                <a:gd name="T12" fmla="*/ 36 w 60"/>
                <a:gd name="T13" fmla="*/ 6 h 44"/>
                <a:gd name="T14" fmla="*/ 30 w 60"/>
                <a:gd name="T15" fmla="*/ 0 h 44"/>
                <a:gd name="T16" fmla="*/ 24 w 60"/>
                <a:gd name="T17" fmla="*/ 6 h 44"/>
                <a:gd name="T18" fmla="*/ 27 w 60"/>
                <a:gd name="T19" fmla="*/ 11 h 44"/>
                <a:gd name="T20" fmla="*/ 20 w 60"/>
                <a:gd name="T21" fmla="*/ 32 h 44"/>
                <a:gd name="T22" fmla="*/ 9 w 60"/>
                <a:gd name="T23" fmla="*/ 11 h 44"/>
                <a:gd name="T24" fmla="*/ 12 w 60"/>
                <a:gd name="T25" fmla="*/ 6 h 44"/>
                <a:gd name="T26" fmla="*/ 6 w 60"/>
                <a:gd name="T27" fmla="*/ 0 h 44"/>
                <a:gd name="T28" fmla="*/ 0 w 60"/>
                <a:gd name="T29" fmla="*/ 6 h 44"/>
                <a:gd name="T30" fmla="*/ 4 w 60"/>
                <a:gd name="T31" fmla="*/ 12 h 44"/>
                <a:gd name="T32" fmla="*/ 8 w 60"/>
                <a:gd name="T33" fmla="*/ 44 h 44"/>
                <a:gd name="T34" fmla="*/ 52 w 60"/>
                <a:gd name="T35" fmla="*/ 44 h 44"/>
                <a:gd name="T36" fmla="*/ 56 w 60"/>
                <a:gd name="T37" fmla="*/ 12 h 44"/>
                <a:gd name="T38" fmla="*/ 60 w 60"/>
                <a:gd name="T39"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44">
                  <a:moveTo>
                    <a:pt x="60" y="6"/>
                  </a:moveTo>
                  <a:cubicBezTo>
                    <a:pt x="60" y="3"/>
                    <a:pt x="57" y="0"/>
                    <a:pt x="54" y="0"/>
                  </a:cubicBezTo>
                  <a:cubicBezTo>
                    <a:pt x="51" y="0"/>
                    <a:pt x="48" y="3"/>
                    <a:pt x="48" y="6"/>
                  </a:cubicBezTo>
                  <a:cubicBezTo>
                    <a:pt x="48" y="8"/>
                    <a:pt x="49" y="10"/>
                    <a:pt x="51" y="11"/>
                  </a:cubicBezTo>
                  <a:cubicBezTo>
                    <a:pt x="40" y="32"/>
                    <a:pt x="40" y="32"/>
                    <a:pt x="40" y="32"/>
                  </a:cubicBezTo>
                  <a:cubicBezTo>
                    <a:pt x="33" y="11"/>
                    <a:pt x="33" y="11"/>
                    <a:pt x="33" y="11"/>
                  </a:cubicBezTo>
                  <a:cubicBezTo>
                    <a:pt x="35" y="10"/>
                    <a:pt x="36" y="8"/>
                    <a:pt x="36" y="6"/>
                  </a:cubicBezTo>
                  <a:cubicBezTo>
                    <a:pt x="36" y="3"/>
                    <a:pt x="33" y="0"/>
                    <a:pt x="30" y="0"/>
                  </a:cubicBezTo>
                  <a:cubicBezTo>
                    <a:pt x="27" y="0"/>
                    <a:pt x="24" y="3"/>
                    <a:pt x="24" y="6"/>
                  </a:cubicBezTo>
                  <a:cubicBezTo>
                    <a:pt x="24" y="8"/>
                    <a:pt x="25" y="10"/>
                    <a:pt x="27" y="11"/>
                  </a:cubicBezTo>
                  <a:cubicBezTo>
                    <a:pt x="20" y="32"/>
                    <a:pt x="20" y="32"/>
                    <a:pt x="20" y="32"/>
                  </a:cubicBezTo>
                  <a:cubicBezTo>
                    <a:pt x="9" y="11"/>
                    <a:pt x="9" y="11"/>
                    <a:pt x="9" y="11"/>
                  </a:cubicBezTo>
                  <a:cubicBezTo>
                    <a:pt x="11" y="10"/>
                    <a:pt x="12" y="8"/>
                    <a:pt x="12" y="6"/>
                  </a:cubicBezTo>
                  <a:cubicBezTo>
                    <a:pt x="12" y="3"/>
                    <a:pt x="9" y="0"/>
                    <a:pt x="6" y="0"/>
                  </a:cubicBezTo>
                  <a:cubicBezTo>
                    <a:pt x="3" y="0"/>
                    <a:pt x="0" y="3"/>
                    <a:pt x="0" y="6"/>
                  </a:cubicBezTo>
                  <a:cubicBezTo>
                    <a:pt x="0" y="9"/>
                    <a:pt x="2" y="11"/>
                    <a:pt x="4" y="12"/>
                  </a:cubicBezTo>
                  <a:cubicBezTo>
                    <a:pt x="8" y="44"/>
                    <a:pt x="8" y="44"/>
                    <a:pt x="8" y="44"/>
                  </a:cubicBezTo>
                  <a:cubicBezTo>
                    <a:pt x="52" y="44"/>
                    <a:pt x="52" y="44"/>
                    <a:pt x="52" y="44"/>
                  </a:cubicBezTo>
                  <a:cubicBezTo>
                    <a:pt x="56" y="12"/>
                    <a:pt x="56" y="12"/>
                    <a:pt x="56" y="12"/>
                  </a:cubicBezTo>
                  <a:cubicBezTo>
                    <a:pt x="58" y="11"/>
                    <a:pt x="60" y="9"/>
                    <a:pt x="60"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5" name="Group 84">
            <a:extLst>
              <a:ext uri="{FF2B5EF4-FFF2-40B4-BE49-F238E27FC236}">
                <a16:creationId xmlns="" xmlns:a16="http://schemas.microsoft.com/office/drawing/2014/main" id="{1CAFF92F-1BB9-4F0E-9591-DCB5DCDA674E}"/>
              </a:ext>
            </a:extLst>
          </p:cNvPr>
          <p:cNvGrpSpPr/>
          <p:nvPr/>
        </p:nvGrpSpPr>
        <p:grpSpPr>
          <a:xfrm>
            <a:off x="1621152" y="1719879"/>
            <a:ext cx="241353" cy="329653"/>
            <a:chOff x="5772150" y="2981325"/>
            <a:chExt cx="650875" cy="889001"/>
          </a:xfrm>
          <a:solidFill>
            <a:schemeClr val="tx1"/>
          </a:solidFill>
        </p:grpSpPr>
        <p:sp>
          <p:nvSpPr>
            <p:cNvPr id="86" name="Rectangle 9">
              <a:extLst>
                <a:ext uri="{FF2B5EF4-FFF2-40B4-BE49-F238E27FC236}">
                  <a16:creationId xmlns="" xmlns:a16="http://schemas.microsoft.com/office/drawing/2014/main" id="{5452B8C4-E1B5-423B-BFC1-6249B5FBC89C}"/>
                </a:ext>
              </a:extLst>
            </p:cNvPr>
            <p:cNvSpPr>
              <a:spLocks noChangeArrowheads="1"/>
            </p:cNvSpPr>
            <p:nvPr/>
          </p:nvSpPr>
          <p:spPr bwMode="auto">
            <a:xfrm>
              <a:off x="5875338" y="3159125"/>
              <a:ext cx="146050"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 name="Rectangle 10">
              <a:extLst>
                <a:ext uri="{FF2B5EF4-FFF2-40B4-BE49-F238E27FC236}">
                  <a16:creationId xmlns="" xmlns:a16="http://schemas.microsoft.com/office/drawing/2014/main" id="{F80459DC-6CF8-4FFF-B45A-E9AFF4528467}"/>
                </a:ext>
              </a:extLst>
            </p:cNvPr>
            <p:cNvSpPr>
              <a:spLocks noChangeArrowheads="1"/>
            </p:cNvSpPr>
            <p:nvPr/>
          </p:nvSpPr>
          <p:spPr bwMode="auto">
            <a:xfrm>
              <a:off x="5875338" y="3375025"/>
              <a:ext cx="368300" cy="42863"/>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 name="Rectangle 11">
              <a:extLst>
                <a:ext uri="{FF2B5EF4-FFF2-40B4-BE49-F238E27FC236}">
                  <a16:creationId xmlns="" xmlns:a16="http://schemas.microsoft.com/office/drawing/2014/main" id="{5E58D2D1-552F-4003-902F-F41EBCCC911B}"/>
                </a:ext>
              </a:extLst>
            </p:cNvPr>
            <p:cNvSpPr>
              <a:spLocks noChangeArrowheads="1"/>
            </p:cNvSpPr>
            <p:nvPr/>
          </p:nvSpPr>
          <p:spPr bwMode="auto">
            <a:xfrm>
              <a:off x="5875338" y="3470275"/>
              <a:ext cx="368300"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 name="Rectangle 12">
              <a:extLst>
                <a:ext uri="{FF2B5EF4-FFF2-40B4-BE49-F238E27FC236}">
                  <a16:creationId xmlns="" xmlns:a16="http://schemas.microsoft.com/office/drawing/2014/main" id="{A588E3A8-7402-4BAB-83D7-6C522D9D6BBE}"/>
                </a:ext>
              </a:extLst>
            </p:cNvPr>
            <p:cNvSpPr>
              <a:spLocks noChangeArrowheads="1"/>
            </p:cNvSpPr>
            <p:nvPr/>
          </p:nvSpPr>
          <p:spPr bwMode="auto">
            <a:xfrm>
              <a:off x="5875338" y="3565525"/>
              <a:ext cx="206375"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 name="Freeform 13">
              <a:extLst>
                <a:ext uri="{FF2B5EF4-FFF2-40B4-BE49-F238E27FC236}">
                  <a16:creationId xmlns="" xmlns:a16="http://schemas.microsoft.com/office/drawing/2014/main" id="{E5FFCA89-ABD6-4561-B520-8FF03C9F4D05}"/>
                </a:ext>
              </a:extLst>
            </p:cNvPr>
            <p:cNvSpPr>
              <a:spLocks/>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 name="Freeform 14">
              <a:extLst>
                <a:ext uri="{FF2B5EF4-FFF2-40B4-BE49-F238E27FC236}">
                  <a16:creationId xmlns="" xmlns:a16="http://schemas.microsoft.com/office/drawing/2014/main" id="{ADA46A8C-7428-44FD-B918-471509BB614A}"/>
                </a:ext>
              </a:extLst>
            </p:cNvPr>
            <p:cNvSpPr>
              <a:spLocks/>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 name="Oval 15">
              <a:extLst>
                <a:ext uri="{FF2B5EF4-FFF2-40B4-BE49-F238E27FC236}">
                  <a16:creationId xmlns="" xmlns:a16="http://schemas.microsoft.com/office/drawing/2014/main" id="{86FDD82B-26DB-48D1-AA8B-7C355AD47DD5}"/>
                </a:ext>
              </a:extLst>
            </p:cNvPr>
            <p:cNvSpPr>
              <a:spLocks noChangeArrowheads="1"/>
            </p:cNvSpPr>
            <p:nvPr/>
          </p:nvSpPr>
          <p:spPr bwMode="auto">
            <a:xfrm>
              <a:off x="6178550" y="3625850"/>
              <a:ext cx="84138" cy="809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 name="Freeform 16">
              <a:extLst>
                <a:ext uri="{FF2B5EF4-FFF2-40B4-BE49-F238E27FC236}">
                  <a16:creationId xmlns="" xmlns:a16="http://schemas.microsoft.com/office/drawing/2014/main" id="{8A860222-56B5-416B-9AF3-8B5FC51E4D21}"/>
                </a:ext>
              </a:extLst>
            </p:cNvPr>
            <p:cNvSpPr>
              <a:spLocks noEditPoints="1"/>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94" name="Freeform 170">
            <a:extLst>
              <a:ext uri="{FF2B5EF4-FFF2-40B4-BE49-F238E27FC236}">
                <a16:creationId xmlns="" xmlns:a16="http://schemas.microsoft.com/office/drawing/2014/main" id="{A09DC599-89EA-4734-8797-8681A905407D}"/>
              </a:ext>
            </a:extLst>
          </p:cNvPr>
          <p:cNvSpPr>
            <a:spLocks noEditPoints="1"/>
          </p:cNvSpPr>
          <p:nvPr/>
        </p:nvSpPr>
        <p:spPr bwMode="auto">
          <a:xfrm>
            <a:off x="6477089" y="3609568"/>
            <a:ext cx="211979" cy="353881"/>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5" name="Freeform 20">
            <a:extLst>
              <a:ext uri="{FF2B5EF4-FFF2-40B4-BE49-F238E27FC236}">
                <a16:creationId xmlns="" xmlns:a16="http://schemas.microsoft.com/office/drawing/2014/main" id="{5ACF053D-5747-4DED-82EF-C6858E2B8599}"/>
              </a:ext>
            </a:extLst>
          </p:cNvPr>
          <p:cNvSpPr>
            <a:spLocks/>
          </p:cNvSpPr>
          <p:nvPr/>
        </p:nvSpPr>
        <p:spPr bwMode="auto">
          <a:xfrm>
            <a:off x="7298710" y="1735162"/>
            <a:ext cx="264363" cy="299087"/>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96" name="Group 95">
            <a:extLst>
              <a:ext uri="{FF2B5EF4-FFF2-40B4-BE49-F238E27FC236}">
                <a16:creationId xmlns="" xmlns:a16="http://schemas.microsoft.com/office/drawing/2014/main" id="{A1538A1A-A0F5-4559-88EE-404D449274B0}"/>
              </a:ext>
            </a:extLst>
          </p:cNvPr>
          <p:cNvGrpSpPr/>
          <p:nvPr/>
        </p:nvGrpSpPr>
        <p:grpSpPr>
          <a:xfrm>
            <a:off x="1595263" y="4251545"/>
            <a:ext cx="293129" cy="284558"/>
            <a:chOff x="8337551" y="5000625"/>
            <a:chExt cx="271463" cy="263525"/>
          </a:xfrm>
          <a:solidFill>
            <a:schemeClr val="tx1"/>
          </a:solidFill>
        </p:grpSpPr>
        <p:sp>
          <p:nvSpPr>
            <p:cNvPr id="97" name="Freeform 298">
              <a:extLst>
                <a:ext uri="{FF2B5EF4-FFF2-40B4-BE49-F238E27FC236}">
                  <a16:creationId xmlns="" xmlns:a16="http://schemas.microsoft.com/office/drawing/2014/main" id="{2288DFB8-9F29-4D47-91E1-248529979C72}"/>
                </a:ext>
              </a:extLst>
            </p:cNvPr>
            <p:cNvSpPr>
              <a:spLocks noEditPoints="1"/>
            </p:cNvSpPr>
            <p:nvPr/>
          </p:nvSpPr>
          <p:spPr bwMode="auto">
            <a:xfrm>
              <a:off x="8337551" y="5000625"/>
              <a:ext cx="271463" cy="263525"/>
            </a:xfrm>
            <a:custGeom>
              <a:avLst/>
              <a:gdLst>
                <a:gd name="T0" fmla="*/ 88 w 102"/>
                <a:gd name="T1" fmla="*/ 10 h 99"/>
                <a:gd name="T2" fmla="*/ 64 w 102"/>
                <a:gd name="T3" fmla="*/ 0 h 99"/>
                <a:gd name="T4" fmla="*/ 40 w 102"/>
                <a:gd name="T5" fmla="*/ 10 h 99"/>
                <a:gd name="T6" fmla="*/ 32 w 102"/>
                <a:gd name="T7" fmla="*/ 46 h 99"/>
                <a:gd name="T8" fmla="*/ 5 w 102"/>
                <a:gd name="T9" fmla="*/ 73 h 99"/>
                <a:gd name="T10" fmla="*/ 0 w 102"/>
                <a:gd name="T11" fmla="*/ 86 h 99"/>
                <a:gd name="T12" fmla="*/ 6 w 102"/>
                <a:gd name="T13" fmla="*/ 97 h 99"/>
                <a:gd name="T14" fmla="*/ 8 w 102"/>
                <a:gd name="T15" fmla="*/ 99 h 99"/>
                <a:gd name="T16" fmla="*/ 12 w 102"/>
                <a:gd name="T17" fmla="*/ 98 h 99"/>
                <a:gd name="T18" fmla="*/ 31 w 102"/>
                <a:gd name="T19" fmla="*/ 95 h 99"/>
                <a:gd name="T20" fmla="*/ 38 w 102"/>
                <a:gd name="T21" fmla="*/ 94 h 99"/>
                <a:gd name="T22" fmla="*/ 38 w 102"/>
                <a:gd name="T23" fmla="*/ 87 h 99"/>
                <a:gd name="T24" fmla="*/ 38 w 102"/>
                <a:gd name="T25" fmla="*/ 84 h 99"/>
                <a:gd name="T26" fmla="*/ 42 w 102"/>
                <a:gd name="T27" fmla="*/ 84 h 99"/>
                <a:gd name="T28" fmla="*/ 47 w 102"/>
                <a:gd name="T29" fmla="*/ 84 h 99"/>
                <a:gd name="T30" fmla="*/ 49 w 102"/>
                <a:gd name="T31" fmla="*/ 79 h 99"/>
                <a:gd name="T32" fmla="*/ 53 w 102"/>
                <a:gd name="T33" fmla="*/ 66 h 99"/>
                <a:gd name="T34" fmla="*/ 64 w 102"/>
                <a:gd name="T35" fmla="*/ 68 h 99"/>
                <a:gd name="T36" fmla="*/ 88 w 102"/>
                <a:gd name="T37" fmla="*/ 58 h 99"/>
                <a:gd name="T38" fmla="*/ 88 w 102"/>
                <a:gd name="T39" fmla="*/ 10 h 99"/>
                <a:gd name="T40" fmla="*/ 83 w 102"/>
                <a:gd name="T41" fmla="*/ 52 h 99"/>
                <a:gd name="T42" fmla="*/ 64 w 102"/>
                <a:gd name="T43" fmla="*/ 60 h 99"/>
                <a:gd name="T44" fmla="*/ 51 w 102"/>
                <a:gd name="T45" fmla="*/ 56 h 99"/>
                <a:gd name="T46" fmla="*/ 47 w 102"/>
                <a:gd name="T47" fmla="*/ 59 h 99"/>
                <a:gd name="T48" fmla="*/ 42 w 102"/>
                <a:gd name="T49" fmla="*/ 76 h 99"/>
                <a:gd name="T50" fmla="*/ 30 w 102"/>
                <a:gd name="T51" fmla="*/ 76 h 99"/>
                <a:gd name="T52" fmla="*/ 30 w 102"/>
                <a:gd name="T53" fmla="*/ 87 h 99"/>
                <a:gd name="T54" fmla="*/ 11 w 102"/>
                <a:gd name="T55" fmla="*/ 90 h 99"/>
                <a:gd name="T56" fmla="*/ 11 w 102"/>
                <a:gd name="T57" fmla="*/ 79 h 99"/>
                <a:gd name="T58" fmla="*/ 42 w 102"/>
                <a:gd name="T59" fmla="*/ 47 h 99"/>
                <a:gd name="T60" fmla="*/ 46 w 102"/>
                <a:gd name="T61" fmla="*/ 15 h 99"/>
                <a:gd name="T62" fmla="*/ 64 w 102"/>
                <a:gd name="T63" fmla="*/ 8 h 99"/>
                <a:gd name="T64" fmla="*/ 83 w 102"/>
                <a:gd name="T65" fmla="*/ 15 h 99"/>
                <a:gd name="T66" fmla="*/ 83 w 102"/>
                <a:gd name="T67" fmla="*/ 5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2" h="99">
                  <a:moveTo>
                    <a:pt x="88" y="10"/>
                  </a:moveTo>
                  <a:cubicBezTo>
                    <a:pt x="82" y="3"/>
                    <a:pt x="73" y="0"/>
                    <a:pt x="64" y="0"/>
                  </a:cubicBezTo>
                  <a:cubicBezTo>
                    <a:pt x="55" y="0"/>
                    <a:pt x="47" y="3"/>
                    <a:pt x="40" y="10"/>
                  </a:cubicBezTo>
                  <a:cubicBezTo>
                    <a:pt x="31" y="19"/>
                    <a:pt x="28" y="33"/>
                    <a:pt x="32" y="46"/>
                  </a:cubicBezTo>
                  <a:cubicBezTo>
                    <a:pt x="5" y="73"/>
                    <a:pt x="5" y="73"/>
                    <a:pt x="5" y="73"/>
                  </a:cubicBezTo>
                  <a:cubicBezTo>
                    <a:pt x="0" y="78"/>
                    <a:pt x="0" y="83"/>
                    <a:pt x="0" y="86"/>
                  </a:cubicBezTo>
                  <a:cubicBezTo>
                    <a:pt x="0" y="92"/>
                    <a:pt x="5" y="96"/>
                    <a:pt x="6" y="97"/>
                  </a:cubicBezTo>
                  <a:cubicBezTo>
                    <a:pt x="8" y="99"/>
                    <a:pt x="8" y="99"/>
                    <a:pt x="8" y="99"/>
                  </a:cubicBezTo>
                  <a:cubicBezTo>
                    <a:pt x="12" y="98"/>
                    <a:pt x="12" y="98"/>
                    <a:pt x="12" y="98"/>
                  </a:cubicBezTo>
                  <a:cubicBezTo>
                    <a:pt x="31" y="95"/>
                    <a:pt x="31" y="95"/>
                    <a:pt x="31" y="95"/>
                  </a:cubicBezTo>
                  <a:cubicBezTo>
                    <a:pt x="38" y="94"/>
                    <a:pt x="38" y="94"/>
                    <a:pt x="38" y="94"/>
                  </a:cubicBezTo>
                  <a:cubicBezTo>
                    <a:pt x="38" y="87"/>
                    <a:pt x="38" y="87"/>
                    <a:pt x="38" y="87"/>
                  </a:cubicBezTo>
                  <a:cubicBezTo>
                    <a:pt x="38" y="84"/>
                    <a:pt x="38" y="84"/>
                    <a:pt x="38" y="84"/>
                  </a:cubicBezTo>
                  <a:cubicBezTo>
                    <a:pt x="42" y="84"/>
                    <a:pt x="42" y="84"/>
                    <a:pt x="42" y="84"/>
                  </a:cubicBezTo>
                  <a:cubicBezTo>
                    <a:pt x="47" y="84"/>
                    <a:pt x="47" y="84"/>
                    <a:pt x="47" y="84"/>
                  </a:cubicBezTo>
                  <a:cubicBezTo>
                    <a:pt x="49" y="79"/>
                    <a:pt x="49" y="79"/>
                    <a:pt x="49" y="79"/>
                  </a:cubicBezTo>
                  <a:cubicBezTo>
                    <a:pt x="53" y="66"/>
                    <a:pt x="53" y="66"/>
                    <a:pt x="53" y="66"/>
                  </a:cubicBezTo>
                  <a:cubicBezTo>
                    <a:pt x="57" y="67"/>
                    <a:pt x="61" y="68"/>
                    <a:pt x="64" y="68"/>
                  </a:cubicBezTo>
                  <a:cubicBezTo>
                    <a:pt x="73" y="68"/>
                    <a:pt x="82" y="64"/>
                    <a:pt x="88" y="58"/>
                  </a:cubicBezTo>
                  <a:cubicBezTo>
                    <a:pt x="102" y="45"/>
                    <a:pt x="102" y="23"/>
                    <a:pt x="88" y="10"/>
                  </a:cubicBezTo>
                  <a:close/>
                  <a:moveTo>
                    <a:pt x="83" y="52"/>
                  </a:moveTo>
                  <a:cubicBezTo>
                    <a:pt x="78" y="57"/>
                    <a:pt x="71" y="60"/>
                    <a:pt x="64" y="60"/>
                  </a:cubicBezTo>
                  <a:cubicBezTo>
                    <a:pt x="60" y="60"/>
                    <a:pt x="55" y="58"/>
                    <a:pt x="51" y="56"/>
                  </a:cubicBezTo>
                  <a:cubicBezTo>
                    <a:pt x="47" y="59"/>
                    <a:pt x="47" y="59"/>
                    <a:pt x="47" y="59"/>
                  </a:cubicBezTo>
                  <a:cubicBezTo>
                    <a:pt x="42" y="76"/>
                    <a:pt x="42" y="76"/>
                    <a:pt x="42" y="76"/>
                  </a:cubicBezTo>
                  <a:cubicBezTo>
                    <a:pt x="30" y="76"/>
                    <a:pt x="30" y="76"/>
                    <a:pt x="30" y="76"/>
                  </a:cubicBezTo>
                  <a:cubicBezTo>
                    <a:pt x="30" y="87"/>
                    <a:pt x="30" y="87"/>
                    <a:pt x="30" y="87"/>
                  </a:cubicBezTo>
                  <a:cubicBezTo>
                    <a:pt x="11" y="90"/>
                    <a:pt x="11" y="90"/>
                    <a:pt x="11" y="90"/>
                  </a:cubicBezTo>
                  <a:cubicBezTo>
                    <a:pt x="11" y="90"/>
                    <a:pt x="4" y="85"/>
                    <a:pt x="11" y="79"/>
                  </a:cubicBezTo>
                  <a:cubicBezTo>
                    <a:pt x="16" y="74"/>
                    <a:pt x="35" y="54"/>
                    <a:pt x="42" y="47"/>
                  </a:cubicBezTo>
                  <a:cubicBezTo>
                    <a:pt x="36" y="37"/>
                    <a:pt x="37" y="24"/>
                    <a:pt x="46" y="15"/>
                  </a:cubicBezTo>
                  <a:cubicBezTo>
                    <a:pt x="51" y="10"/>
                    <a:pt x="58" y="8"/>
                    <a:pt x="64" y="8"/>
                  </a:cubicBezTo>
                  <a:cubicBezTo>
                    <a:pt x="71" y="8"/>
                    <a:pt x="78" y="10"/>
                    <a:pt x="83" y="15"/>
                  </a:cubicBezTo>
                  <a:cubicBezTo>
                    <a:pt x="93" y="25"/>
                    <a:pt x="93" y="42"/>
                    <a:pt x="83" y="5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8" name="Freeform 299">
              <a:extLst>
                <a:ext uri="{FF2B5EF4-FFF2-40B4-BE49-F238E27FC236}">
                  <a16:creationId xmlns="" xmlns:a16="http://schemas.microsoft.com/office/drawing/2014/main" id="{1CFA8B30-5760-4A56-98DC-7D07BC8D3387}"/>
                </a:ext>
              </a:extLst>
            </p:cNvPr>
            <p:cNvSpPr>
              <a:spLocks noEditPoints="1"/>
            </p:cNvSpPr>
            <p:nvPr/>
          </p:nvSpPr>
          <p:spPr bwMode="auto">
            <a:xfrm>
              <a:off x="8480426" y="5048250"/>
              <a:ext cx="69850" cy="66675"/>
            </a:xfrm>
            <a:custGeom>
              <a:avLst/>
              <a:gdLst>
                <a:gd name="T0" fmla="*/ 4 w 26"/>
                <a:gd name="T1" fmla="*/ 5 h 25"/>
                <a:gd name="T2" fmla="*/ 4 w 26"/>
                <a:gd name="T3" fmla="*/ 21 h 25"/>
                <a:gd name="T4" fmla="*/ 13 w 26"/>
                <a:gd name="T5" fmla="*/ 25 h 25"/>
                <a:gd name="T6" fmla="*/ 21 w 26"/>
                <a:gd name="T7" fmla="*/ 21 h 25"/>
                <a:gd name="T8" fmla="*/ 21 w 26"/>
                <a:gd name="T9" fmla="*/ 5 h 25"/>
                <a:gd name="T10" fmla="*/ 4 w 26"/>
                <a:gd name="T11" fmla="*/ 5 h 25"/>
                <a:gd name="T12" fmla="*/ 19 w 26"/>
                <a:gd name="T13" fmla="*/ 19 h 25"/>
                <a:gd name="T14" fmla="*/ 7 w 26"/>
                <a:gd name="T15" fmla="*/ 19 h 25"/>
                <a:gd name="T16" fmla="*/ 7 w 26"/>
                <a:gd name="T17" fmla="*/ 7 h 25"/>
                <a:gd name="T18" fmla="*/ 13 w 26"/>
                <a:gd name="T19" fmla="*/ 5 h 25"/>
                <a:gd name="T20" fmla="*/ 19 w 26"/>
                <a:gd name="T21" fmla="*/ 7 h 25"/>
                <a:gd name="T22" fmla="*/ 19 w 26"/>
                <a:gd name="T23"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5">
                  <a:moveTo>
                    <a:pt x="4" y="5"/>
                  </a:moveTo>
                  <a:cubicBezTo>
                    <a:pt x="0" y="9"/>
                    <a:pt x="0" y="17"/>
                    <a:pt x="4" y="21"/>
                  </a:cubicBezTo>
                  <a:cubicBezTo>
                    <a:pt x="7" y="24"/>
                    <a:pt x="10" y="25"/>
                    <a:pt x="13" y="25"/>
                  </a:cubicBezTo>
                  <a:cubicBezTo>
                    <a:pt x="16" y="25"/>
                    <a:pt x="19" y="24"/>
                    <a:pt x="21" y="21"/>
                  </a:cubicBezTo>
                  <a:cubicBezTo>
                    <a:pt x="26" y="17"/>
                    <a:pt x="26" y="9"/>
                    <a:pt x="21" y="5"/>
                  </a:cubicBezTo>
                  <a:cubicBezTo>
                    <a:pt x="17" y="0"/>
                    <a:pt x="9" y="0"/>
                    <a:pt x="4" y="5"/>
                  </a:cubicBezTo>
                  <a:close/>
                  <a:moveTo>
                    <a:pt x="19" y="19"/>
                  </a:moveTo>
                  <a:cubicBezTo>
                    <a:pt x="16" y="22"/>
                    <a:pt x="10" y="22"/>
                    <a:pt x="7" y="19"/>
                  </a:cubicBezTo>
                  <a:cubicBezTo>
                    <a:pt x="4" y="16"/>
                    <a:pt x="4" y="10"/>
                    <a:pt x="7" y="7"/>
                  </a:cubicBezTo>
                  <a:cubicBezTo>
                    <a:pt x="9" y="6"/>
                    <a:pt x="11" y="5"/>
                    <a:pt x="13" y="5"/>
                  </a:cubicBezTo>
                  <a:cubicBezTo>
                    <a:pt x="15" y="5"/>
                    <a:pt x="17" y="6"/>
                    <a:pt x="19" y="7"/>
                  </a:cubicBezTo>
                  <a:cubicBezTo>
                    <a:pt x="22" y="10"/>
                    <a:pt x="22" y="16"/>
                    <a:pt x="19"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9" name="Group 98">
            <a:extLst>
              <a:ext uri="{FF2B5EF4-FFF2-40B4-BE49-F238E27FC236}">
                <a16:creationId xmlns="" xmlns:a16="http://schemas.microsoft.com/office/drawing/2014/main" id="{42DDA167-A4EA-4273-B8DC-5E94B5F46054}"/>
              </a:ext>
            </a:extLst>
          </p:cNvPr>
          <p:cNvGrpSpPr/>
          <p:nvPr/>
        </p:nvGrpSpPr>
        <p:grpSpPr>
          <a:xfrm>
            <a:off x="8885510" y="1745241"/>
            <a:ext cx="294821" cy="278929"/>
            <a:chOff x="8493125" y="2289175"/>
            <a:chExt cx="854075" cy="808038"/>
          </a:xfrm>
          <a:solidFill>
            <a:schemeClr val="tx1"/>
          </a:solidFill>
        </p:grpSpPr>
        <p:sp>
          <p:nvSpPr>
            <p:cNvPr id="100" name="Freeform 24">
              <a:extLst>
                <a:ext uri="{FF2B5EF4-FFF2-40B4-BE49-F238E27FC236}">
                  <a16:creationId xmlns="" xmlns:a16="http://schemas.microsoft.com/office/drawing/2014/main" id="{95DAE583-5A76-4022-9168-FE669C3AF4F3}"/>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1" name="Oval 25">
              <a:extLst>
                <a:ext uri="{FF2B5EF4-FFF2-40B4-BE49-F238E27FC236}">
                  <a16:creationId xmlns="" xmlns:a16="http://schemas.microsoft.com/office/drawing/2014/main" id="{B0AF0B79-8F5F-49C3-B11C-7444E7D79EEC}"/>
                </a:ext>
              </a:extLst>
            </p:cNvPr>
            <p:cNvSpPr>
              <a:spLocks noChangeArrowheads="1"/>
            </p:cNvSpPr>
            <p:nvPr/>
          </p:nvSpPr>
          <p:spPr bwMode="auto">
            <a:xfrm>
              <a:off x="8729663" y="2289175"/>
              <a:ext cx="382588" cy="427038"/>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02" name="Group 101">
            <a:extLst>
              <a:ext uri="{FF2B5EF4-FFF2-40B4-BE49-F238E27FC236}">
                <a16:creationId xmlns="" xmlns:a16="http://schemas.microsoft.com/office/drawing/2014/main" id="{82DFCE8F-BD6F-4074-BF25-8C181277D354}"/>
              </a:ext>
            </a:extLst>
          </p:cNvPr>
          <p:cNvGrpSpPr/>
          <p:nvPr/>
        </p:nvGrpSpPr>
        <p:grpSpPr>
          <a:xfrm>
            <a:off x="9664267" y="2367789"/>
            <a:ext cx="278965" cy="255718"/>
            <a:chOff x="7816850" y="1350963"/>
            <a:chExt cx="895350" cy="820737"/>
          </a:xfrm>
          <a:solidFill>
            <a:schemeClr val="tx1"/>
          </a:solidFill>
        </p:grpSpPr>
        <p:sp>
          <p:nvSpPr>
            <p:cNvPr id="103" name="Freeform 29">
              <a:extLst>
                <a:ext uri="{FF2B5EF4-FFF2-40B4-BE49-F238E27FC236}">
                  <a16:creationId xmlns="" xmlns:a16="http://schemas.microsoft.com/office/drawing/2014/main" id="{592EA890-ACD5-48B4-BA73-6B77FA198C4F}"/>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4" name="Freeform 30">
              <a:extLst>
                <a:ext uri="{FF2B5EF4-FFF2-40B4-BE49-F238E27FC236}">
                  <a16:creationId xmlns="" xmlns:a16="http://schemas.microsoft.com/office/drawing/2014/main" id="{FBB143CB-D57F-4608-AF11-4015F9C98033}"/>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05" name="Freeform 60">
            <a:extLst>
              <a:ext uri="{FF2B5EF4-FFF2-40B4-BE49-F238E27FC236}">
                <a16:creationId xmlns="" xmlns:a16="http://schemas.microsoft.com/office/drawing/2014/main" id="{33BDBF68-1688-4AB5-8D23-CB29197BEBFF}"/>
              </a:ext>
            </a:extLst>
          </p:cNvPr>
          <p:cNvSpPr>
            <a:spLocks noEditPoints="1"/>
          </p:cNvSpPr>
          <p:nvPr/>
        </p:nvSpPr>
        <p:spPr bwMode="auto">
          <a:xfrm>
            <a:off x="1583285" y="1056310"/>
            <a:ext cx="317085" cy="31708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06" name="Group 105">
            <a:extLst>
              <a:ext uri="{FF2B5EF4-FFF2-40B4-BE49-F238E27FC236}">
                <a16:creationId xmlns="" xmlns:a16="http://schemas.microsoft.com/office/drawing/2014/main" id="{66FE2C17-3504-458E-B81B-82FC0126182D}"/>
              </a:ext>
            </a:extLst>
          </p:cNvPr>
          <p:cNvGrpSpPr/>
          <p:nvPr/>
        </p:nvGrpSpPr>
        <p:grpSpPr>
          <a:xfrm>
            <a:off x="8104986" y="1056310"/>
            <a:ext cx="317085" cy="317085"/>
            <a:chOff x="837205" y="3542332"/>
            <a:chExt cx="400024" cy="400024"/>
          </a:xfrm>
          <a:solidFill>
            <a:schemeClr val="tx1"/>
          </a:solidFill>
        </p:grpSpPr>
        <p:sp>
          <p:nvSpPr>
            <p:cNvPr id="107" name="Freeform 85">
              <a:extLst>
                <a:ext uri="{FF2B5EF4-FFF2-40B4-BE49-F238E27FC236}">
                  <a16:creationId xmlns="" xmlns:a16="http://schemas.microsoft.com/office/drawing/2014/main" id="{7E74FD3E-1910-4F87-9128-A4C8CC3CCF65}"/>
                </a:ext>
              </a:extLst>
            </p:cNvPr>
            <p:cNvSpPr>
              <a:spLocks noEditPoints="1"/>
            </p:cNvSpPr>
            <p:nvPr/>
          </p:nvSpPr>
          <p:spPr bwMode="auto">
            <a:xfrm>
              <a:off x="837205" y="3542332"/>
              <a:ext cx="400024" cy="400024"/>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8" name="Freeform 86">
              <a:extLst>
                <a:ext uri="{FF2B5EF4-FFF2-40B4-BE49-F238E27FC236}">
                  <a16:creationId xmlns="" xmlns:a16="http://schemas.microsoft.com/office/drawing/2014/main" id="{A37DA67A-F7F9-4F28-BC68-5275DBCA2F3C}"/>
                </a:ext>
              </a:extLst>
            </p:cNvPr>
            <p:cNvSpPr>
              <a:spLocks/>
            </p:cNvSpPr>
            <p:nvPr/>
          </p:nvSpPr>
          <p:spPr bwMode="auto">
            <a:xfrm>
              <a:off x="1074843" y="3692836"/>
              <a:ext cx="112218" cy="1188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9" name="Freeform 87">
              <a:extLst>
                <a:ext uri="{FF2B5EF4-FFF2-40B4-BE49-F238E27FC236}">
                  <a16:creationId xmlns="" xmlns:a16="http://schemas.microsoft.com/office/drawing/2014/main" id="{198ACFF1-A9B9-4FEF-9096-9AD36914A838}"/>
                </a:ext>
              </a:extLst>
            </p:cNvPr>
            <p:cNvSpPr>
              <a:spLocks/>
            </p:cNvSpPr>
            <p:nvPr/>
          </p:nvSpPr>
          <p:spPr bwMode="auto">
            <a:xfrm>
              <a:off x="1074843" y="3655870"/>
              <a:ext cx="112218" cy="1188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0" name="Freeform 88">
              <a:extLst>
                <a:ext uri="{FF2B5EF4-FFF2-40B4-BE49-F238E27FC236}">
                  <a16:creationId xmlns="" xmlns:a16="http://schemas.microsoft.com/office/drawing/2014/main" id="{A02AAF30-5694-4C1D-96F4-1500FBB4850A}"/>
                </a:ext>
              </a:extLst>
            </p:cNvPr>
            <p:cNvSpPr>
              <a:spLocks/>
            </p:cNvSpPr>
            <p:nvPr/>
          </p:nvSpPr>
          <p:spPr bwMode="auto">
            <a:xfrm>
              <a:off x="1074843" y="3617583"/>
              <a:ext cx="112218" cy="1320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1" name="Freeform 89">
              <a:extLst>
                <a:ext uri="{FF2B5EF4-FFF2-40B4-BE49-F238E27FC236}">
                  <a16:creationId xmlns="" xmlns:a16="http://schemas.microsoft.com/office/drawing/2014/main" id="{DC22A04C-343E-4211-95E3-82C341D862BD}"/>
                </a:ext>
              </a:extLst>
            </p:cNvPr>
            <p:cNvSpPr>
              <a:spLocks/>
            </p:cNvSpPr>
            <p:nvPr/>
          </p:nvSpPr>
          <p:spPr bwMode="auto">
            <a:xfrm>
              <a:off x="937541" y="3880306"/>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2" name="Freeform 90">
              <a:extLst>
                <a:ext uri="{FF2B5EF4-FFF2-40B4-BE49-F238E27FC236}">
                  <a16:creationId xmlns="" xmlns:a16="http://schemas.microsoft.com/office/drawing/2014/main" id="{72CFBBB0-2D19-4169-AD03-E8092E2DBE9C}"/>
                </a:ext>
              </a:extLst>
            </p:cNvPr>
            <p:cNvSpPr>
              <a:spLocks/>
            </p:cNvSpPr>
            <p:nvPr/>
          </p:nvSpPr>
          <p:spPr bwMode="auto">
            <a:xfrm>
              <a:off x="937541" y="3843340"/>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3" name="Freeform 91">
              <a:extLst>
                <a:ext uri="{FF2B5EF4-FFF2-40B4-BE49-F238E27FC236}">
                  <a16:creationId xmlns="" xmlns:a16="http://schemas.microsoft.com/office/drawing/2014/main" id="{00A1760E-395B-4E92-B73B-99CC700E9F55}"/>
                </a:ext>
              </a:extLst>
            </p:cNvPr>
            <p:cNvSpPr>
              <a:spLocks/>
            </p:cNvSpPr>
            <p:nvPr/>
          </p:nvSpPr>
          <p:spPr bwMode="auto">
            <a:xfrm>
              <a:off x="937541" y="3805053"/>
              <a:ext cx="112218" cy="1320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4" name="Freeform 92">
              <a:extLst>
                <a:ext uri="{FF2B5EF4-FFF2-40B4-BE49-F238E27FC236}">
                  <a16:creationId xmlns="" xmlns:a16="http://schemas.microsoft.com/office/drawing/2014/main" id="{C2351FB1-33C0-4EE4-8770-A4171DA5C45D}"/>
                </a:ext>
              </a:extLst>
            </p:cNvPr>
            <p:cNvSpPr>
              <a:spLocks/>
            </p:cNvSpPr>
            <p:nvPr/>
          </p:nvSpPr>
          <p:spPr bwMode="auto">
            <a:xfrm>
              <a:off x="1074843" y="3880306"/>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5" name="Freeform 93">
              <a:extLst>
                <a:ext uri="{FF2B5EF4-FFF2-40B4-BE49-F238E27FC236}">
                  <a16:creationId xmlns="" xmlns:a16="http://schemas.microsoft.com/office/drawing/2014/main" id="{431AEF99-17EB-4C03-BD4F-44162FC4C65B}"/>
                </a:ext>
              </a:extLst>
            </p:cNvPr>
            <p:cNvSpPr>
              <a:spLocks/>
            </p:cNvSpPr>
            <p:nvPr/>
          </p:nvSpPr>
          <p:spPr bwMode="auto">
            <a:xfrm>
              <a:off x="1074843" y="3843340"/>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6" name="Freeform 94">
              <a:extLst>
                <a:ext uri="{FF2B5EF4-FFF2-40B4-BE49-F238E27FC236}">
                  <a16:creationId xmlns="" xmlns:a16="http://schemas.microsoft.com/office/drawing/2014/main" id="{80983E97-CAB3-4D65-A69F-7A373F04741B}"/>
                </a:ext>
              </a:extLst>
            </p:cNvPr>
            <p:cNvSpPr>
              <a:spLocks/>
            </p:cNvSpPr>
            <p:nvPr/>
          </p:nvSpPr>
          <p:spPr bwMode="auto">
            <a:xfrm>
              <a:off x="1074843" y="3805053"/>
              <a:ext cx="112218" cy="1320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7" name="Freeform 95">
              <a:extLst>
                <a:ext uri="{FF2B5EF4-FFF2-40B4-BE49-F238E27FC236}">
                  <a16:creationId xmlns="" xmlns:a16="http://schemas.microsoft.com/office/drawing/2014/main" id="{43F8CD6A-E2CE-4004-8879-940A9C9F8097}"/>
                </a:ext>
              </a:extLst>
            </p:cNvPr>
            <p:cNvSpPr>
              <a:spLocks/>
            </p:cNvSpPr>
            <p:nvPr/>
          </p:nvSpPr>
          <p:spPr bwMode="auto">
            <a:xfrm>
              <a:off x="937541" y="3729802"/>
              <a:ext cx="249520" cy="13202"/>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8" name="Freeform 96">
              <a:extLst>
                <a:ext uri="{FF2B5EF4-FFF2-40B4-BE49-F238E27FC236}">
                  <a16:creationId xmlns="" xmlns:a16="http://schemas.microsoft.com/office/drawing/2014/main" id="{4FF2DF11-7E60-4B8E-84BC-803B591AA097}"/>
                </a:ext>
              </a:extLst>
            </p:cNvPr>
            <p:cNvSpPr>
              <a:spLocks/>
            </p:cNvSpPr>
            <p:nvPr/>
          </p:nvSpPr>
          <p:spPr bwMode="auto">
            <a:xfrm>
              <a:off x="937541" y="3768087"/>
              <a:ext cx="249520" cy="11882"/>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9" name="Freeform 97">
              <a:extLst>
                <a:ext uri="{FF2B5EF4-FFF2-40B4-BE49-F238E27FC236}">
                  <a16:creationId xmlns="" xmlns:a16="http://schemas.microsoft.com/office/drawing/2014/main" id="{844CCCA4-8F48-46FF-B678-E2409CAE018D}"/>
                </a:ext>
              </a:extLst>
            </p:cNvPr>
            <p:cNvSpPr>
              <a:spLocks noEditPoints="1"/>
            </p:cNvSpPr>
            <p:nvPr/>
          </p:nvSpPr>
          <p:spPr bwMode="auto">
            <a:xfrm>
              <a:off x="937541" y="3592500"/>
              <a:ext cx="112218" cy="112218"/>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20" name="Freeform 5">
            <a:extLst>
              <a:ext uri="{FF2B5EF4-FFF2-40B4-BE49-F238E27FC236}">
                <a16:creationId xmlns="" xmlns:a16="http://schemas.microsoft.com/office/drawing/2014/main" id="{22E89A4B-9CA3-486A-B7E5-0FC169058975}"/>
              </a:ext>
            </a:extLst>
          </p:cNvPr>
          <p:cNvSpPr>
            <a:spLocks noEditPoints="1"/>
          </p:cNvSpPr>
          <p:nvPr/>
        </p:nvSpPr>
        <p:spPr bwMode="auto">
          <a:xfrm>
            <a:off x="8110218" y="3633198"/>
            <a:ext cx="306620" cy="30662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21" name="Group 120">
            <a:extLst>
              <a:ext uri="{FF2B5EF4-FFF2-40B4-BE49-F238E27FC236}">
                <a16:creationId xmlns="" xmlns:a16="http://schemas.microsoft.com/office/drawing/2014/main" id="{9D171A84-B9C8-474E-A092-5A9CA80CBCAD}"/>
              </a:ext>
            </a:extLst>
          </p:cNvPr>
          <p:cNvGrpSpPr/>
          <p:nvPr/>
        </p:nvGrpSpPr>
        <p:grpSpPr>
          <a:xfrm>
            <a:off x="7306889" y="3636318"/>
            <a:ext cx="248007" cy="300380"/>
            <a:chOff x="10387014" y="2925763"/>
            <a:chExt cx="255588" cy="309563"/>
          </a:xfrm>
          <a:solidFill>
            <a:schemeClr val="tx1"/>
          </a:solidFill>
        </p:grpSpPr>
        <p:sp>
          <p:nvSpPr>
            <p:cNvPr id="122" name="Freeform 134">
              <a:extLst>
                <a:ext uri="{FF2B5EF4-FFF2-40B4-BE49-F238E27FC236}">
                  <a16:creationId xmlns="" xmlns:a16="http://schemas.microsoft.com/office/drawing/2014/main" id="{92036440-84DE-49DA-8E3C-9326F902D88B}"/>
                </a:ext>
              </a:extLst>
            </p:cNvPr>
            <p:cNvSpPr>
              <a:spLocks noEditPoints="1"/>
            </p:cNvSpPr>
            <p:nvPr/>
          </p:nvSpPr>
          <p:spPr bwMode="auto">
            <a:xfrm>
              <a:off x="10387014" y="2925763"/>
              <a:ext cx="255588" cy="309563"/>
            </a:xfrm>
            <a:custGeom>
              <a:avLst/>
              <a:gdLst>
                <a:gd name="T0" fmla="*/ 84 w 96"/>
                <a:gd name="T1" fmla="*/ 44 h 116"/>
                <a:gd name="T2" fmla="*/ 72 w 96"/>
                <a:gd name="T3" fmla="*/ 44 h 116"/>
                <a:gd name="T4" fmla="*/ 72 w 96"/>
                <a:gd name="T5" fmla="*/ 25 h 116"/>
                <a:gd name="T6" fmla="*/ 48 w 96"/>
                <a:gd name="T7" fmla="*/ 0 h 116"/>
                <a:gd name="T8" fmla="*/ 24 w 96"/>
                <a:gd name="T9" fmla="*/ 25 h 116"/>
                <a:gd name="T10" fmla="*/ 24 w 96"/>
                <a:gd name="T11" fmla="*/ 44 h 116"/>
                <a:gd name="T12" fmla="*/ 12 w 96"/>
                <a:gd name="T13" fmla="*/ 44 h 116"/>
                <a:gd name="T14" fmla="*/ 0 w 96"/>
                <a:gd name="T15" fmla="*/ 56 h 116"/>
                <a:gd name="T16" fmla="*/ 0 w 96"/>
                <a:gd name="T17" fmla="*/ 104 h 116"/>
                <a:gd name="T18" fmla="*/ 12 w 96"/>
                <a:gd name="T19" fmla="*/ 116 h 116"/>
                <a:gd name="T20" fmla="*/ 84 w 96"/>
                <a:gd name="T21" fmla="*/ 116 h 116"/>
                <a:gd name="T22" fmla="*/ 96 w 96"/>
                <a:gd name="T23" fmla="*/ 104 h 116"/>
                <a:gd name="T24" fmla="*/ 96 w 96"/>
                <a:gd name="T25" fmla="*/ 56 h 116"/>
                <a:gd name="T26" fmla="*/ 84 w 96"/>
                <a:gd name="T27" fmla="*/ 44 h 116"/>
                <a:gd name="T28" fmla="*/ 32 w 96"/>
                <a:gd name="T29" fmla="*/ 25 h 116"/>
                <a:gd name="T30" fmla="*/ 48 w 96"/>
                <a:gd name="T31" fmla="*/ 8 h 116"/>
                <a:gd name="T32" fmla="*/ 64 w 96"/>
                <a:gd name="T33" fmla="*/ 25 h 116"/>
                <a:gd name="T34" fmla="*/ 64 w 96"/>
                <a:gd name="T35" fmla="*/ 44 h 116"/>
                <a:gd name="T36" fmla="*/ 32 w 96"/>
                <a:gd name="T37" fmla="*/ 44 h 116"/>
                <a:gd name="T38" fmla="*/ 32 w 96"/>
                <a:gd name="T39" fmla="*/ 25 h 116"/>
                <a:gd name="T40" fmla="*/ 88 w 96"/>
                <a:gd name="T41" fmla="*/ 104 h 116"/>
                <a:gd name="T42" fmla="*/ 84 w 96"/>
                <a:gd name="T43" fmla="*/ 108 h 116"/>
                <a:gd name="T44" fmla="*/ 12 w 96"/>
                <a:gd name="T45" fmla="*/ 108 h 116"/>
                <a:gd name="T46" fmla="*/ 8 w 96"/>
                <a:gd name="T47" fmla="*/ 104 h 116"/>
                <a:gd name="T48" fmla="*/ 8 w 96"/>
                <a:gd name="T49" fmla="*/ 56 h 116"/>
                <a:gd name="T50" fmla="*/ 12 w 96"/>
                <a:gd name="T51" fmla="*/ 52 h 116"/>
                <a:gd name="T52" fmla="*/ 84 w 96"/>
                <a:gd name="T53" fmla="*/ 52 h 116"/>
                <a:gd name="T54" fmla="*/ 88 w 96"/>
                <a:gd name="T55" fmla="*/ 56 h 116"/>
                <a:gd name="T56" fmla="*/ 88 w 96"/>
                <a:gd name="T57" fmla="*/ 10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116">
                  <a:moveTo>
                    <a:pt x="84" y="44"/>
                  </a:moveTo>
                  <a:cubicBezTo>
                    <a:pt x="72" y="44"/>
                    <a:pt x="72" y="44"/>
                    <a:pt x="72" y="44"/>
                  </a:cubicBezTo>
                  <a:cubicBezTo>
                    <a:pt x="72" y="25"/>
                    <a:pt x="72" y="25"/>
                    <a:pt x="72" y="25"/>
                  </a:cubicBezTo>
                  <a:cubicBezTo>
                    <a:pt x="72" y="11"/>
                    <a:pt x="61" y="0"/>
                    <a:pt x="48" y="0"/>
                  </a:cubicBezTo>
                  <a:cubicBezTo>
                    <a:pt x="35" y="0"/>
                    <a:pt x="24" y="11"/>
                    <a:pt x="24" y="25"/>
                  </a:cubicBezTo>
                  <a:cubicBezTo>
                    <a:pt x="24" y="44"/>
                    <a:pt x="24" y="44"/>
                    <a:pt x="24" y="44"/>
                  </a:cubicBezTo>
                  <a:cubicBezTo>
                    <a:pt x="12" y="44"/>
                    <a:pt x="12" y="44"/>
                    <a:pt x="12" y="44"/>
                  </a:cubicBezTo>
                  <a:cubicBezTo>
                    <a:pt x="5" y="44"/>
                    <a:pt x="0" y="49"/>
                    <a:pt x="0" y="56"/>
                  </a:cubicBezTo>
                  <a:cubicBezTo>
                    <a:pt x="0" y="104"/>
                    <a:pt x="0" y="104"/>
                    <a:pt x="0" y="104"/>
                  </a:cubicBezTo>
                  <a:cubicBezTo>
                    <a:pt x="0" y="111"/>
                    <a:pt x="5" y="116"/>
                    <a:pt x="12" y="116"/>
                  </a:cubicBezTo>
                  <a:cubicBezTo>
                    <a:pt x="84" y="116"/>
                    <a:pt x="84" y="116"/>
                    <a:pt x="84" y="116"/>
                  </a:cubicBezTo>
                  <a:cubicBezTo>
                    <a:pt x="91" y="116"/>
                    <a:pt x="96" y="111"/>
                    <a:pt x="96" y="104"/>
                  </a:cubicBezTo>
                  <a:cubicBezTo>
                    <a:pt x="96" y="56"/>
                    <a:pt x="96" y="56"/>
                    <a:pt x="96" y="56"/>
                  </a:cubicBezTo>
                  <a:cubicBezTo>
                    <a:pt x="96" y="49"/>
                    <a:pt x="91" y="44"/>
                    <a:pt x="84" y="44"/>
                  </a:cubicBezTo>
                  <a:close/>
                  <a:moveTo>
                    <a:pt x="32" y="25"/>
                  </a:moveTo>
                  <a:cubicBezTo>
                    <a:pt x="32" y="15"/>
                    <a:pt x="39" y="8"/>
                    <a:pt x="48" y="8"/>
                  </a:cubicBezTo>
                  <a:cubicBezTo>
                    <a:pt x="57" y="8"/>
                    <a:pt x="64" y="15"/>
                    <a:pt x="64" y="25"/>
                  </a:cubicBezTo>
                  <a:cubicBezTo>
                    <a:pt x="64" y="44"/>
                    <a:pt x="64" y="44"/>
                    <a:pt x="64" y="44"/>
                  </a:cubicBezTo>
                  <a:cubicBezTo>
                    <a:pt x="32" y="44"/>
                    <a:pt x="32" y="44"/>
                    <a:pt x="32" y="44"/>
                  </a:cubicBezTo>
                  <a:lnTo>
                    <a:pt x="32" y="25"/>
                  </a:lnTo>
                  <a:close/>
                  <a:moveTo>
                    <a:pt x="88" y="104"/>
                  </a:moveTo>
                  <a:cubicBezTo>
                    <a:pt x="88" y="106"/>
                    <a:pt x="86" y="108"/>
                    <a:pt x="84" y="108"/>
                  </a:cubicBezTo>
                  <a:cubicBezTo>
                    <a:pt x="12" y="108"/>
                    <a:pt x="12" y="108"/>
                    <a:pt x="12" y="108"/>
                  </a:cubicBezTo>
                  <a:cubicBezTo>
                    <a:pt x="10" y="108"/>
                    <a:pt x="8" y="106"/>
                    <a:pt x="8" y="104"/>
                  </a:cubicBezTo>
                  <a:cubicBezTo>
                    <a:pt x="8" y="56"/>
                    <a:pt x="8" y="56"/>
                    <a:pt x="8" y="56"/>
                  </a:cubicBezTo>
                  <a:cubicBezTo>
                    <a:pt x="8" y="54"/>
                    <a:pt x="10" y="52"/>
                    <a:pt x="12" y="52"/>
                  </a:cubicBezTo>
                  <a:cubicBezTo>
                    <a:pt x="84" y="52"/>
                    <a:pt x="84" y="52"/>
                    <a:pt x="84" y="52"/>
                  </a:cubicBezTo>
                  <a:cubicBezTo>
                    <a:pt x="86" y="52"/>
                    <a:pt x="88" y="54"/>
                    <a:pt x="88" y="56"/>
                  </a:cubicBezTo>
                  <a:lnTo>
                    <a:pt x="88" y="10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3" name="Freeform 135">
              <a:extLst>
                <a:ext uri="{FF2B5EF4-FFF2-40B4-BE49-F238E27FC236}">
                  <a16:creationId xmlns="" xmlns:a16="http://schemas.microsoft.com/office/drawing/2014/main" id="{7A102BC2-CE37-4943-92D0-2B4A97CAA645}"/>
                </a:ext>
              </a:extLst>
            </p:cNvPr>
            <p:cNvSpPr>
              <a:spLocks noEditPoints="1"/>
            </p:cNvSpPr>
            <p:nvPr/>
          </p:nvSpPr>
          <p:spPr bwMode="auto">
            <a:xfrm>
              <a:off x="10488614" y="3100388"/>
              <a:ext cx="52388" cy="79375"/>
            </a:xfrm>
            <a:custGeom>
              <a:avLst/>
              <a:gdLst>
                <a:gd name="T0" fmla="*/ 10 w 20"/>
                <a:gd name="T1" fmla="*/ 0 h 30"/>
                <a:gd name="T2" fmla="*/ 0 w 20"/>
                <a:gd name="T3" fmla="*/ 10 h 30"/>
                <a:gd name="T4" fmla="*/ 4 w 20"/>
                <a:gd name="T5" fmla="*/ 18 h 30"/>
                <a:gd name="T6" fmla="*/ 4 w 20"/>
                <a:gd name="T7" fmla="*/ 24 h 30"/>
                <a:gd name="T8" fmla="*/ 10 w 20"/>
                <a:gd name="T9" fmla="*/ 30 h 30"/>
                <a:gd name="T10" fmla="*/ 16 w 20"/>
                <a:gd name="T11" fmla="*/ 24 h 30"/>
                <a:gd name="T12" fmla="*/ 16 w 20"/>
                <a:gd name="T13" fmla="*/ 18 h 30"/>
                <a:gd name="T14" fmla="*/ 20 w 20"/>
                <a:gd name="T15" fmla="*/ 10 h 30"/>
                <a:gd name="T16" fmla="*/ 10 w 20"/>
                <a:gd name="T17" fmla="*/ 0 h 30"/>
                <a:gd name="T18" fmla="*/ 12 w 20"/>
                <a:gd name="T19" fmla="*/ 16 h 30"/>
                <a:gd name="T20" fmla="*/ 12 w 20"/>
                <a:gd name="T21" fmla="*/ 24 h 30"/>
                <a:gd name="T22" fmla="*/ 10 w 20"/>
                <a:gd name="T23" fmla="*/ 26 h 30"/>
                <a:gd name="T24" fmla="*/ 8 w 20"/>
                <a:gd name="T25" fmla="*/ 24 h 30"/>
                <a:gd name="T26" fmla="*/ 8 w 20"/>
                <a:gd name="T27" fmla="*/ 16 h 30"/>
                <a:gd name="T28" fmla="*/ 4 w 20"/>
                <a:gd name="T29" fmla="*/ 10 h 30"/>
                <a:gd name="T30" fmla="*/ 10 w 20"/>
                <a:gd name="T31" fmla="*/ 4 h 30"/>
                <a:gd name="T32" fmla="*/ 16 w 20"/>
                <a:gd name="T33" fmla="*/ 10 h 30"/>
                <a:gd name="T34" fmla="*/ 12 w 20"/>
                <a:gd name="T35"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0">
                  <a:moveTo>
                    <a:pt x="10" y="0"/>
                  </a:moveTo>
                  <a:cubicBezTo>
                    <a:pt x="4" y="0"/>
                    <a:pt x="0" y="4"/>
                    <a:pt x="0" y="10"/>
                  </a:cubicBezTo>
                  <a:cubicBezTo>
                    <a:pt x="0" y="13"/>
                    <a:pt x="2" y="16"/>
                    <a:pt x="4" y="18"/>
                  </a:cubicBezTo>
                  <a:cubicBezTo>
                    <a:pt x="4" y="24"/>
                    <a:pt x="4" y="24"/>
                    <a:pt x="4" y="24"/>
                  </a:cubicBezTo>
                  <a:cubicBezTo>
                    <a:pt x="4" y="27"/>
                    <a:pt x="7" y="30"/>
                    <a:pt x="10" y="30"/>
                  </a:cubicBezTo>
                  <a:cubicBezTo>
                    <a:pt x="13" y="30"/>
                    <a:pt x="16" y="27"/>
                    <a:pt x="16" y="24"/>
                  </a:cubicBezTo>
                  <a:cubicBezTo>
                    <a:pt x="16" y="18"/>
                    <a:pt x="16" y="18"/>
                    <a:pt x="16" y="18"/>
                  </a:cubicBezTo>
                  <a:cubicBezTo>
                    <a:pt x="18" y="16"/>
                    <a:pt x="20" y="13"/>
                    <a:pt x="20" y="10"/>
                  </a:cubicBezTo>
                  <a:cubicBezTo>
                    <a:pt x="20" y="4"/>
                    <a:pt x="16" y="0"/>
                    <a:pt x="10" y="0"/>
                  </a:cubicBezTo>
                  <a:close/>
                  <a:moveTo>
                    <a:pt x="12" y="16"/>
                  </a:moveTo>
                  <a:cubicBezTo>
                    <a:pt x="12" y="24"/>
                    <a:pt x="12" y="24"/>
                    <a:pt x="12" y="24"/>
                  </a:cubicBezTo>
                  <a:cubicBezTo>
                    <a:pt x="12" y="25"/>
                    <a:pt x="11" y="26"/>
                    <a:pt x="10" y="26"/>
                  </a:cubicBezTo>
                  <a:cubicBezTo>
                    <a:pt x="9" y="26"/>
                    <a:pt x="8" y="25"/>
                    <a:pt x="8" y="24"/>
                  </a:cubicBezTo>
                  <a:cubicBezTo>
                    <a:pt x="8" y="16"/>
                    <a:pt x="8" y="16"/>
                    <a:pt x="8" y="16"/>
                  </a:cubicBezTo>
                  <a:cubicBezTo>
                    <a:pt x="6" y="15"/>
                    <a:pt x="4" y="13"/>
                    <a:pt x="4" y="10"/>
                  </a:cubicBezTo>
                  <a:cubicBezTo>
                    <a:pt x="4" y="7"/>
                    <a:pt x="7" y="4"/>
                    <a:pt x="10" y="4"/>
                  </a:cubicBezTo>
                  <a:cubicBezTo>
                    <a:pt x="13" y="4"/>
                    <a:pt x="16" y="7"/>
                    <a:pt x="16" y="10"/>
                  </a:cubicBezTo>
                  <a:cubicBezTo>
                    <a:pt x="16" y="13"/>
                    <a:pt x="14" y="15"/>
                    <a:pt x="12"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4" name="Group 123">
            <a:extLst>
              <a:ext uri="{FF2B5EF4-FFF2-40B4-BE49-F238E27FC236}">
                <a16:creationId xmlns="" xmlns:a16="http://schemas.microsoft.com/office/drawing/2014/main" id="{751041EB-EAF1-4015-AAAF-AD6D0305B0EA}"/>
              </a:ext>
            </a:extLst>
          </p:cNvPr>
          <p:cNvGrpSpPr/>
          <p:nvPr/>
        </p:nvGrpSpPr>
        <p:grpSpPr>
          <a:xfrm>
            <a:off x="8102370" y="1726163"/>
            <a:ext cx="322317" cy="317085"/>
            <a:chOff x="2433339" y="4342379"/>
            <a:chExt cx="406625" cy="400024"/>
          </a:xfrm>
          <a:solidFill>
            <a:schemeClr val="tx1"/>
          </a:solidFill>
        </p:grpSpPr>
        <p:sp>
          <p:nvSpPr>
            <p:cNvPr id="125" name="Freeform 53">
              <a:extLst>
                <a:ext uri="{FF2B5EF4-FFF2-40B4-BE49-F238E27FC236}">
                  <a16:creationId xmlns="" xmlns:a16="http://schemas.microsoft.com/office/drawing/2014/main" id="{13603736-A573-45A1-B165-7B56DD2F86A1}"/>
                </a:ext>
              </a:extLst>
            </p:cNvPr>
            <p:cNvSpPr>
              <a:spLocks noEditPoints="1"/>
            </p:cNvSpPr>
            <p:nvPr/>
          </p:nvSpPr>
          <p:spPr bwMode="auto">
            <a:xfrm>
              <a:off x="2433339" y="4342379"/>
              <a:ext cx="406625" cy="400024"/>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6" name="Freeform 54">
              <a:extLst>
                <a:ext uri="{FF2B5EF4-FFF2-40B4-BE49-F238E27FC236}">
                  <a16:creationId xmlns="" xmlns:a16="http://schemas.microsoft.com/office/drawing/2014/main" id="{957482D6-701D-49B3-BBE9-BBB5B529CD7F}"/>
                </a:ext>
              </a:extLst>
            </p:cNvPr>
            <p:cNvSpPr>
              <a:spLocks noEditPoints="1"/>
            </p:cNvSpPr>
            <p:nvPr/>
          </p:nvSpPr>
          <p:spPr bwMode="auto">
            <a:xfrm>
              <a:off x="2581203" y="4482321"/>
              <a:ext cx="108257" cy="1135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7" name="Freeform 55">
              <a:extLst>
                <a:ext uri="{FF2B5EF4-FFF2-40B4-BE49-F238E27FC236}">
                  <a16:creationId xmlns="" xmlns:a16="http://schemas.microsoft.com/office/drawing/2014/main" id="{E21C67DB-27E4-4340-9FF7-D2002953C1DB}"/>
                </a:ext>
              </a:extLst>
            </p:cNvPr>
            <p:cNvSpPr>
              <a:spLocks/>
            </p:cNvSpPr>
            <p:nvPr/>
          </p:nvSpPr>
          <p:spPr bwMode="auto">
            <a:xfrm>
              <a:off x="2571961" y="4616983"/>
              <a:ext cx="59410" cy="66011"/>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8" name="Freeform 56">
              <a:extLst>
                <a:ext uri="{FF2B5EF4-FFF2-40B4-BE49-F238E27FC236}">
                  <a16:creationId xmlns="" xmlns:a16="http://schemas.microsoft.com/office/drawing/2014/main" id="{E5911560-0230-445A-821B-6F3238768BB0}"/>
                </a:ext>
              </a:extLst>
            </p:cNvPr>
            <p:cNvSpPr>
              <a:spLocks/>
            </p:cNvSpPr>
            <p:nvPr/>
          </p:nvSpPr>
          <p:spPr bwMode="auto">
            <a:xfrm>
              <a:off x="2643252" y="4404429"/>
              <a:ext cx="62050" cy="66011"/>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9" name="Group 128">
            <a:extLst>
              <a:ext uri="{FF2B5EF4-FFF2-40B4-BE49-F238E27FC236}">
                <a16:creationId xmlns="" xmlns:a16="http://schemas.microsoft.com/office/drawing/2014/main" id="{5ED72490-3F36-40AE-9DD4-C4A6CC151993}"/>
              </a:ext>
            </a:extLst>
          </p:cNvPr>
          <p:cNvGrpSpPr/>
          <p:nvPr/>
        </p:nvGrpSpPr>
        <p:grpSpPr>
          <a:xfrm>
            <a:off x="9645207" y="1755988"/>
            <a:ext cx="317085" cy="257435"/>
            <a:chOff x="4037394" y="5979440"/>
            <a:chExt cx="400024" cy="324772"/>
          </a:xfrm>
          <a:solidFill>
            <a:schemeClr val="tx1"/>
          </a:solidFill>
        </p:grpSpPr>
        <p:sp>
          <p:nvSpPr>
            <p:cNvPr id="130" name="Freeform 6">
              <a:extLst>
                <a:ext uri="{FF2B5EF4-FFF2-40B4-BE49-F238E27FC236}">
                  <a16:creationId xmlns="" xmlns:a16="http://schemas.microsoft.com/office/drawing/2014/main" id="{E7637C7E-B560-47DB-89AD-6BF53A027A31}"/>
                </a:ext>
              </a:extLst>
            </p:cNvPr>
            <p:cNvSpPr>
              <a:spLocks noEditPoints="1"/>
            </p:cNvSpPr>
            <p:nvPr/>
          </p:nvSpPr>
          <p:spPr bwMode="auto">
            <a:xfrm>
              <a:off x="4311998"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1" name="Freeform 7">
              <a:extLst>
                <a:ext uri="{FF2B5EF4-FFF2-40B4-BE49-F238E27FC236}">
                  <a16:creationId xmlns="" xmlns:a16="http://schemas.microsoft.com/office/drawing/2014/main" id="{059481BA-D31E-44BA-99A0-1025C1D77C5D}"/>
                </a:ext>
              </a:extLst>
            </p:cNvPr>
            <p:cNvSpPr>
              <a:spLocks noEditPoints="1"/>
            </p:cNvSpPr>
            <p:nvPr/>
          </p:nvSpPr>
          <p:spPr bwMode="auto">
            <a:xfrm>
              <a:off x="4037394"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32" name="Group 131">
            <a:extLst>
              <a:ext uri="{FF2B5EF4-FFF2-40B4-BE49-F238E27FC236}">
                <a16:creationId xmlns="" xmlns:a16="http://schemas.microsoft.com/office/drawing/2014/main" id="{961DF851-C653-467F-A532-C7C90E218F00}"/>
              </a:ext>
            </a:extLst>
          </p:cNvPr>
          <p:cNvGrpSpPr/>
          <p:nvPr/>
        </p:nvGrpSpPr>
        <p:grpSpPr>
          <a:xfrm>
            <a:off x="2322266" y="2334763"/>
            <a:ext cx="326365" cy="321769"/>
            <a:chOff x="9934575" y="-392112"/>
            <a:chExt cx="450850" cy="444500"/>
          </a:xfrm>
          <a:solidFill>
            <a:schemeClr val="tx1"/>
          </a:solidFill>
        </p:grpSpPr>
        <p:sp>
          <p:nvSpPr>
            <p:cNvPr id="133" name="Freeform 5">
              <a:extLst>
                <a:ext uri="{FF2B5EF4-FFF2-40B4-BE49-F238E27FC236}">
                  <a16:creationId xmlns="" xmlns:a16="http://schemas.microsoft.com/office/drawing/2014/main" id="{02296DB2-6DD3-4D83-8308-8AE0DDC43ADF}"/>
                </a:ext>
              </a:extLst>
            </p:cNvPr>
            <p:cNvSpPr>
              <a:spLocks noEditPoints="1"/>
            </p:cNvSpPr>
            <p:nvPr/>
          </p:nvSpPr>
          <p:spPr bwMode="auto">
            <a:xfrm>
              <a:off x="9934575" y="-392112"/>
              <a:ext cx="450850" cy="444500"/>
            </a:xfrm>
            <a:custGeom>
              <a:avLst/>
              <a:gdLst>
                <a:gd name="T0" fmla="*/ 111 w 120"/>
                <a:gd name="T1" fmla="*/ 0 h 118"/>
                <a:gd name="T2" fmla="*/ 9 w 120"/>
                <a:gd name="T3" fmla="*/ 0 h 118"/>
                <a:gd name="T4" fmla="*/ 0 w 120"/>
                <a:gd name="T5" fmla="*/ 9 h 118"/>
                <a:gd name="T6" fmla="*/ 0 w 120"/>
                <a:gd name="T7" fmla="*/ 103 h 118"/>
                <a:gd name="T8" fmla="*/ 9 w 120"/>
                <a:gd name="T9" fmla="*/ 112 h 118"/>
                <a:gd name="T10" fmla="*/ 16 w 120"/>
                <a:gd name="T11" fmla="*/ 112 h 118"/>
                <a:gd name="T12" fmla="*/ 16 w 120"/>
                <a:gd name="T13" fmla="*/ 112 h 118"/>
                <a:gd name="T14" fmla="*/ 22 w 120"/>
                <a:gd name="T15" fmla="*/ 118 h 118"/>
                <a:gd name="T16" fmla="*/ 28 w 120"/>
                <a:gd name="T17" fmla="*/ 112 h 118"/>
                <a:gd name="T18" fmla="*/ 28 w 120"/>
                <a:gd name="T19" fmla="*/ 112 h 118"/>
                <a:gd name="T20" fmla="*/ 92 w 120"/>
                <a:gd name="T21" fmla="*/ 112 h 118"/>
                <a:gd name="T22" fmla="*/ 92 w 120"/>
                <a:gd name="T23" fmla="*/ 112 h 118"/>
                <a:gd name="T24" fmla="*/ 98 w 120"/>
                <a:gd name="T25" fmla="*/ 118 h 118"/>
                <a:gd name="T26" fmla="*/ 104 w 120"/>
                <a:gd name="T27" fmla="*/ 112 h 118"/>
                <a:gd name="T28" fmla="*/ 104 w 120"/>
                <a:gd name="T29" fmla="*/ 112 h 118"/>
                <a:gd name="T30" fmla="*/ 111 w 120"/>
                <a:gd name="T31" fmla="*/ 112 h 118"/>
                <a:gd name="T32" fmla="*/ 120 w 120"/>
                <a:gd name="T33" fmla="*/ 103 h 118"/>
                <a:gd name="T34" fmla="*/ 120 w 120"/>
                <a:gd name="T35" fmla="*/ 9 h 118"/>
                <a:gd name="T36" fmla="*/ 111 w 120"/>
                <a:gd name="T37" fmla="*/ 0 h 118"/>
                <a:gd name="T38" fmla="*/ 112 w 120"/>
                <a:gd name="T39" fmla="*/ 103 h 118"/>
                <a:gd name="T40" fmla="*/ 111 w 120"/>
                <a:gd name="T41" fmla="*/ 104 h 118"/>
                <a:gd name="T42" fmla="*/ 9 w 120"/>
                <a:gd name="T43" fmla="*/ 104 h 118"/>
                <a:gd name="T44" fmla="*/ 8 w 120"/>
                <a:gd name="T45" fmla="*/ 103 h 118"/>
                <a:gd name="T46" fmla="*/ 8 w 120"/>
                <a:gd name="T47" fmla="*/ 9 h 118"/>
                <a:gd name="T48" fmla="*/ 9 w 120"/>
                <a:gd name="T49" fmla="*/ 8 h 118"/>
                <a:gd name="T50" fmla="*/ 111 w 120"/>
                <a:gd name="T51" fmla="*/ 8 h 118"/>
                <a:gd name="T52" fmla="*/ 112 w 120"/>
                <a:gd name="T53" fmla="*/ 9 h 118"/>
                <a:gd name="T54" fmla="*/ 112 w 120"/>
                <a:gd name="T55" fmla="*/ 10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118">
                  <a:moveTo>
                    <a:pt x="111" y="0"/>
                  </a:moveTo>
                  <a:cubicBezTo>
                    <a:pt x="9" y="0"/>
                    <a:pt x="9" y="0"/>
                    <a:pt x="9" y="0"/>
                  </a:cubicBezTo>
                  <a:cubicBezTo>
                    <a:pt x="4" y="0"/>
                    <a:pt x="0" y="4"/>
                    <a:pt x="0" y="9"/>
                  </a:cubicBezTo>
                  <a:cubicBezTo>
                    <a:pt x="0" y="103"/>
                    <a:pt x="0" y="103"/>
                    <a:pt x="0" y="103"/>
                  </a:cubicBezTo>
                  <a:cubicBezTo>
                    <a:pt x="0" y="108"/>
                    <a:pt x="4" y="112"/>
                    <a:pt x="9" y="112"/>
                  </a:cubicBezTo>
                  <a:cubicBezTo>
                    <a:pt x="16" y="112"/>
                    <a:pt x="16" y="112"/>
                    <a:pt x="16" y="112"/>
                  </a:cubicBezTo>
                  <a:cubicBezTo>
                    <a:pt x="16" y="112"/>
                    <a:pt x="16" y="112"/>
                    <a:pt x="16" y="112"/>
                  </a:cubicBezTo>
                  <a:cubicBezTo>
                    <a:pt x="16" y="115"/>
                    <a:pt x="19" y="118"/>
                    <a:pt x="22" y="118"/>
                  </a:cubicBezTo>
                  <a:cubicBezTo>
                    <a:pt x="25" y="118"/>
                    <a:pt x="28" y="115"/>
                    <a:pt x="28" y="112"/>
                  </a:cubicBezTo>
                  <a:cubicBezTo>
                    <a:pt x="28" y="112"/>
                    <a:pt x="28" y="112"/>
                    <a:pt x="28" y="112"/>
                  </a:cubicBezTo>
                  <a:cubicBezTo>
                    <a:pt x="92" y="112"/>
                    <a:pt x="92" y="112"/>
                    <a:pt x="92" y="112"/>
                  </a:cubicBezTo>
                  <a:cubicBezTo>
                    <a:pt x="92" y="112"/>
                    <a:pt x="92" y="112"/>
                    <a:pt x="92" y="112"/>
                  </a:cubicBezTo>
                  <a:cubicBezTo>
                    <a:pt x="92" y="115"/>
                    <a:pt x="95" y="118"/>
                    <a:pt x="98" y="118"/>
                  </a:cubicBezTo>
                  <a:cubicBezTo>
                    <a:pt x="101" y="118"/>
                    <a:pt x="104" y="115"/>
                    <a:pt x="104" y="112"/>
                  </a:cubicBezTo>
                  <a:cubicBezTo>
                    <a:pt x="104" y="112"/>
                    <a:pt x="104" y="112"/>
                    <a:pt x="104" y="112"/>
                  </a:cubicBezTo>
                  <a:cubicBezTo>
                    <a:pt x="111" y="112"/>
                    <a:pt x="111" y="112"/>
                    <a:pt x="111" y="112"/>
                  </a:cubicBezTo>
                  <a:cubicBezTo>
                    <a:pt x="116" y="112"/>
                    <a:pt x="120" y="108"/>
                    <a:pt x="120" y="103"/>
                  </a:cubicBezTo>
                  <a:cubicBezTo>
                    <a:pt x="120" y="9"/>
                    <a:pt x="120" y="9"/>
                    <a:pt x="120" y="9"/>
                  </a:cubicBezTo>
                  <a:cubicBezTo>
                    <a:pt x="120" y="4"/>
                    <a:pt x="116" y="0"/>
                    <a:pt x="111" y="0"/>
                  </a:cubicBezTo>
                  <a:close/>
                  <a:moveTo>
                    <a:pt x="112" y="103"/>
                  </a:moveTo>
                  <a:cubicBezTo>
                    <a:pt x="112" y="104"/>
                    <a:pt x="112" y="104"/>
                    <a:pt x="111" y="104"/>
                  </a:cubicBezTo>
                  <a:cubicBezTo>
                    <a:pt x="9" y="104"/>
                    <a:pt x="9" y="104"/>
                    <a:pt x="9" y="104"/>
                  </a:cubicBezTo>
                  <a:cubicBezTo>
                    <a:pt x="8" y="104"/>
                    <a:pt x="8" y="104"/>
                    <a:pt x="8" y="103"/>
                  </a:cubicBezTo>
                  <a:cubicBezTo>
                    <a:pt x="8" y="9"/>
                    <a:pt x="8" y="9"/>
                    <a:pt x="8" y="9"/>
                  </a:cubicBezTo>
                  <a:cubicBezTo>
                    <a:pt x="8" y="8"/>
                    <a:pt x="8" y="8"/>
                    <a:pt x="9" y="8"/>
                  </a:cubicBezTo>
                  <a:cubicBezTo>
                    <a:pt x="111" y="8"/>
                    <a:pt x="111" y="8"/>
                    <a:pt x="111" y="8"/>
                  </a:cubicBezTo>
                  <a:cubicBezTo>
                    <a:pt x="112" y="8"/>
                    <a:pt x="112" y="8"/>
                    <a:pt x="112" y="9"/>
                  </a:cubicBezTo>
                  <a:lnTo>
                    <a:pt x="112" y="10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4" name="Freeform 6">
              <a:extLst>
                <a:ext uri="{FF2B5EF4-FFF2-40B4-BE49-F238E27FC236}">
                  <a16:creationId xmlns="" xmlns:a16="http://schemas.microsoft.com/office/drawing/2014/main" id="{A9948E41-E7A1-4A51-ACDD-953DAA89A3E4}"/>
                </a:ext>
              </a:extLst>
            </p:cNvPr>
            <p:cNvSpPr>
              <a:spLocks noEditPoints="1"/>
            </p:cNvSpPr>
            <p:nvPr/>
          </p:nvSpPr>
          <p:spPr bwMode="auto">
            <a:xfrm>
              <a:off x="10061575" y="-279400"/>
              <a:ext cx="195263" cy="196850"/>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8 h 52"/>
                <a:gd name="T12" fmla="*/ 4 w 52"/>
                <a:gd name="T13" fmla="*/ 26 h 52"/>
                <a:gd name="T14" fmla="*/ 26 w 52"/>
                <a:gd name="T15" fmla="*/ 4 h 52"/>
                <a:gd name="T16" fmla="*/ 48 w 52"/>
                <a:gd name="T17" fmla="*/ 26 h 52"/>
                <a:gd name="T18" fmla="*/ 26 w 52"/>
                <a:gd name="T1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8"/>
                  </a:moveTo>
                  <a:cubicBezTo>
                    <a:pt x="14" y="48"/>
                    <a:pt x="4" y="38"/>
                    <a:pt x="4" y="26"/>
                  </a:cubicBezTo>
                  <a:cubicBezTo>
                    <a:pt x="4" y="14"/>
                    <a:pt x="14" y="4"/>
                    <a:pt x="26" y="4"/>
                  </a:cubicBezTo>
                  <a:cubicBezTo>
                    <a:pt x="38" y="4"/>
                    <a:pt x="48" y="14"/>
                    <a:pt x="48" y="26"/>
                  </a:cubicBezTo>
                  <a:cubicBezTo>
                    <a:pt x="48" y="38"/>
                    <a:pt x="38" y="48"/>
                    <a:pt x="26" y="4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5" name="Freeform 7">
              <a:extLst>
                <a:ext uri="{FF2B5EF4-FFF2-40B4-BE49-F238E27FC236}">
                  <a16:creationId xmlns="" xmlns:a16="http://schemas.microsoft.com/office/drawing/2014/main" id="{C7432069-BE48-4AFA-BC44-B39A33D0D1AA}"/>
                </a:ext>
              </a:extLst>
            </p:cNvPr>
            <p:cNvSpPr>
              <a:spLocks noEditPoints="1"/>
            </p:cNvSpPr>
            <p:nvPr/>
          </p:nvSpPr>
          <p:spPr bwMode="auto">
            <a:xfrm>
              <a:off x="10121900" y="-246062"/>
              <a:ext cx="74613" cy="103188"/>
            </a:xfrm>
            <a:custGeom>
              <a:avLst/>
              <a:gdLst>
                <a:gd name="T0" fmla="*/ 12 w 20"/>
                <a:gd name="T1" fmla="*/ 7 h 27"/>
                <a:gd name="T2" fmla="*/ 12 w 20"/>
                <a:gd name="T3" fmla="*/ 2 h 27"/>
                <a:gd name="T4" fmla="*/ 10 w 20"/>
                <a:gd name="T5" fmla="*/ 0 h 27"/>
                <a:gd name="T6" fmla="*/ 8 w 20"/>
                <a:gd name="T7" fmla="*/ 2 h 27"/>
                <a:gd name="T8" fmla="*/ 8 w 20"/>
                <a:gd name="T9" fmla="*/ 7 h 27"/>
                <a:gd name="T10" fmla="*/ 0 w 20"/>
                <a:gd name="T11" fmla="*/ 17 h 27"/>
                <a:gd name="T12" fmla="*/ 10 w 20"/>
                <a:gd name="T13" fmla="*/ 27 h 27"/>
                <a:gd name="T14" fmla="*/ 20 w 20"/>
                <a:gd name="T15" fmla="*/ 17 h 27"/>
                <a:gd name="T16" fmla="*/ 12 w 20"/>
                <a:gd name="T17" fmla="*/ 7 h 27"/>
                <a:gd name="T18" fmla="*/ 10 w 20"/>
                <a:gd name="T19" fmla="*/ 23 h 27"/>
                <a:gd name="T20" fmla="*/ 4 w 20"/>
                <a:gd name="T21" fmla="*/ 17 h 27"/>
                <a:gd name="T22" fmla="*/ 8 w 20"/>
                <a:gd name="T23" fmla="*/ 11 h 27"/>
                <a:gd name="T24" fmla="*/ 8 w 20"/>
                <a:gd name="T25" fmla="*/ 14 h 27"/>
                <a:gd name="T26" fmla="*/ 10 w 20"/>
                <a:gd name="T27" fmla="*/ 16 h 27"/>
                <a:gd name="T28" fmla="*/ 12 w 20"/>
                <a:gd name="T29" fmla="*/ 14 h 27"/>
                <a:gd name="T30" fmla="*/ 12 w 20"/>
                <a:gd name="T31" fmla="*/ 11 h 27"/>
                <a:gd name="T32" fmla="*/ 16 w 20"/>
                <a:gd name="T33" fmla="*/ 17 h 27"/>
                <a:gd name="T34" fmla="*/ 10 w 20"/>
                <a:gd name="T3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7">
                  <a:moveTo>
                    <a:pt x="12" y="7"/>
                  </a:moveTo>
                  <a:cubicBezTo>
                    <a:pt x="12" y="2"/>
                    <a:pt x="12" y="2"/>
                    <a:pt x="12" y="2"/>
                  </a:cubicBezTo>
                  <a:cubicBezTo>
                    <a:pt x="12" y="1"/>
                    <a:pt x="11" y="0"/>
                    <a:pt x="10" y="0"/>
                  </a:cubicBezTo>
                  <a:cubicBezTo>
                    <a:pt x="9" y="0"/>
                    <a:pt x="8" y="1"/>
                    <a:pt x="8" y="2"/>
                  </a:cubicBezTo>
                  <a:cubicBezTo>
                    <a:pt x="8" y="7"/>
                    <a:pt x="8" y="7"/>
                    <a:pt x="8" y="7"/>
                  </a:cubicBezTo>
                  <a:cubicBezTo>
                    <a:pt x="3" y="8"/>
                    <a:pt x="0" y="12"/>
                    <a:pt x="0" y="17"/>
                  </a:cubicBezTo>
                  <a:cubicBezTo>
                    <a:pt x="0" y="23"/>
                    <a:pt x="4" y="27"/>
                    <a:pt x="10" y="27"/>
                  </a:cubicBezTo>
                  <a:cubicBezTo>
                    <a:pt x="16" y="27"/>
                    <a:pt x="20" y="23"/>
                    <a:pt x="20" y="17"/>
                  </a:cubicBezTo>
                  <a:cubicBezTo>
                    <a:pt x="20" y="12"/>
                    <a:pt x="17" y="8"/>
                    <a:pt x="12" y="7"/>
                  </a:cubicBezTo>
                  <a:close/>
                  <a:moveTo>
                    <a:pt x="10" y="23"/>
                  </a:moveTo>
                  <a:cubicBezTo>
                    <a:pt x="7" y="23"/>
                    <a:pt x="4" y="20"/>
                    <a:pt x="4" y="17"/>
                  </a:cubicBezTo>
                  <a:cubicBezTo>
                    <a:pt x="4" y="14"/>
                    <a:pt x="6" y="12"/>
                    <a:pt x="8" y="11"/>
                  </a:cubicBezTo>
                  <a:cubicBezTo>
                    <a:pt x="8" y="14"/>
                    <a:pt x="8" y="14"/>
                    <a:pt x="8" y="14"/>
                  </a:cubicBezTo>
                  <a:cubicBezTo>
                    <a:pt x="8" y="15"/>
                    <a:pt x="9" y="16"/>
                    <a:pt x="10" y="16"/>
                  </a:cubicBezTo>
                  <a:cubicBezTo>
                    <a:pt x="11" y="16"/>
                    <a:pt x="12" y="15"/>
                    <a:pt x="12" y="14"/>
                  </a:cubicBezTo>
                  <a:cubicBezTo>
                    <a:pt x="12" y="11"/>
                    <a:pt x="12" y="11"/>
                    <a:pt x="12" y="11"/>
                  </a:cubicBezTo>
                  <a:cubicBezTo>
                    <a:pt x="14" y="12"/>
                    <a:pt x="16" y="14"/>
                    <a:pt x="16" y="17"/>
                  </a:cubicBezTo>
                  <a:cubicBezTo>
                    <a:pt x="16" y="20"/>
                    <a:pt x="13" y="23"/>
                    <a:pt x="10" y="2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6" name="Freeform 8">
              <a:extLst>
                <a:ext uri="{FF2B5EF4-FFF2-40B4-BE49-F238E27FC236}">
                  <a16:creationId xmlns="" xmlns:a16="http://schemas.microsoft.com/office/drawing/2014/main" id="{41545C99-E686-49A4-B485-64EBCEA610CE}"/>
                </a:ext>
              </a:extLst>
            </p:cNvPr>
            <p:cNvSpPr>
              <a:spLocks noEditPoints="1"/>
            </p:cNvSpPr>
            <p:nvPr/>
          </p:nvSpPr>
          <p:spPr bwMode="auto">
            <a:xfrm>
              <a:off x="9994900" y="-331787"/>
              <a:ext cx="344488" cy="301625"/>
            </a:xfrm>
            <a:custGeom>
              <a:avLst/>
              <a:gdLst>
                <a:gd name="T0" fmla="*/ 88 w 92"/>
                <a:gd name="T1" fmla="*/ 13 h 80"/>
                <a:gd name="T2" fmla="*/ 88 w 92"/>
                <a:gd name="T3" fmla="*/ 5 h 80"/>
                <a:gd name="T4" fmla="*/ 83 w 92"/>
                <a:gd name="T5" fmla="*/ 0 h 80"/>
                <a:gd name="T6" fmla="*/ 5 w 92"/>
                <a:gd name="T7" fmla="*/ 0 h 80"/>
                <a:gd name="T8" fmla="*/ 0 w 92"/>
                <a:gd name="T9" fmla="*/ 5 h 80"/>
                <a:gd name="T10" fmla="*/ 0 w 92"/>
                <a:gd name="T11" fmla="*/ 75 h 80"/>
                <a:gd name="T12" fmla="*/ 5 w 92"/>
                <a:gd name="T13" fmla="*/ 80 h 80"/>
                <a:gd name="T14" fmla="*/ 83 w 92"/>
                <a:gd name="T15" fmla="*/ 80 h 80"/>
                <a:gd name="T16" fmla="*/ 88 w 92"/>
                <a:gd name="T17" fmla="*/ 75 h 80"/>
                <a:gd name="T18" fmla="*/ 88 w 92"/>
                <a:gd name="T19" fmla="*/ 69 h 80"/>
                <a:gd name="T20" fmla="*/ 92 w 92"/>
                <a:gd name="T21" fmla="*/ 63 h 80"/>
                <a:gd name="T22" fmla="*/ 92 w 92"/>
                <a:gd name="T23" fmla="*/ 59 h 80"/>
                <a:gd name="T24" fmla="*/ 88 w 92"/>
                <a:gd name="T25" fmla="*/ 53 h 80"/>
                <a:gd name="T26" fmla="*/ 88 w 92"/>
                <a:gd name="T27" fmla="*/ 29 h 80"/>
                <a:gd name="T28" fmla="*/ 92 w 92"/>
                <a:gd name="T29" fmla="*/ 23 h 80"/>
                <a:gd name="T30" fmla="*/ 92 w 92"/>
                <a:gd name="T31" fmla="*/ 19 h 80"/>
                <a:gd name="T32" fmla="*/ 88 w 92"/>
                <a:gd name="T33" fmla="*/ 13 h 80"/>
                <a:gd name="T34" fmla="*/ 83 w 92"/>
                <a:gd name="T35" fmla="*/ 76 h 80"/>
                <a:gd name="T36" fmla="*/ 5 w 92"/>
                <a:gd name="T37" fmla="*/ 76 h 80"/>
                <a:gd name="T38" fmla="*/ 4 w 92"/>
                <a:gd name="T39" fmla="*/ 75 h 80"/>
                <a:gd name="T40" fmla="*/ 4 w 92"/>
                <a:gd name="T41" fmla="*/ 5 h 80"/>
                <a:gd name="T42" fmla="*/ 5 w 92"/>
                <a:gd name="T43" fmla="*/ 4 h 80"/>
                <a:gd name="T44" fmla="*/ 83 w 92"/>
                <a:gd name="T45" fmla="*/ 4 h 80"/>
                <a:gd name="T46" fmla="*/ 84 w 92"/>
                <a:gd name="T47" fmla="*/ 5 h 80"/>
                <a:gd name="T48" fmla="*/ 84 w 92"/>
                <a:gd name="T49" fmla="*/ 13 h 80"/>
                <a:gd name="T50" fmla="*/ 80 w 92"/>
                <a:gd name="T51" fmla="*/ 19 h 80"/>
                <a:gd name="T52" fmla="*/ 80 w 92"/>
                <a:gd name="T53" fmla="*/ 23 h 80"/>
                <a:gd name="T54" fmla="*/ 84 w 92"/>
                <a:gd name="T55" fmla="*/ 29 h 80"/>
                <a:gd name="T56" fmla="*/ 84 w 92"/>
                <a:gd name="T57" fmla="*/ 53 h 80"/>
                <a:gd name="T58" fmla="*/ 80 w 92"/>
                <a:gd name="T59" fmla="*/ 59 h 80"/>
                <a:gd name="T60" fmla="*/ 80 w 92"/>
                <a:gd name="T61" fmla="*/ 63 h 80"/>
                <a:gd name="T62" fmla="*/ 84 w 92"/>
                <a:gd name="T63" fmla="*/ 69 h 80"/>
                <a:gd name="T64" fmla="*/ 84 w 92"/>
                <a:gd name="T65" fmla="*/ 75 h 80"/>
                <a:gd name="T66" fmla="*/ 83 w 92"/>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2" h="80">
                  <a:moveTo>
                    <a:pt x="88" y="13"/>
                  </a:moveTo>
                  <a:cubicBezTo>
                    <a:pt x="88" y="5"/>
                    <a:pt x="88" y="5"/>
                    <a:pt x="88" y="5"/>
                  </a:cubicBezTo>
                  <a:cubicBezTo>
                    <a:pt x="88" y="2"/>
                    <a:pt x="86" y="0"/>
                    <a:pt x="83" y="0"/>
                  </a:cubicBezTo>
                  <a:cubicBezTo>
                    <a:pt x="5" y="0"/>
                    <a:pt x="5" y="0"/>
                    <a:pt x="5" y="0"/>
                  </a:cubicBezTo>
                  <a:cubicBezTo>
                    <a:pt x="2" y="0"/>
                    <a:pt x="0" y="2"/>
                    <a:pt x="0" y="5"/>
                  </a:cubicBezTo>
                  <a:cubicBezTo>
                    <a:pt x="0" y="75"/>
                    <a:pt x="0" y="75"/>
                    <a:pt x="0" y="75"/>
                  </a:cubicBezTo>
                  <a:cubicBezTo>
                    <a:pt x="0" y="78"/>
                    <a:pt x="2" y="80"/>
                    <a:pt x="5" y="80"/>
                  </a:cubicBezTo>
                  <a:cubicBezTo>
                    <a:pt x="83" y="80"/>
                    <a:pt x="83" y="80"/>
                    <a:pt x="83" y="80"/>
                  </a:cubicBezTo>
                  <a:cubicBezTo>
                    <a:pt x="86" y="80"/>
                    <a:pt x="88" y="78"/>
                    <a:pt x="88" y="75"/>
                  </a:cubicBezTo>
                  <a:cubicBezTo>
                    <a:pt x="88" y="69"/>
                    <a:pt x="88" y="69"/>
                    <a:pt x="88" y="69"/>
                  </a:cubicBezTo>
                  <a:cubicBezTo>
                    <a:pt x="90" y="68"/>
                    <a:pt x="92" y="66"/>
                    <a:pt x="92" y="63"/>
                  </a:cubicBezTo>
                  <a:cubicBezTo>
                    <a:pt x="92" y="59"/>
                    <a:pt x="92" y="59"/>
                    <a:pt x="92" y="59"/>
                  </a:cubicBezTo>
                  <a:cubicBezTo>
                    <a:pt x="92" y="56"/>
                    <a:pt x="90" y="54"/>
                    <a:pt x="88" y="53"/>
                  </a:cubicBezTo>
                  <a:cubicBezTo>
                    <a:pt x="88" y="29"/>
                    <a:pt x="88" y="29"/>
                    <a:pt x="88" y="29"/>
                  </a:cubicBezTo>
                  <a:cubicBezTo>
                    <a:pt x="90" y="28"/>
                    <a:pt x="92" y="26"/>
                    <a:pt x="92" y="23"/>
                  </a:cubicBezTo>
                  <a:cubicBezTo>
                    <a:pt x="92" y="19"/>
                    <a:pt x="92" y="19"/>
                    <a:pt x="92" y="19"/>
                  </a:cubicBezTo>
                  <a:cubicBezTo>
                    <a:pt x="92" y="16"/>
                    <a:pt x="90" y="14"/>
                    <a:pt x="88" y="13"/>
                  </a:cubicBezTo>
                  <a:close/>
                  <a:moveTo>
                    <a:pt x="83" y="76"/>
                  </a:moveTo>
                  <a:cubicBezTo>
                    <a:pt x="5" y="76"/>
                    <a:pt x="5" y="76"/>
                    <a:pt x="5" y="76"/>
                  </a:cubicBezTo>
                  <a:cubicBezTo>
                    <a:pt x="4" y="76"/>
                    <a:pt x="4" y="76"/>
                    <a:pt x="4" y="75"/>
                  </a:cubicBezTo>
                  <a:cubicBezTo>
                    <a:pt x="4" y="5"/>
                    <a:pt x="4" y="5"/>
                    <a:pt x="4" y="5"/>
                  </a:cubicBezTo>
                  <a:cubicBezTo>
                    <a:pt x="4" y="4"/>
                    <a:pt x="4" y="4"/>
                    <a:pt x="5" y="4"/>
                  </a:cubicBezTo>
                  <a:cubicBezTo>
                    <a:pt x="83" y="4"/>
                    <a:pt x="83" y="4"/>
                    <a:pt x="83" y="4"/>
                  </a:cubicBezTo>
                  <a:cubicBezTo>
                    <a:pt x="84" y="4"/>
                    <a:pt x="84" y="4"/>
                    <a:pt x="84" y="5"/>
                  </a:cubicBezTo>
                  <a:cubicBezTo>
                    <a:pt x="84" y="13"/>
                    <a:pt x="84" y="13"/>
                    <a:pt x="84" y="13"/>
                  </a:cubicBezTo>
                  <a:cubicBezTo>
                    <a:pt x="82" y="14"/>
                    <a:pt x="80" y="16"/>
                    <a:pt x="80" y="19"/>
                  </a:cubicBezTo>
                  <a:cubicBezTo>
                    <a:pt x="80" y="23"/>
                    <a:pt x="80" y="23"/>
                    <a:pt x="80" y="23"/>
                  </a:cubicBezTo>
                  <a:cubicBezTo>
                    <a:pt x="80" y="26"/>
                    <a:pt x="82" y="28"/>
                    <a:pt x="84" y="29"/>
                  </a:cubicBezTo>
                  <a:cubicBezTo>
                    <a:pt x="84" y="53"/>
                    <a:pt x="84" y="53"/>
                    <a:pt x="84" y="53"/>
                  </a:cubicBezTo>
                  <a:cubicBezTo>
                    <a:pt x="82" y="54"/>
                    <a:pt x="80" y="56"/>
                    <a:pt x="80" y="59"/>
                  </a:cubicBezTo>
                  <a:cubicBezTo>
                    <a:pt x="80" y="63"/>
                    <a:pt x="80" y="63"/>
                    <a:pt x="80" y="63"/>
                  </a:cubicBezTo>
                  <a:cubicBezTo>
                    <a:pt x="80" y="66"/>
                    <a:pt x="82" y="68"/>
                    <a:pt x="84" y="69"/>
                  </a:cubicBezTo>
                  <a:cubicBezTo>
                    <a:pt x="84" y="75"/>
                    <a:pt x="84" y="75"/>
                    <a:pt x="84" y="75"/>
                  </a:cubicBezTo>
                  <a:cubicBezTo>
                    <a:pt x="84" y="76"/>
                    <a:pt x="84" y="76"/>
                    <a:pt x="83" y="7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37" name="Group 136">
            <a:extLst>
              <a:ext uri="{FF2B5EF4-FFF2-40B4-BE49-F238E27FC236}">
                <a16:creationId xmlns="" xmlns:a16="http://schemas.microsoft.com/office/drawing/2014/main" id="{194816AD-CB96-4295-A884-B35A9743B866}"/>
              </a:ext>
            </a:extLst>
          </p:cNvPr>
          <p:cNvGrpSpPr/>
          <p:nvPr/>
        </p:nvGrpSpPr>
        <p:grpSpPr>
          <a:xfrm>
            <a:off x="9637017" y="1047491"/>
            <a:ext cx="333465" cy="334723"/>
            <a:chOff x="1298575" y="588963"/>
            <a:chExt cx="420688" cy="422275"/>
          </a:xfrm>
          <a:solidFill>
            <a:schemeClr val="tx1"/>
          </a:solidFill>
        </p:grpSpPr>
        <p:sp>
          <p:nvSpPr>
            <p:cNvPr id="138" name="Freeform 9">
              <a:extLst>
                <a:ext uri="{FF2B5EF4-FFF2-40B4-BE49-F238E27FC236}">
                  <a16:creationId xmlns="" xmlns:a16="http://schemas.microsoft.com/office/drawing/2014/main" id="{1F87401A-C0B7-455D-86E6-E25132367550}"/>
                </a:ext>
              </a:extLst>
            </p:cNvPr>
            <p:cNvSpPr>
              <a:spLocks noEditPoints="1"/>
            </p:cNvSpPr>
            <p:nvPr/>
          </p:nvSpPr>
          <p:spPr bwMode="auto">
            <a:xfrm>
              <a:off x="1298575" y="588963"/>
              <a:ext cx="420688" cy="422275"/>
            </a:xfrm>
            <a:custGeom>
              <a:avLst/>
              <a:gdLst>
                <a:gd name="T0" fmla="*/ 64 w 112"/>
                <a:gd name="T1" fmla="*/ 12 h 112"/>
                <a:gd name="T2" fmla="*/ 78 w 112"/>
                <a:gd name="T3" fmla="*/ 23 h 112"/>
                <a:gd name="T4" fmla="*/ 84 w 112"/>
                <a:gd name="T5" fmla="*/ 18 h 112"/>
                <a:gd name="T6" fmla="*/ 93 w 112"/>
                <a:gd name="T7" fmla="*/ 25 h 112"/>
                <a:gd name="T8" fmla="*/ 89 w 112"/>
                <a:gd name="T9" fmla="*/ 34 h 112"/>
                <a:gd name="T10" fmla="*/ 100 w 112"/>
                <a:gd name="T11" fmla="*/ 48 h 112"/>
                <a:gd name="T12" fmla="*/ 104 w 112"/>
                <a:gd name="T13" fmla="*/ 60 h 112"/>
                <a:gd name="T14" fmla="*/ 95 w 112"/>
                <a:gd name="T15" fmla="*/ 64 h 112"/>
                <a:gd name="T16" fmla="*/ 93 w 112"/>
                <a:gd name="T17" fmla="*/ 81 h 112"/>
                <a:gd name="T18" fmla="*/ 87 w 112"/>
                <a:gd name="T19" fmla="*/ 93 h 112"/>
                <a:gd name="T20" fmla="*/ 81 w 112"/>
                <a:gd name="T21" fmla="*/ 93 h 112"/>
                <a:gd name="T22" fmla="*/ 64 w 112"/>
                <a:gd name="T23" fmla="*/ 95 h 112"/>
                <a:gd name="T24" fmla="*/ 60 w 112"/>
                <a:gd name="T25" fmla="*/ 104 h 112"/>
                <a:gd name="T26" fmla="*/ 48 w 112"/>
                <a:gd name="T27" fmla="*/ 100 h 112"/>
                <a:gd name="T28" fmla="*/ 34 w 112"/>
                <a:gd name="T29" fmla="*/ 89 h 112"/>
                <a:gd name="T30" fmla="*/ 28 w 112"/>
                <a:gd name="T31" fmla="*/ 94 h 112"/>
                <a:gd name="T32" fmla="*/ 19 w 112"/>
                <a:gd name="T33" fmla="*/ 87 h 112"/>
                <a:gd name="T34" fmla="*/ 23 w 112"/>
                <a:gd name="T35" fmla="*/ 78 h 112"/>
                <a:gd name="T36" fmla="*/ 12 w 112"/>
                <a:gd name="T37" fmla="*/ 64 h 112"/>
                <a:gd name="T38" fmla="*/ 8 w 112"/>
                <a:gd name="T39" fmla="*/ 52 h 112"/>
                <a:gd name="T40" fmla="*/ 17 w 112"/>
                <a:gd name="T41" fmla="*/ 48 h 112"/>
                <a:gd name="T42" fmla="*/ 19 w 112"/>
                <a:gd name="T43" fmla="*/ 31 h 112"/>
                <a:gd name="T44" fmla="*/ 25 w 112"/>
                <a:gd name="T45" fmla="*/ 19 h 112"/>
                <a:gd name="T46" fmla="*/ 31 w 112"/>
                <a:gd name="T47" fmla="*/ 19 h 112"/>
                <a:gd name="T48" fmla="*/ 48 w 112"/>
                <a:gd name="T49" fmla="*/ 17 h 112"/>
                <a:gd name="T50" fmla="*/ 52 w 112"/>
                <a:gd name="T51" fmla="*/ 8 h 112"/>
                <a:gd name="T52" fmla="*/ 60 w 112"/>
                <a:gd name="T53" fmla="*/ 0 h 112"/>
                <a:gd name="T54" fmla="*/ 40 w 112"/>
                <a:gd name="T55" fmla="*/ 11 h 112"/>
                <a:gd name="T56" fmla="*/ 28 w 112"/>
                <a:gd name="T57" fmla="*/ 10 h 112"/>
                <a:gd name="T58" fmla="*/ 14 w 112"/>
                <a:gd name="T59" fmla="*/ 19 h 112"/>
                <a:gd name="T60" fmla="*/ 13 w 112"/>
                <a:gd name="T61" fmla="*/ 35 h 112"/>
                <a:gd name="T62" fmla="*/ 0 w 112"/>
                <a:gd name="T63" fmla="*/ 52 h 112"/>
                <a:gd name="T64" fmla="*/ 11 w 112"/>
                <a:gd name="T65" fmla="*/ 72 h 112"/>
                <a:gd name="T66" fmla="*/ 10 w 112"/>
                <a:gd name="T67" fmla="*/ 84 h 112"/>
                <a:gd name="T68" fmla="*/ 19 w 112"/>
                <a:gd name="T69" fmla="*/ 98 h 112"/>
                <a:gd name="T70" fmla="*/ 35 w 112"/>
                <a:gd name="T71" fmla="*/ 99 h 112"/>
                <a:gd name="T72" fmla="*/ 52 w 112"/>
                <a:gd name="T73" fmla="*/ 112 h 112"/>
                <a:gd name="T74" fmla="*/ 72 w 112"/>
                <a:gd name="T75" fmla="*/ 101 h 112"/>
                <a:gd name="T76" fmla="*/ 84 w 112"/>
                <a:gd name="T77" fmla="*/ 102 h 112"/>
                <a:gd name="T78" fmla="*/ 98 w 112"/>
                <a:gd name="T79" fmla="*/ 93 h 112"/>
                <a:gd name="T80" fmla="*/ 99 w 112"/>
                <a:gd name="T81" fmla="*/ 77 h 112"/>
                <a:gd name="T82" fmla="*/ 112 w 112"/>
                <a:gd name="T83" fmla="*/ 60 h 112"/>
                <a:gd name="T84" fmla="*/ 101 w 112"/>
                <a:gd name="T85" fmla="*/ 40 h 112"/>
                <a:gd name="T86" fmla="*/ 102 w 112"/>
                <a:gd name="T87" fmla="*/ 28 h 112"/>
                <a:gd name="T88" fmla="*/ 93 w 112"/>
                <a:gd name="T89" fmla="*/ 14 h 112"/>
                <a:gd name="T90" fmla="*/ 77 w 112"/>
                <a:gd name="T91" fmla="*/ 13 h 112"/>
                <a:gd name="T92" fmla="*/ 60 w 112"/>
                <a:gd name="T9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112">
                  <a:moveTo>
                    <a:pt x="60" y="8"/>
                  </a:moveTo>
                  <a:cubicBezTo>
                    <a:pt x="62" y="8"/>
                    <a:pt x="64" y="10"/>
                    <a:pt x="64" y="12"/>
                  </a:cubicBezTo>
                  <a:cubicBezTo>
                    <a:pt x="64" y="17"/>
                    <a:pt x="64" y="17"/>
                    <a:pt x="64" y="17"/>
                  </a:cubicBezTo>
                  <a:cubicBezTo>
                    <a:pt x="69" y="18"/>
                    <a:pt x="74" y="20"/>
                    <a:pt x="78" y="23"/>
                  </a:cubicBezTo>
                  <a:cubicBezTo>
                    <a:pt x="81" y="19"/>
                    <a:pt x="81" y="19"/>
                    <a:pt x="81" y="19"/>
                  </a:cubicBezTo>
                  <a:cubicBezTo>
                    <a:pt x="82" y="18"/>
                    <a:pt x="83" y="18"/>
                    <a:pt x="84" y="18"/>
                  </a:cubicBezTo>
                  <a:cubicBezTo>
                    <a:pt x="85" y="18"/>
                    <a:pt x="86" y="18"/>
                    <a:pt x="87" y="19"/>
                  </a:cubicBezTo>
                  <a:cubicBezTo>
                    <a:pt x="93" y="25"/>
                    <a:pt x="93" y="25"/>
                    <a:pt x="93" y="25"/>
                  </a:cubicBezTo>
                  <a:cubicBezTo>
                    <a:pt x="94" y="26"/>
                    <a:pt x="94" y="29"/>
                    <a:pt x="93" y="31"/>
                  </a:cubicBezTo>
                  <a:cubicBezTo>
                    <a:pt x="89" y="34"/>
                    <a:pt x="89" y="34"/>
                    <a:pt x="89" y="34"/>
                  </a:cubicBezTo>
                  <a:cubicBezTo>
                    <a:pt x="92" y="38"/>
                    <a:pt x="94" y="43"/>
                    <a:pt x="95" y="48"/>
                  </a:cubicBezTo>
                  <a:cubicBezTo>
                    <a:pt x="100" y="48"/>
                    <a:pt x="100" y="48"/>
                    <a:pt x="100" y="48"/>
                  </a:cubicBezTo>
                  <a:cubicBezTo>
                    <a:pt x="102" y="48"/>
                    <a:pt x="104" y="50"/>
                    <a:pt x="104" y="52"/>
                  </a:cubicBezTo>
                  <a:cubicBezTo>
                    <a:pt x="104" y="60"/>
                    <a:pt x="104" y="60"/>
                    <a:pt x="104" y="60"/>
                  </a:cubicBezTo>
                  <a:cubicBezTo>
                    <a:pt x="104" y="62"/>
                    <a:pt x="102" y="64"/>
                    <a:pt x="100" y="64"/>
                  </a:cubicBezTo>
                  <a:cubicBezTo>
                    <a:pt x="95" y="64"/>
                    <a:pt x="95" y="64"/>
                    <a:pt x="95" y="64"/>
                  </a:cubicBezTo>
                  <a:cubicBezTo>
                    <a:pt x="94" y="69"/>
                    <a:pt x="92" y="74"/>
                    <a:pt x="89" y="78"/>
                  </a:cubicBezTo>
                  <a:cubicBezTo>
                    <a:pt x="93" y="81"/>
                    <a:pt x="93" y="81"/>
                    <a:pt x="93" y="81"/>
                  </a:cubicBezTo>
                  <a:cubicBezTo>
                    <a:pt x="94" y="83"/>
                    <a:pt x="94" y="86"/>
                    <a:pt x="93" y="87"/>
                  </a:cubicBezTo>
                  <a:cubicBezTo>
                    <a:pt x="87" y="93"/>
                    <a:pt x="87" y="93"/>
                    <a:pt x="87" y="93"/>
                  </a:cubicBezTo>
                  <a:cubicBezTo>
                    <a:pt x="86" y="94"/>
                    <a:pt x="85" y="94"/>
                    <a:pt x="84" y="94"/>
                  </a:cubicBezTo>
                  <a:cubicBezTo>
                    <a:pt x="83" y="94"/>
                    <a:pt x="82" y="94"/>
                    <a:pt x="81" y="93"/>
                  </a:cubicBezTo>
                  <a:cubicBezTo>
                    <a:pt x="78" y="89"/>
                    <a:pt x="78" y="89"/>
                    <a:pt x="78" y="89"/>
                  </a:cubicBezTo>
                  <a:cubicBezTo>
                    <a:pt x="74" y="92"/>
                    <a:pt x="69" y="94"/>
                    <a:pt x="64" y="95"/>
                  </a:cubicBezTo>
                  <a:cubicBezTo>
                    <a:pt x="64" y="100"/>
                    <a:pt x="64" y="100"/>
                    <a:pt x="64" y="100"/>
                  </a:cubicBezTo>
                  <a:cubicBezTo>
                    <a:pt x="64" y="102"/>
                    <a:pt x="62" y="104"/>
                    <a:pt x="60" y="104"/>
                  </a:cubicBezTo>
                  <a:cubicBezTo>
                    <a:pt x="52" y="104"/>
                    <a:pt x="52" y="104"/>
                    <a:pt x="52" y="104"/>
                  </a:cubicBezTo>
                  <a:cubicBezTo>
                    <a:pt x="50" y="104"/>
                    <a:pt x="48" y="102"/>
                    <a:pt x="48" y="100"/>
                  </a:cubicBezTo>
                  <a:cubicBezTo>
                    <a:pt x="48" y="95"/>
                    <a:pt x="48" y="95"/>
                    <a:pt x="48" y="95"/>
                  </a:cubicBezTo>
                  <a:cubicBezTo>
                    <a:pt x="43" y="94"/>
                    <a:pt x="38" y="92"/>
                    <a:pt x="34" y="89"/>
                  </a:cubicBezTo>
                  <a:cubicBezTo>
                    <a:pt x="31" y="93"/>
                    <a:pt x="31" y="93"/>
                    <a:pt x="31" y="93"/>
                  </a:cubicBezTo>
                  <a:cubicBezTo>
                    <a:pt x="30" y="94"/>
                    <a:pt x="29" y="94"/>
                    <a:pt x="28" y="94"/>
                  </a:cubicBezTo>
                  <a:cubicBezTo>
                    <a:pt x="27" y="94"/>
                    <a:pt x="26" y="94"/>
                    <a:pt x="25" y="93"/>
                  </a:cubicBezTo>
                  <a:cubicBezTo>
                    <a:pt x="19" y="87"/>
                    <a:pt x="19" y="87"/>
                    <a:pt x="19" y="87"/>
                  </a:cubicBezTo>
                  <a:cubicBezTo>
                    <a:pt x="18" y="86"/>
                    <a:pt x="18" y="83"/>
                    <a:pt x="19" y="81"/>
                  </a:cubicBezTo>
                  <a:cubicBezTo>
                    <a:pt x="23" y="78"/>
                    <a:pt x="23" y="78"/>
                    <a:pt x="23" y="78"/>
                  </a:cubicBezTo>
                  <a:cubicBezTo>
                    <a:pt x="20" y="74"/>
                    <a:pt x="18" y="69"/>
                    <a:pt x="17" y="64"/>
                  </a:cubicBezTo>
                  <a:cubicBezTo>
                    <a:pt x="12" y="64"/>
                    <a:pt x="12" y="64"/>
                    <a:pt x="12" y="64"/>
                  </a:cubicBezTo>
                  <a:cubicBezTo>
                    <a:pt x="10" y="64"/>
                    <a:pt x="8" y="62"/>
                    <a:pt x="8" y="60"/>
                  </a:cubicBezTo>
                  <a:cubicBezTo>
                    <a:pt x="8" y="52"/>
                    <a:pt x="8" y="52"/>
                    <a:pt x="8" y="52"/>
                  </a:cubicBezTo>
                  <a:cubicBezTo>
                    <a:pt x="8" y="50"/>
                    <a:pt x="10" y="48"/>
                    <a:pt x="12" y="48"/>
                  </a:cubicBezTo>
                  <a:cubicBezTo>
                    <a:pt x="17" y="48"/>
                    <a:pt x="17" y="48"/>
                    <a:pt x="17" y="48"/>
                  </a:cubicBezTo>
                  <a:cubicBezTo>
                    <a:pt x="18" y="43"/>
                    <a:pt x="20" y="38"/>
                    <a:pt x="23" y="34"/>
                  </a:cubicBezTo>
                  <a:cubicBezTo>
                    <a:pt x="19" y="31"/>
                    <a:pt x="19" y="31"/>
                    <a:pt x="19" y="31"/>
                  </a:cubicBezTo>
                  <a:cubicBezTo>
                    <a:pt x="18" y="29"/>
                    <a:pt x="18" y="26"/>
                    <a:pt x="19" y="25"/>
                  </a:cubicBezTo>
                  <a:cubicBezTo>
                    <a:pt x="25" y="19"/>
                    <a:pt x="25" y="19"/>
                    <a:pt x="25" y="19"/>
                  </a:cubicBezTo>
                  <a:cubicBezTo>
                    <a:pt x="26" y="18"/>
                    <a:pt x="27" y="18"/>
                    <a:pt x="28" y="18"/>
                  </a:cubicBezTo>
                  <a:cubicBezTo>
                    <a:pt x="29" y="18"/>
                    <a:pt x="30" y="18"/>
                    <a:pt x="31" y="19"/>
                  </a:cubicBezTo>
                  <a:cubicBezTo>
                    <a:pt x="34" y="23"/>
                    <a:pt x="34" y="23"/>
                    <a:pt x="34" y="23"/>
                  </a:cubicBezTo>
                  <a:cubicBezTo>
                    <a:pt x="38" y="20"/>
                    <a:pt x="43" y="18"/>
                    <a:pt x="48" y="17"/>
                  </a:cubicBezTo>
                  <a:cubicBezTo>
                    <a:pt x="48" y="12"/>
                    <a:pt x="48" y="12"/>
                    <a:pt x="48" y="12"/>
                  </a:cubicBezTo>
                  <a:cubicBezTo>
                    <a:pt x="48" y="10"/>
                    <a:pt x="50" y="8"/>
                    <a:pt x="52" y="8"/>
                  </a:cubicBezTo>
                  <a:cubicBezTo>
                    <a:pt x="60" y="8"/>
                    <a:pt x="60" y="8"/>
                    <a:pt x="60" y="8"/>
                  </a:cubicBezTo>
                  <a:moveTo>
                    <a:pt x="60" y="0"/>
                  </a:moveTo>
                  <a:cubicBezTo>
                    <a:pt x="52" y="0"/>
                    <a:pt x="52" y="0"/>
                    <a:pt x="52" y="0"/>
                  </a:cubicBezTo>
                  <a:cubicBezTo>
                    <a:pt x="46" y="0"/>
                    <a:pt x="41" y="5"/>
                    <a:pt x="40" y="11"/>
                  </a:cubicBezTo>
                  <a:cubicBezTo>
                    <a:pt x="38" y="11"/>
                    <a:pt x="37" y="12"/>
                    <a:pt x="35" y="13"/>
                  </a:cubicBezTo>
                  <a:cubicBezTo>
                    <a:pt x="33" y="11"/>
                    <a:pt x="31" y="10"/>
                    <a:pt x="28" y="10"/>
                  </a:cubicBezTo>
                  <a:cubicBezTo>
                    <a:pt x="25" y="10"/>
                    <a:pt x="21" y="11"/>
                    <a:pt x="19" y="14"/>
                  </a:cubicBezTo>
                  <a:cubicBezTo>
                    <a:pt x="14" y="19"/>
                    <a:pt x="14" y="19"/>
                    <a:pt x="14" y="19"/>
                  </a:cubicBezTo>
                  <a:cubicBezTo>
                    <a:pt x="11" y="22"/>
                    <a:pt x="10" y="25"/>
                    <a:pt x="10" y="28"/>
                  </a:cubicBezTo>
                  <a:cubicBezTo>
                    <a:pt x="10" y="31"/>
                    <a:pt x="11" y="33"/>
                    <a:pt x="13" y="35"/>
                  </a:cubicBezTo>
                  <a:cubicBezTo>
                    <a:pt x="12" y="37"/>
                    <a:pt x="11" y="38"/>
                    <a:pt x="11" y="40"/>
                  </a:cubicBezTo>
                  <a:cubicBezTo>
                    <a:pt x="5" y="41"/>
                    <a:pt x="0" y="46"/>
                    <a:pt x="0" y="52"/>
                  </a:cubicBezTo>
                  <a:cubicBezTo>
                    <a:pt x="0" y="60"/>
                    <a:pt x="0" y="60"/>
                    <a:pt x="0" y="60"/>
                  </a:cubicBezTo>
                  <a:cubicBezTo>
                    <a:pt x="0" y="66"/>
                    <a:pt x="5" y="71"/>
                    <a:pt x="11" y="72"/>
                  </a:cubicBezTo>
                  <a:cubicBezTo>
                    <a:pt x="11" y="74"/>
                    <a:pt x="12" y="75"/>
                    <a:pt x="13" y="77"/>
                  </a:cubicBezTo>
                  <a:cubicBezTo>
                    <a:pt x="11" y="79"/>
                    <a:pt x="10" y="81"/>
                    <a:pt x="10" y="84"/>
                  </a:cubicBezTo>
                  <a:cubicBezTo>
                    <a:pt x="10" y="87"/>
                    <a:pt x="11" y="91"/>
                    <a:pt x="14" y="93"/>
                  </a:cubicBezTo>
                  <a:cubicBezTo>
                    <a:pt x="19" y="98"/>
                    <a:pt x="19" y="98"/>
                    <a:pt x="19" y="98"/>
                  </a:cubicBezTo>
                  <a:cubicBezTo>
                    <a:pt x="21" y="101"/>
                    <a:pt x="25" y="102"/>
                    <a:pt x="28" y="102"/>
                  </a:cubicBezTo>
                  <a:cubicBezTo>
                    <a:pt x="31" y="102"/>
                    <a:pt x="33" y="101"/>
                    <a:pt x="35" y="99"/>
                  </a:cubicBezTo>
                  <a:cubicBezTo>
                    <a:pt x="37" y="100"/>
                    <a:pt x="38" y="101"/>
                    <a:pt x="40" y="101"/>
                  </a:cubicBezTo>
                  <a:cubicBezTo>
                    <a:pt x="41" y="107"/>
                    <a:pt x="46" y="112"/>
                    <a:pt x="52" y="112"/>
                  </a:cubicBezTo>
                  <a:cubicBezTo>
                    <a:pt x="60" y="112"/>
                    <a:pt x="60" y="112"/>
                    <a:pt x="60" y="112"/>
                  </a:cubicBezTo>
                  <a:cubicBezTo>
                    <a:pt x="66" y="112"/>
                    <a:pt x="71" y="107"/>
                    <a:pt x="72" y="101"/>
                  </a:cubicBezTo>
                  <a:cubicBezTo>
                    <a:pt x="74" y="101"/>
                    <a:pt x="75" y="100"/>
                    <a:pt x="77" y="99"/>
                  </a:cubicBezTo>
                  <a:cubicBezTo>
                    <a:pt x="79" y="101"/>
                    <a:pt x="81" y="102"/>
                    <a:pt x="84" y="102"/>
                  </a:cubicBezTo>
                  <a:cubicBezTo>
                    <a:pt x="87" y="102"/>
                    <a:pt x="91" y="101"/>
                    <a:pt x="93" y="98"/>
                  </a:cubicBezTo>
                  <a:cubicBezTo>
                    <a:pt x="98" y="93"/>
                    <a:pt x="98" y="93"/>
                    <a:pt x="98" y="93"/>
                  </a:cubicBezTo>
                  <a:cubicBezTo>
                    <a:pt x="101" y="91"/>
                    <a:pt x="102" y="87"/>
                    <a:pt x="102" y="84"/>
                  </a:cubicBezTo>
                  <a:cubicBezTo>
                    <a:pt x="102" y="81"/>
                    <a:pt x="101" y="79"/>
                    <a:pt x="99" y="77"/>
                  </a:cubicBezTo>
                  <a:cubicBezTo>
                    <a:pt x="100" y="75"/>
                    <a:pt x="101" y="74"/>
                    <a:pt x="101" y="72"/>
                  </a:cubicBezTo>
                  <a:cubicBezTo>
                    <a:pt x="107" y="71"/>
                    <a:pt x="112" y="66"/>
                    <a:pt x="112" y="60"/>
                  </a:cubicBezTo>
                  <a:cubicBezTo>
                    <a:pt x="112" y="52"/>
                    <a:pt x="112" y="52"/>
                    <a:pt x="112" y="52"/>
                  </a:cubicBezTo>
                  <a:cubicBezTo>
                    <a:pt x="112" y="46"/>
                    <a:pt x="107" y="41"/>
                    <a:pt x="101" y="40"/>
                  </a:cubicBezTo>
                  <a:cubicBezTo>
                    <a:pt x="101" y="38"/>
                    <a:pt x="100" y="37"/>
                    <a:pt x="99" y="35"/>
                  </a:cubicBezTo>
                  <a:cubicBezTo>
                    <a:pt x="101" y="33"/>
                    <a:pt x="102" y="31"/>
                    <a:pt x="102" y="28"/>
                  </a:cubicBezTo>
                  <a:cubicBezTo>
                    <a:pt x="102" y="25"/>
                    <a:pt x="101" y="22"/>
                    <a:pt x="98" y="19"/>
                  </a:cubicBezTo>
                  <a:cubicBezTo>
                    <a:pt x="93" y="14"/>
                    <a:pt x="93" y="14"/>
                    <a:pt x="93" y="14"/>
                  </a:cubicBezTo>
                  <a:cubicBezTo>
                    <a:pt x="91" y="11"/>
                    <a:pt x="87" y="10"/>
                    <a:pt x="84" y="10"/>
                  </a:cubicBezTo>
                  <a:cubicBezTo>
                    <a:pt x="81" y="10"/>
                    <a:pt x="79" y="11"/>
                    <a:pt x="77" y="13"/>
                  </a:cubicBezTo>
                  <a:cubicBezTo>
                    <a:pt x="75" y="12"/>
                    <a:pt x="74" y="11"/>
                    <a:pt x="72" y="11"/>
                  </a:cubicBezTo>
                  <a:cubicBezTo>
                    <a:pt x="71" y="5"/>
                    <a:pt x="66" y="0"/>
                    <a:pt x="6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9" name="Freeform 10">
              <a:extLst>
                <a:ext uri="{FF2B5EF4-FFF2-40B4-BE49-F238E27FC236}">
                  <a16:creationId xmlns="" xmlns:a16="http://schemas.microsoft.com/office/drawing/2014/main" id="{A1D791FD-458B-4B10-9E64-69BFEC7BC475}"/>
                </a:ext>
              </a:extLst>
            </p:cNvPr>
            <p:cNvSpPr>
              <a:spLocks noEditPoints="1"/>
            </p:cNvSpPr>
            <p:nvPr/>
          </p:nvSpPr>
          <p:spPr bwMode="auto">
            <a:xfrm>
              <a:off x="1411288" y="701675"/>
              <a:ext cx="195263" cy="196850"/>
            </a:xfrm>
            <a:custGeom>
              <a:avLst/>
              <a:gdLst>
                <a:gd name="T0" fmla="*/ 26 w 52"/>
                <a:gd name="T1" fmla="*/ 52 h 52"/>
                <a:gd name="T2" fmla="*/ 0 w 52"/>
                <a:gd name="T3" fmla="*/ 26 h 52"/>
                <a:gd name="T4" fmla="*/ 26 w 52"/>
                <a:gd name="T5" fmla="*/ 0 h 52"/>
                <a:gd name="T6" fmla="*/ 52 w 52"/>
                <a:gd name="T7" fmla="*/ 26 h 52"/>
                <a:gd name="T8" fmla="*/ 26 w 52"/>
                <a:gd name="T9" fmla="*/ 52 h 52"/>
                <a:gd name="T10" fmla="*/ 26 w 52"/>
                <a:gd name="T11" fmla="*/ 4 h 52"/>
                <a:gd name="T12" fmla="*/ 4 w 52"/>
                <a:gd name="T13" fmla="*/ 26 h 52"/>
                <a:gd name="T14" fmla="*/ 26 w 52"/>
                <a:gd name="T15" fmla="*/ 48 h 52"/>
                <a:gd name="T16" fmla="*/ 48 w 52"/>
                <a:gd name="T17" fmla="*/ 26 h 52"/>
                <a:gd name="T18" fmla="*/ 26 w 52"/>
                <a:gd name="T19"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52"/>
                  </a:moveTo>
                  <a:cubicBezTo>
                    <a:pt x="12" y="52"/>
                    <a:pt x="0" y="40"/>
                    <a:pt x="0" y="26"/>
                  </a:cubicBezTo>
                  <a:cubicBezTo>
                    <a:pt x="0" y="12"/>
                    <a:pt x="12" y="0"/>
                    <a:pt x="26" y="0"/>
                  </a:cubicBezTo>
                  <a:cubicBezTo>
                    <a:pt x="40" y="0"/>
                    <a:pt x="52" y="12"/>
                    <a:pt x="52" y="26"/>
                  </a:cubicBezTo>
                  <a:cubicBezTo>
                    <a:pt x="52" y="40"/>
                    <a:pt x="40" y="52"/>
                    <a:pt x="26" y="52"/>
                  </a:cubicBezTo>
                  <a:close/>
                  <a:moveTo>
                    <a:pt x="26" y="4"/>
                  </a:moveTo>
                  <a:cubicBezTo>
                    <a:pt x="14" y="4"/>
                    <a:pt x="4" y="14"/>
                    <a:pt x="4" y="26"/>
                  </a:cubicBezTo>
                  <a:cubicBezTo>
                    <a:pt x="4" y="38"/>
                    <a:pt x="14" y="48"/>
                    <a:pt x="26" y="48"/>
                  </a:cubicBezTo>
                  <a:cubicBezTo>
                    <a:pt x="38" y="48"/>
                    <a:pt x="48" y="38"/>
                    <a:pt x="48" y="26"/>
                  </a:cubicBezTo>
                  <a:cubicBezTo>
                    <a:pt x="48" y="14"/>
                    <a:pt x="38" y="4"/>
                    <a:pt x="26"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0" name="Freeform 11">
              <a:extLst>
                <a:ext uri="{FF2B5EF4-FFF2-40B4-BE49-F238E27FC236}">
                  <a16:creationId xmlns="" xmlns:a16="http://schemas.microsoft.com/office/drawing/2014/main" id="{A789D8B3-6F94-4665-93F7-670B0F77DF62}"/>
                </a:ext>
              </a:extLst>
            </p:cNvPr>
            <p:cNvSpPr>
              <a:spLocks noEditPoints="1"/>
            </p:cNvSpPr>
            <p:nvPr/>
          </p:nvSpPr>
          <p:spPr bwMode="auto">
            <a:xfrm>
              <a:off x="1455738" y="747713"/>
              <a:ext cx="106363" cy="106363"/>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4 h 28"/>
                <a:gd name="T12" fmla="*/ 4 w 28"/>
                <a:gd name="T13" fmla="*/ 14 h 28"/>
                <a:gd name="T14" fmla="*/ 14 w 28"/>
                <a:gd name="T15" fmla="*/ 24 h 28"/>
                <a:gd name="T16" fmla="*/ 24 w 28"/>
                <a:gd name="T17" fmla="*/ 14 h 28"/>
                <a:gd name="T18" fmla="*/ 14 w 28"/>
                <a:gd name="T1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6"/>
                    <a:pt x="6" y="0"/>
                    <a:pt x="14" y="0"/>
                  </a:cubicBezTo>
                  <a:cubicBezTo>
                    <a:pt x="22" y="0"/>
                    <a:pt x="28" y="6"/>
                    <a:pt x="28" y="14"/>
                  </a:cubicBezTo>
                  <a:cubicBezTo>
                    <a:pt x="28" y="22"/>
                    <a:pt x="22" y="28"/>
                    <a:pt x="14" y="28"/>
                  </a:cubicBezTo>
                  <a:close/>
                  <a:moveTo>
                    <a:pt x="14" y="4"/>
                  </a:moveTo>
                  <a:cubicBezTo>
                    <a:pt x="8" y="4"/>
                    <a:pt x="4" y="8"/>
                    <a:pt x="4" y="14"/>
                  </a:cubicBezTo>
                  <a:cubicBezTo>
                    <a:pt x="4" y="20"/>
                    <a:pt x="8" y="24"/>
                    <a:pt x="14" y="24"/>
                  </a:cubicBezTo>
                  <a:cubicBezTo>
                    <a:pt x="20" y="24"/>
                    <a:pt x="24" y="20"/>
                    <a:pt x="24" y="14"/>
                  </a:cubicBezTo>
                  <a:cubicBezTo>
                    <a:pt x="24" y="8"/>
                    <a:pt x="20" y="4"/>
                    <a:pt x="1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41" name="Freeform 22">
            <a:extLst>
              <a:ext uri="{FF2B5EF4-FFF2-40B4-BE49-F238E27FC236}">
                <a16:creationId xmlns="" xmlns:a16="http://schemas.microsoft.com/office/drawing/2014/main" id="{DA1EB19F-A8E8-4472-9F29-2F554448B17B}"/>
              </a:ext>
            </a:extLst>
          </p:cNvPr>
          <p:cNvSpPr>
            <a:spLocks noEditPoints="1"/>
          </p:cNvSpPr>
          <p:nvPr/>
        </p:nvSpPr>
        <p:spPr bwMode="auto">
          <a:xfrm>
            <a:off x="8087988" y="2325140"/>
            <a:ext cx="351082" cy="341014"/>
          </a:xfrm>
          <a:custGeom>
            <a:avLst/>
            <a:gdLst>
              <a:gd name="T0" fmla="*/ 112 w 118"/>
              <a:gd name="T1" fmla="*/ 26 h 112"/>
              <a:gd name="T2" fmla="*/ 95 w 118"/>
              <a:gd name="T3" fmla="*/ 20 h 112"/>
              <a:gd name="T4" fmla="*/ 95 w 118"/>
              <a:gd name="T5" fmla="*/ 16 h 112"/>
              <a:gd name="T6" fmla="*/ 95 w 118"/>
              <a:gd name="T7" fmla="*/ 12 h 112"/>
              <a:gd name="T8" fmla="*/ 83 w 118"/>
              <a:gd name="T9" fmla="*/ 0 h 112"/>
              <a:gd name="T10" fmla="*/ 35 w 118"/>
              <a:gd name="T11" fmla="*/ 0 h 112"/>
              <a:gd name="T12" fmla="*/ 23 w 118"/>
              <a:gd name="T13" fmla="*/ 12 h 112"/>
              <a:gd name="T14" fmla="*/ 23 w 118"/>
              <a:gd name="T15" fmla="*/ 16 h 112"/>
              <a:gd name="T16" fmla="*/ 23 w 118"/>
              <a:gd name="T17" fmla="*/ 20 h 112"/>
              <a:gd name="T18" fmla="*/ 6 w 118"/>
              <a:gd name="T19" fmla="*/ 26 h 112"/>
              <a:gd name="T20" fmla="*/ 3 w 118"/>
              <a:gd name="T21" fmla="*/ 45 h 112"/>
              <a:gd name="T22" fmla="*/ 24 w 118"/>
              <a:gd name="T23" fmla="*/ 58 h 112"/>
              <a:gd name="T24" fmla="*/ 55 w 118"/>
              <a:gd name="T25" fmla="*/ 88 h 112"/>
              <a:gd name="T26" fmla="*/ 55 w 118"/>
              <a:gd name="T27" fmla="*/ 88 h 112"/>
              <a:gd name="T28" fmla="*/ 55 w 118"/>
              <a:gd name="T29" fmla="*/ 104 h 112"/>
              <a:gd name="T30" fmla="*/ 47 w 118"/>
              <a:gd name="T31" fmla="*/ 104 h 112"/>
              <a:gd name="T32" fmla="*/ 43 w 118"/>
              <a:gd name="T33" fmla="*/ 108 h 112"/>
              <a:gd name="T34" fmla="*/ 47 w 118"/>
              <a:gd name="T35" fmla="*/ 112 h 112"/>
              <a:gd name="T36" fmla="*/ 71 w 118"/>
              <a:gd name="T37" fmla="*/ 112 h 112"/>
              <a:gd name="T38" fmla="*/ 75 w 118"/>
              <a:gd name="T39" fmla="*/ 108 h 112"/>
              <a:gd name="T40" fmla="*/ 71 w 118"/>
              <a:gd name="T41" fmla="*/ 104 h 112"/>
              <a:gd name="T42" fmla="*/ 63 w 118"/>
              <a:gd name="T43" fmla="*/ 104 h 112"/>
              <a:gd name="T44" fmla="*/ 63 w 118"/>
              <a:gd name="T45" fmla="*/ 88 h 112"/>
              <a:gd name="T46" fmla="*/ 63 w 118"/>
              <a:gd name="T47" fmla="*/ 88 h 112"/>
              <a:gd name="T48" fmla="*/ 94 w 118"/>
              <a:gd name="T49" fmla="*/ 58 h 112"/>
              <a:gd name="T50" fmla="*/ 115 w 118"/>
              <a:gd name="T51" fmla="*/ 45 h 112"/>
              <a:gd name="T52" fmla="*/ 112 w 118"/>
              <a:gd name="T53" fmla="*/ 26 h 112"/>
              <a:gd name="T54" fmla="*/ 11 w 118"/>
              <a:gd name="T55" fmla="*/ 42 h 112"/>
              <a:gd name="T56" fmla="*/ 12 w 118"/>
              <a:gd name="T57" fmla="*/ 31 h 112"/>
              <a:gd name="T58" fmla="*/ 23 w 118"/>
              <a:gd name="T59" fmla="*/ 28 h 112"/>
              <a:gd name="T60" fmla="*/ 23 w 118"/>
              <a:gd name="T61" fmla="*/ 48 h 112"/>
              <a:gd name="T62" fmla="*/ 23 w 118"/>
              <a:gd name="T63" fmla="*/ 50 h 112"/>
              <a:gd name="T64" fmla="*/ 11 w 118"/>
              <a:gd name="T65" fmla="*/ 42 h 112"/>
              <a:gd name="T66" fmla="*/ 87 w 118"/>
              <a:gd name="T67" fmla="*/ 16 h 112"/>
              <a:gd name="T68" fmla="*/ 87 w 118"/>
              <a:gd name="T69" fmla="*/ 48 h 112"/>
              <a:gd name="T70" fmla="*/ 59 w 118"/>
              <a:gd name="T71" fmla="*/ 80 h 112"/>
              <a:gd name="T72" fmla="*/ 31 w 118"/>
              <a:gd name="T73" fmla="*/ 48 h 112"/>
              <a:gd name="T74" fmla="*/ 31 w 118"/>
              <a:gd name="T75" fmla="*/ 16 h 112"/>
              <a:gd name="T76" fmla="*/ 31 w 118"/>
              <a:gd name="T77" fmla="*/ 12 h 112"/>
              <a:gd name="T78" fmla="*/ 35 w 118"/>
              <a:gd name="T79" fmla="*/ 8 h 112"/>
              <a:gd name="T80" fmla="*/ 83 w 118"/>
              <a:gd name="T81" fmla="*/ 8 h 112"/>
              <a:gd name="T82" fmla="*/ 87 w 118"/>
              <a:gd name="T83" fmla="*/ 12 h 112"/>
              <a:gd name="T84" fmla="*/ 87 w 118"/>
              <a:gd name="T85" fmla="*/ 16 h 112"/>
              <a:gd name="T86" fmla="*/ 107 w 118"/>
              <a:gd name="T87" fmla="*/ 42 h 112"/>
              <a:gd name="T88" fmla="*/ 95 w 118"/>
              <a:gd name="T89" fmla="*/ 50 h 112"/>
              <a:gd name="T90" fmla="*/ 95 w 118"/>
              <a:gd name="T91" fmla="*/ 48 h 112"/>
              <a:gd name="T92" fmla="*/ 95 w 118"/>
              <a:gd name="T93" fmla="*/ 28 h 112"/>
              <a:gd name="T94" fmla="*/ 106 w 118"/>
              <a:gd name="T95" fmla="*/ 31 h 112"/>
              <a:gd name="T96" fmla="*/ 107 w 118"/>
              <a:gd name="T97" fmla="*/ 4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8" h="112">
                <a:moveTo>
                  <a:pt x="112" y="26"/>
                </a:moveTo>
                <a:cubicBezTo>
                  <a:pt x="108" y="22"/>
                  <a:pt x="102" y="19"/>
                  <a:pt x="95" y="20"/>
                </a:cubicBezTo>
                <a:cubicBezTo>
                  <a:pt x="95" y="16"/>
                  <a:pt x="95" y="16"/>
                  <a:pt x="95" y="16"/>
                </a:cubicBezTo>
                <a:cubicBezTo>
                  <a:pt x="95" y="12"/>
                  <a:pt x="95" y="12"/>
                  <a:pt x="95" y="12"/>
                </a:cubicBezTo>
                <a:cubicBezTo>
                  <a:pt x="95" y="5"/>
                  <a:pt x="90" y="0"/>
                  <a:pt x="83" y="0"/>
                </a:cubicBezTo>
                <a:cubicBezTo>
                  <a:pt x="35" y="0"/>
                  <a:pt x="35" y="0"/>
                  <a:pt x="35" y="0"/>
                </a:cubicBezTo>
                <a:cubicBezTo>
                  <a:pt x="28" y="0"/>
                  <a:pt x="23" y="5"/>
                  <a:pt x="23" y="12"/>
                </a:cubicBezTo>
                <a:cubicBezTo>
                  <a:pt x="23" y="16"/>
                  <a:pt x="23" y="16"/>
                  <a:pt x="23" y="16"/>
                </a:cubicBezTo>
                <a:cubicBezTo>
                  <a:pt x="23" y="20"/>
                  <a:pt x="23" y="20"/>
                  <a:pt x="23" y="20"/>
                </a:cubicBezTo>
                <a:cubicBezTo>
                  <a:pt x="16" y="19"/>
                  <a:pt x="10" y="22"/>
                  <a:pt x="6" y="26"/>
                </a:cubicBezTo>
                <a:cubicBezTo>
                  <a:pt x="1" y="32"/>
                  <a:pt x="0" y="39"/>
                  <a:pt x="3" y="45"/>
                </a:cubicBezTo>
                <a:cubicBezTo>
                  <a:pt x="7" y="53"/>
                  <a:pt x="14" y="57"/>
                  <a:pt x="24" y="58"/>
                </a:cubicBezTo>
                <a:cubicBezTo>
                  <a:pt x="28" y="74"/>
                  <a:pt x="40" y="86"/>
                  <a:pt x="55" y="88"/>
                </a:cubicBezTo>
                <a:cubicBezTo>
                  <a:pt x="55" y="88"/>
                  <a:pt x="55" y="88"/>
                  <a:pt x="55" y="88"/>
                </a:cubicBezTo>
                <a:cubicBezTo>
                  <a:pt x="55" y="104"/>
                  <a:pt x="55" y="104"/>
                  <a:pt x="55" y="104"/>
                </a:cubicBezTo>
                <a:cubicBezTo>
                  <a:pt x="47" y="104"/>
                  <a:pt x="47" y="104"/>
                  <a:pt x="47" y="104"/>
                </a:cubicBezTo>
                <a:cubicBezTo>
                  <a:pt x="45" y="104"/>
                  <a:pt x="43" y="106"/>
                  <a:pt x="43" y="108"/>
                </a:cubicBezTo>
                <a:cubicBezTo>
                  <a:pt x="43" y="110"/>
                  <a:pt x="45" y="112"/>
                  <a:pt x="47" y="112"/>
                </a:cubicBezTo>
                <a:cubicBezTo>
                  <a:pt x="71" y="112"/>
                  <a:pt x="71" y="112"/>
                  <a:pt x="71" y="112"/>
                </a:cubicBezTo>
                <a:cubicBezTo>
                  <a:pt x="73" y="112"/>
                  <a:pt x="75" y="110"/>
                  <a:pt x="75" y="108"/>
                </a:cubicBezTo>
                <a:cubicBezTo>
                  <a:pt x="75" y="106"/>
                  <a:pt x="73" y="104"/>
                  <a:pt x="71" y="104"/>
                </a:cubicBezTo>
                <a:cubicBezTo>
                  <a:pt x="63" y="104"/>
                  <a:pt x="63" y="104"/>
                  <a:pt x="63" y="104"/>
                </a:cubicBezTo>
                <a:cubicBezTo>
                  <a:pt x="63" y="88"/>
                  <a:pt x="63" y="88"/>
                  <a:pt x="63" y="88"/>
                </a:cubicBezTo>
                <a:cubicBezTo>
                  <a:pt x="63" y="88"/>
                  <a:pt x="63" y="88"/>
                  <a:pt x="63" y="88"/>
                </a:cubicBezTo>
                <a:cubicBezTo>
                  <a:pt x="78" y="86"/>
                  <a:pt x="90" y="74"/>
                  <a:pt x="94" y="58"/>
                </a:cubicBezTo>
                <a:cubicBezTo>
                  <a:pt x="104" y="57"/>
                  <a:pt x="111" y="53"/>
                  <a:pt x="115" y="45"/>
                </a:cubicBezTo>
                <a:cubicBezTo>
                  <a:pt x="118" y="39"/>
                  <a:pt x="117" y="32"/>
                  <a:pt x="112" y="26"/>
                </a:cubicBezTo>
                <a:close/>
                <a:moveTo>
                  <a:pt x="11" y="42"/>
                </a:moveTo>
                <a:cubicBezTo>
                  <a:pt x="9" y="39"/>
                  <a:pt x="9" y="34"/>
                  <a:pt x="12" y="31"/>
                </a:cubicBezTo>
                <a:cubicBezTo>
                  <a:pt x="14" y="29"/>
                  <a:pt x="18" y="28"/>
                  <a:pt x="23" y="28"/>
                </a:cubicBezTo>
                <a:cubicBezTo>
                  <a:pt x="23" y="48"/>
                  <a:pt x="23" y="48"/>
                  <a:pt x="23" y="48"/>
                </a:cubicBezTo>
                <a:cubicBezTo>
                  <a:pt x="23" y="49"/>
                  <a:pt x="23" y="49"/>
                  <a:pt x="23" y="50"/>
                </a:cubicBezTo>
                <a:cubicBezTo>
                  <a:pt x="17" y="49"/>
                  <a:pt x="13" y="46"/>
                  <a:pt x="11" y="42"/>
                </a:cubicBezTo>
                <a:close/>
                <a:moveTo>
                  <a:pt x="87" y="16"/>
                </a:moveTo>
                <a:cubicBezTo>
                  <a:pt x="87" y="48"/>
                  <a:pt x="87" y="48"/>
                  <a:pt x="87" y="48"/>
                </a:cubicBezTo>
                <a:cubicBezTo>
                  <a:pt x="87" y="66"/>
                  <a:pt x="74" y="80"/>
                  <a:pt x="59" y="80"/>
                </a:cubicBezTo>
                <a:cubicBezTo>
                  <a:pt x="44" y="80"/>
                  <a:pt x="31" y="66"/>
                  <a:pt x="31" y="48"/>
                </a:cubicBezTo>
                <a:cubicBezTo>
                  <a:pt x="31" y="16"/>
                  <a:pt x="31" y="16"/>
                  <a:pt x="31" y="16"/>
                </a:cubicBezTo>
                <a:cubicBezTo>
                  <a:pt x="31" y="12"/>
                  <a:pt x="31" y="12"/>
                  <a:pt x="31" y="12"/>
                </a:cubicBezTo>
                <a:cubicBezTo>
                  <a:pt x="31" y="10"/>
                  <a:pt x="33" y="8"/>
                  <a:pt x="35" y="8"/>
                </a:cubicBezTo>
                <a:cubicBezTo>
                  <a:pt x="83" y="8"/>
                  <a:pt x="83" y="8"/>
                  <a:pt x="83" y="8"/>
                </a:cubicBezTo>
                <a:cubicBezTo>
                  <a:pt x="85" y="8"/>
                  <a:pt x="87" y="10"/>
                  <a:pt x="87" y="12"/>
                </a:cubicBezTo>
                <a:lnTo>
                  <a:pt x="87" y="16"/>
                </a:lnTo>
                <a:close/>
                <a:moveTo>
                  <a:pt x="107" y="42"/>
                </a:moveTo>
                <a:cubicBezTo>
                  <a:pt x="105" y="46"/>
                  <a:pt x="101" y="49"/>
                  <a:pt x="95" y="50"/>
                </a:cubicBezTo>
                <a:cubicBezTo>
                  <a:pt x="95" y="49"/>
                  <a:pt x="95" y="49"/>
                  <a:pt x="95" y="48"/>
                </a:cubicBezTo>
                <a:cubicBezTo>
                  <a:pt x="95" y="28"/>
                  <a:pt x="95" y="28"/>
                  <a:pt x="95" y="28"/>
                </a:cubicBezTo>
                <a:cubicBezTo>
                  <a:pt x="100" y="28"/>
                  <a:pt x="104" y="29"/>
                  <a:pt x="106" y="31"/>
                </a:cubicBezTo>
                <a:cubicBezTo>
                  <a:pt x="109" y="34"/>
                  <a:pt x="109" y="39"/>
                  <a:pt x="107" y="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142" name="Freeform 30">
            <a:extLst>
              <a:ext uri="{FF2B5EF4-FFF2-40B4-BE49-F238E27FC236}">
                <a16:creationId xmlns="" xmlns:a16="http://schemas.microsoft.com/office/drawing/2014/main" id="{E36C8BD8-E2C9-402F-957F-626D4B75615C}"/>
              </a:ext>
            </a:extLst>
          </p:cNvPr>
          <p:cNvSpPr>
            <a:spLocks noEditPoints="1"/>
          </p:cNvSpPr>
          <p:nvPr/>
        </p:nvSpPr>
        <p:spPr bwMode="auto">
          <a:xfrm>
            <a:off x="6422452" y="2324497"/>
            <a:ext cx="321253" cy="342300"/>
          </a:xfrm>
          <a:custGeom>
            <a:avLst/>
            <a:gdLst>
              <a:gd name="T0" fmla="*/ 60 w 120"/>
              <a:gd name="T1" fmla="*/ 0 h 128"/>
              <a:gd name="T2" fmla="*/ 0 w 120"/>
              <a:gd name="T3" fmla="*/ 60 h 128"/>
              <a:gd name="T4" fmla="*/ 4 w 120"/>
              <a:gd name="T5" fmla="*/ 64 h 128"/>
              <a:gd name="T6" fmla="*/ 56 w 120"/>
              <a:gd name="T7" fmla="*/ 64 h 128"/>
              <a:gd name="T8" fmla="*/ 56 w 120"/>
              <a:gd name="T9" fmla="*/ 111 h 128"/>
              <a:gd name="T10" fmla="*/ 46 w 120"/>
              <a:gd name="T11" fmla="*/ 120 h 128"/>
              <a:gd name="T12" fmla="*/ 36 w 120"/>
              <a:gd name="T13" fmla="*/ 111 h 128"/>
              <a:gd name="T14" fmla="*/ 32 w 120"/>
              <a:gd name="T15" fmla="*/ 107 h 128"/>
              <a:gd name="T16" fmla="*/ 28 w 120"/>
              <a:gd name="T17" fmla="*/ 111 h 128"/>
              <a:gd name="T18" fmla="*/ 46 w 120"/>
              <a:gd name="T19" fmla="*/ 128 h 128"/>
              <a:gd name="T20" fmla="*/ 64 w 120"/>
              <a:gd name="T21" fmla="*/ 111 h 128"/>
              <a:gd name="T22" fmla="*/ 64 w 120"/>
              <a:gd name="T23" fmla="*/ 64 h 128"/>
              <a:gd name="T24" fmla="*/ 116 w 120"/>
              <a:gd name="T25" fmla="*/ 64 h 128"/>
              <a:gd name="T26" fmla="*/ 120 w 120"/>
              <a:gd name="T27" fmla="*/ 60 h 128"/>
              <a:gd name="T28" fmla="*/ 60 w 120"/>
              <a:gd name="T29" fmla="*/ 0 h 128"/>
              <a:gd name="T30" fmla="*/ 8 w 120"/>
              <a:gd name="T31" fmla="*/ 56 h 128"/>
              <a:gd name="T32" fmla="*/ 51 w 120"/>
              <a:gd name="T33" fmla="*/ 9 h 128"/>
              <a:gd name="T34" fmla="*/ 30 w 120"/>
              <a:gd name="T35" fmla="*/ 56 h 128"/>
              <a:gd name="T36" fmla="*/ 8 w 120"/>
              <a:gd name="T37" fmla="*/ 56 h 128"/>
              <a:gd name="T38" fmla="*/ 34 w 120"/>
              <a:gd name="T39" fmla="*/ 56 h 128"/>
              <a:gd name="T40" fmla="*/ 60 w 120"/>
              <a:gd name="T41" fmla="*/ 9 h 128"/>
              <a:gd name="T42" fmla="*/ 86 w 120"/>
              <a:gd name="T43" fmla="*/ 56 h 128"/>
              <a:gd name="T44" fmla="*/ 34 w 120"/>
              <a:gd name="T45" fmla="*/ 56 h 128"/>
              <a:gd name="T46" fmla="*/ 90 w 120"/>
              <a:gd name="T47" fmla="*/ 56 h 128"/>
              <a:gd name="T48" fmla="*/ 69 w 120"/>
              <a:gd name="T49" fmla="*/ 9 h 128"/>
              <a:gd name="T50" fmla="*/ 112 w 120"/>
              <a:gd name="T51" fmla="*/ 56 h 128"/>
              <a:gd name="T52" fmla="*/ 90 w 120"/>
              <a:gd name="T5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0" h="128">
                <a:moveTo>
                  <a:pt x="60" y="0"/>
                </a:moveTo>
                <a:cubicBezTo>
                  <a:pt x="27" y="0"/>
                  <a:pt x="0" y="27"/>
                  <a:pt x="0" y="60"/>
                </a:cubicBezTo>
                <a:cubicBezTo>
                  <a:pt x="0" y="62"/>
                  <a:pt x="2" y="64"/>
                  <a:pt x="4" y="64"/>
                </a:cubicBezTo>
                <a:cubicBezTo>
                  <a:pt x="56" y="64"/>
                  <a:pt x="56" y="64"/>
                  <a:pt x="56" y="64"/>
                </a:cubicBezTo>
                <a:cubicBezTo>
                  <a:pt x="56" y="111"/>
                  <a:pt x="56" y="111"/>
                  <a:pt x="56" y="111"/>
                </a:cubicBezTo>
                <a:cubicBezTo>
                  <a:pt x="56" y="116"/>
                  <a:pt x="51" y="120"/>
                  <a:pt x="46" y="120"/>
                </a:cubicBezTo>
                <a:cubicBezTo>
                  <a:pt x="40" y="120"/>
                  <a:pt x="36" y="116"/>
                  <a:pt x="36" y="111"/>
                </a:cubicBezTo>
                <a:cubicBezTo>
                  <a:pt x="36" y="108"/>
                  <a:pt x="34" y="107"/>
                  <a:pt x="32" y="107"/>
                </a:cubicBezTo>
                <a:cubicBezTo>
                  <a:pt x="30" y="107"/>
                  <a:pt x="28" y="108"/>
                  <a:pt x="28" y="111"/>
                </a:cubicBezTo>
                <a:cubicBezTo>
                  <a:pt x="28" y="120"/>
                  <a:pt x="36" y="128"/>
                  <a:pt x="46" y="128"/>
                </a:cubicBezTo>
                <a:cubicBezTo>
                  <a:pt x="56" y="128"/>
                  <a:pt x="64" y="120"/>
                  <a:pt x="64" y="111"/>
                </a:cubicBezTo>
                <a:cubicBezTo>
                  <a:pt x="64" y="64"/>
                  <a:pt x="64" y="64"/>
                  <a:pt x="64" y="64"/>
                </a:cubicBezTo>
                <a:cubicBezTo>
                  <a:pt x="116" y="64"/>
                  <a:pt x="116" y="64"/>
                  <a:pt x="116" y="64"/>
                </a:cubicBezTo>
                <a:cubicBezTo>
                  <a:pt x="118" y="64"/>
                  <a:pt x="120" y="62"/>
                  <a:pt x="120" y="60"/>
                </a:cubicBezTo>
                <a:cubicBezTo>
                  <a:pt x="120" y="27"/>
                  <a:pt x="93" y="0"/>
                  <a:pt x="60" y="0"/>
                </a:cubicBezTo>
                <a:close/>
                <a:moveTo>
                  <a:pt x="8" y="56"/>
                </a:moveTo>
                <a:cubicBezTo>
                  <a:pt x="10" y="32"/>
                  <a:pt x="28" y="13"/>
                  <a:pt x="51" y="9"/>
                </a:cubicBezTo>
                <a:cubicBezTo>
                  <a:pt x="38" y="17"/>
                  <a:pt x="30" y="35"/>
                  <a:pt x="30" y="56"/>
                </a:cubicBezTo>
                <a:lnTo>
                  <a:pt x="8" y="56"/>
                </a:lnTo>
                <a:close/>
                <a:moveTo>
                  <a:pt x="34" y="56"/>
                </a:moveTo>
                <a:cubicBezTo>
                  <a:pt x="34" y="32"/>
                  <a:pt x="44" y="14"/>
                  <a:pt x="60" y="9"/>
                </a:cubicBezTo>
                <a:cubicBezTo>
                  <a:pt x="76" y="14"/>
                  <a:pt x="86" y="32"/>
                  <a:pt x="86" y="56"/>
                </a:cubicBezTo>
                <a:lnTo>
                  <a:pt x="34" y="56"/>
                </a:lnTo>
                <a:close/>
                <a:moveTo>
                  <a:pt x="90" y="56"/>
                </a:moveTo>
                <a:cubicBezTo>
                  <a:pt x="90" y="35"/>
                  <a:pt x="82" y="17"/>
                  <a:pt x="69" y="9"/>
                </a:cubicBezTo>
                <a:cubicBezTo>
                  <a:pt x="92" y="13"/>
                  <a:pt x="110" y="32"/>
                  <a:pt x="112" y="56"/>
                </a:cubicBezTo>
                <a:lnTo>
                  <a:pt x="90" y="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43" name="Group 142">
            <a:extLst>
              <a:ext uri="{FF2B5EF4-FFF2-40B4-BE49-F238E27FC236}">
                <a16:creationId xmlns="" xmlns:a16="http://schemas.microsoft.com/office/drawing/2014/main" id="{2F63BFB9-AB64-483D-BE46-8F503EAFFB5B}"/>
              </a:ext>
            </a:extLst>
          </p:cNvPr>
          <p:cNvGrpSpPr/>
          <p:nvPr/>
        </p:nvGrpSpPr>
        <p:grpSpPr>
          <a:xfrm>
            <a:off x="2313535" y="1720143"/>
            <a:ext cx="343828" cy="329125"/>
            <a:chOff x="9886950" y="1016001"/>
            <a:chExt cx="482600" cy="461963"/>
          </a:xfrm>
          <a:solidFill>
            <a:schemeClr val="tx1"/>
          </a:solidFill>
        </p:grpSpPr>
        <p:sp>
          <p:nvSpPr>
            <p:cNvPr id="144" name="Freeform 36">
              <a:extLst>
                <a:ext uri="{FF2B5EF4-FFF2-40B4-BE49-F238E27FC236}">
                  <a16:creationId xmlns="" xmlns:a16="http://schemas.microsoft.com/office/drawing/2014/main" id="{E0E17D78-7F85-40F7-8B01-5E1BFA230456}"/>
                </a:ext>
              </a:extLst>
            </p:cNvPr>
            <p:cNvSpPr>
              <a:spLocks noEditPoints="1"/>
            </p:cNvSpPr>
            <p:nvPr/>
          </p:nvSpPr>
          <p:spPr bwMode="auto">
            <a:xfrm>
              <a:off x="9886950" y="1016001"/>
              <a:ext cx="482600" cy="461963"/>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5" name="Freeform 37">
              <a:extLst>
                <a:ext uri="{FF2B5EF4-FFF2-40B4-BE49-F238E27FC236}">
                  <a16:creationId xmlns="" xmlns:a16="http://schemas.microsoft.com/office/drawing/2014/main" id="{DCAECC81-B85E-4031-99C2-7EF11B7CD771}"/>
                </a:ext>
              </a:extLst>
            </p:cNvPr>
            <p:cNvSpPr>
              <a:spLocks noEditPoints="1"/>
            </p:cNvSpPr>
            <p:nvPr/>
          </p:nvSpPr>
          <p:spPr bwMode="auto">
            <a:xfrm>
              <a:off x="9947275" y="1076326"/>
              <a:ext cx="361950" cy="242888"/>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6" name="Freeform 38">
              <a:extLst>
                <a:ext uri="{FF2B5EF4-FFF2-40B4-BE49-F238E27FC236}">
                  <a16:creationId xmlns="" xmlns:a16="http://schemas.microsoft.com/office/drawing/2014/main" id="{71B7A112-58EA-42A3-8C17-D1194C9A27DC}"/>
                </a:ext>
              </a:extLst>
            </p:cNvPr>
            <p:cNvSpPr>
              <a:spLocks noEditPoints="1"/>
            </p:cNvSpPr>
            <p:nvPr/>
          </p:nvSpPr>
          <p:spPr bwMode="auto">
            <a:xfrm>
              <a:off x="10104438" y="1327151"/>
              <a:ext cx="46037"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7" name="Freeform 39">
              <a:extLst>
                <a:ext uri="{FF2B5EF4-FFF2-40B4-BE49-F238E27FC236}">
                  <a16:creationId xmlns="" xmlns:a16="http://schemas.microsoft.com/office/drawing/2014/main" id="{0436B005-5109-4F39-AA8B-D6AFF5CF8633}"/>
                </a:ext>
              </a:extLst>
            </p:cNvPr>
            <p:cNvSpPr>
              <a:spLocks/>
            </p:cNvSpPr>
            <p:nvPr/>
          </p:nvSpPr>
          <p:spPr bwMode="auto">
            <a:xfrm>
              <a:off x="10067925" y="1198563"/>
              <a:ext cx="44450" cy="90488"/>
            </a:xfrm>
            <a:custGeom>
              <a:avLst/>
              <a:gdLst>
                <a:gd name="T0" fmla="*/ 9 w 12"/>
                <a:gd name="T1" fmla="*/ 0 h 24"/>
                <a:gd name="T2" fmla="*/ 3 w 12"/>
                <a:gd name="T3" fmla="*/ 0 h 24"/>
                <a:gd name="T4" fmla="*/ 0 w 12"/>
                <a:gd name="T5" fmla="*/ 3 h 24"/>
                <a:gd name="T6" fmla="*/ 0 w 12"/>
                <a:gd name="T7" fmla="*/ 21 h 24"/>
                <a:gd name="T8" fmla="*/ 3 w 12"/>
                <a:gd name="T9" fmla="*/ 24 h 24"/>
                <a:gd name="T10" fmla="*/ 9 w 12"/>
                <a:gd name="T11" fmla="*/ 24 h 24"/>
                <a:gd name="T12" fmla="*/ 12 w 12"/>
                <a:gd name="T13" fmla="*/ 21 h 24"/>
                <a:gd name="T14" fmla="*/ 12 w 12"/>
                <a:gd name="T15" fmla="*/ 3 h 24"/>
                <a:gd name="T16" fmla="*/ 9 w 12"/>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4">
                  <a:moveTo>
                    <a:pt x="9" y="0"/>
                  </a:moveTo>
                  <a:cubicBezTo>
                    <a:pt x="3" y="0"/>
                    <a:pt x="3" y="0"/>
                    <a:pt x="3" y="0"/>
                  </a:cubicBezTo>
                  <a:cubicBezTo>
                    <a:pt x="1" y="0"/>
                    <a:pt x="0" y="1"/>
                    <a:pt x="0" y="3"/>
                  </a:cubicBezTo>
                  <a:cubicBezTo>
                    <a:pt x="0" y="21"/>
                    <a:pt x="0" y="21"/>
                    <a:pt x="0" y="21"/>
                  </a:cubicBezTo>
                  <a:cubicBezTo>
                    <a:pt x="0" y="22"/>
                    <a:pt x="1" y="24"/>
                    <a:pt x="3" y="24"/>
                  </a:cubicBezTo>
                  <a:cubicBezTo>
                    <a:pt x="9" y="24"/>
                    <a:pt x="9" y="24"/>
                    <a:pt x="9" y="24"/>
                  </a:cubicBezTo>
                  <a:cubicBezTo>
                    <a:pt x="11" y="24"/>
                    <a:pt x="12" y="22"/>
                    <a:pt x="12" y="21"/>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8" name="Freeform 40">
              <a:extLst>
                <a:ext uri="{FF2B5EF4-FFF2-40B4-BE49-F238E27FC236}">
                  <a16:creationId xmlns="" xmlns:a16="http://schemas.microsoft.com/office/drawing/2014/main" id="{A8439998-0651-406E-A4FB-DB498410990D}"/>
                </a:ext>
              </a:extLst>
            </p:cNvPr>
            <p:cNvSpPr>
              <a:spLocks/>
            </p:cNvSpPr>
            <p:nvPr/>
          </p:nvSpPr>
          <p:spPr bwMode="auto">
            <a:xfrm>
              <a:off x="10218738" y="1106488"/>
              <a:ext cx="44450" cy="182563"/>
            </a:xfrm>
            <a:custGeom>
              <a:avLst/>
              <a:gdLst>
                <a:gd name="T0" fmla="*/ 9 w 12"/>
                <a:gd name="T1" fmla="*/ 0 h 48"/>
                <a:gd name="T2" fmla="*/ 3 w 12"/>
                <a:gd name="T3" fmla="*/ 0 h 48"/>
                <a:gd name="T4" fmla="*/ 0 w 12"/>
                <a:gd name="T5" fmla="*/ 3 h 48"/>
                <a:gd name="T6" fmla="*/ 0 w 12"/>
                <a:gd name="T7" fmla="*/ 45 h 48"/>
                <a:gd name="T8" fmla="*/ 3 w 12"/>
                <a:gd name="T9" fmla="*/ 48 h 48"/>
                <a:gd name="T10" fmla="*/ 9 w 12"/>
                <a:gd name="T11" fmla="*/ 48 h 48"/>
                <a:gd name="T12" fmla="*/ 12 w 12"/>
                <a:gd name="T13" fmla="*/ 45 h 48"/>
                <a:gd name="T14" fmla="*/ 12 w 12"/>
                <a:gd name="T15" fmla="*/ 3 h 48"/>
                <a:gd name="T16" fmla="*/ 9 w 12"/>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8">
                  <a:moveTo>
                    <a:pt x="9" y="0"/>
                  </a:moveTo>
                  <a:cubicBezTo>
                    <a:pt x="3" y="0"/>
                    <a:pt x="3" y="0"/>
                    <a:pt x="3" y="0"/>
                  </a:cubicBezTo>
                  <a:cubicBezTo>
                    <a:pt x="1" y="0"/>
                    <a:pt x="0" y="1"/>
                    <a:pt x="0" y="3"/>
                  </a:cubicBezTo>
                  <a:cubicBezTo>
                    <a:pt x="0" y="45"/>
                    <a:pt x="0" y="45"/>
                    <a:pt x="0" y="45"/>
                  </a:cubicBezTo>
                  <a:cubicBezTo>
                    <a:pt x="0" y="47"/>
                    <a:pt x="1" y="48"/>
                    <a:pt x="3" y="48"/>
                  </a:cubicBezTo>
                  <a:cubicBezTo>
                    <a:pt x="9" y="48"/>
                    <a:pt x="9" y="48"/>
                    <a:pt x="9" y="48"/>
                  </a:cubicBezTo>
                  <a:cubicBezTo>
                    <a:pt x="11" y="48"/>
                    <a:pt x="12" y="47"/>
                    <a:pt x="12" y="45"/>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9" name="Freeform 41">
              <a:extLst>
                <a:ext uri="{FF2B5EF4-FFF2-40B4-BE49-F238E27FC236}">
                  <a16:creationId xmlns="" xmlns:a16="http://schemas.microsoft.com/office/drawing/2014/main" id="{548E09B2-A2EE-4CB7-88C3-5DFE9A3D67C5}"/>
                </a:ext>
              </a:extLst>
            </p:cNvPr>
            <p:cNvSpPr>
              <a:spLocks/>
            </p:cNvSpPr>
            <p:nvPr/>
          </p:nvSpPr>
          <p:spPr bwMode="auto">
            <a:xfrm>
              <a:off x="10142538" y="1166813"/>
              <a:ext cx="46037" cy="122238"/>
            </a:xfrm>
            <a:custGeom>
              <a:avLst/>
              <a:gdLst>
                <a:gd name="T0" fmla="*/ 9 w 12"/>
                <a:gd name="T1" fmla="*/ 0 h 32"/>
                <a:gd name="T2" fmla="*/ 3 w 12"/>
                <a:gd name="T3" fmla="*/ 0 h 32"/>
                <a:gd name="T4" fmla="*/ 0 w 12"/>
                <a:gd name="T5" fmla="*/ 3 h 32"/>
                <a:gd name="T6" fmla="*/ 0 w 12"/>
                <a:gd name="T7" fmla="*/ 29 h 32"/>
                <a:gd name="T8" fmla="*/ 3 w 12"/>
                <a:gd name="T9" fmla="*/ 32 h 32"/>
                <a:gd name="T10" fmla="*/ 9 w 12"/>
                <a:gd name="T11" fmla="*/ 32 h 32"/>
                <a:gd name="T12" fmla="*/ 12 w 12"/>
                <a:gd name="T13" fmla="*/ 29 h 32"/>
                <a:gd name="T14" fmla="*/ 12 w 12"/>
                <a:gd name="T15" fmla="*/ 3 h 32"/>
                <a:gd name="T16" fmla="*/ 9 w 12"/>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32">
                  <a:moveTo>
                    <a:pt x="9" y="0"/>
                  </a:moveTo>
                  <a:cubicBezTo>
                    <a:pt x="3" y="0"/>
                    <a:pt x="3" y="0"/>
                    <a:pt x="3" y="0"/>
                  </a:cubicBezTo>
                  <a:cubicBezTo>
                    <a:pt x="1" y="0"/>
                    <a:pt x="0" y="1"/>
                    <a:pt x="0" y="3"/>
                  </a:cubicBezTo>
                  <a:cubicBezTo>
                    <a:pt x="0" y="29"/>
                    <a:pt x="0" y="29"/>
                    <a:pt x="0" y="29"/>
                  </a:cubicBezTo>
                  <a:cubicBezTo>
                    <a:pt x="0" y="31"/>
                    <a:pt x="1" y="32"/>
                    <a:pt x="3" y="32"/>
                  </a:cubicBezTo>
                  <a:cubicBezTo>
                    <a:pt x="9" y="32"/>
                    <a:pt x="9" y="32"/>
                    <a:pt x="9" y="32"/>
                  </a:cubicBezTo>
                  <a:cubicBezTo>
                    <a:pt x="11" y="32"/>
                    <a:pt x="12" y="31"/>
                    <a:pt x="12" y="29"/>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0" name="Freeform 42">
              <a:extLst>
                <a:ext uri="{FF2B5EF4-FFF2-40B4-BE49-F238E27FC236}">
                  <a16:creationId xmlns="" xmlns:a16="http://schemas.microsoft.com/office/drawing/2014/main" id="{015FCC3C-B7DF-4181-9054-533E10DAA2BE}"/>
                </a:ext>
              </a:extLst>
            </p:cNvPr>
            <p:cNvSpPr>
              <a:spLocks/>
            </p:cNvSpPr>
            <p:nvPr/>
          </p:nvSpPr>
          <p:spPr bwMode="auto">
            <a:xfrm>
              <a:off x="9991725" y="1136651"/>
              <a:ext cx="46037" cy="152400"/>
            </a:xfrm>
            <a:custGeom>
              <a:avLst/>
              <a:gdLst>
                <a:gd name="T0" fmla="*/ 9 w 12"/>
                <a:gd name="T1" fmla="*/ 0 h 40"/>
                <a:gd name="T2" fmla="*/ 3 w 12"/>
                <a:gd name="T3" fmla="*/ 0 h 40"/>
                <a:gd name="T4" fmla="*/ 0 w 12"/>
                <a:gd name="T5" fmla="*/ 3 h 40"/>
                <a:gd name="T6" fmla="*/ 0 w 12"/>
                <a:gd name="T7" fmla="*/ 37 h 40"/>
                <a:gd name="T8" fmla="*/ 3 w 12"/>
                <a:gd name="T9" fmla="*/ 40 h 40"/>
                <a:gd name="T10" fmla="*/ 9 w 12"/>
                <a:gd name="T11" fmla="*/ 40 h 40"/>
                <a:gd name="T12" fmla="*/ 12 w 12"/>
                <a:gd name="T13" fmla="*/ 37 h 40"/>
                <a:gd name="T14" fmla="*/ 12 w 12"/>
                <a:gd name="T15" fmla="*/ 3 h 40"/>
                <a:gd name="T16" fmla="*/ 9 w 12"/>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0">
                  <a:moveTo>
                    <a:pt x="9" y="0"/>
                  </a:moveTo>
                  <a:cubicBezTo>
                    <a:pt x="3" y="0"/>
                    <a:pt x="3" y="0"/>
                    <a:pt x="3" y="0"/>
                  </a:cubicBezTo>
                  <a:cubicBezTo>
                    <a:pt x="1" y="0"/>
                    <a:pt x="0" y="1"/>
                    <a:pt x="0" y="3"/>
                  </a:cubicBezTo>
                  <a:cubicBezTo>
                    <a:pt x="0" y="37"/>
                    <a:pt x="0" y="37"/>
                    <a:pt x="0" y="37"/>
                  </a:cubicBezTo>
                  <a:cubicBezTo>
                    <a:pt x="0" y="39"/>
                    <a:pt x="1" y="40"/>
                    <a:pt x="3" y="40"/>
                  </a:cubicBezTo>
                  <a:cubicBezTo>
                    <a:pt x="9" y="40"/>
                    <a:pt x="9" y="40"/>
                    <a:pt x="9" y="40"/>
                  </a:cubicBezTo>
                  <a:cubicBezTo>
                    <a:pt x="11" y="40"/>
                    <a:pt x="12" y="39"/>
                    <a:pt x="12" y="37"/>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51" name="Group 150">
            <a:extLst>
              <a:ext uri="{FF2B5EF4-FFF2-40B4-BE49-F238E27FC236}">
                <a16:creationId xmlns="" xmlns:a16="http://schemas.microsoft.com/office/drawing/2014/main" id="{D287E047-E511-40A9-84D4-A544A0B8BB40}"/>
              </a:ext>
            </a:extLst>
          </p:cNvPr>
          <p:cNvGrpSpPr/>
          <p:nvPr/>
        </p:nvGrpSpPr>
        <p:grpSpPr>
          <a:xfrm>
            <a:off x="2302358" y="1032391"/>
            <a:ext cx="366181" cy="364923"/>
            <a:chOff x="8310563" y="882650"/>
            <a:chExt cx="461962" cy="460375"/>
          </a:xfrm>
          <a:solidFill>
            <a:schemeClr val="tx1"/>
          </a:solidFill>
        </p:grpSpPr>
        <p:sp>
          <p:nvSpPr>
            <p:cNvPr id="152" name="Freeform 46">
              <a:extLst>
                <a:ext uri="{FF2B5EF4-FFF2-40B4-BE49-F238E27FC236}">
                  <a16:creationId xmlns="" xmlns:a16="http://schemas.microsoft.com/office/drawing/2014/main" id="{EF8D6C67-BF56-4F43-A771-9D037D040D2F}"/>
                </a:ext>
              </a:extLst>
            </p:cNvPr>
            <p:cNvSpPr>
              <a:spLocks noEditPoints="1"/>
            </p:cNvSpPr>
            <p:nvPr/>
          </p:nvSpPr>
          <p:spPr bwMode="auto">
            <a:xfrm>
              <a:off x="8434388" y="1004888"/>
              <a:ext cx="214312" cy="214313"/>
            </a:xfrm>
            <a:custGeom>
              <a:avLst/>
              <a:gdLst>
                <a:gd name="T0" fmla="*/ 28 w 56"/>
                <a:gd name="T1" fmla="*/ 8 h 56"/>
                <a:gd name="T2" fmla="*/ 48 w 56"/>
                <a:gd name="T3" fmla="*/ 28 h 56"/>
                <a:gd name="T4" fmla="*/ 28 w 56"/>
                <a:gd name="T5" fmla="*/ 48 h 56"/>
                <a:gd name="T6" fmla="*/ 8 w 56"/>
                <a:gd name="T7" fmla="*/ 28 h 56"/>
                <a:gd name="T8" fmla="*/ 28 w 56"/>
                <a:gd name="T9" fmla="*/ 8 h 56"/>
                <a:gd name="T10" fmla="*/ 28 w 56"/>
                <a:gd name="T11" fmla="*/ 0 h 56"/>
                <a:gd name="T12" fmla="*/ 0 w 56"/>
                <a:gd name="T13" fmla="*/ 28 h 56"/>
                <a:gd name="T14" fmla="*/ 28 w 56"/>
                <a:gd name="T15" fmla="*/ 56 h 56"/>
                <a:gd name="T16" fmla="*/ 56 w 56"/>
                <a:gd name="T17" fmla="*/ 28 h 56"/>
                <a:gd name="T18" fmla="*/ 28 w 56"/>
                <a:gd name="T1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8"/>
                  </a:moveTo>
                  <a:cubicBezTo>
                    <a:pt x="39" y="8"/>
                    <a:pt x="48" y="17"/>
                    <a:pt x="48" y="28"/>
                  </a:cubicBezTo>
                  <a:cubicBezTo>
                    <a:pt x="48" y="39"/>
                    <a:pt x="39" y="48"/>
                    <a:pt x="28" y="48"/>
                  </a:cubicBezTo>
                  <a:cubicBezTo>
                    <a:pt x="17" y="48"/>
                    <a:pt x="8" y="39"/>
                    <a:pt x="8" y="28"/>
                  </a:cubicBezTo>
                  <a:cubicBezTo>
                    <a:pt x="8" y="17"/>
                    <a:pt x="17" y="8"/>
                    <a:pt x="28" y="8"/>
                  </a:cubicBezTo>
                  <a:moveTo>
                    <a:pt x="28" y="0"/>
                  </a:moveTo>
                  <a:cubicBezTo>
                    <a:pt x="13" y="0"/>
                    <a:pt x="0" y="13"/>
                    <a:pt x="0" y="28"/>
                  </a:cubicBezTo>
                  <a:cubicBezTo>
                    <a:pt x="0" y="43"/>
                    <a:pt x="13" y="56"/>
                    <a:pt x="28" y="56"/>
                  </a:cubicBezTo>
                  <a:cubicBezTo>
                    <a:pt x="43" y="56"/>
                    <a:pt x="56" y="43"/>
                    <a:pt x="56" y="28"/>
                  </a:cubicBezTo>
                  <a:cubicBezTo>
                    <a:pt x="56" y="13"/>
                    <a:pt x="43" y="0"/>
                    <a:pt x="2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3" name="Freeform 47">
              <a:extLst>
                <a:ext uri="{FF2B5EF4-FFF2-40B4-BE49-F238E27FC236}">
                  <a16:creationId xmlns="" xmlns:a16="http://schemas.microsoft.com/office/drawing/2014/main" id="{FAFF78C9-2329-4D41-BF84-35599C18BDFB}"/>
                </a:ext>
              </a:extLst>
            </p:cNvPr>
            <p:cNvSpPr>
              <a:spLocks noEditPoints="1"/>
            </p:cNvSpPr>
            <p:nvPr/>
          </p:nvSpPr>
          <p:spPr bwMode="auto">
            <a:xfrm>
              <a:off x="8526463" y="882650"/>
              <a:ext cx="30162" cy="460375"/>
            </a:xfrm>
            <a:custGeom>
              <a:avLst/>
              <a:gdLst>
                <a:gd name="T0" fmla="*/ 4 w 8"/>
                <a:gd name="T1" fmla="*/ 0 h 120"/>
                <a:gd name="T2" fmla="*/ 0 w 8"/>
                <a:gd name="T3" fmla="*/ 5 h 120"/>
                <a:gd name="T4" fmla="*/ 0 w 8"/>
                <a:gd name="T5" fmla="*/ 19 h 120"/>
                <a:gd name="T6" fmla="*/ 4 w 8"/>
                <a:gd name="T7" fmla="*/ 24 h 120"/>
                <a:gd name="T8" fmla="*/ 8 w 8"/>
                <a:gd name="T9" fmla="*/ 19 h 120"/>
                <a:gd name="T10" fmla="*/ 8 w 8"/>
                <a:gd name="T11" fmla="*/ 5 h 120"/>
                <a:gd name="T12" fmla="*/ 4 w 8"/>
                <a:gd name="T13" fmla="*/ 0 h 120"/>
                <a:gd name="T14" fmla="*/ 4 w 8"/>
                <a:gd name="T15" fmla="*/ 96 h 120"/>
                <a:gd name="T16" fmla="*/ 0 w 8"/>
                <a:gd name="T17" fmla="*/ 101 h 120"/>
                <a:gd name="T18" fmla="*/ 0 w 8"/>
                <a:gd name="T19" fmla="*/ 115 h 120"/>
                <a:gd name="T20" fmla="*/ 4 w 8"/>
                <a:gd name="T21" fmla="*/ 120 h 120"/>
                <a:gd name="T22" fmla="*/ 8 w 8"/>
                <a:gd name="T23" fmla="*/ 115 h 120"/>
                <a:gd name="T24" fmla="*/ 8 w 8"/>
                <a:gd name="T25" fmla="*/ 101 h 120"/>
                <a:gd name="T26" fmla="*/ 4 w 8"/>
                <a:gd name="T27" fmla="*/ 9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20">
                  <a:moveTo>
                    <a:pt x="4" y="0"/>
                  </a:moveTo>
                  <a:cubicBezTo>
                    <a:pt x="2" y="0"/>
                    <a:pt x="0" y="2"/>
                    <a:pt x="0" y="5"/>
                  </a:cubicBezTo>
                  <a:cubicBezTo>
                    <a:pt x="0" y="19"/>
                    <a:pt x="0" y="19"/>
                    <a:pt x="0" y="19"/>
                  </a:cubicBezTo>
                  <a:cubicBezTo>
                    <a:pt x="0" y="22"/>
                    <a:pt x="2" y="24"/>
                    <a:pt x="4" y="24"/>
                  </a:cubicBezTo>
                  <a:cubicBezTo>
                    <a:pt x="6" y="24"/>
                    <a:pt x="8" y="22"/>
                    <a:pt x="8" y="19"/>
                  </a:cubicBezTo>
                  <a:cubicBezTo>
                    <a:pt x="8" y="5"/>
                    <a:pt x="8" y="5"/>
                    <a:pt x="8" y="5"/>
                  </a:cubicBezTo>
                  <a:cubicBezTo>
                    <a:pt x="8" y="2"/>
                    <a:pt x="6" y="0"/>
                    <a:pt x="4" y="0"/>
                  </a:cubicBezTo>
                  <a:close/>
                  <a:moveTo>
                    <a:pt x="4" y="96"/>
                  </a:moveTo>
                  <a:cubicBezTo>
                    <a:pt x="2" y="96"/>
                    <a:pt x="0" y="98"/>
                    <a:pt x="0" y="101"/>
                  </a:cubicBezTo>
                  <a:cubicBezTo>
                    <a:pt x="0" y="115"/>
                    <a:pt x="0" y="115"/>
                    <a:pt x="0" y="115"/>
                  </a:cubicBezTo>
                  <a:cubicBezTo>
                    <a:pt x="0" y="118"/>
                    <a:pt x="2" y="120"/>
                    <a:pt x="4" y="120"/>
                  </a:cubicBezTo>
                  <a:cubicBezTo>
                    <a:pt x="6" y="120"/>
                    <a:pt x="8" y="118"/>
                    <a:pt x="8" y="115"/>
                  </a:cubicBezTo>
                  <a:cubicBezTo>
                    <a:pt x="8" y="101"/>
                    <a:pt x="8" y="101"/>
                    <a:pt x="8" y="101"/>
                  </a:cubicBezTo>
                  <a:cubicBezTo>
                    <a:pt x="8" y="98"/>
                    <a:pt x="6" y="96"/>
                    <a:pt x="4" y="9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4" name="Freeform 48">
              <a:extLst>
                <a:ext uri="{FF2B5EF4-FFF2-40B4-BE49-F238E27FC236}">
                  <a16:creationId xmlns="" xmlns:a16="http://schemas.microsoft.com/office/drawing/2014/main" id="{93069E36-1135-4A66-A6F8-FB75514AFBF6}"/>
                </a:ext>
              </a:extLst>
            </p:cNvPr>
            <p:cNvSpPr>
              <a:spLocks noEditPoints="1"/>
            </p:cNvSpPr>
            <p:nvPr/>
          </p:nvSpPr>
          <p:spPr bwMode="auto">
            <a:xfrm>
              <a:off x="8310563" y="1096963"/>
              <a:ext cx="461962" cy="30163"/>
            </a:xfrm>
            <a:custGeom>
              <a:avLst/>
              <a:gdLst>
                <a:gd name="T0" fmla="*/ 115 w 120"/>
                <a:gd name="T1" fmla="*/ 0 h 8"/>
                <a:gd name="T2" fmla="*/ 101 w 120"/>
                <a:gd name="T3" fmla="*/ 0 h 8"/>
                <a:gd name="T4" fmla="*/ 96 w 120"/>
                <a:gd name="T5" fmla="*/ 4 h 8"/>
                <a:gd name="T6" fmla="*/ 101 w 120"/>
                <a:gd name="T7" fmla="*/ 8 h 8"/>
                <a:gd name="T8" fmla="*/ 115 w 120"/>
                <a:gd name="T9" fmla="*/ 8 h 8"/>
                <a:gd name="T10" fmla="*/ 120 w 120"/>
                <a:gd name="T11" fmla="*/ 4 h 8"/>
                <a:gd name="T12" fmla="*/ 115 w 120"/>
                <a:gd name="T13" fmla="*/ 0 h 8"/>
                <a:gd name="T14" fmla="*/ 19 w 120"/>
                <a:gd name="T15" fmla="*/ 0 h 8"/>
                <a:gd name="T16" fmla="*/ 5 w 120"/>
                <a:gd name="T17" fmla="*/ 0 h 8"/>
                <a:gd name="T18" fmla="*/ 0 w 120"/>
                <a:gd name="T19" fmla="*/ 4 h 8"/>
                <a:gd name="T20" fmla="*/ 5 w 120"/>
                <a:gd name="T21" fmla="*/ 8 h 8"/>
                <a:gd name="T22" fmla="*/ 19 w 120"/>
                <a:gd name="T23" fmla="*/ 8 h 8"/>
                <a:gd name="T24" fmla="*/ 24 w 120"/>
                <a:gd name="T25" fmla="*/ 4 h 8"/>
                <a:gd name="T26" fmla="*/ 19 w 120"/>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8">
                  <a:moveTo>
                    <a:pt x="115" y="0"/>
                  </a:moveTo>
                  <a:cubicBezTo>
                    <a:pt x="101" y="0"/>
                    <a:pt x="101" y="0"/>
                    <a:pt x="101" y="0"/>
                  </a:cubicBezTo>
                  <a:cubicBezTo>
                    <a:pt x="98" y="0"/>
                    <a:pt x="96" y="2"/>
                    <a:pt x="96" y="4"/>
                  </a:cubicBezTo>
                  <a:cubicBezTo>
                    <a:pt x="96" y="6"/>
                    <a:pt x="98" y="8"/>
                    <a:pt x="101" y="8"/>
                  </a:cubicBezTo>
                  <a:cubicBezTo>
                    <a:pt x="115" y="8"/>
                    <a:pt x="115" y="8"/>
                    <a:pt x="115" y="8"/>
                  </a:cubicBezTo>
                  <a:cubicBezTo>
                    <a:pt x="118" y="8"/>
                    <a:pt x="120" y="6"/>
                    <a:pt x="120" y="4"/>
                  </a:cubicBezTo>
                  <a:cubicBezTo>
                    <a:pt x="120" y="2"/>
                    <a:pt x="118" y="0"/>
                    <a:pt x="115" y="0"/>
                  </a:cubicBezTo>
                  <a:close/>
                  <a:moveTo>
                    <a:pt x="19" y="0"/>
                  </a:moveTo>
                  <a:cubicBezTo>
                    <a:pt x="5" y="0"/>
                    <a:pt x="5" y="0"/>
                    <a:pt x="5" y="0"/>
                  </a:cubicBezTo>
                  <a:cubicBezTo>
                    <a:pt x="2" y="0"/>
                    <a:pt x="0" y="2"/>
                    <a:pt x="0" y="4"/>
                  </a:cubicBezTo>
                  <a:cubicBezTo>
                    <a:pt x="0" y="6"/>
                    <a:pt x="2" y="8"/>
                    <a:pt x="5" y="8"/>
                  </a:cubicBezTo>
                  <a:cubicBezTo>
                    <a:pt x="19" y="8"/>
                    <a:pt x="19" y="8"/>
                    <a:pt x="19" y="8"/>
                  </a:cubicBezTo>
                  <a:cubicBezTo>
                    <a:pt x="22" y="8"/>
                    <a:pt x="24" y="6"/>
                    <a:pt x="24" y="4"/>
                  </a:cubicBezTo>
                  <a:cubicBezTo>
                    <a:pt x="24" y="2"/>
                    <a:pt x="22" y="0"/>
                    <a:pt x="1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5" name="Freeform 49">
              <a:extLst>
                <a:ext uri="{FF2B5EF4-FFF2-40B4-BE49-F238E27FC236}">
                  <a16:creationId xmlns="" xmlns:a16="http://schemas.microsoft.com/office/drawing/2014/main" id="{522DBA5B-2389-47D6-8636-848C534168FD}"/>
                </a:ext>
              </a:extLst>
            </p:cNvPr>
            <p:cNvSpPr>
              <a:spLocks noEditPoints="1"/>
            </p:cNvSpPr>
            <p:nvPr/>
          </p:nvSpPr>
          <p:spPr bwMode="auto">
            <a:xfrm>
              <a:off x="8372475" y="942975"/>
              <a:ext cx="338137" cy="338138"/>
            </a:xfrm>
            <a:custGeom>
              <a:avLst/>
              <a:gdLst>
                <a:gd name="T0" fmla="*/ 86 w 88"/>
                <a:gd name="T1" fmla="*/ 2 h 88"/>
                <a:gd name="T2" fmla="*/ 80 w 88"/>
                <a:gd name="T3" fmla="*/ 2 h 88"/>
                <a:gd name="T4" fmla="*/ 70 w 88"/>
                <a:gd name="T5" fmla="*/ 12 h 88"/>
                <a:gd name="T6" fmla="*/ 69 w 88"/>
                <a:gd name="T7" fmla="*/ 19 h 88"/>
                <a:gd name="T8" fmla="*/ 76 w 88"/>
                <a:gd name="T9" fmla="*/ 18 h 88"/>
                <a:gd name="T10" fmla="*/ 86 w 88"/>
                <a:gd name="T11" fmla="*/ 8 h 88"/>
                <a:gd name="T12" fmla="*/ 86 w 88"/>
                <a:gd name="T13" fmla="*/ 2 h 88"/>
                <a:gd name="T14" fmla="*/ 12 w 88"/>
                <a:gd name="T15" fmla="*/ 70 h 88"/>
                <a:gd name="T16" fmla="*/ 2 w 88"/>
                <a:gd name="T17" fmla="*/ 80 h 88"/>
                <a:gd name="T18" fmla="*/ 2 w 88"/>
                <a:gd name="T19" fmla="*/ 86 h 88"/>
                <a:gd name="T20" fmla="*/ 8 w 88"/>
                <a:gd name="T21" fmla="*/ 86 h 88"/>
                <a:gd name="T22" fmla="*/ 18 w 88"/>
                <a:gd name="T23" fmla="*/ 76 h 88"/>
                <a:gd name="T24" fmla="*/ 19 w 88"/>
                <a:gd name="T25" fmla="*/ 69 h 88"/>
                <a:gd name="T26" fmla="*/ 12 w 88"/>
                <a:gd name="T2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88">
                  <a:moveTo>
                    <a:pt x="86" y="2"/>
                  </a:moveTo>
                  <a:cubicBezTo>
                    <a:pt x="85" y="0"/>
                    <a:pt x="82" y="0"/>
                    <a:pt x="80" y="2"/>
                  </a:cubicBezTo>
                  <a:cubicBezTo>
                    <a:pt x="70" y="12"/>
                    <a:pt x="70" y="12"/>
                    <a:pt x="70" y="12"/>
                  </a:cubicBezTo>
                  <a:cubicBezTo>
                    <a:pt x="68" y="14"/>
                    <a:pt x="68" y="17"/>
                    <a:pt x="69" y="19"/>
                  </a:cubicBezTo>
                  <a:cubicBezTo>
                    <a:pt x="71" y="20"/>
                    <a:pt x="74" y="20"/>
                    <a:pt x="76" y="18"/>
                  </a:cubicBezTo>
                  <a:cubicBezTo>
                    <a:pt x="86" y="8"/>
                    <a:pt x="86" y="8"/>
                    <a:pt x="86" y="8"/>
                  </a:cubicBezTo>
                  <a:cubicBezTo>
                    <a:pt x="88" y="6"/>
                    <a:pt x="88" y="3"/>
                    <a:pt x="86" y="2"/>
                  </a:cubicBezTo>
                  <a:close/>
                  <a:moveTo>
                    <a:pt x="12" y="70"/>
                  </a:moveTo>
                  <a:cubicBezTo>
                    <a:pt x="2" y="80"/>
                    <a:pt x="2" y="80"/>
                    <a:pt x="2" y="80"/>
                  </a:cubicBezTo>
                  <a:cubicBezTo>
                    <a:pt x="0" y="82"/>
                    <a:pt x="0" y="85"/>
                    <a:pt x="2" y="86"/>
                  </a:cubicBezTo>
                  <a:cubicBezTo>
                    <a:pt x="3" y="88"/>
                    <a:pt x="6" y="88"/>
                    <a:pt x="8" y="86"/>
                  </a:cubicBezTo>
                  <a:cubicBezTo>
                    <a:pt x="18" y="76"/>
                    <a:pt x="18" y="76"/>
                    <a:pt x="18" y="76"/>
                  </a:cubicBezTo>
                  <a:cubicBezTo>
                    <a:pt x="20" y="74"/>
                    <a:pt x="20" y="71"/>
                    <a:pt x="19" y="69"/>
                  </a:cubicBezTo>
                  <a:cubicBezTo>
                    <a:pt x="17" y="68"/>
                    <a:pt x="14" y="68"/>
                    <a:pt x="12" y="7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6" name="Freeform 50">
              <a:extLst>
                <a:ext uri="{FF2B5EF4-FFF2-40B4-BE49-F238E27FC236}">
                  <a16:creationId xmlns="" xmlns:a16="http://schemas.microsoft.com/office/drawing/2014/main" id="{94AF6294-33A6-4EBF-9CD4-D3207F2859A8}"/>
                </a:ext>
              </a:extLst>
            </p:cNvPr>
            <p:cNvSpPr>
              <a:spLocks noEditPoints="1"/>
            </p:cNvSpPr>
            <p:nvPr/>
          </p:nvSpPr>
          <p:spPr bwMode="auto">
            <a:xfrm>
              <a:off x="8372475" y="942975"/>
              <a:ext cx="338137" cy="338138"/>
            </a:xfrm>
            <a:custGeom>
              <a:avLst/>
              <a:gdLst>
                <a:gd name="T0" fmla="*/ 86 w 88"/>
                <a:gd name="T1" fmla="*/ 80 h 88"/>
                <a:gd name="T2" fmla="*/ 76 w 88"/>
                <a:gd name="T3" fmla="*/ 70 h 88"/>
                <a:gd name="T4" fmla="*/ 69 w 88"/>
                <a:gd name="T5" fmla="*/ 69 h 88"/>
                <a:gd name="T6" fmla="*/ 70 w 88"/>
                <a:gd name="T7" fmla="*/ 76 h 88"/>
                <a:gd name="T8" fmla="*/ 80 w 88"/>
                <a:gd name="T9" fmla="*/ 86 h 88"/>
                <a:gd name="T10" fmla="*/ 86 w 88"/>
                <a:gd name="T11" fmla="*/ 86 h 88"/>
                <a:gd name="T12" fmla="*/ 86 w 88"/>
                <a:gd name="T13" fmla="*/ 80 h 88"/>
                <a:gd name="T14" fmla="*/ 8 w 88"/>
                <a:gd name="T15" fmla="*/ 2 h 88"/>
                <a:gd name="T16" fmla="*/ 2 w 88"/>
                <a:gd name="T17" fmla="*/ 2 h 88"/>
                <a:gd name="T18" fmla="*/ 2 w 88"/>
                <a:gd name="T19" fmla="*/ 8 h 88"/>
                <a:gd name="T20" fmla="*/ 12 w 88"/>
                <a:gd name="T21" fmla="*/ 18 h 88"/>
                <a:gd name="T22" fmla="*/ 19 w 88"/>
                <a:gd name="T23" fmla="*/ 19 h 88"/>
                <a:gd name="T24" fmla="*/ 18 w 88"/>
                <a:gd name="T25" fmla="*/ 12 h 88"/>
                <a:gd name="T26" fmla="*/ 8 w 88"/>
                <a:gd name="T27" fmla="*/ 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88">
                  <a:moveTo>
                    <a:pt x="86" y="80"/>
                  </a:moveTo>
                  <a:cubicBezTo>
                    <a:pt x="76" y="70"/>
                    <a:pt x="76" y="70"/>
                    <a:pt x="76" y="70"/>
                  </a:cubicBezTo>
                  <a:cubicBezTo>
                    <a:pt x="74" y="68"/>
                    <a:pt x="71" y="68"/>
                    <a:pt x="69" y="69"/>
                  </a:cubicBezTo>
                  <a:cubicBezTo>
                    <a:pt x="68" y="71"/>
                    <a:pt x="68" y="74"/>
                    <a:pt x="70" y="76"/>
                  </a:cubicBezTo>
                  <a:cubicBezTo>
                    <a:pt x="80" y="86"/>
                    <a:pt x="80" y="86"/>
                    <a:pt x="80" y="86"/>
                  </a:cubicBezTo>
                  <a:cubicBezTo>
                    <a:pt x="82" y="88"/>
                    <a:pt x="85" y="88"/>
                    <a:pt x="86" y="86"/>
                  </a:cubicBezTo>
                  <a:cubicBezTo>
                    <a:pt x="88" y="85"/>
                    <a:pt x="88" y="82"/>
                    <a:pt x="86" y="80"/>
                  </a:cubicBezTo>
                  <a:close/>
                  <a:moveTo>
                    <a:pt x="8" y="2"/>
                  </a:moveTo>
                  <a:cubicBezTo>
                    <a:pt x="6" y="0"/>
                    <a:pt x="3" y="0"/>
                    <a:pt x="2" y="2"/>
                  </a:cubicBezTo>
                  <a:cubicBezTo>
                    <a:pt x="0" y="3"/>
                    <a:pt x="0" y="6"/>
                    <a:pt x="2" y="8"/>
                  </a:cubicBezTo>
                  <a:cubicBezTo>
                    <a:pt x="12" y="18"/>
                    <a:pt x="12" y="18"/>
                    <a:pt x="12" y="18"/>
                  </a:cubicBezTo>
                  <a:cubicBezTo>
                    <a:pt x="14" y="20"/>
                    <a:pt x="17" y="20"/>
                    <a:pt x="19" y="19"/>
                  </a:cubicBezTo>
                  <a:cubicBezTo>
                    <a:pt x="20" y="17"/>
                    <a:pt x="20" y="14"/>
                    <a:pt x="18" y="12"/>
                  </a:cubicBezTo>
                  <a:lnTo>
                    <a:pt x="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57" name="Group 156">
            <a:extLst>
              <a:ext uri="{FF2B5EF4-FFF2-40B4-BE49-F238E27FC236}">
                <a16:creationId xmlns="" xmlns:a16="http://schemas.microsoft.com/office/drawing/2014/main" id="{E2CF6AE8-D857-4FF9-A0EB-E64711BEDF18}"/>
              </a:ext>
            </a:extLst>
          </p:cNvPr>
          <p:cNvGrpSpPr/>
          <p:nvPr/>
        </p:nvGrpSpPr>
        <p:grpSpPr>
          <a:xfrm>
            <a:off x="1539942" y="2347149"/>
            <a:ext cx="403772" cy="296996"/>
            <a:chOff x="5775325" y="3484563"/>
            <a:chExt cx="714376" cy="525462"/>
          </a:xfrm>
          <a:solidFill>
            <a:schemeClr val="tx1"/>
          </a:solidFill>
        </p:grpSpPr>
        <p:sp>
          <p:nvSpPr>
            <p:cNvPr id="158" name="Freeform 5">
              <a:extLst>
                <a:ext uri="{FF2B5EF4-FFF2-40B4-BE49-F238E27FC236}">
                  <a16:creationId xmlns="" xmlns:a16="http://schemas.microsoft.com/office/drawing/2014/main" id="{3838055E-5F69-4E5D-BEF8-5AC4A3E8E93F}"/>
                </a:ext>
              </a:extLst>
            </p:cNvPr>
            <p:cNvSpPr>
              <a:spLocks/>
            </p:cNvSpPr>
            <p:nvPr/>
          </p:nvSpPr>
          <p:spPr bwMode="auto">
            <a:xfrm>
              <a:off x="5775325" y="3662363"/>
              <a:ext cx="350838" cy="314325"/>
            </a:xfrm>
            <a:custGeom>
              <a:avLst/>
              <a:gdLst>
                <a:gd name="T0" fmla="*/ 0 w 52"/>
                <a:gd name="T1" fmla="*/ 3 h 46"/>
                <a:gd name="T2" fmla="*/ 13 w 52"/>
                <a:gd name="T3" fmla="*/ 12 h 46"/>
                <a:gd name="T4" fmla="*/ 23 w 52"/>
                <a:gd name="T5" fmla="*/ 34 h 46"/>
                <a:gd name="T6" fmla="*/ 42 w 52"/>
                <a:gd name="T7" fmla="*/ 45 h 46"/>
                <a:gd name="T8" fmla="*/ 27 w 52"/>
                <a:gd name="T9" fmla="*/ 17 h 46"/>
                <a:gd name="T10" fmla="*/ 45 w 52"/>
                <a:gd name="T11" fmla="*/ 44 h 46"/>
                <a:gd name="T12" fmla="*/ 50 w 52"/>
                <a:gd name="T13" fmla="*/ 29 h 46"/>
                <a:gd name="T14" fmla="*/ 0 w 52"/>
                <a:gd name="T15" fmla="*/ 3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46">
                  <a:moveTo>
                    <a:pt x="0" y="3"/>
                  </a:moveTo>
                  <a:cubicBezTo>
                    <a:pt x="6" y="5"/>
                    <a:pt x="10" y="7"/>
                    <a:pt x="13" y="12"/>
                  </a:cubicBezTo>
                  <a:cubicBezTo>
                    <a:pt x="18" y="20"/>
                    <a:pt x="19" y="26"/>
                    <a:pt x="23" y="34"/>
                  </a:cubicBezTo>
                  <a:cubicBezTo>
                    <a:pt x="28" y="44"/>
                    <a:pt x="38" y="46"/>
                    <a:pt x="42" y="45"/>
                  </a:cubicBezTo>
                  <a:cubicBezTo>
                    <a:pt x="42" y="36"/>
                    <a:pt x="36" y="24"/>
                    <a:pt x="27" y="17"/>
                  </a:cubicBezTo>
                  <a:cubicBezTo>
                    <a:pt x="38" y="24"/>
                    <a:pt x="44" y="33"/>
                    <a:pt x="45" y="44"/>
                  </a:cubicBezTo>
                  <a:cubicBezTo>
                    <a:pt x="45" y="44"/>
                    <a:pt x="52" y="39"/>
                    <a:pt x="50" y="29"/>
                  </a:cubicBezTo>
                  <a:cubicBezTo>
                    <a:pt x="46" y="5"/>
                    <a:pt x="18" y="0"/>
                    <a:pt x="0"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9" name="Freeform 6">
              <a:extLst>
                <a:ext uri="{FF2B5EF4-FFF2-40B4-BE49-F238E27FC236}">
                  <a16:creationId xmlns="" xmlns:a16="http://schemas.microsoft.com/office/drawing/2014/main" id="{1A27459F-D66E-4EA8-82FF-6979B96FEE76}"/>
                </a:ext>
              </a:extLst>
            </p:cNvPr>
            <p:cNvSpPr>
              <a:spLocks/>
            </p:cNvSpPr>
            <p:nvPr/>
          </p:nvSpPr>
          <p:spPr bwMode="auto">
            <a:xfrm>
              <a:off x="6072188" y="3484563"/>
              <a:ext cx="417513" cy="525462"/>
            </a:xfrm>
            <a:custGeom>
              <a:avLst/>
              <a:gdLst>
                <a:gd name="T0" fmla="*/ 0 w 62"/>
                <a:gd name="T1" fmla="*/ 38 h 77"/>
                <a:gd name="T2" fmla="*/ 8 w 62"/>
                <a:gd name="T3" fmla="*/ 56 h 77"/>
                <a:gd name="T4" fmla="*/ 5 w 62"/>
                <a:gd name="T5" fmla="*/ 70 h 77"/>
                <a:gd name="T6" fmla="*/ 10 w 62"/>
                <a:gd name="T7" fmla="*/ 74 h 77"/>
                <a:gd name="T8" fmla="*/ 29 w 62"/>
                <a:gd name="T9" fmla="*/ 29 h 77"/>
                <a:gd name="T10" fmla="*/ 13 w 62"/>
                <a:gd name="T11" fmla="*/ 75 h 77"/>
                <a:gd name="T12" fmla="*/ 39 w 62"/>
                <a:gd name="T13" fmla="*/ 52 h 77"/>
                <a:gd name="T14" fmla="*/ 46 w 62"/>
                <a:gd name="T15" fmla="*/ 18 h 77"/>
                <a:gd name="T16" fmla="*/ 62 w 62"/>
                <a:gd name="T17" fmla="*/ 0 h 77"/>
                <a:gd name="T18" fmla="*/ 0 w 62"/>
                <a:gd name="T19"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77">
                  <a:moveTo>
                    <a:pt x="0" y="38"/>
                  </a:moveTo>
                  <a:cubicBezTo>
                    <a:pt x="5" y="43"/>
                    <a:pt x="7" y="48"/>
                    <a:pt x="8" y="56"/>
                  </a:cubicBezTo>
                  <a:cubicBezTo>
                    <a:pt x="9" y="61"/>
                    <a:pt x="7" y="66"/>
                    <a:pt x="5" y="70"/>
                  </a:cubicBezTo>
                  <a:cubicBezTo>
                    <a:pt x="6" y="73"/>
                    <a:pt x="10" y="74"/>
                    <a:pt x="10" y="74"/>
                  </a:cubicBezTo>
                  <a:cubicBezTo>
                    <a:pt x="11" y="56"/>
                    <a:pt x="14" y="42"/>
                    <a:pt x="29" y="29"/>
                  </a:cubicBezTo>
                  <a:cubicBezTo>
                    <a:pt x="17" y="42"/>
                    <a:pt x="12" y="62"/>
                    <a:pt x="13" y="75"/>
                  </a:cubicBezTo>
                  <a:cubicBezTo>
                    <a:pt x="21" y="77"/>
                    <a:pt x="35" y="69"/>
                    <a:pt x="39" y="52"/>
                  </a:cubicBezTo>
                  <a:cubicBezTo>
                    <a:pt x="43" y="39"/>
                    <a:pt x="41" y="30"/>
                    <a:pt x="46" y="18"/>
                  </a:cubicBezTo>
                  <a:cubicBezTo>
                    <a:pt x="50" y="9"/>
                    <a:pt x="55" y="5"/>
                    <a:pt x="62" y="0"/>
                  </a:cubicBezTo>
                  <a:cubicBezTo>
                    <a:pt x="40" y="1"/>
                    <a:pt x="8" y="13"/>
                    <a:pt x="0" y="3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60" name="Freeform 47">
            <a:extLst>
              <a:ext uri="{FF2B5EF4-FFF2-40B4-BE49-F238E27FC236}">
                <a16:creationId xmlns="" xmlns:a16="http://schemas.microsoft.com/office/drawing/2014/main" id="{B39093E6-E16F-4CDC-B3FA-36261E3900E9}"/>
              </a:ext>
            </a:extLst>
          </p:cNvPr>
          <p:cNvSpPr>
            <a:spLocks noEditPoints="1"/>
          </p:cNvSpPr>
          <p:nvPr/>
        </p:nvSpPr>
        <p:spPr bwMode="auto">
          <a:xfrm>
            <a:off x="5619988" y="3627965"/>
            <a:ext cx="317085" cy="31708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1" name="Group 160">
            <a:extLst>
              <a:ext uri="{FF2B5EF4-FFF2-40B4-BE49-F238E27FC236}">
                <a16:creationId xmlns="" xmlns:a16="http://schemas.microsoft.com/office/drawing/2014/main" id="{71CD3BB5-16F8-4296-94A5-6644CEE81377}"/>
              </a:ext>
            </a:extLst>
          </p:cNvPr>
          <p:cNvGrpSpPr/>
          <p:nvPr/>
        </p:nvGrpSpPr>
        <p:grpSpPr>
          <a:xfrm>
            <a:off x="3950930" y="2375936"/>
            <a:ext cx="365390" cy="239422"/>
            <a:chOff x="5757863" y="2919413"/>
            <a:chExt cx="695324" cy="455612"/>
          </a:xfrm>
          <a:solidFill>
            <a:schemeClr val="tx1"/>
          </a:solidFill>
        </p:grpSpPr>
        <p:sp>
          <p:nvSpPr>
            <p:cNvPr id="162" name="Freeform 477">
              <a:extLst>
                <a:ext uri="{FF2B5EF4-FFF2-40B4-BE49-F238E27FC236}">
                  <a16:creationId xmlns="" xmlns:a16="http://schemas.microsoft.com/office/drawing/2014/main" id="{ED1C6C4D-87FB-45BA-83DA-0D50562046D1}"/>
                </a:ext>
              </a:extLst>
            </p:cNvPr>
            <p:cNvSpPr>
              <a:spLocks noEditPoints="1"/>
            </p:cNvSpPr>
            <p:nvPr/>
          </p:nvSpPr>
          <p:spPr bwMode="auto">
            <a:xfrm>
              <a:off x="5875338" y="2919413"/>
              <a:ext cx="468312" cy="455612"/>
            </a:xfrm>
            <a:custGeom>
              <a:avLst/>
              <a:gdLst>
                <a:gd name="T0" fmla="*/ 223 w 223"/>
                <a:gd name="T1" fmla="*/ 216 h 216"/>
                <a:gd name="T2" fmla="*/ 0 w 223"/>
                <a:gd name="T3" fmla="*/ 216 h 216"/>
                <a:gd name="T4" fmla="*/ 0 w 223"/>
                <a:gd name="T5" fmla="*/ 211 h 216"/>
                <a:gd name="T6" fmla="*/ 83 w 223"/>
                <a:gd name="T7" fmla="*/ 144 h 216"/>
                <a:gd name="T8" fmla="*/ 85 w 223"/>
                <a:gd name="T9" fmla="*/ 137 h 216"/>
                <a:gd name="T10" fmla="*/ 67 w 223"/>
                <a:gd name="T11" fmla="*/ 103 h 216"/>
                <a:gd name="T12" fmla="*/ 58 w 223"/>
                <a:gd name="T13" fmla="*/ 92 h 216"/>
                <a:gd name="T14" fmla="*/ 60 w 223"/>
                <a:gd name="T15" fmla="*/ 67 h 216"/>
                <a:gd name="T16" fmla="*/ 60 w 223"/>
                <a:gd name="T17" fmla="*/ 67 h 216"/>
                <a:gd name="T18" fmla="*/ 71 w 223"/>
                <a:gd name="T19" fmla="*/ 15 h 216"/>
                <a:gd name="T20" fmla="*/ 111 w 223"/>
                <a:gd name="T21" fmla="*/ 0 h 216"/>
                <a:gd name="T22" fmla="*/ 151 w 223"/>
                <a:gd name="T23" fmla="*/ 15 h 216"/>
                <a:gd name="T24" fmla="*/ 163 w 223"/>
                <a:gd name="T25" fmla="*/ 67 h 216"/>
                <a:gd name="T26" fmla="*/ 163 w 223"/>
                <a:gd name="T27" fmla="*/ 67 h 216"/>
                <a:gd name="T28" fmla="*/ 165 w 223"/>
                <a:gd name="T29" fmla="*/ 92 h 216"/>
                <a:gd name="T30" fmla="*/ 156 w 223"/>
                <a:gd name="T31" fmla="*/ 103 h 216"/>
                <a:gd name="T32" fmla="*/ 138 w 223"/>
                <a:gd name="T33" fmla="*/ 137 h 216"/>
                <a:gd name="T34" fmla="*/ 140 w 223"/>
                <a:gd name="T35" fmla="*/ 144 h 216"/>
                <a:gd name="T36" fmla="*/ 223 w 223"/>
                <a:gd name="T37" fmla="*/ 211 h 216"/>
                <a:gd name="T38" fmla="*/ 223 w 223"/>
                <a:gd name="T39" fmla="*/ 216 h 216"/>
                <a:gd name="T40" fmla="*/ 12 w 223"/>
                <a:gd name="T41" fmla="*/ 205 h 216"/>
                <a:gd name="T42" fmla="*/ 211 w 223"/>
                <a:gd name="T43" fmla="*/ 205 h 216"/>
                <a:gd name="T44" fmla="*/ 181 w 223"/>
                <a:gd name="T45" fmla="*/ 175 h 216"/>
                <a:gd name="T46" fmla="*/ 137 w 223"/>
                <a:gd name="T47" fmla="*/ 155 h 216"/>
                <a:gd name="T48" fmla="*/ 127 w 223"/>
                <a:gd name="T49" fmla="*/ 134 h 216"/>
                <a:gd name="T50" fmla="*/ 127 w 223"/>
                <a:gd name="T51" fmla="*/ 132 h 216"/>
                <a:gd name="T52" fmla="*/ 128 w 223"/>
                <a:gd name="T53" fmla="*/ 130 h 216"/>
                <a:gd name="T54" fmla="*/ 145 w 223"/>
                <a:gd name="T55" fmla="*/ 98 h 216"/>
                <a:gd name="T56" fmla="*/ 146 w 223"/>
                <a:gd name="T57" fmla="*/ 93 h 216"/>
                <a:gd name="T58" fmla="*/ 151 w 223"/>
                <a:gd name="T59" fmla="*/ 93 h 216"/>
                <a:gd name="T60" fmla="*/ 155 w 223"/>
                <a:gd name="T61" fmla="*/ 86 h 216"/>
                <a:gd name="T62" fmla="*/ 153 w 223"/>
                <a:gd name="T63" fmla="*/ 74 h 216"/>
                <a:gd name="T64" fmla="*/ 151 w 223"/>
                <a:gd name="T65" fmla="*/ 72 h 216"/>
                <a:gd name="T66" fmla="*/ 151 w 223"/>
                <a:gd name="T67" fmla="*/ 69 h 216"/>
                <a:gd name="T68" fmla="*/ 151 w 223"/>
                <a:gd name="T69" fmla="*/ 66 h 216"/>
                <a:gd name="T70" fmla="*/ 143 w 223"/>
                <a:gd name="T71" fmla="*/ 23 h 216"/>
                <a:gd name="T72" fmla="*/ 111 w 223"/>
                <a:gd name="T73" fmla="*/ 12 h 216"/>
                <a:gd name="T74" fmla="*/ 80 w 223"/>
                <a:gd name="T75" fmla="*/ 23 h 216"/>
                <a:gd name="T76" fmla="*/ 72 w 223"/>
                <a:gd name="T77" fmla="*/ 66 h 216"/>
                <a:gd name="T78" fmla="*/ 72 w 223"/>
                <a:gd name="T79" fmla="*/ 69 h 216"/>
                <a:gd name="T80" fmla="*/ 72 w 223"/>
                <a:gd name="T81" fmla="*/ 72 h 216"/>
                <a:gd name="T82" fmla="*/ 70 w 223"/>
                <a:gd name="T83" fmla="*/ 74 h 216"/>
                <a:gd name="T84" fmla="*/ 68 w 223"/>
                <a:gd name="T85" fmla="*/ 86 h 216"/>
                <a:gd name="T86" fmla="*/ 72 w 223"/>
                <a:gd name="T87" fmla="*/ 93 h 216"/>
                <a:gd name="T88" fmla="*/ 77 w 223"/>
                <a:gd name="T89" fmla="*/ 93 h 216"/>
                <a:gd name="T90" fmla="*/ 77 w 223"/>
                <a:gd name="T91" fmla="*/ 98 h 216"/>
                <a:gd name="T92" fmla="*/ 95 w 223"/>
                <a:gd name="T93" fmla="*/ 130 h 216"/>
                <a:gd name="T94" fmla="*/ 96 w 223"/>
                <a:gd name="T95" fmla="*/ 132 h 216"/>
                <a:gd name="T96" fmla="*/ 96 w 223"/>
                <a:gd name="T97" fmla="*/ 134 h 216"/>
                <a:gd name="T98" fmla="*/ 86 w 223"/>
                <a:gd name="T99" fmla="*/ 155 h 216"/>
                <a:gd name="T100" fmla="*/ 42 w 223"/>
                <a:gd name="T101" fmla="*/ 175 h 216"/>
                <a:gd name="T102" fmla="*/ 12 w 223"/>
                <a:gd name="T103" fmla="*/ 20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3" h="216">
                  <a:moveTo>
                    <a:pt x="223" y="216"/>
                  </a:moveTo>
                  <a:cubicBezTo>
                    <a:pt x="0" y="216"/>
                    <a:pt x="0" y="216"/>
                    <a:pt x="0" y="216"/>
                  </a:cubicBezTo>
                  <a:cubicBezTo>
                    <a:pt x="0" y="211"/>
                    <a:pt x="0" y="211"/>
                    <a:pt x="0" y="211"/>
                  </a:cubicBezTo>
                  <a:cubicBezTo>
                    <a:pt x="0" y="176"/>
                    <a:pt x="65" y="148"/>
                    <a:pt x="83" y="144"/>
                  </a:cubicBezTo>
                  <a:cubicBezTo>
                    <a:pt x="84" y="143"/>
                    <a:pt x="84" y="140"/>
                    <a:pt x="85" y="137"/>
                  </a:cubicBezTo>
                  <a:cubicBezTo>
                    <a:pt x="81" y="132"/>
                    <a:pt x="71" y="120"/>
                    <a:pt x="67" y="103"/>
                  </a:cubicBezTo>
                  <a:cubicBezTo>
                    <a:pt x="63" y="102"/>
                    <a:pt x="60" y="98"/>
                    <a:pt x="58" y="92"/>
                  </a:cubicBezTo>
                  <a:cubicBezTo>
                    <a:pt x="55" y="85"/>
                    <a:pt x="55" y="74"/>
                    <a:pt x="60" y="67"/>
                  </a:cubicBezTo>
                  <a:cubicBezTo>
                    <a:pt x="60" y="67"/>
                    <a:pt x="60" y="67"/>
                    <a:pt x="60" y="67"/>
                  </a:cubicBezTo>
                  <a:cubicBezTo>
                    <a:pt x="59" y="57"/>
                    <a:pt x="56" y="32"/>
                    <a:pt x="71" y="15"/>
                  </a:cubicBezTo>
                  <a:cubicBezTo>
                    <a:pt x="80" y="5"/>
                    <a:pt x="94" y="0"/>
                    <a:pt x="111" y="0"/>
                  </a:cubicBezTo>
                  <a:cubicBezTo>
                    <a:pt x="129" y="0"/>
                    <a:pt x="142" y="5"/>
                    <a:pt x="151" y="15"/>
                  </a:cubicBezTo>
                  <a:cubicBezTo>
                    <a:pt x="166" y="32"/>
                    <a:pt x="164" y="57"/>
                    <a:pt x="163" y="67"/>
                  </a:cubicBezTo>
                  <a:cubicBezTo>
                    <a:pt x="163" y="67"/>
                    <a:pt x="163" y="67"/>
                    <a:pt x="163" y="67"/>
                  </a:cubicBezTo>
                  <a:cubicBezTo>
                    <a:pt x="168" y="74"/>
                    <a:pt x="168" y="85"/>
                    <a:pt x="165" y="92"/>
                  </a:cubicBezTo>
                  <a:cubicBezTo>
                    <a:pt x="163" y="98"/>
                    <a:pt x="160" y="102"/>
                    <a:pt x="156" y="103"/>
                  </a:cubicBezTo>
                  <a:cubicBezTo>
                    <a:pt x="152" y="120"/>
                    <a:pt x="142" y="132"/>
                    <a:pt x="138" y="137"/>
                  </a:cubicBezTo>
                  <a:cubicBezTo>
                    <a:pt x="138" y="140"/>
                    <a:pt x="139" y="143"/>
                    <a:pt x="140" y="144"/>
                  </a:cubicBezTo>
                  <a:cubicBezTo>
                    <a:pt x="158" y="148"/>
                    <a:pt x="223" y="176"/>
                    <a:pt x="223" y="211"/>
                  </a:cubicBezTo>
                  <a:lnTo>
                    <a:pt x="223" y="216"/>
                  </a:lnTo>
                  <a:close/>
                  <a:moveTo>
                    <a:pt x="12" y="205"/>
                  </a:moveTo>
                  <a:cubicBezTo>
                    <a:pt x="211" y="205"/>
                    <a:pt x="211" y="205"/>
                    <a:pt x="211" y="205"/>
                  </a:cubicBezTo>
                  <a:cubicBezTo>
                    <a:pt x="208" y="195"/>
                    <a:pt x="197" y="185"/>
                    <a:pt x="181" y="175"/>
                  </a:cubicBezTo>
                  <a:cubicBezTo>
                    <a:pt x="164" y="164"/>
                    <a:pt x="144" y="157"/>
                    <a:pt x="137" y="155"/>
                  </a:cubicBezTo>
                  <a:cubicBezTo>
                    <a:pt x="128" y="154"/>
                    <a:pt x="127" y="140"/>
                    <a:pt x="127" y="134"/>
                  </a:cubicBezTo>
                  <a:cubicBezTo>
                    <a:pt x="127" y="132"/>
                    <a:pt x="127" y="132"/>
                    <a:pt x="127" y="132"/>
                  </a:cubicBezTo>
                  <a:cubicBezTo>
                    <a:pt x="128" y="130"/>
                    <a:pt x="128" y="130"/>
                    <a:pt x="128" y="130"/>
                  </a:cubicBezTo>
                  <a:cubicBezTo>
                    <a:pt x="128" y="130"/>
                    <a:pt x="142" y="116"/>
                    <a:pt x="145" y="98"/>
                  </a:cubicBezTo>
                  <a:cubicBezTo>
                    <a:pt x="146" y="93"/>
                    <a:pt x="146" y="93"/>
                    <a:pt x="146" y="93"/>
                  </a:cubicBezTo>
                  <a:cubicBezTo>
                    <a:pt x="151" y="93"/>
                    <a:pt x="151" y="93"/>
                    <a:pt x="151" y="93"/>
                  </a:cubicBezTo>
                  <a:cubicBezTo>
                    <a:pt x="152" y="93"/>
                    <a:pt x="154" y="91"/>
                    <a:pt x="155" y="86"/>
                  </a:cubicBezTo>
                  <a:cubicBezTo>
                    <a:pt x="156" y="81"/>
                    <a:pt x="155" y="76"/>
                    <a:pt x="153" y="74"/>
                  </a:cubicBezTo>
                  <a:cubicBezTo>
                    <a:pt x="151" y="72"/>
                    <a:pt x="151" y="72"/>
                    <a:pt x="151" y="72"/>
                  </a:cubicBezTo>
                  <a:cubicBezTo>
                    <a:pt x="151" y="69"/>
                    <a:pt x="151" y="69"/>
                    <a:pt x="151" y="69"/>
                  </a:cubicBezTo>
                  <a:cubicBezTo>
                    <a:pt x="151" y="68"/>
                    <a:pt x="151" y="67"/>
                    <a:pt x="151" y="66"/>
                  </a:cubicBezTo>
                  <a:cubicBezTo>
                    <a:pt x="152" y="57"/>
                    <a:pt x="154" y="36"/>
                    <a:pt x="143" y="23"/>
                  </a:cubicBezTo>
                  <a:cubicBezTo>
                    <a:pt x="136" y="15"/>
                    <a:pt x="126" y="12"/>
                    <a:pt x="111" y="12"/>
                  </a:cubicBezTo>
                  <a:cubicBezTo>
                    <a:pt x="97" y="12"/>
                    <a:pt x="87" y="15"/>
                    <a:pt x="80" y="23"/>
                  </a:cubicBezTo>
                  <a:cubicBezTo>
                    <a:pt x="68" y="36"/>
                    <a:pt x="71" y="57"/>
                    <a:pt x="72" y="66"/>
                  </a:cubicBezTo>
                  <a:cubicBezTo>
                    <a:pt x="72" y="67"/>
                    <a:pt x="72" y="68"/>
                    <a:pt x="72" y="69"/>
                  </a:cubicBezTo>
                  <a:cubicBezTo>
                    <a:pt x="72" y="72"/>
                    <a:pt x="72" y="72"/>
                    <a:pt x="72" y="72"/>
                  </a:cubicBezTo>
                  <a:cubicBezTo>
                    <a:pt x="70" y="74"/>
                    <a:pt x="70" y="74"/>
                    <a:pt x="70" y="74"/>
                  </a:cubicBezTo>
                  <a:cubicBezTo>
                    <a:pt x="67" y="76"/>
                    <a:pt x="67" y="81"/>
                    <a:pt x="68" y="86"/>
                  </a:cubicBezTo>
                  <a:cubicBezTo>
                    <a:pt x="69" y="91"/>
                    <a:pt x="71" y="93"/>
                    <a:pt x="72" y="93"/>
                  </a:cubicBezTo>
                  <a:cubicBezTo>
                    <a:pt x="77" y="93"/>
                    <a:pt x="77" y="93"/>
                    <a:pt x="77" y="93"/>
                  </a:cubicBezTo>
                  <a:cubicBezTo>
                    <a:pt x="77" y="98"/>
                    <a:pt x="77" y="98"/>
                    <a:pt x="77" y="98"/>
                  </a:cubicBezTo>
                  <a:cubicBezTo>
                    <a:pt x="80" y="116"/>
                    <a:pt x="94" y="130"/>
                    <a:pt x="95" y="130"/>
                  </a:cubicBezTo>
                  <a:cubicBezTo>
                    <a:pt x="96" y="132"/>
                    <a:pt x="96" y="132"/>
                    <a:pt x="96" y="132"/>
                  </a:cubicBezTo>
                  <a:cubicBezTo>
                    <a:pt x="96" y="134"/>
                    <a:pt x="96" y="134"/>
                    <a:pt x="96" y="134"/>
                  </a:cubicBezTo>
                  <a:cubicBezTo>
                    <a:pt x="96" y="140"/>
                    <a:pt x="95" y="154"/>
                    <a:pt x="86" y="155"/>
                  </a:cubicBezTo>
                  <a:cubicBezTo>
                    <a:pt x="79" y="157"/>
                    <a:pt x="59" y="164"/>
                    <a:pt x="42" y="175"/>
                  </a:cubicBezTo>
                  <a:cubicBezTo>
                    <a:pt x="25" y="185"/>
                    <a:pt x="15" y="195"/>
                    <a:pt x="12" y="20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3" name="Freeform 478">
              <a:extLst>
                <a:ext uri="{FF2B5EF4-FFF2-40B4-BE49-F238E27FC236}">
                  <a16:creationId xmlns="" xmlns:a16="http://schemas.microsoft.com/office/drawing/2014/main" id="{02F12BA6-495E-46DE-A66F-47360F81FF24}"/>
                </a:ext>
              </a:extLst>
            </p:cNvPr>
            <p:cNvSpPr>
              <a:spLocks/>
            </p:cNvSpPr>
            <p:nvPr/>
          </p:nvSpPr>
          <p:spPr bwMode="auto">
            <a:xfrm>
              <a:off x="6216650" y="2936875"/>
              <a:ext cx="236537" cy="381000"/>
            </a:xfrm>
            <a:custGeom>
              <a:avLst/>
              <a:gdLst>
                <a:gd name="T0" fmla="*/ 43 w 113"/>
                <a:gd name="T1" fmla="*/ 120 h 181"/>
                <a:gd name="T2" fmla="*/ 42 w 113"/>
                <a:gd name="T3" fmla="*/ 114 h 181"/>
                <a:gd name="T4" fmla="*/ 57 w 113"/>
                <a:gd name="T5" fmla="*/ 86 h 181"/>
                <a:gd name="T6" fmla="*/ 64 w 113"/>
                <a:gd name="T7" fmla="*/ 77 h 181"/>
                <a:gd name="T8" fmla="*/ 62 w 113"/>
                <a:gd name="T9" fmla="*/ 56 h 181"/>
                <a:gd name="T10" fmla="*/ 62 w 113"/>
                <a:gd name="T11" fmla="*/ 56 h 181"/>
                <a:gd name="T12" fmla="*/ 53 w 113"/>
                <a:gd name="T13" fmla="*/ 13 h 181"/>
                <a:gd name="T14" fmla="*/ 19 w 113"/>
                <a:gd name="T15" fmla="*/ 0 h 181"/>
                <a:gd name="T16" fmla="*/ 0 w 113"/>
                <a:gd name="T17" fmla="*/ 4 h 181"/>
                <a:gd name="T18" fmla="*/ 5 w 113"/>
                <a:gd name="T19" fmla="*/ 12 h 181"/>
                <a:gd name="T20" fmla="*/ 19 w 113"/>
                <a:gd name="T21" fmla="*/ 10 h 181"/>
                <a:gd name="T22" fmla="*/ 46 w 113"/>
                <a:gd name="T23" fmla="*/ 19 h 181"/>
                <a:gd name="T24" fmla="*/ 53 w 113"/>
                <a:gd name="T25" fmla="*/ 55 h 181"/>
                <a:gd name="T26" fmla="*/ 52 w 113"/>
                <a:gd name="T27" fmla="*/ 58 h 181"/>
                <a:gd name="T28" fmla="*/ 52 w 113"/>
                <a:gd name="T29" fmla="*/ 60 h 181"/>
                <a:gd name="T30" fmla="*/ 54 w 113"/>
                <a:gd name="T31" fmla="*/ 62 h 181"/>
                <a:gd name="T32" fmla="*/ 56 w 113"/>
                <a:gd name="T33" fmla="*/ 72 h 181"/>
                <a:gd name="T34" fmla="*/ 52 w 113"/>
                <a:gd name="T35" fmla="*/ 78 h 181"/>
                <a:gd name="T36" fmla="*/ 48 w 113"/>
                <a:gd name="T37" fmla="*/ 78 h 181"/>
                <a:gd name="T38" fmla="*/ 48 w 113"/>
                <a:gd name="T39" fmla="*/ 82 h 181"/>
                <a:gd name="T40" fmla="*/ 33 w 113"/>
                <a:gd name="T41" fmla="*/ 109 h 181"/>
                <a:gd name="T42" fmla="*/ 32 w 113"/>
                <a:gd name="T43" fmla="*/ 110 h 181"/>
                <a:gd name="T44" fmla="*/ 32 w 113"/>
                <a:gd name="T45" fmla="*/ 112 h 181"/>
                <a:gd name="T46" fmla="*/ 41 w 113"/>
                <a:gd name="T47" fmla="*/ 130 h 181"/>
                <a:gd name="T48" fmla="*/ 77 w 113"/>
                <a:gd name="T49" fmla="*/ 146 h 181"/>
                <a:gd name="T50" fmla="*/ 102 w 113"/>
                <a:gd name="T51" fmla="*/ 171 h 181"/>
                <a:gd name="T52" fmla="*/ 58 w 113"/>
                <a:gd name="T53" fmla="*/ 171 h 181"/>
                <a:gd name="T54" fmla="*/ 65 w 113"/>
                <a:gd name="T55" fmla="*/ 181 h 181"/>
                <a:gd name="T56" fmla="*/ 113 w 113"/>
                <a:gd name="T57" fmla="*/ 181 h 181"/>
                <a:gd name="T58" fmla="*/ 113 w 113"/>
                <a:gd name="T59" fmla="*/ 176 h 181"/>
                <a:gd name="T60" fmla="*/ 43 w 113"/>
                <a:gd name="T61" fmla="*/ 1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81">
                  <a:moveTo>
                    <a:pt x="43" y="120"/>
                  </a:moveTo>
                  <a:cubicBezTo>
                    <a:pt x="42" y="119"/>
                    <a:pt x="42" y="117"/>
                    <a:pt x="42" y="114"/>
                  </a:cubicBezTo>
                  <a:cubicBezTo>
                    <a:pt x="45" y="110"/>
                    <a:pt x="53" y="100"/>
                    <a:pt x="57" y="86"/>
                  </a:cubicBezTo>
                  <a:cubicBezTo>
                    <a:pt x="60" y="85"/>
                    <a:pt x="62" y="82"/>
                    <a:pt x="64" y="77"/>
                  </a:cubicBezTo>
                  <a:cubicBezTo>
                    <a:pt x="66" y="71"/>
                    <a:pt x="67" y="62"/>
                    <a:pt x="62" y="56"/>
                  </a:cubicBezTo>
                  <a:cubicBezTo>
                    <a:pt x="62" y="56"/>
                    <a:pt x="62" y="56"/>
                    <a:pt x="62" y="56"/>
                  </a:cubicBezTo>
                  <a:cubicBezTo>
                    <a:pt x="63" y="48"/>
                    <a:pt x="65" y="27"/>
                    <a:pt x="53" y="13"/>
                  </a:cubicBezTo>
                  <a:cubicBezTo>
                    <a:pt x="45" y="5"/>
                    <a:pt x="34" y="0"/>
                    <a:pt x="19" y="0"/>
                  </a:cubicBezTo>
                  <a:cubicBezTo>
                    <a:pt x="12" y="0"/>
                    <a:pt x="5" y="2"/>
                    <a:pt x="0" y="4"/>
                  </a:cubicBezTo>
                  <a:cubicBezTo>
                    <a:pt x="2" y="6"/>
                    <a:pt x="3" y="9"/>
                    <a:pt x="5" y="12"/>
                  </a:cubicBezTo>
                  <a:cubicBezTo>
                    <a:pt x="9" y="11"/>
                    <a:pt x="14" y="10"/>
                    <a:pt x="19" y="10"/>
                  </a:cubicBezTo>
                  <a:cubicBezTo>
                    <a:pt x="31" y="10"/>
                    <a:pt x="40" y="13"/>
                    <a:pt x="46" y="19"/>
                  </a:cubicBezTo>
                  <a:cubicBezTo>
                    <a:pt x="55" y="30"/>
                    <a:pt x="53" y="48"/>
                    <a:pt x="53" y="55"/>
                  </a:cubicBezTo>
                  <a:cubicBezTo>
                    <a:pt x="52" y="56"/>
                    <a:pt x="52" y="57"/>
                    <a:pt x="52" y="58"/>
                  </a:cubicBezTo>
                  <a:cubicBezTo>
                    <a:pt x="52" y="60"/>
                    <a:pt x="52" y="60"/>
                    <a:pt x="52" y="60"/>
                  </a:cubicBezTo>
                  <a:cubicBezTo>
                    <a:pt x="54" y="62"/>
                    <a:pt x="54" y="62"/>
                    <a:pt x="54" y="62"/>
                  </a:cubicBezTo>
                  <a:cubicBezTo>
                    <a:pt x="56" y="63"/>
                    <a:pt x="57" y="68"/>
                    <a:pt x="56" y="72"/>
                  </a:cubicBezTo>
                  <a:cubicBezTo>
                    <a:pt x="55" y="76"/>
                    <a:pt x="53" y="78"/>
                    <a:pt x="52" y="78"/>
                  </a:cubicBezTo>
                  <a:cubicBezTo>
                    <a:pt x="48" y="78"/>
                    <a:pt x="48" y="78"/>
                    <a:pt x="48" y="78"/>
                  </a:cubicBezTo>
                  <a:cubicBezTo>
                    <a:pt x="48" y="82"/>
                    <a:pt x="48" y="82"/>
                    <a:pt x="48" y="82"/>
                  </a:cubicBezTo>
                  <a:cubicBezTo>
                    <a:pt x="45" y="97"/>
                    <a:pt x="34" y="109"/>
                    <a:pt x="33" y="109"/>
                  </a:cubicBezTo>
                  <a:cubicBezTo>
                    <a:pt x="32" y="110"/>
                    <a:pt x="32" y="110"/>
                    <a:pt x="32" y="110"/>
                  </a:cubicBezTo>
                  <a:cubicBezTo>
                    <a:pt x="32" y="112"/>
                    <a:pt x="32" y="112"/>
                    <a:pt x="32" y="112"/>
                  </a:cubicBezTo>
                  <a:cubicBezTo>
                    <a:pt x="32" y="117"/>
                    <a:pt x="33" y="129"/>
                    <a:pt x="41" y="130"/>
                  </a:cubicBezTo>
                  <a:cubicBezTo>
                    <a:pt x="47" y="131"/>
                    <a:pt x="63" y="137"/>
                    <a:pt x="77" y="146"/>
                  </a:cubicBezTo>
                  <a:cubicBezTo>
                    <a:pt x="91" y="154"/>
                    <a:pt x="100" y="163"/>
                    <a:pt x="102" y="171"/>
                  </a:cubicBezTo>
                  <a:cubicBezTo>
                    <a:pt x="58" y="171"/>
                    <a:pt x="58" y="171"/>
                    <a:pt x="58" y="171"/>
                  </a:cubicBezTo>
                  <a:cubicBezTo>
                    <a:pt x="60" y="174"/>
                    <a:pt x="63" y="177"/>
                    <a:pt x="65" y="181"/>
                  </a:cubicBezTo>
                  <a:cubicBezTo>
                    <a:pt x="113" y="181"/>
                    <a:pt x="113" y="181"/>
                    <a:pt x="113" y="181"/>
                  </a:cubicBezTo>
                  <a:cubicBezTo>
                    <a:pt x="113" y="176"/>
                    <a:pt x="113" y="176"/>
                    <a:pt x="113" y="176"/>
                  </a:cubicBezTo>
                  <a:cubicBezTo>
                    <a:pt x="113" y="147"/>
                    <a:pt x="58" y="123"/>
                    <a:pt x="43" y="1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4" name="Freeform 479">
              <a:extLst>
                <a:ext uri="{FF2B5EF4-FFF2-40B4-BE49-F238E27FC236}">
                  <a16:creationId xmlns="" xmlns:a16="http://schemas.microsoft.com/office/drawing/2014/main" id="{8995BB3F-6FCB-4336-8CB3-BF4DAEB9EF83}"/>
                </a:ext>
              </a:extLst>
            </p:cNvPr>
            <p:cNvSpPr>
              <a:spLocks/>
            </p:cNvSpPr>
            <p:nvPr/>
          </p:nvSpPr>
          <p:spPr bwMode="auto">
            <a:xfrm>
              <a:off x="5757863" y="2936875"/>
              <a:ext cx="244475" cy="381000"/>
            </a:xfrm>
            <a:custGeom>
              <a:avLst/>
              <a:gdLst>
                <a:gd name="T0" fmla="*/ 59 w 116"/>
                <a:gd name="T1" fmla="*/ 171 h 181"/>
                <a:gd name="T2" fmla="*/ 11 w 116"/>
                <a:gd name="T3" fmla="*/ 171 h 181"/>
                <a:gd name="T4" fmla="*/ 35 w 116"/>
                <a:gd name="T5" fmla="*/ 146 h 181"/>
                <a:gd name="T6" fmla="*/ 72 w 116"/>
                <a:gd name="T7" fmla="*/ 130 h 181"/>
                <a:gd name="T8" fmla="*/ 81 w 116"/>
                <a:gd name="T9" fmla="*/ 112 h 181"/>
                <a:gd name="T10" fmla="*/ 81 w 116"/>
                <a:gd name="T11" fmla="*/ 110 h 181"/>
                <a:gd name="T12" fmla="*/ 79 w 116"/>
                <a:gd name="T13" fmla="*/ 109 h 181"/>
                <a:gd name="T14" fmla="*/ 65 w 116"/>
                <a:gd name="T15" fmla="*/ 82 h 181"/>
                <a:gd name="T16" fmla="*/ 64 w 116"/>
                <a:gd name="T17" fmla="*/ 78 h 181"/>
                <a:gd name="T18" fmla="*/ 60 w 116"/>
                <a:gd name="T19" fmla="*/ 78 h 181"/>
                <a:gd name="T20" fmla="*/ 57 w 116"/>
                <a:gd name="T21" fmla="*/ 72 h 181"/>
                <a:gd name="T22" fmla="*/ 59 w 116"/>
                <a:gd name="T23" fmla="*/ 62 h 181"/>
                <a:gd name="T24" fmla="*/ 61 w 116"/>
                <a:gd name="T25" fmla="*/ 60 h 181"/>
                <a:gd name="T26" fmla="*/ 60 w 116"/>
                <a:gd name="T27" fmla="*/ 58 h 181"/>
                <a:gd name="T28" fmla="*/ 60 w 116"/>
                <a:gd name="T29" fmla="*/ 55 h 181"/>
                <a:gd name="T30" fmla="*/ 67 w 116"/>
                <a:gd name="T31" fmla="*/ 19 h 181"/>
                <a:gd name="T32" fmla="*/ 93 w 116"/>
                <a:gd name="T33" fmla="*/ 10 h 181"/>
                <a:gd name="T34" fmla="*/ 112 w 116"/>
                <a:gd name="T35" fmla="*/ 13 h 181"/>
                <a:gd name="T36" fmla="*/ 116 w 116"/>
                <a:gd name="T37" fmla="*/ 5 h 181"/>
                <a:gd name="T38" fmla="*/ 93 w 116"/>
                <a:gd name="T39" fmla="*/ 0 h 181"/>
                <a:gd name="T40" fmla="*/ 60 w 116"/>
                <a:gd name="T41" fmla="*/ 13 h 181"/>
                <a:gd name="T42" fmla="*/ 51 w 116"/>
                <a:gd name="T43" fmla="*/ 56 h 181"/>
                <a:gd name="T44" fmla="*/ 51 w 116"/>
                <a:gd name="T45" fmla="*/ 56 h 181"/>
                <a:gd name="T46" fmla="*/ 49 w 116"/>
                <a:gd name="T47" fmla="*/ 77 h 181"/>
                <a:gd name="T48" fmla="*/ 56 w 116"/>
                <a:gd name="T49" fmla="*/ 86 h 181"/>
                <a:gd name="T50" fmla="*/ 71 w 116"/>
                <a:gd name="T51" fmla="*/ 114 h 181"/>
                <a:gd name="T52" fmla="*/ 70 w 116"/>
                <a:gd name="T53" fmla="*/ 120 h 181"/>
                <a:gd name="T54" fmla="*/ 0 w 116"/>
                <a:gd name="T55" fmla="*/ 176 h 181"/>
                <a:gd name="T56" fmla="*/ 0 w 116"/>
                <a:gd name="T57" fmla="*/ 181 h 181"/>
                <a:gd name="T58" fmla="*/ 52 w 116"/>
                <a:gd name="T59" fmla="*/ 181 h 181"/>
                <a:gd name="T60" fmla="*/ 59 w 116"/>
                <a:gd name="T6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181">
                  <a:moveTo>
                    <a:pt x="59" y="171"/>
                  </a:moveTo>
                  <a:cubicBezTo>
                    <a:pt x="11" y="171"/>
                    <a:pt x="11" y="171"/>
                    <a:pt x="11" y="171"/>
                  </a:cubicBezTo>
                  <a:cubicBezTo>
                    <a:pt x="13" y="163"/>
                    <a:pt x="22" y="154"/>
                    <a:pt x="35" y="146"/>
                  </a:cubicBezTo>
                  <a:cubicBezTo>
                    <a:pt x="50" y="137"/>
                    <a:pt x="66" y="131"/>
                    <a:pt x="72" y="130"/>
                  </a:cubicBezTo>
                  <a:cubicBezTo>
                    <a:pt x="80" y="129"/>
                    <a:pt x="81" y="117"/>
                    <a:pt x="81" y="112"/>
                  </a:cubicBezTo>
                  <a:cubicBezTo>
                    <a:pt x="81" y="110"/>
                    <a:pt x="81" y="110"/>
                    <a:pt x="81" y="110"/>
                  </a:cubicBezTo>
                  <a:cubicBezTo>
                    <a:pt x="79" y="109"/>
                    <a:pt x="79" y="109"/>
                    <a:pt x="79" y="109"/>
                  </a:cubicBezTo>
                  <a:cubicBezTo>
                    <a:pt x="79" y="109"/>
                    <a:pt x="68" y="97"/>
                    <a:pt x="65" y="82"/>
                  </a:cubicBezTo>
                  <a:cubicBezTo>
                    <a:pt x="64" y="78"/>
                    <a:pt x="64" y="78"/>
                    <a:pt x="64" y="78"/>
                  </a:cubicBezTo>
                  <a:cubicBezTo>
                    <a:pt x="60" y="78"/>
                    <a:pt x="60" y="78"/>
                    <a:pt x="60" y="78"/>
                  </a:cubicBezTo>
                  <a:cubicBezTo>
                    <a:pt x="60" y="78"/>
                    <a:pt x="58" y="76"/>
                    <a:pt x="57" y="72"/>
                  </a:cubicBezTo>
                  <a:cubicBezTo>
                    <a:pt x="56" y="68"/>
                    <a:pt x="57" y="63"/>
                    <a:pt x="59" y="62"/>
                  </a:cubicBezTo>
                  <a:cubicBezTo>
                    <a:pt x="61" y="60"/>
                    <a:pt x="61" y="60"/>
                    <a:pt x="61" y="60"/>
                  </a:cubicBezTo>
                  <a:cubicBezTo>
                    <a:pt x="60" y="58"/>
                    <a:pt x="60" y="58"/>
                    <a:pt x="60" y="58"/>
                  </a:cubicBezTo>
                  <a:cubicBezTo>
                    <a:pt x="60" y="57"/>
                    <a:pt x="60" y="56"/>
                    <a:pt x="60" y="55"/>
                  </a:cubicBezTo>
                  <a:cubicBezTo>
                    <a:pt x="59" y="48"/>
                    <a:pt x="58" y="30"/>
                    <a:pt x="67" y="19"/>
                  </a:cubicBezTo>
                  <a:cubicBezTo>
                    <a:pt x="73" y="13"/>
                    <a:pt x="82" y="10"/>
                    <a:pt x="93" y="10"/>
                  </a:cubicBezTo>
                  <a:cubicBezTo>
                    <a:pt x="101" y="10"/>
                    <a:pt x="107" y="11"/>
                    <a:pt x="112" y="13"/>
                  </a:cubicBezTo>
                  <a:cubicBezTo>
                    <a:pt x="113" y="11"/>
                    <a:pt x="114" y="8"/>
                    <a:pt x="116" y="5"/>
                  </a:cubicBezTo>
                  <a:cubicBezTo>
                    <a:pt x="110" y="2"/>
                    <a:pt x="102" y="0"/>
                    <a:pt x="93" y="0"/>
                  </a:cubicBezTo>
                  <a:cubicBezTo>
                    <a:pt x="79" y="0"/>
                    <a:pt x="67" y="5"/>
                    <a:pt x="60" y="13"/>
                  </a:cubicBezTo>
                  <a:cubicBezTo>
                    <a:pt x="48" y="27"/>
                    <a:pt x="50" y="48"/>
                    <a:pt x="51" y="56"/>
                  </a:cubicBezTo>
                  <a:cubicBezTo>
                    <a:pt x="51" y="56"/>
                    <a:pt x="51" y="56"/>
                    <a:pt x="51" y="56"/>
                  </a:cubicBezTo>
                  <a:cubicBezTo>
                    <a:pt x="46" y="62"/>
                    <a:pt x="46" y="71"/>
                    <a:pt x="49" y="77"/>
                  </a:cubicBezTo>
                  <a:cubicBezTo>
                    <a:pt x="50" y="82"/>
                    <a:pt x="53" y="85"/>
                    <a:pt x="56" y="86"/>
                  </a:cubicBezTo>
                  <a:cubicBezTo>
                    <a:pt x="59" y="100"/>
                    <a:pt x="68" y="110"/>
                    <a:pt x="71" y="114"/>
                  </a:cubicBezTo>
                  <a:cubicBezTo>
                    <a:pt x="71" y="117"/>
                    <a:pt x="70" y="119"/>
                    <a:pt x="70" y="120"/>
                  </a:cubicBezTo>
                  <a:cubicBezTo>
                    <a:pt x="55" y="123"/>
                    <a:pt x="0" y="147"/>
                    <a:pt x="0" y="176"/>
                  </a:cubicBezTo>
                  <a:cubicBezTo>
                    <a:pt x="0" y="181"/>
                    <a:pt x="0" y="181"/>
                    <a:pt x="0" y="181"/>
                  </a:cubicBezTo>
                  <a:cubicBezTo>
                    <a:pt x="52" y="181"/>
                    <a:pt x="52" y="181"/>
                    <a:pt x="52" y="181"/>
                  </a:cubicBezTo>
                  <a:cubicBezTo>
                    <a:pt x="54" y="177"/>
                    <a:pt x="56" y="174"/>
                    <a:pt x="59" y="17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65" name="Freeform 14">
            <a:extLst>
              <a:ext uri="{FF2B5EF4-FFF2-40B4-BE49-F238E27FC236}">
                <a16:creationId xmlns="" xmlns:a16="http://schemas.microsoft.com/office/drawing/2014/main" id="{2C4A0E5B-7A72-4789-AA81-B6C0A071D4B5}"/>
              </a:ext>
            </a:extLst>
          </p:cNvPr>
          <p:cNvSpPr>
            <a:spLocks noEditPoints="1"/>
          </p:cNvSpPr>
          <p:nvPr/>
        </p:nvSpPr>
        <p:spPr bwMode="auto">
          <a:xfrm>
            <a:off x="4800656" y="1719936"/>
            <a:ext cx="343232" cy="329540"/>
          </a:xfrm>
          <a:custGeom>
            <a:avLst/>
            <a:gdLst>
              <a:gd name="T0" fmla="*/ 156 w 156"/>
              <a:gd name="T1" fmla="*/ 150 h 150"/>
              <a:gd name="T2" fmla="*/ 0 w 156"/>
              <a:gd name="T3" fmla="*/ 150 h 150"/>
              <a:gd name="T4" fmla="*/ 0 w 156"/>
              <a:gd name="T5" fmla="*/ 146 h 150"/>
              <a:gd name="T6" fmla="*/ 58 w 156"/>
              <a:gd name="T7" fmla="*/ 100 h 150"/>
              <a:gd name="T8" fmla="*/ 59 w 156"/>
              <a:gd name="T9" fmla="*/ 95 h 150"/>
              <a:gd name="T10" fmla="*/ 47 w 156"/>
              <a:gd name="T11" fmla="*/ 72 h 150"/>
              <a:gd name="T12" fmla="*/ 41 w 156"/>
              <a:gd name="T13" fmla="*/ 64 h 150"/>
              <a:gd name="T14" fmla="*/ 42 w 156"/>
              <a:gd name="T15" fmla="*/ 46 h 150"/>
              <a:gd name="T16" fmla="*/ 42 w 156"/>
              <a:gd name="T17" fmla="*/ 46 h 150"/>
              <a:gd name="T18" fmla="*/ 50 w 156"/>
              <a:gd name="T19" fmla="*/ 10 h 150"/>
              <a:gd name="T20" fmla="*/ 78 w 156"/>
              <a:gd name="T21" fmla="*/ 0 h 150"/>
              <a:gd name="T22" fmla="*/ 106 w 156"/>
              <a:gd name="T23" fmla="*/ 10 h 150"/>
              <a:gd name="T24" fmla="*/ 114 w 156"/>
              <a:gd name="T25" fmla="*/ 46 h 150"/>
              <a:gd name="T26" fmla="*/ 114 w 156"/>
              <a:gd name="T27" fmla="*/ 46 h 150"/>
              <a:gd name="T28" fmla="*/ 115 w 156"/>
              <a:gd name="T29" fmla="*/ 64 h 150"/>
              <a:gd name="T30" fmla="*/ 109 w 156"/>
              <a:gd name="T31" fmla="*/ 72 h 150"/>
              <a:gd name="T32" fmla="*/ 97 w 156"/>
              <a:gd name="T33" fmla="*/ 95 h 150"/>
              <a:gd name="T34" fmla="*/ 98 w 156"/>
              <a:gd name="T35" fmla="*/ 100 h 150"/>
              <a:gd name="T36" fmla="*/ 156 w 156"/>
              <a:gd name="T37" fmla="*/ 146 h 150"/>
              <a:gd name="T38" fmla="*/ 156 w 156"/>
              <a:gd name="T39" fmla="*/ 150 h 150"/>
              <a:gd name="T40" fmla="*/ 9 w 156"/>
              <a:gd name="T41" fmla="*/ 142 h 150"/>
              <a:gd name="T42" fmla="*/ 147 w 156"/>
              <a:gd name="T43" fmla="*/ 142 h 150"/>
              <a:gd name="T44" fmla="*/ 126 w 156"/>
              <a:gd name="T45" fmla="*/ 121 h 150"/>
              <a:gd name="T46" fmla="*/ 96 w 156"/>
              <a:gd name="T47" fmla="*/ 108 h 150"/>
              <a:gd name="T48" fmla="*/ 89 w 156"/>
              <a:gd name="T49" fmla="*/ 93 h 150"/>
              <a:gd name="T50" fmla="*/ 89 w 156"/>
              <a:gd name="T51" fmla="*/ 92 h 150"/>
              <a:gd name="T52" fmla="*/ 90 w 156"/>
              <a:gd name="T53" fmla="*/ 90 h 150"/>
              <a:gd name="T54" fmla="*/ 102 w 156"/>
              <a:gd name="T55" fmla="*/ 68 h 150"/>
              <a:gd name="T56" fmla="*/ 102 w 156"/>
              <a:gd name="T57" fmla="*/ 64 h 150"/>
              <a:gd name="T58" fmla="*/ 106 w 156"/>
              <a:gd name="T59" fmla="*/ 64 h 150"/>
              <a:gd name="T60" fmla="*/ 108 w 156"/>
              <a:gd name="T61" fmla="*/ 60 h 150"/>
              <a:gd name="T62" fmla="*/ 107 w 156"/>
              <a:gd name="T63" fmla="*/ 51 h 150"/>
              <a:gd name="T64" fmla="*/ 105 w 156"/>
              <a:gd name="T65" fmla="*/ 50 h 150"/>
              <a:gd name="T66" fmla="*/ 106 w 156"/>
              <a:gd name="T67" fmla="*/ 48 h 150"/>
              <a:gd name="T68" fmla="*/ 106 w 156"/>
              <a:gd name="T69" fmla="*/ 45 h 150"/>
              <a:gd name="T70" fmla="*/ 100 w 156"/>
              <a:gd name="T71" fmla="*/ 15 h 150"/>
              <a:gd name="T72" fmla="*/ 78 w 156"/>
              <a:gd name="T73" fmla="*/ 8 h 150"/>
              <a:gd name="T74" fmla="*/ 56 w 156"/>
              <a:gd name="T75" fmla="*/ 15 h 150"/>
              <a:gd name="T76" fmla="*/ 50 w 156"/>
              <a:gd name="T77" fmla="*/ 45 h 150"/>
              <a:gd name="T78" fmla="*/ 50 w 156"/>
              <a:gd name="T79" fmla="*/ 48 h 150"/>
              <a:gd name="T80" fmla="*/ 51 w 156"/>
              <a:gd name="T81" fmla="*/ 50 h 150"/>
              <a:gd name="T82" fmla="*/ 49 w 156"/>
              <a:gd name="T83" fmla="*/ 51 h 150"/>
              <a:gd name="T84" fmla="*/ 48 w 156"/>
              <a:gd name="T85" fmla="*/ 60 h 150"/>
              <a:gd name="T86" fmla="*/ 50 w 156"/>
              <a:gd name="T87" fmla="*/ 64 h 150"/>
              <a:gd name="T88" fmla="*/ 54 w 156"/>
              <a:gd name="T89" fmla="*/ 64 h 150"/>
              <a:gd name="T90" fmla="*/ 54 w 156"/>
              <a:gd name="T91" fmla="*/ 68 h 150"/>
              <a:gd name="T92" fmla="*/ 66 w 156"/>
              <a:gd name="T93" fmla="*/ 90 h 150"/>
              <a:gd name="T94" fmla="*/ 67 w 156"/>
              <a:gd name="T95" fmla="*/ 92 h 150"/>
              <a:gd name="T96" fmla="*/ 67 w 156"/>
              <a:gd name="T97" fmla="*/ 93 h 150"/>
              <a:gd name="T98" fmla="*/ 60 w 156"/>
              <a:gd name="T99" fmla="*/ 108 h 150"/>
              <a:gd name="T100" fmla="*/ 30 w 156"/>
              <a:gd name="T101" fmla="*/ 121 h 150"/>
              <a:gd name="T102" fmla="*/ 9 w 156"/>
              <a:gd name="T103" fmla="*/ 1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150">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66" name="Group 165">
            <a:extLst>
              <a:ext uri="{FF2B5EF4-FFF2-40B4-BE49-F238E27FC236}">
                <a16:creationId xmlns="" xmlns:a16="http://schemas.microsoft.com/office/drawing/2014/main" id="{1EA43015-8037-4E17-B14F-7B7D9E0C98DA}"/>
              </a:ext>
            </a:extLst>
          </p:cNvPr>
          <p:cNvGrpSpPr/>
          <p:nvPr/>
        </p:nvGrpSpPr>
        <p:grpSpPr>
          <a:xfrm>
            <a:off x="3123669" y="3625977"/>
            <a:ext cx="320051" cy="321061"/>
            <a:chOff x="1727201" y="319088"/>
            <a:chExt cx="503237" cy="504825"/>
          </a:xfrm>
          <a:solidFill>
            <a:schemeClr val="tx1"/>
          </a:solidFill>
        </p:grpSpPr>
        <p:sp>
          <p:nvSpPr>
            <p:cNvPr id="167" name="Freeform 15">
              <a:extLst>
                <a:ext uri="{FF2B5EF4-FFF2-40B4-BE49-F238E27FC236}">
                  <a16:creationId xmlns="" xmlns:a16="http://schemas.microsoft.com/office/drawing/2014/main" id="{A059818A-6641-4540-BB29-1D2598A297A9}"/>
                </a:ext>
              </a:extLst>
            </p:cNvPr>
            <p:cNvSpPr>
              <a:spLocks/>
            </p:cNvSpPr>
            <p:nvPr/>
          </p:nvSpPr>
          <p:spPr bwMode="auto">
            <a:xfrm>
              <a:off x="1812925" y="406400"/>
              <a:ext cx="120650" cy="119062"/>
            </a:xfrm>
            <a:custGeom>
              <a:avLst/>
              <a:gdLst>
                <a:gd name="T0" fmla="*/ 30 w 32"/>
                <a:gd name="T1" fmla="*/ 0 h 32"/>
                <a:gd name="T2" fmla="*/ 0 w 32"/>
                <a:gd name="T3" fmla="*/ 30 h 32"/>
                <a:gd name="T4" fmla="*/ 2 w 32"/>
                <a:gd name="T5" fmla="*/ 32 h 32"/>
                <a:gd name="T6" fmla="*/ 4 w 32"/>
                <a:gd name="T7" fmla="*/ 30 h 32"/>
                <a:gd name="T8" fmla="*/ 30 w 32"/>
                <a:gd name="T9" fmla="*/ 4 h 32"/>
                <a:gd name="T10" fmla="*/ 32 w 32"/>
                <a:gd name="T11" fmla="*/ 2 h 32"/>
                <a:gd name="T12" fmla="*/ 30 w 3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30" y="0"/>
                  </a:moveTo>
                  <a:cubicBezTo>
                    <a:pt x="13" y="0"/>
                    <a:pt x="0" y="13"/>
                    <a:pt x="0" y="30"/>
                  </a:cubicBezTo>
                  <a:cubicBezTo>
                    <a:pt x="0" y="31"/>
                    <a:pt x="1" y="32"/>
                    <a:pt x="2" y="32"/>
                  </a:cubicBezTo>
                  <a:cubicBezTo>
                    <a:pt x="3" y="32"/>
                    <a:pt x="4" y="31"/>
                    <a:pt x="4" y="30"/>
                  </a:cubicBezTo>
                  <a:cubicBezTo>
                    <a:pt x="4" y="15"/>
                    <a:pt x="15" y="4"/>
                    <a:pt x="30" y="4"/>
                  </a:cubicBezTo>
                  <a:cubicBezTo>
                    <a:pt x="31" y="4"/>
                    <a:pt x="32" y="3"/>
                    <a:pt x="32" y="2"/>
                  </a:cubicBezTo>
                  <a:cubicBezTo>
                    <a:pt x="32" y="1"/>
                    <a:pt x="31" y="0"/>
                    <a:pt x="3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8" name="Freeform 16">
              <a:extLst>
                <a:ext uri="{FF2B5EF4-FFF2-40B4-BE49-F238E27FC236}">
                  <a16:creationId xmlns="" xmlns:a16="http://schemas.microsoft.com/office/drawing/2014/main" id="{B5EA02F1-6BE7-4B64-90AA-65844398A02F}"/>
                </a:ext>
              </a:extLst>
            </p:cNvPr>
            <p:cNvSpPr>
              <a:spLocks noEditPoints="1"/>
            </p:cNvSpPr>
            <p:nvPr/>
          </p:nvSpPr>
          <p:spPr bwMode="auto">
            <a:xfrm>
              <a:off x="1727201" y="319088"/>
              <a:ext cx="503237" cy="504825"/>
            </a:xfrm>
            <a:custGeom>
              <a:avLst/>
              <a:gdLst>
                <a:gd name="T0" fmla="*/ 131 w 134"/>
                <a:gd name="T1" fmla="*/ 120 h 134"/>
                <a:gd name="T2" fmla="*/ 102 w 134"/>
                <a:gd name="T3" fmla="*/ 91 h 134"/>
                <a:gd name="T4" fmla="*/ 95 w 134"/>
                <a:gd name="T5" fmla="*/ 90 h 134"/>
                <a:gd name="T6" fmla="*/ 89 w 134"/>
                <a:gd name="T7" fmla="*/ 84 h 134"/>
                <a:gd name="T8" fmla="*/ 89 w 134"/>
                <a:gd name="T9" fmla="*/ 84 h 134"/>
                <a:gd name="T10" fmla="*/ 87 w 134"/>
                <a:gd name="T11" fmla="*/ 19 h 134"/>
                <a:gd name="T12" fmla="*/ 19 w 134"/>
                <a:gd name="T13" fmla="*/ 19 h 134"/>
                <a:gd name="T14" fmla="*/ 19 w 134"/>
                <a:gd name="T15" fmla="*/ 87 h 134"/>
                <a:gd name="T16" fmla="*/ 84 w 134"/>
                <a:gd name="T17" fmla="*/ 89 h 134"/>
                <a:gd name="T18" fmla="*/ 84 w 134"/>
                <a:gd name="T19" fmla="*/ 89 h 134"/>
                <a:gd name="T20" fmla="*/ 90 w 134"/>
                <a:gd name="T21" fmla="*/ 95 h 134"/>
                <a:gd name="T22" fmla="*/ 91 w 134"/>
                <a:gd name="T23" fmla="*/ 102 h 134"/>
                <a:gd name="T24" fmla="*/ 120 w 134"/>
                <a:gd name="T25" fmla="*/ 131 h 134"/>
                <a:gd name="T26" fmla="*/ 130 w 134"/>
                <a:gd name="T27" fmla="*/ 130 h 134"/>
                <a:gd name="T28" fmla="*/ 131 w 134"/>
                <a:gd name="T29" fmla="*/ 120 h 134"/>
                <a:gd name="T30" fmla="*/ 81 w 134"/>
                <a:gd name="T31" fmla="*/ 81 h 134"/>
                <a:gd name="T32" fmla="*/ 24 w 134"/>
                <a:gd name="T33" fmla="*/ 81 h 134"/>
                <a:gd name="T34" fmla="*/ 24 w 134"/>
                <a:gd name="T35" fmla="*/ 24 h 134"/>
                <a:gd name="T36" fmla="*/ 81 w 134"/>
                <a:gd name="T37" fmla="*/ 24 h 134"/>
                <a:gd name="T38" fmla="*/ 81 w 134"/>
                <a:gd name="T39" fmla="*/ 8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134">
                  <a:moveTo>
                    <a:pt x="131" y="120"/>
                  </a:moveTo>
                  <a:cubicBezTo>
                    <a:pt x="102" y="91"/>
                    <a:pt x="102" y="91"/>
                    <a:pt x="102" y="91"/>
                  </a:cubicBezTo>
                  <a:cubicBezTo>
                    <a:pt x="100" y="89"/>
                    <a:pt x="98" y="89"/>
                    <a:pt x="95" y="90"/>
                  </a:cubicBezTo>
                  <a:cubicBezTo>
                    <a:pt x="89" y="84"/>
                    <a:pt x="89" y="84"/>
                    <a:pt x="89" y="84"/>
                  </a:cubicBezTo>
                  <a:cubicBezTo>
                    <a:pt x="89" y="84"/>
                    <a:pt x="89" y="84"/>
                    <a:pt x="89" y="84"/>
                  </a:cubicBezTo>
                  <a:cubicBezTo>
                    <a:pt x="105" y="65"/>
                    <a:pt x="104" y="36"/>
                    <a:pt x="87" y="19"/>
                  </a:cubicBezTo>
                  <a:cubicBezTo>
                    <a:pt x="68" y="0"/>
                    <a:pt x="38" y="0"/>
                    <a:pt x="19" y="19"/>
                  </a:cubicBezTo>
                  <a:cubicBezTo>
                    <a:pt x="0" y="37"/>
                    <a:pt x="0" y="68"/>
                    <a:pt x="19" y="87"/>
                  </a:cubicBezTo>
                  <a:cubicBezTo>
                    <a:pt x="37" y="104"/>
                    <a:pt x="65" y="105"/>
                    <a:pt x="84" y="89"/>
                  </a:cubicBezTo>
                  <a:cubicBezTo>
                    <a:pt x="84" y="89"/>
                    <a:pt x="84" y="89"/>
                    <a:pt x="84" y="89"/>
                  </a:cubicBezTo>
                  <a:cubicBezTo>
                    <a:pt x="90" y="95"/>
                    <a:pt x="90" y="95"/>
                    <a:pt x="90" y="95"/>
                  </a:cubicBezTo>
                  <a:cubicBezTo>
                    <a:pt x="89" y="98"/>
                    <a:pt x="89" y="100"/>
                    <a:pt x="91" y="102"/>
                  </a:cubicBezTo>
                  <a:cubicBezTo>
                    <a:pt x="120" y="131"/>
                    <a:pt x="120" y="131"/>
                    <a:pt x="120" y="131"/>
                  </a:cubicBezTo>
                  <a:cubicBezTo>
                    <a:pt x="122" y="134"/>
                    <a:pt x="127" y="133"/>
                    <a:pt x="130" y="130"/>
                  </a:cubicBezTo>
                  <a:cubicBezTo>
                    <a:pt x="133" y="127"/>
                    <a:pt x="134" y="122"/>
                    <a:pt x="131" y="120"/>
                  </a:cubicBezTo>
                  <a:close/>
                  <a:moveTo>
                    <a:pt x="81" y="81"/>
                  </a:moveTo>
                  <a:cubicBezTo>
                    <a:pt x="65" y="97"/>
                    <a:pt x="40" y="97"/>
                    <a:pt x="24" y="81"/>
                  </a:cubicBezTo>
                  <a:cubicBezTo>
                    <a:pt x="9" y="65"/>
                    <a:pt x="9" y="40"/>
                    <a:pt x="24" y="24"/>
                  </a:cubicBezTo>
                  <a:cubicBezTo>
                    <a:pt x="40" y="9"/>
                    <a:pt x="65" y="9"/>
                    <a:pt x="81" y="24"/>
                  </a:cubicBezTo>
                  <a:cubicBezTo>
                    <a:pt x="97" y="40"/>
                    <a:pt x="97" y="65"/>
                    <a:pt x="81" y="8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69" name="Group 168">
            <a:extLst>
              <a:ext uri="{FF2B5EF4-FFF2-40B4-BE49-F238E27FC236}">
                <a16:creationId xmlns="" xmlns:a16="http://schemas.microsoft.com/office/drawing/2014/main" id="{02D1C474-00A5-4FD6-8ABC-7C9D0A1744D7}"/>
              </a:ext>
            </a:extLst>
          </p:cNvPr>
          <p:cNvGrpSpPr/>
          <p:nvPr/>
        </p:nvGrpSpPr>
        <p:grpSpPr>
          <a:xfrm>
            <a:off x="2352139" y="4239596"/>
            <a:ext cx="266619" cy="266619"/>
            <a:chOff x="9463088" y="4214813"/>
            <a:chExt cx="420687" cy="420687"/>
          </a:xfrm>
          <a:solidFill>
            <a:schemeClr val="tx1"/>
          </a:solidFill>
        </p:grpSpPr>
        <p:sp>
          <p:nvSpPr>
            <p:cNvPr id="170" name="Freeform 17">
              <a:extLst>
                <a:ext uri="{FF2B5EF4-FFF2-40B4-BE49-F238E27FC236}">
                  <a16:creationId xmlns="" xmlns:a16="http://schemas.microsoft.com/office/drawing/2014/main" id="{C2495EA8-1F47-44D3-823A-BE1EEBD1D0F5}"/>
                </a:ext>
              </a:extLst>
            </p:cNvPr>
            <p:cNvSpPr>
              <a:spLocks noEditPoints="1"/>
            </p:cNvSpPr>
            <p:nvPr/>
          </p:nvSpPr>
          <p:spPr bwMode="auto">
            <a:xfrm>
              <a:off x="9463088" y="4214813"/>
              <a:ext cx="420687" cy="420687"/>
            </a:xfrm>
            <a:custGeom>
              <a:avLst/>
              <a:gdLst>
                <a:gd name="T0" fmla="*/ 100 w 112"/>
                <a:gd name="T1" fmla="*/ 8 h 112"/>
                <a:gd name="T2" fmla="*/ 104 w 112"/>
                <a:gd name="T3" fmla="*/ 12 h 112"/>
                <a:gd name="T4" fmla="*/ 104 w 112"/>
                <a:gd name="T5" fmla="*/ 100 h 112"/>
                <a:gd name="T6" fmla="*/ 100 w 112"/>
                <a:gd name="T7" fmla="*/ 104 h 112"/>
                <a:gd name="T8" fmla="*/ 12 w 112"/>
                <a:gd name="T9" fmla="*/ 104 h 112"/>
                <a:gd name="T10" fmla="*/ 8 w 112"/>
                <a:gd name="T11" fmla="*/ 100 h 112"/>
                <a:gd name="T12" fmla="*/ 8 w 112"/>
                <a:gd name="T13" fmla="*/ 12 h 112"/>
                <a:gd name="T14" fmla="*/ 12 w 112"/>
                <a:gd name="T15" fmla="*/ 8 h 112"/>
                <a:gd name="T16" fmla="*/ 100 w 112"/>
                <a:gd name="T17" fmla="*/ 8 h 112"/>
                <a:gd name="T18" fmla="*/ 100 w 112"/>
                <a:gd name="T19" fmla="*/ 0 h 112"/>
                <a:gd name="T20" fmla="*/ 12 w 112"/>
                <a:gd name="T21" fmla="*/ 0 h 112"/>
                <a:gd name="T22" fmla="*/ 0 w 112"/>
                <a:gd name="T23" fmla="*/ 12 h 112"/>
                <a:gd name="T24" fmla="*/ 0 w 112"/>
                <a:gd name="T25" fmla="*/ 100 h 112"/>
                <a:gd name="T26" fmla="*/ 12 w 112"/>
                <a:gd name="T27" fmla="*/ 112 h 112"/>
                <a:gd name="T28" fmla="*/ 100 w 112"/>
                <a:gd name="T29" fmla="*/ 112 h 112"/>
                <a:gd name="T30" fmla="*/ 112 w 112"/>
                <a:gd name="T31" fmla="*/ 100 h 112"/>
                <a:gd name="T32" fmla="*/ 112 w 112"/>
                <a:gd name="T33" fmla="*/ 12 h 112"/>
                <a:gd name="T34" fmla="*/ 100 w 112"/>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12">
                  <a:moveTo>
                    <a:pt x="100" y="8"/>
                  </a:moveTo>
                  <a:cubicBezTo>
                    <a:pt x="102" y="8"/>
                    <a:pt x="104" y="10"/>
                    <a:pt x="104" y="12"/>
                  </a:cubicBezTo>
                  <a:cubicBezTo>
                    <a:pt x="104" y="100"/>
                    <a:pt x="104" y="100"/>
                    <a:pt x="104" y="100"/>
                  </a:cubicBezTo>
                  <a:cubicBezTo>
                    <a:pt x="104" y="102"/>
                    <a:pt x="102" y="104"/>
                    <a:pt x="100" y="104"/>
                  </a:cubicBezTo>
                  <a:cubicBezTo>
                    <a:pt x="12" y="104"/>
                    <a:pt x="12" y="104"/>
                    <a:pt x="12" y="104"/>
                  </a:cubicBezTo>
                  <a:cubicBezTo>
                    <a:pt x="10" y="104"/>
                    <a:pt x="8" y="102"/>
                    <a:pt x="8" y="100"/>
                  </a:cubicBezTo>
                  <a:cubicBezTo>
                    <a:pt x="8" y="12"/>
                    <a:pt x="8" y="12"/>
                    <a:pt x="8" y="12"/>
                  </a:cubicBezTo>
                  <a:cubicBezTo>
                    <a:pt x="8" y="10"/>
                    <a:pt x="10" y="8"/>
                    <a:pt x="12" y="8"/>
                  </a:cubicBezTo>
                  <a:cubicBezTo>
                    <a:pt x="100" y="8"/>
                    <a:pt x="100" y="8"/>
                    <a:pt x="100" y="8"/>
                  </a:cubicBezTo>
                  <a:moveTo>
                    <a:pt x="100" y="0"/>
                  </a:moveTo>
                  <a:cubicBezTo>
                    <a:pt x="12" y="0"/>
                    <a:pt x="12" y="0"/>
                    <a:pt x="12" y="0"/>
                  </a:cubicBezTo>
                  <a:cubicBezTo>
                    <a:pt x="5" y="0"/>
                    <a:pt x="0" y="5"/>
                    <a:pt x="0" y="12"/>
                  </a:cubicBezTo>
                  <a:cubicBezTo>
                    <a:pt x="0" y="100"/>
                    <a:pt x="0" y="100"/>
                    <a:pt x="0" y="100"/>
                  </a:cubicBezTo>
                  <a:cubicBezTo>
                    <a:pt x="0" y="107"/>
                    <a:pt x="5" y="112"/>
                    <a:pt x="12" y="112"/>
                  </a:cubicBezTo>
                  <a:cubicBezTo>
                    <a:pt x="100" y="112"/>
                    <a:pt x="100" y="112"/>
                    <a:pt x="100" y="112"/>
                  </a:cubicBezTo>
                  <a:cubicBezTo>
                    <a:pt x="107" y="112"/>
                    <a:pt x="112" y="107"/>
                    <a:pt x="112" y="100"/>
                  </a:cubicBezTo>
                  <a:cubicBezTo>
                    <a:pt x="112" y="12"/>
                    <a:pt x="112" y="12"/>
                    <a:pt x="112" y="12"/>
                  </a:cubicBezTo>
                  <a:cubicBezTo>
                    <a:pt x="112" y="5"/>
                    <a:pt x="107" y="0"/>
                    <a:pt x="10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1" name="Freeform 18">
              <a:extLst>
                <a:ext uri="{FF2B5EF4-FFF2-40B4-BE49-F238E27FC236}">
                  <a16:creationId xmlns="" xmlns:a16="http://schemas.microsoft.com/office/drawing/2014/main" id="{C441EB13-B1AF-45AC-A11D-080427B4403E}"/>
                </a:ext>
              </a:extLst>
            </p:cNvPr>
            <p:cNvSpPr>
              <a:spLocks noEditPoints="1"/>
            </p:cNvSpPr>
            <p:nvPr/>
          </p:nvSpPr>
          <p:spPr bwMode="auto">
            <a:xfrm>
              <a:off x="9537700" y="4289425"/>
              <a:ext cx="269875" cy="271462"/>
            </a:xfrm>
            <a:custGeom>
              <a:avLst/>
              <a:gdLst>
                <a:gd name="T0" fmla="*/ 104 w 170"/>
                <a:gd name="T1" fmla="*/ 0 h 171"/>
                <a:gd name="T2" fmla="*/ 128 w 170"/>
                <a:gd name="T3" fmla="*/ 24 h 171"/>
                <a:gd name="T4" fmla="*/ 95 w 170"/>
                <a:gd name="T5" fmla="*/ 57 h 171"/>
                <a:gd name="T6" fmla="*/ 114 w 170"/>
                <a:gd name="T7" fmla="*/ 76 h 171"/>
                <a:gd name="T8" fmla="*/ 147 w 170"/>
                <a:gd name="T9" fmla="*/ 43 h 171"/>
                <a:gd name="T10" fmla="*/ 170 w 170"/>
                <a:gd name="T11" fmla="*/ 66 h 171"/>
                <a:gd name="T12" fmla="*/ 170 w 170"/>
                <a:gd name="T13" fmla="*/ 0 h 171"/>
                <a:gd name="T14" fmla="*/ 104 w 170"/>
                <a:gd name="T15" fmla="*/ 0 h 171"/>
                <a:gd name="T16" fmla="*/ 57 w 170"/>
                <a:gd name="T17" fmla="*/ 95 h 171"/>
                <a:gd name="T18" fmla="*/ 24 w 170"/>
                <a:gd name="T19" fmla="*/ 128 h 171"/>
                <a:gd name="T20" fmla="*/ 0 w 170"/>
                <a:gd name="T21" fmla="*/ 104 h 171"/>
                <a:gd name="T22" fmla="*/ 0 w 170"/>
                <a:gd name="T23" fmla="*/ 171 h 171"/>
                <a:gd name="T24" fmla="*/ 66 w 170"/>
                <a:gd name="T25" fmla="*/ 171 h 171"/>
                <a:gd name="T26" fmla="*/ 43 w 170"/>
                <a:gd name="T27" fmla="*/ 147 h 171"/>
                <a:gd name="T28" fmla="*/ 76 w 170"/>
                <a:gd name="T29" fmla="*/ 114 h 171"/>
                <a:gd name="T30" fmla="*/ 57 w 170"/>
                <a:gd name="T31" fmla="*/ 9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 h="171">
                  <a:moveTo>
                    <a:pt x="104" y="0"/>
                  </a:moveTo>
                  <a:lnTo>
                    <a:pt x="128" y="24"/>
                  </a:lnTo>
                  <a:lnTo>
                    <a:pt x="95" y="57"/>
                  </a:lnTo>
                  <a:lnTo>
                    <a:pt x="114" y="76"/>
                  </a:lnTo>
                  <a:lnTo>
                    <a:pt x="147" y="43"/>
                  </a:lnTo>
                  <a:lnTo>
                    <a:pt x="170" y="66"/>
                  </a:lnTo>
                  <a:lnTo>
                    <a:pt x="170" y="0"/>
                  </a:lnTo>
                  <a:lnTo>
                    <a:pt x="104" y="0"/>
                  </a:lnTo>
                  <a:close/>
                  <a:moveTo>
                    <a:pt x="57" y="95"/>
                  </a:moveTo>
                  <a:lnTo>
                    <a:pt x="24" y="128"/>
                  </a:lnTo>
                  <a:lnTo>
                    <a:pt x="0" y="104"/>
                  </a:lnTo>
                  <a:lnTo>
                    <a:pt x="0" y="171"/>
                  </a:lnTo>
                  <a:lnTo>
                    <a:pt x="66" y="171"/>
                  </a:lnTo>
                  <a:lnTo>
                    <a:pt x="43" y="147"/>
                  </a:lnTo>
                  <a:lnTo>
                    <a:pt x="76" y="114"/>
                  </a:lnTo>
                  <a:lnTo>
                    <a:pt x="57" y="9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72" name="Group 171">
            <a:extLst>
              <a:ext uri="{FF2B5EF4-FFF2-40B4-BE49-F238E27FC236}">
                <a16:creationId xmlns="" xmlns:a16="http://schemas.microsoft.com/office/drawing/2014/main" id="{DC9151CE-BF9A-48AE-A3EB-7DA73A2E1E2D}"/>
              </a:ext>
            </a:extLst>
          </p:cNvPr>
          <p:cNvGrpSpPr/>
          <p:nvPr/>
        </p:nvGrpSpPr>
        <p:grpSpPr>
          <a:xfrm>
            <a:off x="5622110" y="1058432"/>
            <a:ext cx="312842" cy="312842"/>
            <a:chOff x="128589" y="4298950"/>
            <a:chExt cx="298450" cy="298450"/>
          </a:xfrm>
          <a:solidFill>
            <a:schemeClr val="tx1"/>
          </a:solidFill>
        </p:grpSpPr>
        <p:sp>
          <p:nvSpPr>
            <p:cNvPr id="173" name="Freeform 178">
              <a:extLst>
                <a:ext uri="{FF2B5EF4-FFF2-40B4-BE49-F238E27FC236}">
                  <a16:creationId xmlns="" xmlns:a16="http://schemas.microsoft.com/office/drawing/2014/main" id="{3FE8D523-6234-40FF-A2AA-BC0A84DF2EE8}"/>
                </a:ext>
              </a:extLst>
            </p:cNvPr>
            <p:cNvSpPr>
              <a:spLocks noEditPoints="1"/>
            </p:cNvSpPr>
            <p:nvPr/>
          </p:nvSpPr>
          <p:spPr bwMode="auto">
            <a:xfrm>
              <a:off x="128589" y="4298950"/>
              <a:ext cx="298450" cy="298450"/>
            </a:xfrm>
            <a:custGeom>
              <a:avLst/>
              <a:gdLst>
                <a:gd name="T0" fmla="*/ 86 w 112"/>
                <a:gd name="T1" fmla="*/ 0 h 112"/>
                <a:gd name="T2" fmla="*/ 26 w 112"/>
                <a:gd name="T3" fmla="*/ 0 h 112"/>
                <a:gd name="T4" fmla="*/ 0 w 112"/>
                <a:gd name="T5" fmla="*/ 26 h 112"/>
                <a:gd name="T6" fmla="*/ 0 w 112"/>
                <a:gd name="T7" fmla="*/ 86 h 112"/>
                <a:gd name="T8" fmla="*/ 26 w 112"/>
                <a:gd name="T9" fmla="*/ 112 h 112"/>
                <a:gd name="T10" fmla="*/ 86 w 112"/>
                <a:gd name="T11" fmla="*/ 112 h 112"/>
                <a:gd name="T12" fmla="*/ 112 w 112"/>
                <a:gd name="T13" fmla="*/ 86 h 112"/>
                <a:gd name="T14" fmla="*/ 112 w 112"/>
                <a:gd name="T15" fmla="*/ 26 h 112"/>
                <a:gd name="T16" fmla="*/ 86 w 112"/>
                <a:gd name="T17" fmla="*/ 0 h 112"/>
                <a:gd name="T18" fmla="*/ 104 w 112"/>
                <a:gd name="T19" fmla="*/ 86 h 112"/>
                <a:gd name="T20" fmla="*/ 86 w 112"/>
                <a:gd name="T21" fmla="*/ 104 h 112"/>
                <a:gd name="T22" fmla="*/ 26 w 112"/>
                <a:gd name="T23" fmla="*/ 104 h 112"/>
                <a:gd name="T24" fmla="*/ 8 w 112"/>
                <a:gd name="T25" fmla="*/ 86 h 112"/>
                <a:gd name="T26" fmla="*/ 8 w 112"/>
                <a:gd name="T27" fmla="*/ 26 h 112"/>
                <a:gd name="T28" fmla="*/ 26 w 112"/>
                <a:gd name="T29" fmla="*/ 8 h 112"/>
                <a:gd name="T30" fmla="*/ 86 w 112"/>
                <a:gd name="T31" fmla="*/ 8 h 112"/>
                <a:gd name="T32" fmla="*/ 104 w 112"/>
                <a:gd name="T33" fmla="*/ 26 h 112"/>
                <a:gd name="T34" fmla="*/ 104 w 112"/>
                <a:gd name="T35"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12">
                  <a:moveTo>
                    <a:pt x="86" y="0"/>
                  </a:moveTo>
                  <a:cubicBezTo>
                    <a:pt x="26" y="0"/>
                    <a:pt x="26" y="0"/>
                    <a:pt x="26" y="0"/>
                  </a:cubicBezTo>
                  <a:cubicBezTo>
                    <a:pt x="12" y="0"/>
                    <a:pt x="0" y="12"/>
                    <a:pt x="0" y="26"/>
                  </a:cubicBezTo>
                  <a:cubicBezTo>
                    <a:pt x="0" y="86"/>
                    <a:pt x="0" y="86"/>
                    <a:pt x="0" y="86"/>
                  </a:cubicBezTo>
                  <a:cubicBezTo>
                    <a:pt x="0" y="100"/>
                    <a:pt x="12" y="112"/>
                    <a:pt x="26" y="112"/>
                  </a:cubicBezTo>
                  <a:cubicBezTo>
                    <a:pt x="86" y="112"/>
                    <a:pt x="86" y="112"/>
                    <a:pt x="86" y="112"/>
                  </a:cubicBezTo>
                  <a:cubicBezTo>
                    <a:pt x="100" y="112"/>
                    <a:pt x="112" y="100"/>
                    <a:pt x="112" y="86"/>
                  </a:cubicBezTo>
                  <a:cubicBezTo>
                    <a:pt x="112" y="26"/>
                    <a:pt x="112" y="26"/>
                    <a:pt x="112" y="26"/>
                  </a:cubicBezTo>
                  <a:cubicBezTo>
                    <a:pt x="112" y="12"/>
                    <a:pt x="100" y="0"/>
                    <a:pt x="86" y="0"/>
                  </a:cubicBezTo>
                  <a:close/>
                  <a:moveTo>
                    <a:pt x="104" y="86"/>
                  </a:moveTo>
                  <a:cubicBezTo>
                    <a:pt x="104" y="96"/>
                    <a:pt x="96" y="104"/>
                    <a:pt x="86" y="104"/>
                  </a:cubicBezTo>
                  <a:cubicBezTo>
                    <a:pt x="26" y="104"/>
                    <a:pt x="26" y="104"/>
                    <a:pt x="26" y="104"/>
                  </a:cubicBezTo>
                  <a:cubicBezTo>
                    <a:pt x="16" y="104"/>
                    <a:pt x="8" y="96"/>
                    <a:pt x="8" y="86"/>
                  </a:cubicBezTo>
                  <a:cubicBezTo>
                    <a:pt x="8" y="26"/>
                    <a:pt x="8" y="26"/>
                    <a:pt x="8" y="26"/>
                  </a:cubicBezTo>
                  <a:cubicBezTo>
                    <a:pt x="8" y="16"/>
                    <a:pt x="16" y="8"/>
                    <a:pt x="26" y="8"/>
                  </a:cubicBezTo>
                  <a:cubicBezTo>
                    <a:pt x="86" y="8"/>
                    <a:pt x="86" y="8"/>
                    <a:pt x="86" y="8"/>
                  </a:cubicBezTo>
                  <a:cubicBezTo>
                    <a:pt x="96" y="8"/>
                    <a:pt x="104" y="16"/>
                    <a:pt x="104" y="26"/>
                  </a:cubicBezTo>
                  <a:lnTo>
                    <a:pt x="104" y="8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4" name="Freeform 179">
              <a:extLst>
                <a:ext uri="{FF2B5EF4-FFF2-40B4-BE49-F238E27FC236}">
                  <a16:creationId xmlns="" xmlns:a16="http://schemas.microsoft.com/office/drawing/2014/main" id="{C4A02942-97FE-4E0E-A040-C50D2FB91A07}"/>
                </a:ext>
              </a:extLst>
            </p:cNvPr>
            <p:cNvSpPr>
              <a:spLocks noEditPoints="1"/>
            </p:cNvSpPr>
            <p:nvPr/>
          </p:nvSpPr>
          <p:spPr bwMode="auto">
            <a:xfrm>
              <a:off x="180976" y="4351338"/>
              <a:ext cx="65088" cy="65088"/>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5" name="Freeform 180">
              <a:extLst>
                <a:ext uri="{FF2B5EF4-FFF2-40B4-BE49-F238E27FC236}">
                  <a16:creationId xmlns="" xmlns:a16="http://schemas.microsoft.com/office/drawing/2014/main" id="{627812D0-E7EC-4A31-B7C6-B3E246896C0D}"/>
                </a:ext>
              </a:extLst>
            </p:cNvPr>
            <p:cNvSpPr>
              <a:spLocks noEditPoints="1"/>
            </p:cNvSpPr>
            <p:nvPr/>
          </p:nvSpPr>
          <p:spPr bwMode="auto">
            <a:xfrm>
              <a:off x="246064" y="4416425"/>
              <a:ext cx="63500" cy="63500"/>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6" name="Freeform 181">
              <a:extLst>
                <a:ext uri="{FF2B5EF4-FFF2-40B4-BE49-F238E27FC236}">
                  <a16:creationId xmlns="" xmlns:a16="http://schemas.microsoft.com/office/drawing/2014/main" id="{0E0167CA-D4EF-42F7-A78F-9E8153324692}"/>
                </a:ext>
              </a:extLst>
            </p:cNvPr>
            <p:cNvSpPr>
              <a:spLocks noEditPoints="1"/>
            </p:cNvSpPr>
            <p:nvPr/>
          </p:nvSpPr>
          <p:spPr bwMode="auto">
            <a:xfrm>
              <a:off x="309564" y="4351338"/>
              <a:ext cx="63500" cy="65088"/>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7" name="Freeform 182">
              <a:extLst>
                <a:ext uri="{FF2B5EF4-FFF2-40B4-BE49-F238E27FC236}">
                  <a16:creationId xmlns="" xmlns:a16="http://schemas.microsoft.com/office/drawing/2014/main" id="{6A2961CA-C3BB-4B17-91D9-93CF0E674D3A}"/>
                </a:ext>
              </a:extLst>
            </p:cNvPr>
            <p:cNvSpPr>
              <a:spLocks noEditPoints="1"/>
            </p:cNvSpPr>
            <p:nvPr/>
          </p:nvSpPr>
          <p:spPr bwMode="auto">
            <a:xfrm>
              <a:off x="180976" y="4479925"/>
              <a:ext cx="65088" cy="63500"/>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8" name="Freeform 183">
              <a:extLst>
                <a:ext uri="{FF2B5EF4-FFF2-40B4-BE49-F238E27FC236}">
                  <a16:creationId xmlns="" xmlns:a16="http://schemas.microsoft.com/office/drawing/2014/main" id="{217780A3-F0CB-4892-87F9-D5E1B581FADE}"/>
                </a:ext>
              </a:extLst>
            </p:cNvPr>
            <p:cNvSpPr>
              <a:spLocks noEditPoints="1"/>
            </p:cNvSpPr>
            <p:nvPr/>
          </p:nvSpPr>
          <p:spPr bwMode="auto">
            <a:xfrm>
              <a:off x="309564" y="4479925"/>
              <a:ext cx="63500" cy="63500"/>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79" name="Group 178">
            <a:extLst>
              <a:ext uri="{FF2B5EF4-FFF2-40B4-BE49-F238E27FC236}">
                <a16:creationId xmlns="" xmlns:a16="http://schemas.microsoft.com/office/drawing/2014/main" id="{CD5F0284-FDA4-482F-A701-60E79F92BF9E}"/>
              </a:ext>
            </a:extLst>
          </p:cNvPr>
          <p:cNvGrpSpPr/>
          <p:nvPr/>
        </p:nvGrpSpPr>
        <p:grpSpPr>
          <a:xfrm>
            <a:off x="10390825" y="3659473"/>
            <a:ext cx="305330" cy="254070"/>
            <a:chOff x="11764963" y="1333500"/>
            <a:chExt cx="434975" cy="361950"/>
          </a:xfrm>
          <a:solidFill>
            <a:schemeClr val="tx1"/>
          </a:solidFill>
        </p:grpSpPr>
        <p:sp>
          <p:nvSpPr>
            <p:cNvPr id="180" name="Freeform 23">
              <a:extLst>
                <a:ext uri="{FF2B5EF4-FFF2-40B4-BE49-F238E27FC236}">
                  <a16:creationId xmlns="" xmlns:a16="http://schemas.microsoft.com/office/drawing/2014/main" id="{77D3FD0D-5E73-4ED1-A80D-05AD7A54E689}"/>
                </a:ext>
              </a:extLst>
            </p:cNvPr>
            <p:cNvSpPr>
              <a:spLocks noEditPoints="1"/>
            </p:cNvSpPr>
            <p:nvPr/>
          </p:nvSpPr>
          <p:spPr bwMode="auto">
            <a:xfrm>
              <a:off x="11891963" y="1603375"/>
              <a:ext cx="90488" cy="92075"/>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1" name="Freeform 24">
              <a:extLst>
                <a:ext uri="{FF2B5EF4-FFF2-40B4-BE49-F238E27FC236}">
                  <a16:creationId xmlns="" xmlns:a16="http://schemas.microsoft.com/office/drawing/2014/main" id="{FCA6F433-267A-4345-A1E6-1631D9C3C74C}"/>
                </a:ext>
              </a:extLst>
            </p:cNvPr>
            <p:cNvSpPr>
              <a:spLocks noEditPoints="1"/>
            </p:cNvSpPr>
            <p:nvPr/>
          </p:nvSpPr>
          <p:spPr bwMode="auto">
            <a:xfrm>
              <a:off x="12042775" y="1603375"/>
              <a:ext cx="90488" cy="92075"/>
            </a:xfrm>
            <a:custGeom>
              <a:avLst/>
              <a:gdLst>
                <a:gd name="T0" fmla="*/ 12 w 24"/>
                <a:gd name="T1" fmla="*/ 8 h 24"/>
                <a:gd name="T2" fmla="*/ 16 w 24"/>
                <a:gd name="T3" fmla="*/ 12 h 24"/>
                <a:gd name="T4" fmla="*/ 12 w 24"/>
                <a:gd name="T5" fmla="*/ 16 h 24"/>
                <a:gd name="T6" fmla="*/ 8 w 24"/>
                <a:gd name="T7" fmla="*/ 12 h 24"/>
                <a:gd name="T8" fmla="*/ 12 w 24"/>
                <a:gd name="T9" fmla="*/ 8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8"/>
                  </a:moveTo>
                  <a:cubicBezTo>
                    <a:pt x="14" y="8"/>
                    <a:pt x="16" y="10"/>
                    <a:pt x="16" y="12"/>
                  </a:cubicBezTo>
                  <a:cubicBezTo>
                    <a:pt x="16" y="14"/>
                    <a:pt x="14" y="16"/>
                    <a:pt x="12" y="16"/>
                  </a:cubicBezTo>
                  <a:cubicBezTo>
                    <a:pt x="10" y="16"/>
                    <a:pt x="8" y="14"/>
                    <a:pt x="8" y="12"/>
                  </a:cubicBezTo>
                  <a:cubicBezTo>
                    <a:pt x="8" y="10"/>
                    <a:pt x="10" y="8"/>
                    <a:pt x="12" y="8"/>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2" name="Freeform 25">
              <a:extLst>
                <a:ext uri="{FF2B5EF4-FFF2-40B4-BE49-F238E27FC236}">
                  <a16:creationId xmlns="" xmlns:a16="http://schemas.microsoft.com/office/drawing/2014/main" id="{A370737F-CF0A-4BC4-B440-1FC9BD7D604F}"/>
                </a:ext>
              </a:extLst>
            </p:cNvPr>
            <p:cNvSpPr>
              <a:spLocks/>
            </p:cNvSpPr>
            <p:nvPr/>
          </p:nvSpPr>
          <p:spPr bwMode="auto">
            <a:xfrm>
              <a:off x="11764963" y="1333500"/>
              <a:ext cx="404813" cy="246062"/>
            </a:xfrm>
            <a:custGeom>
              <a:avLst/>
              <a:gdLst>
                <a:gd name="T0" fmla="*/ 37 w 108"/>
                <a:gd name="T1" fmla="*/ 56 h 64"/>
                <a:gd name="T2" fmla="*/ 26 w 108"/>
                <a:gd name="T3" fmla="*/ 0 h 64"/>
                <a:gd name="T4" fmla="*/ 16 w 108"/>
                <a:gd name="T5" fmla="*/ 0 h 64"/>
                <a:gd name="T6" fmla="*/ 4 w 108"/>
                <a:gd name="T7" fmla="*/ 0 h 64"/>
                <a:gd name="T8" fmla="*/ 4 w 108"/>
                <a:gd name="T9" fmla="*/ 0 h 64"/>
                <a:gd name="T10" fmla="*/ 0 w 108"/>
                <a:gd name="T11" fmla="*/ 4 h 64"/>
                <a:gd name="T12" fmla="*/ 4 w 108"/>
                <a:gd name="T13" fmla="*/ 8 h 64"/>
                <a:gd name="T14" fmla="*/ 4 w 108"/>
                <a:gd name="T15" fmla="*/ 8 h 64"/>
                <a:gd name="T16" fmla="*/ 19 w 108"/>
                <a:gd name="T17" fmla="*/ 8 h 64"/>
                <a:gd name="T18" fmla="*/ 30 w 108"/>
                <a:gd name="T19" fmla="*/ 64 h 64"/>
                <a:gd name="T20" fmla="*/ 42 w 108"/>
                <a:gd name="T21" fmla="*/ 64 h 64"/>
                <a:gd name="T22" fmla="*/ 104 w 108"/>
                <a:gd name="T23" fmla="*/ 64 h 64"/>
                <a:gd name="T24" fmla="*/ 104 w 108"/>
                <a:gd name="T25" fmla="*/ 64 h 64"/>
                <a:gd name="T26" fmla="*/ 104 w 108"/>
                <a:gd name="T27" fmla="*/ 64 h 64"/>
                <a:gd name="T28" fmla="*/ 104 w 108"/>
                <a:gd name="T29" fmla="*/ 64 h 64"/>
                <a:gd name="T30" fmla="*/ 104 w 108"/>
                <a:gd name="T31" fmla="*/ 64 h 64"/>
                <a:gd name="T32" fmla="*/ 108 w 108"/>
                <a:gd name="T33" fmla="*/ 60 h 64"/>
                <a:gd name="T34" fmla="*/ 104 w 108"/>
                <a:gd name="T35" fmla="*/ 56 h 64"/>
                <a:gd name="T36" fmla="*/ 37 w 108"/>
                <a:gd name="T3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64">
                  <a:moveTo>
                    <a:pt x="37" y="56"/>
                  </a:moveTo>
                  <a:cubicBezTo>
                    <a:pt x="26" y="0"/>
                    <a:pt x="26" y="0"/>
                    <a:pt x="26" y="0"/>
                  </a:cubicBezTo>
                  <a:cubicBezTo>
                    <a:pt x="16" y="0"/>
                    <a:pt x="16" y="0"/>
                    <a:pt x="16" y="0"/>
                  </a:cubicBezTo>
                  <a:cubicBezTo>
                    <a:pt x="4" y="0"/>
                    <a:pt x="4" y="0"/>
                    <a:pt x="4" y="0"/>
                  </a:cubicBezTo>
                  <a:cubicBezTo>
                    <a:pt x="4" y="0"/>
                    <a:pt x="4" y="0"/>
                    <a:pt x="4" y="0"/>
                  </a:cubicBezTo>
                  <a:cubicBezTo>
                    <a:pt x="2" y="0"/>
                    <a:pt x="0" y="2"/>
                    <a:pt x="0" y="4"/>
                  </a:cubicBezTo>
                  <a:cubicBezTo>
                    <a:pt x="0" y="6"/>
                    <a:pt x="2" y="8"/>
                    <a:pt x="4" y="8"/>
                  </a:cubicBezTo>
                  <a:cubicBezTo>
                    <a:pt x="4" y="8"/>
                    <a:pt x="4" y="8"/>
                    <a:pt x="4" y="8"/>
                  </a:cubicBezTo>
                  <a:cubicBezTo>
                    <a:pt x="19" y="8"/>
                    <a:pt x="19" y="8"/>
                    <a:pt x="19" y="8"/>
                  </a:cubicBezTo>
                  <a:cubicBezTo>
                    <a:pt x="30" y="64"/>
                    <a:pt x="30" y="64"/>
                    <a:pt x="30" y="64"/>
                  </a:cubicBezTo>
                  <a:cubicBezTo>
                    <a:pt x="42" y="64"/>
                    <a:pt x="42" y="64"/>
                    <a:pt x="42"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6" y="64"/>
                    <a:pt x="108" y="62"/>
                    <a:pt x="108" y="60"/>
                  </a:cubicBezTo>
                  <a:cubicBezTo>
                    <a:pt x="108" y="58"/>
                    <a:pt x="106" y="56"/>
                    <a:pt x="104" y="56"/>
                  </a:cubicBezTo>
                  <a:lnTo>
                    <a:pt x="37" y="5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3" name="Freeform 26">
              <a:extLst>
                <a:ext uri="{FF2B5EF4-FFF2-40B4-BE49-F238E27FC236}">
                  <a16:creationId xmlns="" xmlns:a16="http://schemas.microsoft.com/office/drawing/2014/main" id="{EBAD89FF-EF76-4F70-A830-8945869EF725}"/>
                </a:ext>
              </a:extLst>
            </p:cNvPr>
            <p:cNvSpPr>
              <a:spLocks noEditPoints="1"/>
            </p:cNvSpPr>
            <p:nvPr/>
          </p:nvSpPr>
          <p:spPr bwMode="auto">
            <a:xfrm>
              <a:off x="11899900" y="1363663"/>
              <a:ext cx="300038" cy="153987"/>
            </a:xfrm>
            <a:custGeom>
              <a:avLst/>
              <a:gdLst>
                <a:gd name="T0" fmla="*/ 68 w 80"/>
                <a:gd name="T1" fmla="*/ 32 h 40"/>
                <a:gd name="T2" fmla="*/ 12 w 80"/>
                <a:gd name="T3" fmla="*/ 32 h 40"/>
                <a:gd name="T4" fmla="*/ 8 w 80"/>
                <a:gd name="T5" fmla="*/ 36 h 40"/>
                <a:gd name="T6" fmla="*/ 12 w 80"/>
                <a:gd name="T7" fmla="*/ 40 h 40"/>
                <a:gd name="T8" fmla="*/ 68 w 80"/>
                <a:gd name="T9" fmla="*/ 40 h 40"/>
                <a:gd name="T10" fmla="*/ 72 w 80"/>
                <a:gd name="T11" fmla="*/ 36 h 40"/>
                <a:gd name="T12" fmla="*/ 68 w 80"/>
                <a:gd name="T13" fmla="*/ 32 h 40"/>
                <a:gd name="T14" fmla="*/ 72 w 80"/>
                <a:gd name="T15" fmla="*/ 16 h 40"/>
                <a:gd name="T16" fmla="*/ 8 w 80"/>
                <a:gd name="T17" fmla="*/ 16 h 40"/>
                <a:gd name="T18" fmla="*/ 4 w 80"/>
                <a:gd name="T19" fmla="*/ 20 h 40"/>
                <a:gd name="T20" fmla="*/ 8 w 80"/>
                <a:gd name="T21" fmla="*/ 24 h 40"/>
                <a:gd name="T22" fmla="*/ 72 w 80"/>
                <a:gd name="T23" fmla="*/ 24 h 40"/>
                <a:gd name="T24" fmla="*/ 76 w 80"/>
                <a:gd name="T25" fmla="*/ 20 h 40"/>
                <a:gd name="T26" fmla="*/ 72 w 80"/>
                <a:gd name="T27" fmla="*/ 16 h 40"/>
                <a:gd name="T28" fmla="*/ 76 w 80"/>
                <a:gd name="T29" fmla="*/ 0 h 40"/>
                <a:gd name="T30" fmla="*/ 4 w 80"/>
                <a:gd name="T31" fmla="*/ 0 h 40"/>
                <a:gd name="T32" fmla="*/ 0 w 80"/>
                <a:gd name="T33" fmla="*/ 4 h 40"/>
                <a:gd name="T34" fmla="*/ 4 w 80"/>
                <a:gd name="T35" fmla="*/ 8 h 40"/>
                <a:gd name="T36" fmla="*/ 76 w 80"/>
                <a:gd name="T37" fmla="*/ 8 h 40"/>
                <a:gd name="T38" fmla="*/ 80 w 80"/>
                <a:gd name="T39" fmla="*/ 4 h 40"/>
                <a:gd name="T40" fmla="*/ 76 w 80"/>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40">
                  <a:moveTo>
                    <a:pt x="68" y="32"/>
                  </a:moveTo>
                  <a:cubicBezTo>
                    <a:pt x="12" y="32"/>
                    <a:pt x="12" y="32"/>
                    <a:pt x="12" y="32"/>
                  </a:cubicBezTo>
                  <a:cubicBezTo>
                    <a:pt x="10" y="32"/>
                    <a:pt x="8" y="34"/>
                    <a:pt x="8" y="36"/>
                  </a:cubicBezTo>
                  <a:cubicBezTo>
                    <a:pt x="8" y="38"/>
                    <a:pt x="10" y="40"/>
                    <a:pt x="12" y="40"/>
                  </a:cubicBezTo>
                  <a:cubicBezTo>
                    <a:pt x="68" y="40"/>
                    <a:pt x="68" y="40"/>
                    <a:pt x="68" y="40"/>
                  </a:cubicBezTo>
                  <a:cubicBezTo>
                    <a:pt x="70" y="40"/>
                    <a:pt x="72" y="38"/>
                    <a:pt x="72" y="36"/>
                  </a:cubicBezTo>
                  <a:cubicBezTo>
                    <a:pt x="72" y="34"/>
                    <a:pt x="70" y="32"/>
                    <a:pt x="68" y="32"/>
                  </a:cubicBezTo>
                  <a:close/>
                  <a:moveTo>
                    <a:pt x="72" y="16"/>
                  </a:moveTo>
                  <a:cubicBezTo>
                    <a:pt x="8" y="16"/>
                    <a:pt x="8" y="16"/>
                    <a:pt x="8" y="16"/>
                  </a:cubicBezTo>
                  <a:cubicBezTo>
                    <a:pt x="6" y="16"/>
                    <a:pt x="4" y="18"/>
                    <a:pt x="4" y="20"/>
                  </a:cubicBezTo>
                  <a:cubicBezTo>
                    <a:pt x="4" y="22"/>
                    <a:pt x="6" y="24"/>
                    <a:pt x="8" y="24"/>
                  </a:cubicBezTo>
                  <a:cubicBezTo>
                    <a:pt x="72" y="24"/>
                    <a:pt x="72" y="24"/>
                    <a:pt x="72" y="24"/>
                  </a:cubicBezTo>
                  <a:cubicBezTo>
                    <a:pt x="74" y="24"/>
                    <a:pt x="76" y="22"/>
                    <a:pt x="76" y="20"/>
                  </a:cubicBezTo>
                  <a:cubicBezTo>
                    <a:pt x="76" y="18"/>
                    <a:pt x="74" y="16"/>
                    <a:pt x="72" y="16"/>
                  </a:cubicBezTo>
                  <a:close/>
                  <a:moveTo>
                    <a:pt x="76" y="0"/>
                  </a:moveTo>
                  <a:cubicBezTo>
                    <a:pt x="4" y="0"/>
                    <a:pt x="4" y="0"/>
                    <a:pt x="4" y="0"/>
                  </a:cubicBezTo>
                  <a:cubicBezTo>
                    <a:pt x="2" y="0"/>
                    <a:pt x="0" y="2"/>
                    <a:pt x="0" y="4"/>
                  </a:cubicBezTo>
                  <a:cubicBezTo>
                    <a:pt x="0" y="6"/>
                    <a:pt x="2" y="8"/>
                    <a:pt x="4" y="8"/>
                  </a:cubicBezTo>
                  <a:cubicBezTo>
                    <a:pt x="76" y="8"/>
                    <a:pt x="76" y="8"/>
                    <a:pt x="76" y="8"/>
                  </a:cubicBezTo>
                  <a:cubicBezTo>
                    <a:pt x="78" y="8"/>
                    <a:pt x="80" y="6"/>
                    <a:pt x="80" y="4"/>
                  </a:cubicBezTo>
                  <a:cubicBezTo>
                    <a:pt x="80" y="2"/>
                    <a:pt x="78" y="0"/>
                    <a:pt x="7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84" name="Freeform 153">
            <a:extLst>
              <a:ext uri="{FF2B5EF4-FFF2-40B4-BE49-F238E27FC236}">
                <a16:creationId xmlns="" xmlns:a16="http://schemas.microsoft.com/office/drawing/2014/main" id="{910FABF3-FFE6-47D7-AA7E-7F56FA9B7DF6}"/>
              </a:ext>
            </a:extLst>
          </p:cNvPr>
          <p:cNvSpPr>
            <a:spLocks/>
          </p:cNvSpPr>
          <p:nvPr/>
        </p:nvSpPr>
        <p:spPr bwMode="auto">
          <a:xfrm>
            <a:off x="3988991" y="2994712"/>
            <a:ext cx="289269" cy="289269"/>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5" name="Freeform 322">
            <a:extLst>
              <a:ext uri="{FF2B5EF4-FFF2-40B4-BE49-F238E27FC236}">
                <a16:creationId xmlns="" xmlns:a16="http://schemas.microsoft.com/office/drawing/2014/main" id="{6C80F3A0-E05D-43DD-8EEC-938FB130394F}"/>
              </a:ext>
            </a:extLst>
          </p:cNvPr>
          <p:cNvSpPr>
            <a:spLocks/>
          </p:cNvSpPr>
          <p:nvPr/>
        </p:nvSpPr>
        <p:spPr bwMode="auto">
          <a:xfrm>
            <a:off x="3143980" y="2990776"/>
            <a:ext cx="279429" cy="297140"/>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86" name="Group 185">
            <a:extLst>
              <a:ext uri="{FF2B5EF4-FFF2-40B4-BE49-F238E27FC236}">
                <a16:creationId xmlns="" xmlns:a16="http://schemas.microsoft.com/office/drawing/2014/main" id="{33BA4608-07ED-4E18-8FD6-9F1C369193C4}"/>
              </a:ext>
            </a:extLst>
          </p:cNvPr>
          <p:cNvGrpSpPr/>
          <p:nvPr/>
        </p:nvGrpSpPr>
        <p:grpSpPr>
          <a:xfrm>
            <a:off x="7286395" y="2975878"/>
            <a:ext cx="288995" cy="326936"/>
            <a:chOff x="8366125" y="614363"/>
            <a:chExt cx="568325" cy="642938"/>
          </a:xfrm>
          <a:solidFill>
            <a:schemeClr val="tx1"/>
          </a:solidFill>
        </p:grpSpPr>
        <p:sp>
          <p:nvSpPr>
            <p:cNvPr id="187" name="Freeform 10">
              <a:extLst>
                <a:ext uri="{FF2B5EF4-FFF2-40B4-BE49-F238E27FC236}">
                  <a16:creationId xmlns="" xmlns:a16="http://schemas.microsoft.com/office/drawing/2014/main" id="{C5BED5DF-25FF-4C0F-9308-DDF0CD862B4D}"/>
                </a:ext>
              </a:extLst>
            </p:cNvPr>
            <p:cNvSpPr>
              <a:spLocks/>
            </p:cNvSpPr>
            <p:nvPr/>
          </p:nvSpPr>
          <p:spPr bwMode="auto">
            <a:xfrm>
              <a:off x="8439150" y="833438"/>
              <a:ext cx="422275" cy="269875"/>
            </a:xfrm>
            <a:custGeom>
              <a:avLst/>
              <a:gdLst>
                <a:gd name="T0" fmla="*/ 582 w 592"/>
                <a:gd name="T1" fmla="*/ 18 h 380"/>
                <a:gd name="T2" fmla="*/ 295 w 592"/>
                <a:gd name="T3" fmla="*/ 264 h 380"/>
                <a:gd name="T4" fmla="*/ 112 w 592"/>
                <a:gd name="T5" fmla="*/ 115 h 380"/>
                <a:gd name="T6" fmla="*/ 0 w 592"/>
                <a:gd name="T7" fmla="*/ 191 h 380"/>
                <a:gd name="T8" fmla="*/ 0 w 592"/>
                <a:gd name="T9" fmla="*/ 342 h 380"/>
                <a:gd name="T10" fmla="*/ 33 w 592"/>
                <a:gd name="T11" fmla="*/ 380 h 380"/>
                <a:gd name="T12" fmla="*/ 553 w 592"/>
                <a:gd name="T13" fmla="*/ 380 h 380"/>
                <a:gd name="T14" fmla="*/ 592 w 592"/>
                <a:gd name="T15" fmla="*/ 342 h 380"/>
                <a:gd name="T16" fmla="*/ 592 w 592"/>
                <a:gd name="T17" fmla="*/ 20 h 380"/>
                <a:gd name="T18" fmla="*/ 582 w 592"/>
                <a:gd name="T19" fmla="*/ 1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2" h="380">
                  <a:moveTo>
                    <a:pt x="582" y="18"/>
                  </a:moveTo>
                  <a:cubicBezTo>
                    <a:pt x="463" y="0"/>
                    <a:pt x="375" y="251"/>
                    <a:pt x="295" y="264"/>
                  </a:cubicBezTo>
                  <a:cubicBezTo>
                    <a:pt x="215" y="277"/>
                    <a:pt x="190" y="119"/>
                    <a:pt x="112" y="115"/>
                  </a:cubicBezTo>
                  <a:cubicBezTo>
                    <a:pt x="70" y="113"/>
                    <a:pt x="28" y="153"/>
                    <a:pt x="0" y="191"/>
                  </a:cubicBezTo>
                  <a:cubicBezTo>
                    <a:pt x="0" y="342"/>
                    <a:pt x="0" y="342"/>
                    <a:pt x="0" y="342"/>
                  </a:cubicBezTo>
                  <a:cubicBezTo>
                    <a:pt x="0" y="363"/>
                    <a:pt x="13" y="380"/>
                    <a:pt x="33" y="380"/>
                  </a:cubicBezTo>
                  <a:cubicBezTo>
                    <a:pt x="553" y="380"/>
                    <a:pt x="553" y="380"/>
                    <a:pt x="553" y="380"/>
                  </a:cubicBezTo>
                  <a:cubicBezTo>
                    <a:pt x="573" y="380"/>
                    <a:pt x="592" y="363"/>
                    <a:pt x="592" y="342"/>
                  </a:cubicBezTo>
                  <a:cubicBezTo>
                    <a:pt x="592" y="20"/>
                    <a:pt x="592" y="20"/>
                    <a:pt x="592" y="20"/>
                  </a:cubicBezTo>
                  <a:cubicBezTo>
                    <a:pt x="592" y="19"/>
                    <a:pt x="585" y="19"/>
                    <a:pt x="582"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8" name="Freeform 11">
              <a:extLst>
                <a:ext uri="{FF2B5EF4-FFF2-40B4-BE49-F238E27FC236}">
                  <a16:creationId xmlns="" xmlns:a16="http://schemas.microsoft.com/office/drawing/2014/main" id="{628F708F-F1FC-4F50-AF11-331ADF1E6431}"/>
                </a:ext>
              </a:extLst>
            </p:cNvPr>
            <p:cNvSpPr>
              <a:spLocks/>
            </p:cNvSpPr>
            <p:nvPr/>
          </p:nvSpPr>
          <p:spPr bwMode="auto">
            <a:xfrm>
              <a:off x="8439150" y="687388"/>
              <a:ext cx="114300" cy="125413"/>
            </a:xfrm>
            <a:custGeom>
              <a:avLst/>
              <a:gdLst>
                <a:gd name="T0" fmla="*/ 161 w 161"/>
                <a:gd name="T1" fmla="*/ 81 h 177"/>
                <a:gd name="T2" fmla="*/ 117 w 161"/>
                <a:gd name="T3" fmla="*/ 0 h 177"/>
                <a:gd name="T4" fmla="*/ 37 w 161"/>
                <a:gd name="T5" fmla="*/ 0 h 177"/>
                <a:gd name="T6" fmla="*/ 0 w 161"/>
                <a:gd name="T7" fmla="*/ 40 h 177"/>
                <a:gd name="T8" fmla="*/ 0 w 161"/>
                <a:gd name="T9" fmla="*/ 149 h 177"/>
                <a:gd name="T10" fmla="*/ 67 w 161"/>
                <a:gd name="T11" fmla="*/ 177 h 177"/>
                <a:gd name="T12" fmla="*/ 161 w 161"/>
                <a:gd name="T13" fmla="*/ 81 h 177"/>
              </a:gdLst>
              <a:ahLst/>
              <a:cxnLst>
                <a:cxn ang="0">
                  <a:pos x="T0" y="T1"/>
                </a:cxn>
                <a:cxn ang="0">
                  <a:pos x="T2" y="T3"/>
                </a:cxn>
                <a:cxn ang="0">
                  <a:pos x="T4" y="T5"/>
                </a:cxn>
                <a:cxn ang="0">
                  <a:pos x="T6" y="T7"/>
                </a:cxn>
                <a:cxn ang="0">
                  <a:pos x="T8" y="T9"/>
                </a:cxn>
                <a:cxn ang="0">
                  <a:pos x="T10" y="T11"/>
                </a:cxn>
                <a:cxn ang="0">
                  <a:pos x="T12" y="T13"/>
                </a:cxn>
              </a:cxnLst>
              <a:rect l="0" t="0" r="r" b="b"/>
              <a:pathLst>
                <a:path w="161" h="177">
                  <a:moveTo>
                    <a:pt x="161" y="81"/>
                  </a:moveTo>
                  <a:cubicBezTo>
                    <a:pt x="161" y="47"/>
                    <a:pt x="143" y="16"/>
                    <a:pt x="117" y="0"/>
                  </a:cubicBezTo>
                  <a:cubicBezTo>
                    <a:pt x="37" y="0"/>
                    <a:pt x="37" y="0"/>
                    <a:pt x="37" y="0"/>
                  </a:cubicBezTo>
                  <a:cubicBezTo>
                    <a:pt x="15" y="0"/>
                    <a:pt x="0" y="18"/>
                    <a:pt x="0" y="40"/>
                  </a:cubicBezTo>
                  <a:cubicBezTo>
                    <a:pt x="0" y="149"/>
                    <a:pt x="0" y="149"/>
                    <a:pt x="0" y="149"/>
                  </a:cubicBezTo>
                  <a:cubicBezTo>
                    <a:pt x="16" y="166"/>
                    <a:pt x="40" y="177"/>
                    <a:pt x="67" y="177"/>
                  </a:cubicBezTo>
                  <a:cubicBezTo>
                    <a:pt x="120" y="177"/>
                    <a:pt x="161" y="134"/>
                    <a:pt x="161" y="8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9" name="Freeform 12">
              <a:extLst>
                <a:ext uri="{FF2B5EF4-FFF2-40B4-BE49-F238E27FC236}">
                  <a16:creationId xmlns="" xmlns:a16="http://schemas.microsoft.com/office/drawing/2014/main" id="{F61D6F1A-5072-44E9-B468-D6DEF1684D4E}"/>
                </a:ext>
              </a:extLst>
            </p:cNvPr>
            <p:cNvSpPr>
              <a:spLocks noEditPoints="1"/>
            </p:cNvSpPr>
            <p:nvPr/>
          </p:nvSpPr>
          <p:spPr bwMode="auto">
            <a:xfrm>
              <a:off x="8366125" y="614363"/>
              <a:ext cx="568325" cy="642938"/>
            </a:xfrm>
            <a:custGeom>
              <a:avLst/>
              <a:gdLst>
                <a:gd name="T0" fmla="*/ 757 w 800"/>
                <a:gd name="T1" fmla="*/ 0 h 904"/>
                <a:gd name="T2" fmla="*/ 37 w 800"/>
                <a:gd name="T3" fmla="*/ 0 h 904"/>
                <a:gd name="T4" fmla="*/ 0 w 800"/>
                <a:gd name="T5" fmla="*/ 40 h 904"/>
                <a:gd name="T6" fmla="*/ 0 w 800"/>
                <a:gd name="T7" fmla="*/ 864 h 904"/>
                <a:gd name="T8" fmla="*/ 37 w 800"/>
                <a:gd name="T9" fmla="*/ 904 h 904"/>
                <a:gd name="T10" fmla="*/ 757 w 800"/>
                <a:gd name="T11" fmla="*/ 904 h 904"/>
                <a:gd name="T12" fmla="*/ 800 w 800"/>
                <a:gd name="T13" fmla="*/ 864 h 904"/>
                <a:gd name="T14" fmla="*/ 800 w 800"/>
                <a:gd name="T15" fmla="*/ 693 h 904"/>
                <a:gd name="T16" fmla="*/ 800 w 800"/>
                <a:gd name="T17" fmla="*/ 375 h 904"/>
                <a:gd name="T18" fmla="*/ 800 w 800"/>
                <a:gd name="T19" fmla="*/ 40 h 904"/>
                <a:gd name="T20" fmla="*/ 757 w 800"/>
                <a:gd name="T21" fmla="*/ 0 h 904"/>
                <a:gd name="T22" fmla="*/ 724 w 800"/>
                <a:gd name="T23" fmla="*/ 323 h 904"/>
                <a:gd name="T24" fmla="*/ 724 w 800"/>
                <a:gd name="T25" fmla="*/ 676 h 904"/>
                <a:gd name="T26" fmla="*/ 681 w 800"/>
                <a:gd name="T27" fmla="*/ 716 h 904"/>
                <a:gd name="T28" fmla="*/ 113 w 800"/>
                <a:gd name="T29" fmla="*/ 716 h 904"/>
                <a:gd name="T30" fmla="*/ 76 w 800"/>
                <a:gd name="T31" fmla="*/ 676 h 904"/>
                <a:gd name="T32" fmla="*/ 76 w 800"/>
                <a:gd name="T33" fmla="*/ 511 h 904"/>
                <a:gd name="T34" fmla="*/ 76 w 800"/>
                <a:gd name="T35" fmla="*/ 116 h 904"/>
                <a:gd name="T36" fmla="*/ 113 w 800"/>
                <a:gd name="T37" fmla="*/ 76 h 904"/>
                <a:gd name="T38" fmla="*/ 681 w 800"/>
                <a:gd name="T39" fmla="*/ 76 h 904"/>
                <a:gd name="T40" fmla="*/ 724 w 800"/>
                <a:gd name="T41" fmla="*/ 116 h 904"/>
                <a:gd name="T42" fmla="*/ 724 w 800"/>
                <a:gd name="T43" fmla="*/ 323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904">
                  <a:moveTo>
                    <a:pt x="757" y="0"/>
                  </a:moveTo>
                  <a:cubicBezTo>
                    <a:pt x="37" y="0"/>
                    <a:pt x="37" y="0"/>
                    <a:pt x="37" y="0"/>
                  </a:cubicBezTo>
                  <a:cubicBezTo>
                    <a:pt x="15" y="0"/>
                    <a:pt x="0" y="18"/>
                    <a:pt x="0" y="40"/>
                  </a:cubicBezTo>
                  <a:cubicBezTo>
                    <a:pt x="0" y="864"/>
                    <a:pt x="0" y="864"/>
                    <a:pt x="0" y="864"/>
                  </a:cubicBezTo>
                  <a:cubicBezTo>
                    <a:pt x="0" y="886"/>
                    <a:pt x="15" y="904"/>
                    <a:pt x="37" y="904"/>
                  </a:cubicBezTo>
                  <a:cubicBezTo>
                    <a:pt x="757" y="904"/>
                    <a:pt x="757" y="904"/>
                    <a:pt x="757" y="904"/>
                  </a:cubicBezTo>
                  <a:cubicBezTo>
                    <a:pt x="779" y="904"/>
                    <a:pt x="800" y="886"/>
                    <a:pt x="800" y="864"/>
                  </a:cubicBezTo>
                  <a:cubicBezTo>
                    <a:pt x="800" y="693"/>
                    <a:pt x="800" y="693"/>
                    <a:pt x="800" y="693"/>
                  </a:cubicBezTo>
                  <a:cubicBezTo>
                    <a:pt x="800" y="375"/>
                    <a:pt x="800" y="375"/>
                    <a:pt x="800" y="375"/>
                  </a:cubicBezTo>
                  <a:cubicBezTo>
                    <a:pt x="800" y="40"/>
                    <a:pt x="800" y="40"/>
                    <a:pt x="800" y="40"/>
                  </a:cubicBezTo>
                  <a:cubicBezTo>
                    <a:pt x="800" y="18"/>
                    <a:pt x="779" y="0"/>
                    <a:pt x="757" y="0"/>
                  </a:cubicBezTo>
                  <a:close/>
                  <a:moveTo>
                    <a:pt x="724" y="323"/>
                  </a:moveTo>
                  <a:cubicBezTo>
                    <a:pt x="724" y="676"/>
                    <a:pt x="724" y="676"/>
                    <a:pt x="724" y="676"/>
                  </a:cubicBezTo>
                  <a:cubicBezTo>
                    <a:pt x="724" y="698"/>
                    <a:pt x="703" y="716"/>
                    <a:pt x="681" y="716"/>
                  </a:cubicBezTo>
                  <a:cubicBezTo>
                    <a:pt x="113" y="716"/>
                    <a:pt x="113" y="716"/>
                    <a:pt x="113" y="716"/>
                  </a:cubicBezTo>
                  <a:cubicBezTo>
                    <a:pt x="91" y="716"/>
                    <a:pt x="76" y="698"/>
                    <a:pt x="76" y="676"/>
                  </a:cubicBezTo>
                  <a:cubicBezTo>
                    <a:pt x="76" y="511"/>
                    <a:pt x="76" y="511"/>
                    <a:pt x="76" y="511"/>
                  </a:cubicBezTo>
                  <a:cubicBezTo>
                    <a:pt x="76" y="116"/>
                    <a:pt x="76" y="116"/>
                    <a:pt x="76" y="116"/>
                  </a:cubicBezTo>
                  <a:cubicBezTo>
                    <a:pt x="76" y="94"/>
                    <a:pt x="91" y="76"/>
                    <a:pt x="113" y="76"/>
                  </a:cubicBezTo>
                  <a:cubicBezTo>
                    <a:pt x="681" y="76"/>
                    <a:pt x="681" y="76"/>
                    <a:pt x="681" y="76"/>
                  </a:cubicBezTo>
                  <a:cubicBezTo>
                    <a:pt x="703" y="76"/>
                    <a:pt x="724" y="94"/>
                    <a:pt x="724" y="116"/>
                  </a:cubicBezTo>
                  <a:lnTo>
                    <a:pt x="724" y="32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90" name="Group 189">
            <a:extLst>
              <a:ext uri="{FF2B5EF4-FFF2-40B4-BE49-F238E27FC236}">
                <a16:creationId xmlns="" xmlns:a16="http://schemas.microsoft.com/office/drawing/2014/main" id="{AEB85E58-DFDF-44F1-9BA8-4C65801F5797}"/>
              </a:ext>
            </a:extLst>
          </p:cNvPr>
          <p:cNvGrpSpPr/>
          <p:nvPr/>
        </p:nvGrpSpPr>
        <p:grpSpPr>
          <a:xfrm>
            <a:off x="8099146" y="2973876"/>
            <a:ext cx="328764" cy="330941"/>
            <a:chOff x="9344026" y="2587626"/>
            <a:chExt cx="239713" cy="241300"/>
          </a:xfrm>
          <a:solidFill>
            <a:schemeClr val="tx1"/>
          </a:solidFill>
        </p:grpSpPr>
        <p:sp>
          <p:nvSpPr>
            <p:cNvPr id="191" name="Oval 339">
              <a:extLst>
                <a:ext uri="{FF2B5EF4-FFF2-40B4-BE49-F238E27FC236}">
                  <a16:creationId xmlns="" xmlns:a16="http://schemas.microsoft.com/office/drawing/2014/main" id="{78AD0EED-C352-4879-9A87-B1DFC6136920}"/>
                </a:ext>
              </a:extLst>
            </p:cNvPr>
            <p:cNvSpPr>
              <a:spLocks noChangeArrowheads="1"/>
            </p:cNvSpPr>
            <p:nvPr/>
          </p:nvSpPr>
          <p:spPr bwMode="auto">
            <a:xfrm>
              <a:off x="9380538" y="2614613"/>
              <a:ext cx="2222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2" name="Oval 340">
              <a:extLst>
                <a:ext uri="{FF2B5EF4-FFF2-40B4-BE49-F238E27FC236}">
                  <a16:creationId xmlns="" xmlns:a16="http://schemas.microsoft.com/office/drawing/2014/main" id="{122C831A-57CB-4DE7-A1A4-5DE7568BAA56}"/>
                </a:ext>
              </a:extLst>
            </p:cNvPr>
            <p:cNvSpPr>
              <a:spLocks noChangeArrowheads="1"/>
            </p:cNvSpPr>
            <p:nvPr/>
          </p:nvSpPr>
          <p:spPr bwMode="auto">
            <a:xfrm>
              <a:off x="9410701" y="2614613"/>
              <a:ext cx="2222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3" name="Oval 341">
              <a:extLst>
                <a:ext uri="{FF2B5EF4-FFF2-40B4-BE49-F238E27FC236}">
                  <a16:creationId xmlns="" xmlns:a16="http://schemas.microsoft.com/office/drawing/2014/main" id="{43C80F1E-3729-4ECF-A428-8DF5E5197285}"/>
                </a:ext>
              </a:extLst>
            </p:cNvPr>
            <p:cNvSpPr>
              <a:spLocks noChangeArrowheads="1"/>
            </p:cNvSpPr>
            <p:nvPr/>
          </p:nvSpPr>
          <p:spPr bwMode="auto">
            <a:xfrm>
              <a:off x="9440863" y="2614613"/>
              <a:ext cx="2222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4" name="Freeform 342">
              <a:extLst>
                <a:ext uri="{FF2B5EF4-FFF2-40B4-BE49-F238E27FC236}">
                  <a16:creationId xmlns="" xmlns:a16="http://schemas.microsoft.com/office/drawing/2014/main" id="{BF49D234-1A53-4D87-ACBC-FCBB88E3AA37}"/>
                </a:ext>
              </a:extLst>
            </p:cNvPr>
            <p:cNvSpPr>
              <a:spLocks noEditPoints="1"/>
            </p:cNvSpPr>
            <p:nvPr/>
          </p:nvSpPr>
          <p:spPr bwMode="auto">
            <a:xfrm>
              <a:off x="9344026" y="2587626"/>
              <a:ext cx="239713" cy="241300"/>
            </a:xfrm>
            <a:custGeom>
              <a:avLst/>
              <a:gdLst>
                <a:gd name="T0" fmla="*/ 56 w 64"/>
                <a:gd name="T1" fmla="*/ 12 h 64"/>
                <a:gd name="T2" fmla="*/ 52 w 64"/>
                <a:gd name="T3" fmla="*/ 12 h 64"/>
                <a:gd name="T4" fmla="*/ 52 w 64"/>
                <a:gd name="T5" fmla="*/ 8 h 64"/>
                <a:gd name="T6" fmla="*/ 44 w 64"/>
                <a:gd name="T7" fmla="*/ 0 h 64"/>
                <a:gd name="T8" fmla="*/ 8 w 64"/>
                <a:gd name="T9" fmla="*/ 0 h 64"/>
                <a:gd name="T10" fmla="*/ 0 w 64"/>
                <a:gd name="T11" fmla="*/ 8 h 64"/>
                <a:gd name="T12" fmla="*/ 0 w 64"/>
                <a:gd name="T13" fmla="*/ 44 h 64"/>
                <a:gd name="T14" fmla="*/ 8 w 64"/>
                <a:gd name="T15" fmla="*/ 52 h 64"/>
                <a:gd name="T16" fmla="*/ 12 w 64"/>
                <a:gd name="T17" fmla="*/ 52 h 64"/>
                <a:gd name="T18" fmla="*/ 12 w 64"/>
                <a:gd name="T19" fmla="*/ 56 h 64"/>
                <a:gd name="T20" fmla="*/ 20 w 64"/>
                <a:gd name="T21" fmla="*/ 64 h 64"/>
                <a:gd name="T22" fmla="*/ 56 w 64"/>
                <a:gd name="T23" fmla="*/ 64 h 64"/>
                <a:gd name="T24" fmla="*/ 64 w 64"/>
                <a:gd name="T25" fmla="*/ 56 h 64"/>
                <a:gd name="T26" fmla="*/ 64 w 64"/>
                <a:gd name="T27" fmla="*/ 20 h 64"/>
                <a:gd name="T28" fmla="*/ 56 w 64"/>
                <a:gd name="T29" fmla="*/ 12 h 64"/>
                <a:gd name="T30" fmla="*/ 4 w 64"/>
                <a:gd name="T31" fmla="*/ 8 h 64"/>
                <a:gd name="T32" fmla="*/ 8 w 64"/>
                <a:gd name="T33" fmla="*/ 4 h 64"/>
                <a:gd name="T34" fmla="*/ 44 w 64"/>
                <a:gd name="T35" fmla="*/ 4 h 64"/>
                <a:gd name="T36" fmla="*/ 48 w 64"/>
                <a:gd name="T37" fmla="*/ 8 h 64"/>
                <a:gd name="T38" fmla="*/ 48 w 64"/>
                <a:gd name="T39" fmla="*/ 16 h 64"/>
                <a:gd name="T40" fmla="*/ 4 w 64"/>
                <a:gd name="T41" fmla="*/ 16 h 64"/>
                <a:gd name="T42" fmla="*/ 4 w 64"/>
                <a:gd name="T43" fmla="*/ 8 h 64"/>
                <a:gd name="T44" fmla="*/ 8 w 64"/>
                <a:gd name="T45" fmla="*/ 48 h 64"/>
                <a:gd name="T46" fmla="*/ 4 w 64"/>
                <a:gd name="T47" fmla="*/ 44 h 64"/>
                <a:gd name="T48" fmla="*/ 4 w 64"/>
                <a:gd name="T49" fmla="*/ 20 h 64"/>
                <a:gd name="T50" fmla="*/ 48 w 64"/>
                <a:gd name="T51" fmla="*/ 20 h 64"/>
                <a:gd name="T52" fmla="*/ 48 w 64"/>
                <a:gd name="T53" fmla="*/ 44 h 64"/>
                <a:gd name="T54" fmla="*/ 44 w 64"/>
                <a:gd name="T55" fmla="*/ 48 h 64"/>
                <a:gd name="T56" fmla="*/ 8 w 64"/>
                <a:gd name="T57" fmla="*/ 48 h 64"/>
                <a:gd name="T58" fmla="*/ 60 w 64"/>
                <a:gd name="T59" fmla="*/ 56 h 64"/>
                <a:gd name="T60" fmla="*/ 56 w 64"/>
                <a:gd name="T61" fmla="*/ 60 h 64"/>
                <a:gd name="T62" fmla="*/ 20 w 64"/>
                <a:gd name="T63" fmla="*/ 60 h 64"/>
                <a:gd name="T64" fmla="*/ 16 w 64"/>
                <a:gd name="T65" fmla="*/ 56 h 64"/>
                <a:gd name="T66" fmla="*/ 16 w 64"/>
                <a:gd name="T67" fmla="*/ 52 h 64"/>
                <a:gd name="T68" fmla="*/ 44 w 64"/>
                <a:gd name="T69" fmla="*/ 52 h 64"/>
                <a:gd name="T70" fmla="*/ 52 w 64"/>
                <a:gd name="T71" fmla="*/ 44 h 64"/>
                <a:gd name="T72" fmla="*/ 52 w 64"/>
                <a:gd name="T73" fmla="*/ 28 h 64"/>
                <a:gd name="T74" fmla="*/ 60 w 64"/>
                <a:gd name="T75" fmla="*/ 28 h 64"/>
                <a:gd name="T76" fmla="*/ 60 w 64"/>
                <a:gd name="T77" fmla="*/ 56 h 64"/>
                <a:gd name="T78" fmla="*/ 60 w 64"/>
                <a:gd name="T79" fmla="*/ 24 h 64"/>
                <a:gd name="T80" fmla="*/ 52 w 64"/>
                <a:gd name="T81" fmla="*/ 24 h 64"/>
                <a:gd name="T82" fmla="*/ 52 w 64"/>
                <a:gd name="T83" fmla="*/ 16 h 64"/>
                <a:gd name="T84" fmla="*/ 56 w 64"/>
                <a:gd name="T85" fmla="*/ 16 h 64"/>
                <a:gd name="T86" fmla="*/ 60 w 64"/>
                <a:gd name="T87" fmla="*/ 20 h 64"/>
                <a:gd name="T88" fmla="*/ 60 w 64"/>
                <a:gd name="T89" fmla="*/ 2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 h="64">
                  <a:moveTo>
                    <a:pt x="56" y="12"/>
                  </a:moveTo>
                  <a:cubicBezTo>
                    <a:pt x="52" y="12"/>
                    <a:pt x="52" y="12"/>
                    <a:pt x="52" y="12"/>
                  </a:cubicBezTo>
                  <a:cubicBezTo>
                    <a:pt x="52" y="8"/>
                    <a:pt x="52" y="8"/>
                    <a:pt x="52" y="8"/>
                  </a:cubicBezTo>
                  <a:cubicBezTo>
                    <a:pt x="52" y="4"/>
                    <a:pt x="48" y="0"/>
                    <a:pt x="44" y="0"/>
                  </a:cubicBezTo>
                  <a:cubicBezTo>
                    <a:pt x="8" y="0"/>
                    <a:pt x="8" y="0"/>
                    <a:pt x="8" y="0"/>
                  </a:cubicBezTo>
                  <a:cubicBezTo>
                    <a:pt x="4" y="0"/>
                    <a:pt x="0" y="4"/>
                    <a:pt x="0" y="8"/>
                  </a:cubicBezTo>
                  <a:cubicBezTo>
                    <a:pt x="0" y="44"/>
                    <a:pt x="0" y="44"/>
                    <a:pt x="0" y="44"/>
                  </a:cubicBezTo>
                  <a:cubicBezTo>
                    <a:pt x="0" y="48"/>
                    <a:pt x="4" y="52"/>
                    <a:pt x="8" y="52"/>
                  </a:cubicBezTo>
                  <a:cubicBezTo>
                    <a:pt x="12" y="52"/>
                    <a:pt x="12" y="52"/>
                    <a:pt x="12" y="52"/>
                  </a:cubicBezTo>
                  <a:cubicBezTo>
                    <a:pt x="12" y="56"/>
                    <a:pt x="12" y="56"/>
                    <a:pt x="12" y="56"/>
                  </a:cubicBezTo>
                  <a:cubicBezTo>
                    <a:pt x="12" y="60"/>
                    <a:pt x="16" y="64"/>
                    <a:pt x="20" y="64"/>
                  </a:cubicBezTo>
                  <a:cubicBezTo>
                    <a:pt x="56" y="64"/>
                    <a:pt x="56" y="64"/>
                    <a:pt x="56" y="64"/>
                  </a:cubicBezTo>
                  <a:cubicBezTo>
                    <a:pt x="60" y="64"/>
                    <a:pt x="64" y="60"/>
                    <a:pt x="64" y="56"/>
                  </a:cubicBezTo>
                  <a:cubicBezTo>
                    <a:pt x="64" y="20"/>
                    <a:pt x="64" y="20"/>
                    <a:pt x="64" y="20"/>
                  </a:cubicBezTo>
                  <a:cubicBezTo>
                    <a:pt x="64" y="16"/>
                    <a:pt x="60" y="12"/>
                    <a:pt x="56" y="12"/>
                  </a:cubicBezTo>
                  <a:close/>
                  <a:moveTo>
                    <a:pt x="4" y="8"/>
                  </a:moveTo>
                  <a:cubicBezTo>
                    <a:pt x="4" y="6"/>
                    <a:pt x="6" y="4"/>
                    <a:pt x="8" y="4"/>
                  </a:cubicBezTo>
                  <a:cubicBezTo>
                    <a:pt x="44" y="4"/>
                    <a:pt x="44" y="4"/>
                    <a:pt x="44" y="4"/>
                  </a:cubicBezTo>
                  <a:cubicBezTo>
                    <a:pt x="46" y="4"/>
                    <a:pt x="48" y="6"/>
                    <a:pt x="48" y="8"/>
                  </a:cubicBezTo>
                  <a:cubicBezTo>
                    <a:pt x="48" y="16"/>
                    <a:pt x="48" y="16"/>
                    <a:pt x="48" y="16"/>
                  </a:cubicBezTo>
                  <a:cubicBezTo>
                    <a:pt x="4" y="16"/>
                    <a:pt x="4" y="16"/>
                    <a:pt x="4" y="16"/>
                  </a:cubicBezTo>
                  <a:lnTo>
                    <a:pt x="4" y="8"/>
                  </a:lnTo>
                  <a:close/>
                  <a:moveTo>
                    <a:pt x="8" y="48"/>
                  </a:moveTo>
                  <a:cubicBezTo>
                    <a:pt x="6" y="48"/>
                    <a:pt x="4" y="46"/>
                    <a:pt x="4" y="44"/>
                  </a:cubicBezTo>
                  <a:cubicBezTo>
                    <a:pt x="4" y="20"/>
                    <a:pt x="4" y="20"/>
                    <a:pt x="4" y="20"/>
                  </a:cubicBezTo>
                  <a:cubicBezTo>
                    <a:pt x="48" y="20"/>
                    <a:pt x="48" y="20"/>
                    <a:pt x="48" y="20"/>
                  </a:cubicBezTo>
                  <a:cubicBezTo>
                    <a:pt x="48" y="44"/>
                    <a:pt x="48" y="44"/>
                    <a:pt x="48" y="44"/>
                  </a:cubicBezTo>
                  <a:cubicBezTo>
                    <a:pt x="48" y="46"/>
                    <a:pt x="46" y="48"/>
                    <a:pt x="44" y="48"/>
                  </a:cubicBezTo>
                  <a:lnTo>
                    <a:pt x="8" y="48"/>
                  </a:lnTo>
                  <a:close/>
                  <a:moveTo>
                    <a:pt x="60" y="56"/>
                  </a:moveTo>
                  <a:cubicBezTo>
                    <a:pt x="60" y="58"/>
                    <a:pt x="58" y="60"/>
                    <a:pt x="56" y="60"/>
                  </a:cubicBezTo>
                  <a:cubicBezTo>
                    <a:pt x="20" y="60"/>
                    <a:pt x="20" y="60"/>
                    <a:pt x="20" y="60"/>
                  </a:cubicBezTo>
                  <a:cubicBezTo>
                    <a:pt x="18" y="60"/>
                    <a:pt x="16" y="58"/>
                    <a:pt x="16" y="56"/>
                  </a:cubicBezTo>
                  <a:cubicBezTo>
                    <a:pt x="16" y="52"/>
                    <a:pt x="16" y="52"/>
                    <a:pt x="16" y="52"/>
                  </a:cubicBezTo>
                  <a:cubicBezTo>
                    <a:pt x="44" y="52"/>
                    <a:pt x="44" y="52"/>
                    <a:pt x="44" y="52"/>
                  </a:cubicBezTo>
                  <a:cubicBezTo>
                    <a:pt x="48" y="52"/>
                    <a:pt x="52" y="48"/>
                    <a:pt x="52" y="44"/>
                  </a:cubicBezTo>
                  <a:cubicBezTo>
                    <a:pt x="52" y="28"/>
                    <a:pt x="52" y="28"/>
                    <a:pt x="52" y="28"/>
                  </a:cubicBezTo>
                  <a:cubicBezTo>
                    <a:pt x="60" y="28"/>
                    <a:pt x="60" y="28"/>
                    <a:pt x="60" y="28"/>
                  </a:cubicBezTo>
                  <a:lnTo>
                    <a:pt x="60" y="56"/>
                  </a:lnTo>
                  <a:close/>
                  <a:moveTo>
                    <a:pt x="60" y="24"/>
                  </a:moveTo>
                  <a:cubicBezTo>
                    <a:pt x="52" y="24"/>
                    <a:pt x="52" y="24"/>
                    <a:pt x="52" y="24"/>
                  </a:cubicBezTo>
                  <a:cubicBezTo>
                    <a:pt x="52" y="16"/>
                    <a:pt x="52" y="16"/>
                    <a:pt x="52" y="16"/>
                  </a:cubicBezTo>
                  <a:cubicBezTo>
                    <a:pt x="56" y="16"/>
                    <a:pt x="56" y="16"/>
                    <a:pt x="56" y="16"/>
                  </a:cubicBezTo>
                  <a:cubicBezTo>
                    <a:pt x="58" y="16"/>
                    <a:pt x="60" y="18"/>
                    <a:pt x="60" y="20"/>
                  </a:cubicBezTo>
                  <a:lnTo>
                    <a:pt x="60"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95" name="Group 194">
            <a:extLst>
              <a:ext uri="{FF2B5EF4-FFF2-40B4-BE49-F238E27FC236}">
                <a16:creationId xmlns="" xmlns:a16="http://schemas.microsoft.com/office/drawing/2014/main" id="{0F731462-94CE-4B7C-8269-7E5ED226362E}"/>
              </a:ext>
            </a:extLst>
          </p:cNvPr>
          <p:cNvGrpSpPr/>
          <p:nvPr/>
        </p:nvGrpSpPr>
        <p:grpSpPr>
          <a:xfrm>
            <a:off x="9611629" y="2946802"/>
            <a:ext cx="384242" cy="385088"/>
            <a:chOff x="7305675" y="2468563"/>
            <a:chExt cx="720725" cy="722313"/>
          </a:xfrm>
          <a:solidFill>
            <a:schemeClr val="tx1"/>
          </a:solidFill>
        </p:grpSpPr>
        <p:sp>
          <p:nvSpPr>
            <p:cNvPr id="196" name="Freeform 132">
              <a:extLst>
                <a:ext uri="{FF2B5EF4-FFF2-40B4-BE49-F238E27FC236}">
                  <a16:creationId xmlns="" xmlns:a16="http://schemas.microsoft.com/office/drawing/2014/main" id="{3AC0BAAC-9A5B-4E3C-8EA3-619E25556510}"/>
                </a:ext>
              </a:extLst>
            </p:cNvPr>
            <p:cNvSpPr>
              <a:spLocks noEditPoints="1"/>
            </p:cNvSpPr>
            <p:nvPr/>
          </p:nvSpPr>
          <p:spPr bwMode="auto">
            <a:xfrm>
              <a:off x="7556500" y="2719388"/>
              <a:ext cx="217488" cy="219075"/>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50 h 58"/>
                <a:gd name="T12" fmla="*/ 8 w 58"/>
                <a:gd name="T13" fmla="*/ 29 h 58"/>
                <a:gd name="T14" fmla="*/ 29 w 58"/>
                <a:gd name="T15" fmla="*/ 8 h 58"/>
                <a:gd name="T16" fmla="*/ 50 w 58"/>
                <a:gd name="T17" fmla="*/ 29 h 58"/>
                <a:gd name="T18" fmla="*/ 29 w 58"/>
                <a:gd name="T19"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50"/>
                  </a:moveTo>
                  <a:cubicBezTo>
                    <a:pt x="18" y="50"/>
                    <a:pt x="8" y="40"/>
                    <a:pt x="8" y="29"/>
                  </a:cubicBezTo>
                  <a:cubicBezTo>
                    <a:pt x="8" y="18"/>
                    <a:pt x="18" y="8"/>
                    <a:pt x="29" y="8"/>
                  </a:cubicBezTo>
                  <a:cubicBezTo>
                    <a:pt x="40" y="8"/>
                    <a:pt x="50" y="18"/>
                    <a:pt x="50" y="29"/>
                  </a:cubicBezTo>
                  <a:cubicBezTo>
                    <a:pt x="50" y="40"/>
                    <a:pt x="40" y="50"/>
                    <a:pt x="29" y="5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7" name="Freeform 133">
              <a:extLst>
                <a:ext uri="{FF2B5EF4-FFF2-40B4-BE49-F238E27FC236}">
                  <a16:creationId xmlns="" xmlns:a16="http://schemas.microsoft.com/office/drawing/2014/main" id="{1022F461-A767-4F73-A486-0A9B54C6AEE6}"/>
                </a:ext>
              </a:extLst>
            </p:cNvPr>
            <p:cNvSpPr>
              <a:spLocks noEditPoints="1"/>
            </p:cNvSpPr>
            <p:nvPr/>
          </p:nvSpPr>
          <p:spPr bwMode="auto">
            <a:xfrm>
              <a:off x="7305675" y="2468563"/>
              <a:ext cx="720725" cy="722313"/>
            </a:xfrm>
            <a:custGeom>
              <a:avLst/>
              <a:gdLst>
                <a:gd name="T0" fmla="*/ 192 w 192"/>
                <a:gd name="T1" fmla="*/ 90 h 192"/>
                <a:gd name="T2" fmla="*/ 167 w 192"/>
                <a:gd name="T3" fmla="*/ 90 h 192"/>
                <a:gd name="T4" fmla="*/ 102 w 192"/>
                <a:gd name="T5" fmla="*/ 25 h 192"/>
                <a:gd name="T6" fmla="*/ 102 w 192"/>
                <a:gd name="T7" fmla="*/ 0 h 192"/>
                <a:gd name="T8" fmla="*/ 90 w 192"/>
                <a:gd name="T9" fmla="*/ 0 h 192"/>
                <a:gd name="T10" fmla="*/ 90 w 192"/>
                <a:gd name="T11" fmla="*/ 25 h 192"/>
                <a:gd name="T12" fmla="*/ 25 w 192"/>
                <a:gd name="T13" fmla="*/ 90 h 192"/>
                <a:gd name="T14" fmla="*/ 0 w 192"/>
                <a:gd name="T15" fmla="*/ 90 h 192"/>
                <a:gd name="T16" fmla="*/ 0 w 192"/>
                <a:gd name="T17" fmla="*/ 102 h 192"/>
                <a:gd name="T18" fmla="*/ 25 w 192"/>
                <a:gd name="T19" fmla="*/ 102 h 192"/>
                <a:gd name="T20" fmla="*/ 90 w 192"/>
                <a:gd name="T21" fmla="*/ 167 h 192"/>
                <a:gd name="T22" fmla="*/ 90 w 192"/>
                <a:gd name="T23" fmla="*/ 192 h 192"/>
                <a:gd name="T24" fmla="*/ 102 w 192"/>
                <a:gd name="T25" fmla="*/ 192 h 192"/>
                <a:gd name="T26" fmla="*/ 102 w 192"/>
                <a:gd name="T27" fmla="*/ 167 h 192"/>
                <a:gd name="T28" fmla="*/ 167 w 192"/>
                <a:gd name="T29" fmla="*/ 102 h 192"/>
                <a:gd name="T30" fmla="*/ 192 w 192"/>
                <a:gd name="T31" fmla="*/ 102 h 192"/>
                <a:gd name="T32" fmla="*/ 192 w 192"/>
                <a:gd name="T33" fmla="*/ 90 h 192"/>
                <a:gd name="T34" fmla="*/ 102 w 192"/>
                <a:gd name="T35" fmla="*/ 151 h 192"/>
                <a:gd name="T36" fmla="*/ 102 w 192"/>
                <a:gd name="T37" fmla="*/ 140 h 192"/>
                <a:gd name="T38" fmla="*/ 97 w 192"/>
                <a:gd name="T39" fmla="*/ 135 h 192"/>
                <a:gd name="T40" fmla="*/ 95 w 192"/>
                <a:gd name="T41" fmla="*/ 135 h 192"/>
                <a:gd name="T42" fmla="*/ 90 w 192"/>
                <a:gd name="T43" fmla="*/ 140 h 192"/>
                <a:gd name="T44" fmla="*/ 90 w 192"/>
                <a:gd name="T45" fmla="*/ 151 h 192"/>
                <a:gd name="T46" fmla="*/ 41 w 192"/>
                <a:gd name="T47" fmla="*/ 102 h 192"/>
                <a:gd name="T48" fmla="*/ 52 w 192"/>
                <a:gd name="T49" fmla="*/ 102 h 192"/>
                <a:gd name="T50" fmla="*/ 57 w 192"/>
                <a:gd name="T51" fmla="*/ 97 h 192"/>
                <a:gd name="T52" fmla="*/ 57 w 192"/>
                <a:gd name="T53" fmla="*/ 95 h 192"/>
                <a:gd name="T54" fmla="*/ 52 w 192"/>
                <a:gd name="T55" fmla="*/ 90 h 192"/>
                <a:gd name="T56" fmla="*/ 41 w 192"/>
                <a:gd name="T57" fmla="*/ 90 h 192"/>
                <a:gd name="T58" fmla="*/ 90 w 192"/>
                <a:gd name="T59" fmla="*/ 41 h 192"/>
                <a:gd name="T60" fmla="*/ 90 w 192"/>
                <a:gd name="T61" fmla="*/ 52 h 192"/>
                <a:gd name="T62" fmla="*/ 95 w 192"/>
                <a:gd name="T63" fmla="*/ 57 h 192"/>
                <a:gd name="T64" fmla="*/ 97 w 192"/>
                <a:gd name="T65" fmla="*/ 57 h 192"/>
                <a:gd name="T66" fmla="*/ 102 w 192"/>
                <a:gd name="T67" fmla="*/ 52 h 192"/>
                <a:gd name="T68" fmla="*/ 102 w 192"/>
                <a:gd name="T69" fmla="*/ 41 h 192"/>
                <a:gd name="T70" fmla="*/ 151 w 192"/>
                <a:gd name="T71" fmla="*/ 90 h 192"/>
                <a:gd name="T72" fmla="*/ 140 w 192"/>
                <a:gd name="T73" fmla="*/ 90 h 192"/>
                <a:gd name="T74" fmla="*/ 135 w 192"/>
                <a:gd name="T75" fmla="*/ 95 h 192"/>
                <a:gd name="T76" fmla="*/ 135 w 192"/>
                <a:gd name="T77" fmla="*/ 97 h 192"/>
                <a:gd name="T78" fmla="*/ 140 w 192"/>
                <a:gd name="T79" fmla="*/ 102 h 192"/>
                <a:gd name="T80" fmla="*/ 151 w 192"/>
                <a:gd name="T81" fmla="*/ 102 h 192"/>
                <a:gd name="T82" fmla="*/ 102 w 192"/>
                <a:gd name="T83" fmla="*/ 15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2" h="192">
                  <a:moveTo>
                    <a:pt x="192" y="90"/>
                  </a:moveTo>
                  <a:cubicBezTo>
                    <a:pt x="167" y="90"/>
                    <a:pt x="167" y="90"/>
                    <a:pt x="167" y="90"/>
                  </a:cubicBezTo>
                  <a:cubicBezTo>
                    <a:pt x="164" y="55"/>
                    <a:pt x="137" y="28"/>
                    <a:pt x="102" y="25"/>
                  </a:cubicBezTo>
                  <a:cubicBezTo>
                    <a:pt x="102" y="0"/>
                    <a:pt x="102" y="0"/>
                    <a:pt x="102" y="0"/>
                  </a:cubicBezTo>
                  <a:cubicBezTo>
                    <a:pt x="90" y="0"/>
                    <a:pt x="90" y="0"/>
                    <a:pt x="90" y="0"/>
                  </a:cubicBezTo>
                  <a:cubicBezTo>
                    <a:pt x="90" y="25"/>
                    <a:pt x="90" y="25"/>
                    <a:pt x="90" y="25"/>
                  </a:cubicBezTo>
                  <a:cubicBezTo>
                    <a:pt x="55" y="28"/>
                    <a:pt x="28" y="55"/>
                    <a:pt x="25" y="90"/>
                  </a:cubicBezTo>
                  <a:cubicBezTo>
                    <a:pt x="0" y="90"/>
                    <a:pt x="0" y="90"/>
                    <a:pt x="0" y="90"/>
                  </a:cubicBezTo>
                  <a:cubicBezTo>
                    <a:pt x="0" y="102"/>
                    <a:pt x="0" y="102"/>
                    <a:pt x="0" y="102"/>
                  </a:cubicBezTo>
                  <a:cubicBezTo>
                    <a:pt x="25" y="102"/>
                    <a:pt x="25" y="102"/>
                    <a:pt x="25" y="102"/>
                  </a:cubicBezTo>
                  <a:cubicBezTo>
                    <a:pt x="28" y="137"/>
                    <a:pt x="55" y="164"/>
                    <a:pt x="90" y="167"/>
                  </a:cubicBezTo>
                  <a:cubicBezTo>
                    <a:pt x="90" y="192"/>
                    <a:pt x="90" y="192"/>
                    <a:pt x="90" y="192"/>
                  </a:cubicBezTo>
                  <a:cubicBezTo>
                    <a:pt x="102" y="192"/>
                    <a:pt x="102" y="192"/>
                    <a:pt x="102" y="192"/>
                  </a:cubicBezTo>
                  <a:cubicBezTo>
                    <a:pt x="102" y="167"/>
                    <a:pt x="102" y="167"/>
                    <a:pt x="102" y="167"/>
                  </a:cubicBezTo>
                  <a:cubicBezTo>
                    <a:pt x="137" y="164"/>
                    <a:pt x="164" y="137"/>
                    <a:pt x="167" y="102"/>
                  </a:cubicBezTo>
                  <a:cubicBezTo>
                    <a:pt x="192" y="102"/>
                    <a:pt x="192" y="102"/>
                    <a:pt x="192" y="102"/>
                  </a:cubicBezTo>
                  <a:lnTo>
                    <a:pt x="192" y="90"/>
                  </a:lnTo>
                  <a:close/>
                  <a:moveTo>
                    <a:pt x="102" y="151"/>
                  </a:moveTo>
                  <a:cubicBezTo>
                    <a:pt x="102" y="140"/>
                    <a:pt x="102" y="140"/>
                    <a:pt x="102" y="140"/>
                  </a:cubicBezTo>
                  <a:cubicBezTo>
                    <a:pt x="102" y="137"/>
                    <a:pt x="100" y="135"/>
                    <a:pt x="97" y="135"/>
                  </a:cubicBezTo>
                  <a:cubicBezTo>
                    <a:pt x="95" y="135"/>
                    <a:pt x="95" y="135"/>
                    <a:pt x="95" y="135"/>
                  </a:cubicBezTo>
                  <a:cubicBezTo>
                    <a:pt x="92" y="135"/>
                    <a:pt x="90" y="137"/>
                    <a:pt x="90" y="140"/>
                  </a:cubicBezTo>
                  <a:cubicBezTo>
                    <a:pt x="90" y="151"/>
                    <a:pt x="90" y="151"/>
                    <a:pt x="90" y="151"/>
                  </a:cubicBezTo>
                  <a:cubicBezTo>
                    <a:pt x="64" y="148"/>
                    <a:pt x="44" y="128"/>
                    <a:pt x="41" y="102"/>
                  </a:cubicBezTo>
                  <a:cubicBezTo>
                    <a:pt x="52" y="102"/>
                    <a:pt x="52" y="102"/>
                    <a:pt x="52" y="102"/>
                  </a:cubicBezTo>
                  <a:cubicBezTo>
                    <a:pt x="55" y="102"/>
                    <a:pt x="57" y="100"/>
                    <a:pt x="57" y="97"/>
                  </a:cubicBezTo>
                  <a:cubicBezTo>
                    <a:pt x="57" y="95"/>
                    <a:pt x="57" y="95"/>
                    <a:pt x="57" y="95"/>
                  </a:cubicBezTo>
                  <a:cubicBezTo>
                    <a:pt x="57" y="92"/>
                    <a:pt x="55" y="90"/>
                    <a:pt x="52" y="90"/>
                  </a:cubicBezTo>
                  <a:cubicBezTo>
                    <a:pt x="41" y="90"/>
                    <a:pt x="41" y="90"/>
                    <a:pt x="41" y="90"/>
                  </a:cubicBezTo>
                  <a:cubicBezTo>
                    <a:pt x="44" y="64"/>
                    <a:pt x="64" y="44"/>
                    <a:pt x="90" y="41"/>
                  </a:cubicBezTo>
                  <a:cubicBezTo>
                    <a:pt x="90" y="52"/>
                    <a:pt x="90" y="52"/>
                    <a:pt x="90" y="52"/>
                  </a:cubicBezTo>
                  <a:cubicBezTo>
                    <a:pt x="90" y="55"/>
                    <a:pt x="92" y="57"/>
                    <a:pt x="95" y="57"/>
                  </a:cubicBezTo>
                  <a:cubicBezTo>
                    <a:pt x="97" y="57"/>
                    <a:pt x="97" y="57"/>
                    <a:pt x="97" y="57"/>
                  </a:cubicBezTo>
                  <a:cubicBezTo>
                    <a:pt x="100" y="57"/>
                    <a:pt x="102" y="55"/>
                    <a:pt x="102" y="52"/>
                  </a:cubicBezTo>
                  <a:cubicBezTo>
                    <a:pt x="102" y="41"/>
                    <a:pt x="102" y="41"/>
                    <a:pt x="102" y="41"/>
                  </a:cubicBezTo>
                  <a:cubicBezTo>
                    <a:pt x="128" y="44"/>
                    <a:pt x="148" y="64"/>
                    <a:pt x="151" y="90"/>
                  </a:cubicBezTo>
                  <a:cubicBezTo>
                    <a:pt x="140" y="90"/>
                    <a:pt x="140" y="90"/>
                    <a:pt x="140" y="90"/>
                  </a:cubicBezTo>
                  <a:cubicBezTo>
                    <a:pt x="137" y="90"/>
                    <a:pt x="135" y="92"/>
                    <a:pt x="135" y="95"/>
                  </a:cubicBezTo>
                  <a:cubicBezTo>
                    <a:pt x="135" y="97"/>
                    <a:pt x="135" y="97"/>
                    <a:pt x="135" y="97"/>
                  </a:cubicBezTo>
                  <a:cubicBezTo>
                    <a:pt x="135" y="100"/>
                    <a:pt x="137" y="102"/>
                    <a:pt x="140" y="102"/>
                  </a:cubicBezTo>
                  <a:cubicBezTo>
                    <a:pt x="151" y="102"/>
                    <a:pt x="151" y="102"/>
                    <a:pt x="151" y="102"/>
                  </a:cubicBezTo>
                  <a:cubicBezTo>
                    <a:pt x="148" y="128"/>
                    <a:pt x="128" y="148"/>
                    <a:pt x="102" y="15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98" name="Freeform 213">
            <a:extLst>
              <a:ext uri="{FF2B5EF4-FFF2-40B4-BE49-F238E27FC236}">
                <a16:creationId xmlns="" xmlns:a16="http://schemas.microsoft.com/office/drawing/2014/main" id="{FFBBCE20-F8DF-420A-9DA5-EF884244F3E9}"/>
              </a:ext>
            </a:extLst>
          </p:cNvPr>
          <p:cNvSpPr>
            <a:spLocks noEditPoints="1"/>
          </p:cNvSpPr>
          <p:nvPr/>
        </p:nvSpPr>
        <p:spPr bwMode="auto">
          <a:xfrm>
            <a:off x="8906652" y="2993948"/>
            <a:ext cx="252535" cy="290798"/>
          </a:xfrm>
          <a:custGeom>
            <a:avLst/>
            <a:gdLst>
              <a:gd name="T0" fmla="*/ 90 w 132"/>
              <a:gd name="T1" fmla="*/ 0 h 152"/>
              <a:gd name="T2" fmla="*/ 0 w 132"/>
              <a:gd name="T3" fmla="*/ 0 h 152"/>
              <a:gd name="T4" fmla="*/ 0 w 132"/>
              <a:gd name="T5" fmla="*/ 152 h 152"/>
              <a:gd name="T6" fmla="*/ 132 w 132"/>
              <a:gd name="T7" fmla="*/ 152 h 152"/>
              <a:gd name="T8" fmla="*/ 132 w 132"/>
              <a:gd name="T9" fmla="*/ 43 h 152"/>
              <a:gd name="T10" fmla="*/ 90 w 132"/>
              <a:gd name="T11" fmla="*/ 0 h 152"/>
              <a:gd name="T12" fmla="*/ 113 w 132"/>
              <a:gd name="T13" fmla="*/ 133 h 152"/>
              <a:gd name="T14" fmla="*/ 19 w 132"/>
              <a:gd name="T15" fmla="*/ 133 h 152"/>
              <a:gd name="T16" fmla="*/ 19 w 132"/>
              <a:gd name="T17" fmla="*/ 19 h 152"/>
              <a:gd name="T18" fmla="*/ 38 w 132"/>
              <a:gd name="T19" fmla="*/ 19 h 152"/>
              <a:gd name="T20" fmla="*/ 38 w 132"/>
              <a:gd name="T21" fmla="*/ 104 h 152"/>
              <a:gd name="T22" fmla="*/ 57 w 132"/>
              <a:gd name="T23" fmla="*/ 76 h 152"/>
              <a:gd name="T24" fmla="*/ 76 w 132"/>
              <a:gd name="T25" fmla="*/ 104 h 152"/>
              <a:gd name="T26" fmla="*/ 76 w 132"/>
              <a:gd name="T27" fmla="*/ 19 h 152"/>
              <a:gd name="T28" fmla="*/ 80 w 132"/>
              <a:gd name="T29" fmla="*/ 19 h 152"/>
              <a:gd name="T30" fmla="*/ 113 w 132"/>
              <a:gd name="T31" fmla="*/ 52 h 152"/>
              <a:gd name="T32" fmla="*/ 113 w 132"/>
              <a:gd name="T33" fmla="*/ 13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152">
                <a:moveTo>
                  <a:pt x="90" y="0"/>
                </a:moveTo>
                <a:lnTo>
                  <a:pt x="0" y="0"/>
                </a:lnTo>
                <a:lnTo>
                  <a:pt x="0" y="152"/>
                </a:lnTo>
                <a:lnTo>
                  <a:pt x="132" y="152"/>
                </a:lnTo>
                <a:lnTo>
                  <a:pt x="132" y="43"/>
                </a:lnTo>
                <a:lnTo>
                  <a:pt x="90" y="0"/>
                </a:lnTo>
                <a:close/>
                <a:moveTo>
                  <a:pt x="113" y="133"/>
                </a:moveTo>
                <a:lnTo>
                  <a:pt x="19" y="133"/>
                </a:lnTo>
                <a:lnTo>
                  <a:pt x="19" y="19"/>
                </a:lnTo>
                <a:lnTo>
                  <a:pt x="38" y="19"/>
                </a:lnTo>
                <a:lnTo>
                  <a:pt x="38" y="104"/>
                </a:lnTo>
                <a:lnTo>
                  <a:pt x="57" y="76"/>
                </a:lnTo>
                <a:lnTo>
                  <a:pt x="76" y="104"/>
                </a:lnTo>
                <a:lnTo>
                  <a:pt x="76" y="19"/>
                </a:lnTo>
                <a:lnTo>
                  <a:pt x="80" y="19"/>
                </a:lnTo>
                <a:lnTo>
                  <a:pt x="113" y="52"/>
                </a:lnTo>
                <a:lnTo>
                  <a:pt x="113" y="13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99" name="Group 198">
            <a:extLst>
              <a:ext uri="{FF2B5EF4-FFF2-40B4-BE49-F238E27FC236}">
                <a16:creationId xmlns="" xmlns:a16="http://schemas.microsoft.com/office/drawing/2014/main" id="{179093F7-971B-4E84-A382-2D7C0D725A13}"/>
              </a:ext>
            </a:extLst>
          </p:cNvPr>
          <p:cNvGrpSpPr/>
          <p:nvPr/>
        </p:nvGrpSpPr>
        <p:grpSpPr>
          <a:xfrm>
            <a:off x="8887982" y="3641569"/>
            <a:ext cx="289877" cy="289878"/>
            <a:chOff x="9017001" y="5008563"/>
            <a:chExt cx="255587" cy="255588"/>
          </a:xfrm>
          <a:solidFill>
            <a:schemeClr val="tx1"/>
          </a:solidFill>
        </p:grpSpPr>
        <p:sp>
          <p:nvSpPr>
            <p:cNvPr id="200" name="Freeform 300">
              <a:extLst>
                <a:ext uri="{FF2B5EF4-FFF2-40B4-BE49-F238E27FC236}">
                  <a16:creationId xmlns="" xmlns:a16="http://schemas.microsoft.com/office/drawing/2014/main" id="{0E19FE49-B471-4164-A959-5229DF9C6549}"/>
                </a:ext>
              </a:extLst>
            </p:cNvPr>
            <p:cNvSpPr>
              <a:spLocks noEditPoints="1"/>
            </p:cNvSpPr>
            <p:nvPr/>
          </p:nvSpPr>
          <p:spPr bwMode="auto">
            <a:xfrm>
              <a:off x="9017001" y="5024438"/>
              <a:ext cx="239713" cy="239713"/>
            </a:xfrm>
            <a:custGeom>
              <a:avLst/>
              <a:gdLst>
                <a:gd name="T0" fmla="*/ 86 w 90"/>
                <a:gd name="T1" fmla="*/ 60 h 90"/>
                <a:gd name="T2" fmla="*/ 68 w 90"/>
                <a:gd name="T3" fmla="*/ 60 h 90"/>
                <a:gd name="T4" fmla="*/ 68 w 90"/>
                <a:gd name="T5" fmla="*/ 31 h 90"/>
                <a:gd name="T6" fmla="*/ 59 w 90"/>
                <a:gd name="T7" fmla="*/ 22 h 90"/>
                <a:gd name="T8" fmla="*/ 30 w 90"/>
                <a:gd name="T9" fmla="*/ 22 h 90"/>
                <a:gd name="T10" fmla="*/ 30 w 90"/>
                <a:gd name="T11" fmla="*/ 4 h 90"/>
                <a:gd name="T12" fmla="*/ 26 w 90"/>
                <a:gd name="T13" fmla="*/ 0 h 90"/>
                <a:gd name="T14" fmla="*/ 22 w 90"/>
                <a:gd name="T15" fmla="*/ 4 h 90"/>
                <a:gd name="T16" fmla="*/ 22 w 90"/>
                <a:gd name="T17" fmla="*/ 22 h 90"/>
                <a:gd name="T18" fmla="*/ 4 w 90"/>
                <a:gd name="T19" fmla="*/ 22 h 90"/>
                <a:gd name="T20" fmla="*/ 0 w 90"/>
                <a:gd name="T21" fmla="*/ 26 h 90"/>
                <a:gd name="T22" fmla="*/ 4 w 90"/>
                <a:gd name="T23" fmla="*/ 30 h 90"/>
                <a:gd name="T24" fmla="*/ 22 w 90"/>
                <a:gd name="T25" fmla="*/ 30 h 90"/>
                <a:gd name="T26" fmla="*/ 22 w 90"/>
                <a:gd name="T27" fmla="*/ 59 h 90"/>
                <a:gd name="T28" fmla="*/ 31 w 90"/>
                <a:gd name="T29" fmla="*/ 68 h 90"/>
                <a:gd name="T30" fmla="*/ 60 w 90"/>
                <a:gd name="T31" fmla="*/ 68 h 90"/>
                <a:gd name="T32" fmla="*/ 60 w 90"/>
                <a:gd name="T33" fmla="*/ 86 h 90"/>
                <a:gd name="T34" fmla="*/ 64 w 90"/>
                <a:gd name="T35" fmla="*/ 90 h 90"/>
                <a:gd name="T36" fmla="*/ 68 w 90"/>
                <a:gd name="T37" fmla="*/ 86 h 90"/>
                <a:gd name="T38" fmla="*/ 68 w 90"/>
                <a:gd name="T39" fmla="*/ 68 h 90"/>
                <a:gd name="T40" fmla="*/ 86 w 90"/>
                <a:gd name="T41" fmla="*/ 68 h 90"/>
                <a:gd name="T42" fmla="*/ 90 w 90"/>
                <a:gd name="T43" fmla="*/ 64 h 90"/>
                <a:gd name="T44" fmla="*/ 86 w 90"/>
                <a:gd name="T45" fmla="*/ 60 h 90"/>
                <a:gd name="T46" fmla="*/ 31 w 90"/>
                <a:gd name="T47" fmla="*/ 60 h 90"/>
                <a:gd name="T48" fmla="*/ 30 w 90"/>
                <a:gd name="T49" fmla="*/ 59 h 90"/>
                <a:gd name="T50" fmla="*/ 30 w 90"/>
                <a:gd name="T51" fmla="*/ 30 h 90"/>
                <a:gd name="T52" fmla="*/ 59 w 90"/>
                <a:gd name="T53" fmla="*/ 30 h 90"/>
                <a:gd name="T54" fmla="*/ 60 w 90"/>
                <a:gd name="T55" fmla="*/ 31 h 90"/>
                <a:gd name="T56" fmla="*/ 60 w 90"/>
                <a:gd name="T57" fmla="*/ 60 h 90"/>
                <a:gd name="T58" fmla="*/ 31 w 90"/>
                <a:gd name="T59"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0" h="90">
                  <a:moveTo>
                    <a:pt x="86" y="60"/>
                  </a:moveTo>
                  <a:cubicBezTo>
                    <a:pt x="68" y="60"/>
                    <a:pt x="68" y="60"/>
                    <a:pt x="68" y="60"/>
                  </a:cubicBezTo>
                  <a:cubicBezTo>
                    <a:pt x="68" y="31"/>
                    <a:pt x="68" y="31"/>
                    <a:pt x="68" y="31"/>
                  </a:cubicBezTo>
                  <a:cubicBezTo>
                    <a:pt x="68" y="26"/>
                    <a:pt x="64" y="22"/>
                    <a:pt x="59" y="22"/>
                  </a:cubicBezTo>
                  <a:cubicBezTo>
                    <a:pt x="30" y="22"/>
                    <a:pt x="30" y="22"/>
                    <a:pt x="30" y="22"/>
                  </a:cubicBezTo>
                  <a:cubicBezTo>
                    <a:pt x="30" y="4"/>
                    <a:pt x="30" y="4"/>
                    <a:pt x="30" y="4"/>
                  </a:cubicBezTo>
                  <a:cubicBezTo>
                    <a:pt x="30" y="2"/>
                    <a:pt x="28" y="0"/>
                    <a:pt x="26" y="0"/>
                  </a:cubicBezTo>
                  <a:cubicBezTo>
                    <a:pt x="24" y="0"/>
                    <a:pt x="22" y="2"/>
                    <a:pt x="22" y="4"/>
                  </a:cubicBezTo>
                  <a:cubicBezTo>
                    <a:pt x="22" y="22"/>
                    <a:pt x="22" y="22"/>
                    <a:pt x="22" y="22"/>
                  </a:cubicBezTo>
                  <a:cubicBezTo>
                    <a:pt x="4" y="22"/>
                    <a:pt x="4" y="22"/>
                    <a:pt x="4" y="22"/>
                  </a:cubicBezTo>
                  <a:cubicBezTo>
                    <a:pt x="2" y="22"/>
                    <a:pt x="0" y="24"/>
                    <a:pt x="0" y="26"/>
                  </a:cubicBezTo>
                  <a:cubicBezTo>
                    <a:pt x="0" y="28"/>
                    <a:pt x="2" y="30"/>
                    <a:pt x="4" y="30"/>
                  </a:cubicBezTo>
                  <a:cubicBezTo>
                    <a:pt x="22" y="30"/>
                    <a:pt x="22" y="30"/>
                    <a:pt x="22" y="30"/>
                  </a:cubicBezTo>
                  <a:cubicBezTo>
                    <a:pt x="22" y="59"/>
                    <a:pt x="22" y="59"/>
                    <a:pt x="22" y="59"/>
                  </a:cubicBezTo>
                  <a:cubicBezTo>
                    <a:pt x="22" y="64"/>
                    <a:pt x="26" y="68"/>
                    <a:pt x="31" y="68"/>
                  </a:cubicBezTo>
                  <a:cubicBezTo>
                    <a:pt x="60" y="68"/>
                    <a:pt x="60" y="68"/>
                    <a:pt x="60" y="68"/>
                  </a:cubicBezTo>
                  <a:cubicBezTo>
                    <a:pt x="60" y="86"/>
                    <a:pt x="60" y="86"/>
                    <a:pt x="60" y="86"/>
                  </a:cubicBezTo>
                  <a:cubicBezTo>
                    <a:pt x="60" y="88"/>
                    <a:pt x="62" y="90"/>
                    <a:pt x="64" y="90"/>
                  </a:cubicBezTo>
                  <a:cubicBezTo>
                    <a:pt x="66" y="90"/>
                    <a:pt x="68" y="88"/>
                    <a:pt x="68" y="86"/>
                  </a:cubicBezTo>
                  <a:cubicBezTo>
                    <a:pt x="68" y="68"/>
                    <a:pt x="68" y="68"/>
                    <a:pt x="68" y="68"/>
                  </a:cubicBezTo>
                  <a:cubicBezTo>
                    <a:pt x="86" y="68"/>
                    <a:pt x="86" y="68"/>
                    <a:pt x="86" y="68"/>
                  </a:cubicBezTo>
                  <a:cubicBezTo>
                    <a:pt x="88" y="68"/>
                    <a:pt x="90" y="66"/>
                    <a:pt x="90" y="64"/>
                  </a:cubicBezTo>
                  <a:cubicBezTo>
                    <a:pt x="90" y="62"/>
                    <a:pt x="88" y="60"/>
                    <a:pt x="86" y="60"/>
                  </a:cubicBezTo>
                  <a:close/>
                  <a:moveTo>
                    <a:pt x="31" y="60"/>
                  </a:moveTo>
                  <a:cubicBezTo>
                    <a:pt x="31" y="60"/>
                    <a:pt x="30" y="59"/>
                    <a:pt x="30" y="59"/>
                  </a:cubicBezTo>
                  <a:cubicBezTo>
                    <a:pt x="30" y="30"/>
                    <a:pt x="30" y="30"/>
                    <a:pt x="30" y="30"/>
                  </a:cubicBezTo>
                  <a:cubicBezTo>
                    <a:pt x="59" y="30"/>
                    <a:pt x="59" y="30"/>
                    <a:pt x="59" y="30"/>
                  </a:cubicBezTo>
                  <a:cubicBezTo>
                    <a:pt x="59" y="30"/>
                    <a:pt x="60" y="31"/>
                    <a:pt x="60" y="31"/>
                  </a:cubicBezTo>
                  <a:cubicBezTo>
                    <a:pt x="60" y="60"/>
                    <a:pt x="60" y="60"/>
                    <a:pt x="60" y="60"/>
                  </a:cubicBezTo>
                  <a:lnTo>
                    <a:pt x="31" y="6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1" name="Freeform 301">
              <a:extLst>
                <a:ext uri="{FF2B5EF4-FFF2-40B4-BE49-F238E27FC236}">
                  <a16:creationId xmlns="" xmlns:a16="http://schemas.microsoft.com/office/drawing/2014/main" id="{5184EAFF-1B04-4483-9AAF-B0B72C10589D}"/>
                </a:ext>
              </a:extLst>
            </p:cNvPr>
            <p:cNvSpPr>
              <a:spLocks/>
            </p:cNvSpPr>
            <p:nvPr/>
          </p:nvSpPr>
          <p:spPr bwMode="auto">
            <a:xfrm>
              <a:off x="9102726" y="5146675"/>
              <a:ext cx="31750" cy="33338"/>
            </a:xfrm>
            <a:custGeom>
              <a:avLst/>
              <a:gdLst>
                <a:gd name="T0" fmla="*/ 5 w 12"/>
                <a:gd name="T1" fmla="*/ 1 h 12"/>
                <a:gd name="T2" fmla="*/ 1 w 12"/>
                <a:gd name="T3" fmla="*/ 5 h 12"/>
                <a:gd name="T4" fmla="*/ 1 w 12"/>
                <a:gd name="T5" fmla="*/ 11 h 12"/>
                <a:gd name="T6" fmla="*/ 4 w 12"/>
                <a:gd name="T7" fmla="*/ 12 h 12"/>
                <a:gd name="T8" fmla="*/ 7 w 12"/>
                <a:gd name="T9" fmla="*/ 11 h 12"/>
                <a:gd name="T10" fmla="*/ 11 w 12"/>
                <a:gd name="T11" fmla="*/ 7 h 12"/>
                <a:gd name="T12" fmla="*/ 11 w 12"/>
                <a:gd name="T13" fmla="*/ 1 h 12"/>
                <a:gd name="T14" fmla="*/ 5 w 1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5" y="1"/>
                  </a:moveTo>
                  <a:cubicBezTo>
                    <a:pt x="1" y="5"/>
                    <a:pt x="1" y="5"/>
                    <a:pt x="1" y="5"/>
                  </a:cubicBezTo>
                  <a:cubicBezTo>
                    <a:pt x="0" y="7"/>
                    <a:pt x="0" y="9"/>
                    <a:pt x="1" y="11"/>
                  </a:cubicBezTo>
                  <a:cubicBezTo>
                    <a:pt x="2" y="12"/>
                    <a:pt x="3" y="12"/>
                    <a:pt x="4" y="12"/>
                  </a:cubicBezTo>
                  <a:cubicBezTo>
                    <a:pt x="5" y="12"/>
                    <a:pt x="6" y="12"/>
                    <a:pt x="7" y="11"/>
                  </a:cubicBezTo>
                  <a:cubicBezTo>
                    <a:pt x="11" y="7"/>
                    <a:pt x="11" y="7"/>
                    <a:pt x="11" y="7"/>
                  </a:cubicBezTo>
                  <a:cubicBezTo>
                    <a:pt x="12" y="5"/>
                    <a:pt x="12" y="3"/>
                    <a:pt x="11" y="1"/>
                  </a:cubicBezTo>
                  <a:cubicBezTo>
                    <a:pt x="9" y="0"/>
                    <a:pt x="7" y="0"/>
                    <a:pt x="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2" name="Freeform 302">
              <a:extLst>
                <a:ext uri="{FF2B5EF4-FFF2-40B4-BE49-F238E27FC236}">
                  <a16:creationId xmlns="" xmlns:a16="http://schemas.microsoft.com/office/drawing/2014/main" id="{D62C0129-4CC8-48E3-8930-5CB2E66ED857}"/>
                </a:ext>
              </a:extLst>
            </p:cNvPr>
            <p:cNvSpPr>
              <a:spLocks/>
            </p:cNvSpPr>
            <p:nvPr/>
          </p:nvSpPr>
          <p:spPr bwMode="auto">
            <a:xfrm>
              <a:off x="9197976" y="5046663"/>
              <a:ext cx="38100" cy="36513"/>
            </a:xfrm>
            <a:custGeom>
              <a:avLst/>
              <a:gdLst>
                <a:gd name="T0" fmla="*/ 4 w 14"/>
                <a:gd name="T1" fmla="*/ 14 h 14"/>
                <a:gd name="T2" fmla="*/ 7 w 14"/>
                <a:gd name="T3" fmla="*/ 13 h 14"/>
                <a:gd name="T4" fmla="*/ 12 w 14"/>
                <a:gd name="T5" fmla="*/ 8 h 14"/>
                <a:gd name="T6" fmla="*/ 12 w 14"/>
                <a:gd name="T7" fmla="*/ 2 h 14"/>
                <a:gd name="T8" fmla="*/ 6 w 14"/>
                <a:gd name="T9" fmla="*/ 2 h 14"/>
                <a:gd name="T10" fmla="*/ 1 w 14"/>
                <a:gd name="T11" fmla="*/ 7 h 14"/>
                <a:gd name="T12" fmla="*/ 1 w 14"/>
                <a:gd name="T13" fmla="*/ 13 h 14"/>
                <a:gd name="T14" fmla="*/ 4 w 14"/>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4" y="14"/>
                  </a:moveTo>
                  <a:cubicBezTo>
                    <a:pt x="5" y="14"/>
                    <a:pt x="6" y="13"/>
                    <a:pt x="7" y="13"/>
                  </a:cubicBezTo>
                  <a:cubicBezTo>
                    <a:pt x="12" y="8"/>
                    <a:pt x="12" y="8"/>
                    <a:pt x="12" y="8"/>
                  </a:cubicBezTo>
                  <a:cubicBezTo>
                    <a:pt x="14" y="6"/>
                    <a:pt x="14" y="4"/>
                    <a:pt x="12" y="2"/>
                  </a:cubicBezTo>
                  <a:cubicBezTo>
                    <a:pt x="10" y="0"/>
                    <a:pt x="8" y="0"/>
                    <a:pt x="6" y="2"/>
                  </a:cubicBezTo>
                  <a:cubicBezTo>
                    <a:pt x="1" y="7"/>
                    <a:pt x="1" y="7"/>
                    <a:pt x="1" y="7"/>
                  </a:cubicBezTo>
                  <a:cubicBezTo>
                    <a:pt x="0" y="8"/>
                    <a:pt x="0" y="11"/>
                    <a:pt x="1" y="13"/>
                  </a:cubicBezTo>
                  <a:cubicBezTo>
                    <a:pt x="2" y="13"/>
                    <a:pt x="3" y="14"/>
                    <a:pt x="4"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3" name="Freeform 303">
              <a:extLst>
                <a:ext uri="{FF2B5EF4-FFF2-40B4-BE49-F238E27FC236}">
                  <a16:creationId xmlns="" xmlns:a16="http://schemas.microsoft.com/office/drawing/2014/main" id="{24D96CA7-1F91-44B4-8113-30942A6BBDEF}"/>
                </a:ext>
              </a:extLst>
            </p:cNvPr>
            <p:cNvSpPr>
              <a:spLocks/>
            </p:cNvSpPr>
            <p:nvPr/>
          </p:nvSpPr>
          <p:spPr bwMode="auto">
            <a:xfrm>
              <a:off x="9136063" y="5110163"/>
              <a:ext cx="34925" cy="34925"/>
            </a:xfrm>
            <a:custGeom>
              <a:avLst/>
              <a:gdLst>
                <a:gd name="T0" fmla="*/ 6 w 13"/>
                <a:gd name="T1" fmla="*/ 2 h 13"/>
                <a:gd name="T2" fmla="*/ 1 w 13"/>
                <a:gd name="T3" fmla="*/ 6 h 13"/>
                <a:gd name="T4" fmla="*/ 1 w 13"/>
                <a:gd name="T5" fmla="*/ 12 h 13"/>
                <a:gd name="T6" fmla="*/ 4 w 13"/>
                <a:gd name="T7" fmla="*/ 13 h 13"/>
                <a:gd name="T8" fmla="*/ 7 w 13"/>
                <a:gd name="T9" fmla="*/ 12 h 13"/>
                <a:gd name="T10" fmla="*/ 11 w 13"/>
                <a:gd name="T11" fmla="*/ 7 h 13"/>
                <a:gd name="T12" fmla="*/ 11 w 13"/>
                <a:gd name="T13" fmla="*/ 2 h 13"/>
                <a:gd name="T14" fmla="*/ 6 w 13"/>
                <a:gd name="T15" fmla="*/ 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6" y="2"/>
                  </a:moveTo>
                  <a:cubicBezTo>
                    <a:pt x="1" y="6"/>
                    <a:pt x="1" y="6"/>
                    <a:pt x="1" y="6"/>
                  </a:cubicBezTo>
                  <a:cubicBezTo>
                    <a:pt x="0" y="8"/>
                    <a:pt x="0" y="10"/>
                    <a:pt x="1" y="12"/>
                  </a:cubicBezTo>
                  <a:cubicBezTo>
                    <a:pt x="2" y="12"/>
                    <a:pt x="3" y="13"/>
                    <a:pt x="4" y="13"/>
                  </a:cubicBezTo>
                  <a:cubicBezTo>
                    <a:pt x="5" y="13"/>
                    <a:pt x="6" y="12"/>
                    <a:pt x="7" y="12"/>
                  </a:cubicBezTo>
                  <a:cubicBezTo>
                    <a:pt x="11" y="7"/>
                    <a:pt x="11" y="7"/>
                    <a:pt x="11" y="7"/>
                  </a:cubicBezTo>
                  <a:cubicBezTo>
                    <a:pt x="13" y="6"/>
                    <a:pt x="13" y="3"/>
                    <a:pt x="11" y="2"/>
                  </a:cubicBezTo>
                  <a:cubicBezTo>
                    <a:pt x="10" y="0"/>
                    <a:pt x="7" y="0"/>
                    <a:pt x="6"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4" name="Freeform 304">
              <a:extLst>
                <a:ext uri="{FF2B5EF4-FFF2-40B4-BE49-F238E27FC236}">
                  <a16:creationId xmlns="" xmlns:a16="http://schemas.microsoft.com/office/drawing/2014/main" id="{1A80931E-1C35-40B4-AA0A-155582060C90}"/>
                </a:ext>
              </a:extLst>
            </p:cNvPr>
            <p:cNvSpPr>
              <a:spLocks/>
            </p:cNvSpPr>
            <p:nvPr/>
          </p:nvSpPr>
          <p:spPr bwMode="auto">
            <a:xfrm>
              <a:off x="9237663" y="5008563"/>
              <a:ext cx="34925" cy="34925"/>
            </a:xfrm>
            <a:custGeom>
              <a:avLst/>
              <a:gdLst>
                <a:gd name="T0" fmla="*/ 12 w 13"/>
                <a:gd name="T1" fmla="*/ 1 h 13"/>
                <a:gd name="T2" fmla="*/ 6 w 13"/>
                <a:gd name="T3" fmla="*/ 1 h 13"/>
                <a:gd name="T4" fmla="*/ 1 w 13"/>
                <a:gd name="T5" fmla="*/ 6 h 13"/>
                <a:gd name="T6" fmla="*/ 1 w 13"/>
                <a:gd name="T7" fmla="*/ 12 h 13"/>
                <a:gd name="T8" fmla="*/ 4 w 13"/>
                <a:gd name="T9" fmla="*/ 13 h 13"/>
                <a:gd name="T10" fmla="*/ 7 w 13"/>
                <a:gd name="T11" fmla="*/ 12 h 13"/>
                <a:gd name="T12" fmla="*/ 12 w 13"/>
                <a:gd name="T13" fmla="*/ 7 h 13"/>
                <a:gd name="T14" fmla="*/ 12 w 13"/>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12" y="1"/>
                  </a:moveTo>
                  <a:cubicBezTo>
                    <a:pt x="10" y="0"/>
                    <a:pt x="8" y="0"/>
                    <a:pt x="6" y="1"/>
                  </a:cubicBezTo>
                  <a:cubicBezTo>
                    <a:pt x="1" y="6"/>
                    <a:pt x="1" y="6"/>
                    <a:pt x="1" y="6"/>
                  </a:cubicBezTo>
                  <a:cubicBezTo>
                    <a:pt x="0" y="8"/>
                    <a:pt x="0" y="10"/>
                    <a:pt x="1" y="12"/>
                  </a:cubicBezTo>
                  <a:cubicBezTo>
                    <a:pt x="2" y="13"/>
                    <a:pt x="3" y="13"/>
                    <a:pt x="4" y="13"/>
                  </a:cubicBezTo>
                  <a:cubicBezTo>
                    <a:pt x="5" y="13"/>
                    <a:pt x="6" y="13"/>
                    <a:pt x="7" y="12"/>
                  </a:cubicBezTo>
                  <a:cubicBezTo>
                    <a:pt x="12" y="7"/>
                    <a:pt x="12" y="7"/>
                    <a:pt x="12" y="7"/>
                  </a:cubicBezTo>
                  <a:cubicBezTo>
                    <a:pt x="13" y="5"/>
                    <a:pt x="13" y="3"/>
                    <a:pt x="1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05" name="Freeform 248">
            <a:extLst>
              <a:ext uri="{FF2B5EF4-FFF2-40B4-BE49-F238E27FC236}">
                <a16:creationId xmlns="" xmlns:a16="http://schemas.microsoft.com/office/drawing/2014/main" id="{EBFA155A-DE70-458A-BE3A-EC119421D254}"/>
              </a:ext>
            </a:extLst>
          </p:cNvPr>
          <p:cNvSpPr>
            <a:spLocks noEditPoints="1"/>
          </p:cNvSpPr>
          <p:nvPr/>
        </p:nvSpPr>
        <p:spPr bwMode="auto">
          <a:xfrm>
            <a:off x="10417223" y="2994904"/>
            <a:ext cx="252536" cy="288886"/>
          </a:xfrm>
          <a:custGeom>
            <a:avLst/>
            <a:gdLst>
              <a:gd name="T0" fmla="*/ 48 w 56"/>
              <a:gd name="T1" fmla="*/ 60 h 64"/>
              <a:gd name="T2" fmla="*/ 45 w 56"/>
              <a:gd name="T3" fmla="*/ 60 h 64"/>
              <a:gd name="T4" fmla="*/ 56 w 56"/>
              <a:gd name="T5" fmla="*/ 40 h 64"/>
              <a:gd name="T6" fmla="*/ 38 w 56"/>
              <a:gd name="T7" fmla="*/ 17 h 64"/>
              <a:gd name="T8" fmla="*/ 42 w 56"/>
              <a:gd name="T9" fmla="*/ 8 h 64"/>
              <a:gd name="T10" fmla="*/ 42 w 56"/>
              <a:gd name="T11" fmla="*/ 5 h 64"/>
              <a:gd name="T12" fmla="*/ 31 w 56"/>
              <a:gd name="T13" fmla="*/ 0 h 64"/>
              <a:gd name="T14" fmla="*/ 29 w 56"/>
              <a:gd name="T15" fmla="*/ 0 h 64"/>
              <a:gd name="T16" fmla="*/ 28 w 56"/>
              <a:gd name="T17" fmla="*/ 1 h 64"/>
              <a:gd name="T18" fmla="*/ 15 w 56"/>
              <a:gd name="T19" fmla="*/ 25 h 64"/>
              <a:gd name="T20" fmla="*/ 17 w 56"/>
              <a:gd name="T21" fmla="*/ 31 h 64"/>
              <a:gd name="T22" fmla="*/ 15 w 56"/>
              <a:gd name="T23" fmla="*/ 35 h 64"/>
              <a:gd name="T24" fmla="*/ 22 w 56"/>
              <a:gd name="T25" fmla="*/ 38 h 64"/>
              <a:gd name="T26" fmla="*/ 24 w 56"/>
              <a:gd name="T27" fmla="*/ 35 h 64"/>
              <a:gd name="T28" fmla="*/ 24 w 56"/>
              <a:gd name="T29" fmla="*/ 35 h 64"/>
              <a:gd name="T30" fmla="*/ 30 w 56"/>
              <a:gd name="T31" fmla="*/ 32 h 64"/>
              <a:gd name="T32" fmla="*/ 34 w 56"/>
              <a:gd name="T33" fmla="*/ 24 h 64"/>
              <a:gd name="T34" fmla="*/ 48 w 56"/>
              <a:gd name="T35" fmla="*/ 40 h 64"/>
              <a:gd name="T36" fmla="*/ 32 w 56"/>
              <a:gd name="T37" fmla="*/ 56 h 64"/>
              <a:gd name="T38" fmla="*/ 20 w 56"/>
              <a:gd name="T39" fmla="*/ 52 h 64"/>
              <a:gd name="T40" fmla="*/ 20 w 56"/>
              <a:gd name="T41" fmla="*/ 50 h 64"/>
              <a:gd name="T42" fmla="*/ 22 w 56"/>
              <a:gd name="T43" fmla="*/ 48 h 64"/>
              <a:gd name="T44" fmla="*/ 32 w 56"/>
              <a:gd name="T45" fmla="*/ 48 h 64"/>
              <a:gd name="T46" fmla="*/ 32 w 56"/>
              <a:gd name="T47" fmla="*/ 44 h 64"/>
              <a:gd name="T48" fmla="*/ 17 w 56"/>
              <a:gd name="T49" fmla="*/ 44 h 64"/>
              <a:gd name="T50" fmla="*/ 8 w 56"/>
              <a:gd name="T51" fmla="*/ 44 h 64"/>
              <a:gd name="T52" fmla="*/ 0 w 56"/>
              <a:gd name="T53" fmla="*/ 44 h 64"/>
              <a:gd name="T54" fmla="*/ 0 w 56"/>
              <a:gd name="T55" fmla="*/ 48 h 64"/>
              <a:gd name="T56" fmla="*/ 9 w 56"/>
              <a:gd name="T57" fmla="*/ 48 h 64"/>
              <a:gd name="T58" fmla="*/ 10 w 56"/>
              <a:gd name="T59" fmla="*/ 48 h 64"/>
              <a:gd name="T60" fmla="*/ 12 w 56"/>
              <a:gd name="T61" fmla="*/ 50 h 64"/>
              <a:gd name="T62" fmla="*/ 12 w 56"/>
              <a:gd name="T63" fmla="*/ 52 h 64"/>
              <a:gd name="T64" fmla="*/ 12 w 56"/>
              <a:gd name="T65" fmla="*/ 60 h 64"/>
              <a:gd name="T66" fmla="*/ 4 w 56"/>
              <a:gd name="T67" fmla="*/ 64 h 64"/>
              <a:gd name="T68" fmla="*/ 56 w 56"/>
              <a:gd name="T69" fmla="*/ 64 h 64"/>
              <a:gd name="T70" fmla="*/ 48 w 56"/>
              <a:gd name="T71" fmla="*/ 60 h 64"/>
              <a:gd name="T72" fmla="*/ 34 w 56"/>
              <a:gd name="T73" fmla="*/ 5 h 64"/>
              <a:gd name="T74" fmla="*/ 33 w 56"/>
              <a:gd name="T75" fmla="*/ 7 h 64"/>
              <a:gd name="T76" fmla="*/ 24 w 56"/>
              <a:gd name="T77" fmla="*/ 24 h 64"/>
              <a:gd name="T78" fmla="*/ 20 w 56"/>
              <a:gd name="T79" fmla="*/ 22 h 64"/>
              <a:gd name="T80" fmla="*/ 20 w 56"/>
              <a:gd name="T81" fmla="*/ 22 h 64"/>
              <a:gd name="T82" fmla="*/ 29 w 56"/>
              <a:gd name="T83" fmla="*/ 5 h 64"/>
              <a:gd name="T84" fmla="*/ 30 w 56"/>
              <a:gd name="T85" fmla="*/ 4 h 64"/>
              <a:gd name="T86" fmla="*/ 32 w 56"/>
              <a:gd name="T87" fmla="*/ 4 h 64"/>
              <a:gd name="T88" fmla="*/ 34 w 56"/>
              <a:gd name="T89" fmla="*/ 5 h 64"/>
              <a:gd name="T90" fmla="*/ 34 w 56"/>
              <a:gd name="T9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64">
                <a:moveTo>
                  <a:pt x="48" y="60"/>
                </a:moveTo>
                <a:cubicBezTo>
                  <a:pt x="45" y="60"/>
                  <a:pt x="45" y="60"/>
                  <a:pt x="45" y="60"/>
                </a:cubicBezTo>
                <a:cubicBezTo>
                  <a:pt x="52" y="56"/>
                  <a:pt x="56" y="48"/>
                  <a:pt x="56" y="40"/>
                </a:cubicBezTo>
                <a:cubicBezTo>
                  <a:pt x="56" y="29"/>
                  <a:pt x="48" y="19"/>
                  <a:pt x="38" y="17"/>
                </a:cubicBezTo>
                <a:cubicBezTo>
                  <a:pt x="42" y="8"/>
                  <a:pt x="42" y="8"/>
                  <a:pt x="42" y="8"/>
                </a:cubicBezTo>
                <a:cubicBezTo>
                  <a:pt x="43" y="7"/>
                  <a:pt x="43" y="6"/>
                  <a:pt x="42" y="5"/>
                </a:cubicBezTo>
                <a:cubicBezTo>
                  <a:pt x="31" y="0"/>
                  <a:pt x="31" y="0"/>
                  <a:pt x="31" y="0"/>
                </a:cubicBezTo>
                <a:cubicBezTo>
                  <a:pt x="30" y="0"/>
                  <a:pt x="30" y="0"/>
                  <a:pt x="29" y="0"/>
                </a:cubicBezTo>
                <a:cubicBezTo>
                  <a:pt x="29" y="0"/>
                  <a:pt x="28" y="1"/>
                  <a:pt x="28" y="1"/>
                </a:cubicBezTo>
                <a:cubicBezTo>
                  <a:pt x="15" y="25"/>
                  <a:pt x="15" y="25"/>
                  <a:pt x="15" y="25"/>
                </a:cubicBezTo>
                <a:cubicBezTo>
                  <a:pt x="14" y="28"/>
                  <a:pt x="15" y="30"/>
                  <a:pt x="17" y="31"/>
                </a:cubicBezTo>
                <a:cubicBezTo>
                  <a:pt x="15" y="35"/>
                  <a:pt x="15" y="35"/>
                  <a:pt x="15" y="35"/>
                </a:cubicBezTo>
                <a:cubicBezTo>
                  <a:pt x="22" y="38"/>
                  <a:pt x="22" y="38"/>
                  <a:pt x="22" y="38"/>
                </a:cubicBezTo>
                <a:cubicBezTo>
                  <a:pt x="24" y="35"/>
                  <a:pt x="24" y="35"/>
                  <a:pt x="24" y="35"/>
                </a:cubicBezTo>
                <a:cubicBezTo>
                  <a:pt x="24" y="35"/>
                  <a:pt x="24" y="35"/>
                  <a:pt x="24" y="35"/>
                </a:cubicBezTo>
                <a:cubicBezTo>
                  <a:pt x="26" y="35"/>
                  <a:pt x="29" y="35"/>
                  <a:pt x="30" y="32"/>
                </a:cubicBezTo>
                <a:cubicBezTo>
                  <a:pt x="34" y="24"/>
                  <a:pt x="34" y="24"/>
                  <a:pt x="34" y="24"/>
                </a:cubicBezTo>
                <a:cubicBezTo>
                  <a:pt x="42" y="25"/>
                  <a:pt x="48" y="32"/>
                  <a:pt x="48" y="40"/>
                </a:cubicBezTo>
                <a:cubicBezTo>
                  <a:pt x="48" y="49"/>
                  <a:pt x="41" y="56"/>
                  <a:pt x="32" y="56"/>
                </a:cubicBezTo>
                <a:cubicBezTo>
                  <a:pt x="28" y="56"/>
                  <a:pt x="23" y="54"/>
                  <a:pt x="20" y="52"/>
                </a:cubicBezTo>
                <a:cubicBezTo>
                  <a:pt x="20" y="50"/>
                  <a:pt x="20" y="50"/>
                  <a:pt x="20" y="50"/>
                </a:cubicBezTo>
                <a:cubicBezTo>
                  <a:pt x="20" y="49"/>
                  <a:pt x="21" y="48"/>
                  <a:pt x="22" y="48"/>
                </a:cubicBezTo>
                <a:cubicBezTo>
                  <a:pt x="32" y="48"/>
                  <a:pt x="32" y="48"/>
                  <a:pt x="32" y="48"/>
                </a:cubicBezTo>
                <a:cubicBezTo>
                  <a:pt x="32" y="44"/>
                  <a:pt x="32" y="44"/>
                  <a:pt x="32" y="44"/>
                </a:cubicBezTo>
                <a:cubicBezTo>
                  <a:pt x="17" y="44"/>
                  <a:pt x="17" y="44"/>
                  <a:pt x="17" y="44"/>
                </a:cubicBezTo>
                <a:cubicBezTo>
                  <a:pt x="8" y="44"/>
                  <a:pt x="8" y="44"/>
                  <a:pt x="8" y="44"/>
                </a:cubicBezTo>
                <a:cubicBezTo>
                  <a:pt x="0" y="44"/>
                  <a:pt x="0" y="44"/>
                  <a:pt x="0" y="44"/>
                </a:cubicBezTo>
                <a:cubicBezTo>
                  <a:pt x="0" y="48"/>
                  <a:pt x="0" y="48"/>
                  <a:pt x="0" y="48"/>
                </a:cubicBezTo>
                <a:cubicBezTo>
                  <a:pt x="9" y="48"/>
                  <a:pt x="9" y="48"/>
                  <a:pt x="9" y="48"/>
                </a:cubicBezTo>
                <a:cubicBezTo>
                  <a:pt x="10" y="48"/>
                  <a:pt x="10" y="48"/>
                  <a:pt x="10" y="48"/>
                </a:cubicBezTo>
                <a:cubicBezTo>
                  <a:pt x="11" y="48"/>
                  <a:pt x="12" y="49"/>
                  <a:pt x="12" y="50"/>
                </a:cubicBezTo>
                <a:cubicBezTo>
                  <a:pt x="12" y="52"/>
                  <a:pt x="12" y="52"/>
                  <a:pt x="12" y="52"/>
                </a:cubicBezTo>
                <a:cubicBezTo>
                  <a:pt x="12" y="60"/>
                  <a:pt x="12" y="60"/>
                  <a:pt x="12" y="60"/>
                </a:cubicBezTo>
                <a:cubicBezTo>
                  <a:pt x="8" y="60"/>
                  <a:pt x="4" y="60"/>
                  <a:pt x="4" y="64"/>
                </a:cubicBezTo>
                <a:cubicBezTo>
                  <a:pt x="56" y="64"/>
                  <a:pt x="56" y="64"/>
                  <a:pt x="56" y="64"/>
                </a:cubicBezTo>
                <a:cubicBezTo>
                  <a:pt x="56" y="60"/>
                  <a:pt x="52" y="60"/>
                  <a:pt x="48" y="60"/>
                </a:cubicBezTo>
                <a:close/>
                <a:moveTo>
                  <a:pt x="34" y="5"/>
                </a:moveTo>
                <a:cubicBezTo>
                  <a:pt x="33" y="6"/>
                  <a:pt x="33" y="6"/>
                  <a:pt x="33" y="7"/>
                </a:cubicBezTo>
                <a:cubicBezTo>
                  <a:pt x="24" y="24"/>
                  <a:pt x="24" y="24"/>
                  <a:pt x="24" y="24"/>
                </a:cubicBezTo>
                <a:cubicBezTo>
                  <a:pt x="20" y="22"/>
                  <a:pt x="20" y="22"/>
                  <a:pt x="20" y="22"/>
                </a:cubicBezTo>
                <a:cubicBezTo>
                  <a:pt x="20" y="22"/>
                  <a:pt x="20" y="22"/>
                  <a:pt x="20" y="22"/>
                </a:cubicBezTo>
                <a:cubicBezTo>
                  <a:pt x="29" y="5"/>
                  <a:pt x="29" y="5"/>
                  <a:pt x="29" y="5"/>
                </a:cubicBezTo>
                <a:cubicBezTo>
                  <a:pt x="29" y="5"/>
                  <a:pt x="30" y="4"/>
                  <a:pt x="30" y="4"/>
                </a:cubicBezTo>
                <a:cubicBezTo>
                  <a:pt x="31" y="4"/>
                  <a:pt x="31" y="4"/>
                  <a:pt x="32" y="4"/>
                </a:cubicBezTo>
                <a:cubicBezTo>
                  <a:pt x="34" y="5"/>
                  <a:pt x="34" y="5"/>
                  <a:pt x="34" y="5"/>
                </a:cubicBezTo>
                <a:cubicBezTo>
                  <a:pt x="34" y="5"/>
                  <a:pt x="34" y="5"/>
                  <a:pt x="34" y="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06" name="Group 205">
            <a:extLst>
              <a:ext uri="{FF2B5EF4-FFF2-40B4-BE49-F238E27FC236}">
                <a16:creationId xmlns="" xmlns:a16="http://schemas.microsoft.com/office/drawing/2014/main" id="{C6BF40FC-2589-44B0-8247-C076E8AD0151}"/>
              </a:ext>
            </a:extLst>
          </p:cNvPr>
          <p:cNvGrpSpPr/>
          <p:nvPr/>
        </p:nvGrpSpPr>
        <p:grpSpPr>
          <a:xfrm>
            <a:off x="1622880" y="3004300"/>
            <a:ext cx="237897" cy="270093"/>
            <a:chOff x="2641601" y="5472113"/>
            <a:chExt cx="211138" cy="239713"/>
          </a:xfrm>
          <a:solidFill>
            <a:schemeClr val="tx1"/>
          </a:solidFill>
        </p:grpSpPr>
        <p:sp>
          <p:nvSpPr>
            <p:cNvPr id="207" name="Freeform 245">
              <a:extLst>
                <a:ext uri="{FF2B5EF4-FFF2-40B4-BE49-F238E27FC236}">
                  <a16:creationId xmlns="" xmlns:a16="http://schemas.microsoft.com/office/drawing/2014/main" id="{42E6F015-2DF6-4F11-8C50-F2FC92A412F8}"/>
                </a:ext>
              </a:extLst>
            </p:cNvPr>
            <p:cNvSpPr>
              <a:spLocks noEditPoints="1"/>
            </p:cNvSpPr>
            <p:nvPr/>
          </p:nvSpPr>
          <p:spPr bwMode="auto">
            <a:xfrm>
              <a:off x="2641601" y="5516563"/>
              <a:ext cx="211138" cy="195263"/>
            </a:xfrm>
            <a:custGeom>
              <a:avLst/>
              <a:gdLst>
                <a:gd name="T0" fmla="*/ 28 w 56"/>
                <a:gd name="T1" fmla="*/ 8 h 52"/>
                <a:gd name="T2" fmla="*/ 0 w 56"/>
                <a:gd name="T3" fmla="*/ 24 h 52"/>
                <a:gd name="T4" fmla="*/ 20 w 56"/>
                <a:gd name="T5" fmla="*/ 52 h 52"/>
                <a:gd name="T6" fmla="*/ 28 w 56"/>
                <a:gd name="T7" fmla="*/ 48 h 52"/>
                <a:gd name="T8" fmla="*/ 36 w 56"/>
                <a:gd name="T9" fmla="*/ 52 h 52"/>
                <a:gd name="T10" fmla="*/ 56 w 56"/>
                <a:gd name="T11" fmla="*/ 24 h 52"/>
                <a:gd name="T12" fmla="*/ 28 w 56"/>
                <a:gd name="T13" fmla="*/ 8 h 52"/>
                <a:gd name="T14" fmla="*/ 12 w 56"/>
                <a:gd name="T15" fmla="*/ 40 h 52"/>
                <a:gd name="T16" fmla="*/ 12 w 56"/>
                <a:gd name="T17" fmla="*/ 12 h 52"/>
                <a:gd name="T18" fmla="*/ 20 w 56"/>
                <a:gd name="T19" fmla="*/ 12 h 52"/>
                <a:gd name="T20" fmla="*/ 12 w 56"/>
                <a:gd name="T2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52">
                  <a:moveTo>
                    <a:pt x="28" y="8"/>
                  </a:moveTo>
                  <a:cubicBezTo>
                    <a:pt x="7" y="0"/>
                    <a:pt x="0" y="12"/>
                    <a:pt x="0" y="24"/>
                  </a:cubicBezTo>
                  <a:cubicBezTo>
                    <a:pt x="0" y="36"/>
                    <a:pt x="14" y="52"/>
                    <a:pt x="20" y="52"/>
                  </a:cubicBezTo>
                  <a:cubicBezTo>
                    <a:pt x="28" y="52"/>
                    <a:pt x="28" y="48"/>
                    <a:pt x="28" y="48"/>
                  </a:cubicBezTo>
                  <a:cubicBezTo>
                    <a:pt x="28" y="48"/>
                    <a:pt x="28" y="52"/>
                    <a:pt x="36" y="52"/>
                  </a:cubicBezTo>
                  <a:cubicBezTo>
                    <a:pt x="42" y="52"/>
                    <a:pt x="56" y="36"/>
                    <a:pt x="56" y="24"/>
                  </a:cubicBezTo>
                  <a:cubicBezTo>
                    <a:pt x="56" y="12"/>
                    <a:pt x="49" y="0"/>
                    <a:pt x="28" y="8"/>
                  </a:cubicBezTo>
                  <a:close/>
                  <a:moveTo>
                    <a:pt x="12" y="40"/>
                  </a:moveTo>
                  <a:cubicBezTo>
                    <a:pt x="0" y="24"/>
                    <a:pt x="12" y="12"/>
                    <a:pt x="12" y="12"/>
                  </a:cubicBezTo>
                  <a:cubicBezTo>
                    <a:pt x="20" y="12"/>
                    <a:pt x="20" y="12"/>
                    <a:pt x="20" y="12"/>
                  </a:cubicBezTo>
                  <a:cubicBezTo>
                    <a:pt x="20" y="12"/>
                    <a:pt x="12" y="20"/>
                    <a:pt x="12" y="4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8" name="Freeform 246">
              <a:extLst>
                <a:ext uri="{FF2B5EF4-FFF2-40B4-BE49-F238E27FC236}">
                  <a16:creationId xmlns="" xmlns:a16="http://schemas.microsoft.com/office/drawing/2014/main" id="{3EB9EAD6-3E15-497D-ACD4-43BA155DD786}"/>
                </a:ext>
              </a:extLst>
            </p:cNvPr>
            <p:cNvSpPr>
              <a:spLocks/>
            </p:cNvSpPr>
            <p:nvPr/>
          </p:nvSpPr>
          <p:spPr bwMode="auto">
            <a:xfrm>
              <a:off x="2687638" y="5472113"/>
              <a:ext cx="60325" cy="60325"/>
            </a:xfrm>
            <a:custGeom>
              <a:avLst/>
              <a:gdLst>
                <a:gd name="T0" fmla="*/ 16 w 16"/>
                <a:gd name="T1" fmla="*/ 16 h 16"/>
                <a:gd name="T2" fmla="*/ 8 w 16"/>
                <a:gd name="T3" fmla="*/ 0 h 16"/>
                <a:gd name="T4" fmla="*/ 0 w 16"/>
                <a:gd name="T5" fmla="*/ 0 h 16"/>
                <a:gd name="T6" fmla="*/ 12 w 16"/>
                <a:gd name="T7" fmla="*/ 16 h 16"/>
                <a:gd name="T8" fmla="*/ 16 w 16"/>
                <a:gd name="T9" fmla="*/ 16 h 16"/>
              </a:gdLst>
              <a:ahLst/>
              <a:cxnLst>
                <a:cxn ang="0">
                  <a:pos x="T0" y="T1"/>
                </a:cxn>
                <a:cxn ang="0">
                  <a:pos x="T2" y="T3"/>
                </a:cxn>
                <a:cxn ang="0">
                  <a:pos x="T4" y="T5"/>
                </a:cxn>
                <a:cxn ang="0">
                  <a:pos x="T6" y="T7"/>
                </a:cxn>
                <a:cxn ang="0">
                  <a:pos x="T8" y="T9"/>
                </a:cxn>
              </a:cxnLst>
              <a:rect l="0" t="0" r="r" b="b"/>
              <a:pathLst>
                <a:path w="16" h="16">
                  <a:moveTo>
                    <a:pt x="16" y="16"/>
                  </a:moveTo>
                  <a:cubicBezTo>
                    <a:pt x="12" y="8"/>
                    <a:pt x="8" y="0"/>
                    <a:pt x="8" y="0"/>
                  </a:cubicBezTo>
                  <a:cubicBezTo>
                    <a:pt x="0" y="0"/>
                    <a:pt x="0" y="0"/>
                    <a:pt x="0" y="0"/>
                  </a:cubicBezTo>
                  <a:cubicBezTo>
                    <a:pt x="12" y="16"/>
                    <a:pt x="12" y="16"/>
                    <a:pt x="12" y="16"/>
                  </a:cubicBezTo>
                  <a:lnTo>
                    <a:pt x="16"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9" name="Freeform 247">
              <a:extLst>
                <a:ext uri="{FF2B5EF4-FFF2-40B4-BE49-F238E27FC236}">
                  <a16:creationId xmlns="" xmlns:a16="http://schemas.microsoft.com/office/drawing/2014/main" id="{989A5D5C-6D2C-4AF1-8F02-EE2D5F67B5F4}"/>
                </a:ext>
              </a:extLst>
            </p:cNvPr>
            <p:cNvSpPr>
              <a:spLocks/>
            </p:cNvSpPr>
            <p:nvPr/>
          </p:nvSpPr>
          <p:spPr bwMode="auto">
            <a:xfrm>
              <a:off x="2747963" y="5472113"/>
              <a:ext cx="74613" cy="60325"/>
            </a:xfrm>
            <a:custGeom>
              <a:avLst/>
              <a:gdLst>
                <a:gd name="T0" fmla="*/ 20 w 20"/>
                <a:gd name="T1" fmla="*/ 0 h 16"/>
                <a:gd name="T2" fmla="*/ 0 w 20"/>
                <a:gd name="T3" fmla="*/ 16 h 16"/>
                <a:gd name="T4" fmla="*/ 20 w 20"/>
                <a:gd name="T5" fmla="*/ 0 h 16"/>
              </a:gdLst>
              <a:ahLst/>
              <a:cxnLst>
                <a:cxn ang="0">
                  <a:pos x="T0" y="T1"/>
                </a:cxn>
                <a:cxn ang="0">
                  <a:pos x="T2" y="T3"/>
                </a:cxn>
                <a:cxn ang="0">
                  <a:pos x="T4" y="T5"/>
                </a:cxn>
              </a:cxnLst>
              <a:rect l="0" t="0" r="r" b="b"/>
              <a:pathLst>
                <a:path w="20" h="16">
                  <a:moveTo>
                    <a:pt x="20" y="0"/>
                  </a:moveTo>
                  <a:cubicBezTo>
                    <a:pt x="20" y="0"/>
                    <a:pt x="0" y="0"/>
                    <a:pt x="0" y="16"/>
                  </a:cubicBezTo>
                  <a:cubicBezTo>
                    <a:pt x="0" y="16"/>
                    <a:pt x="20" y="16"/>
                    <a:pt x="2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10" name="Group 209">
            <a:extLst>
              <a:ext uri="{FF2B5EF4-FFF2-40B4-BE49-F238E27FC236}">
                <a16:creationId xmlns="" xmlns:a16="http://schemas.microsoft.com/office/drawing/2014/main" id="{D2038A54-5705-455D-896B-51AEFED54027}"/>
              </a:ext>
            </a:extLst>
          </p:cNvPr>
          <p:cNvGrpSpPr/>
          <p:nvPr/>
        </p:nvGrpSpPr>
        <p:grpSpPr>
          <a:xfrm>
            <a:off x="2366501" y="3019610"/>
            <a:ext cx="237897" cy="239472"/>
            <a:chOff x="5016501" y="1625601"/>
            <a:chExt cx="239713" cy="241300"/>
          </a:xfrm>
          <a:solidFill>
            <a:schemeClr val="tx1"/>
          </a:solidFill>
        </p:grpSpPr>
        <p:sp>
          <p:nvSpPr>
            <p:cNvPr id="211" name="Oval 116">
              <a:extLst>
                <a:ext uri="{FF2B5EF4-FFF2-40B4-BE49-F238E27FC236}">
                  <a16:creationId xmlns="" xmlns:a16="http://schemas.microsoft.com/office/drawing/2014/main" id="{E08200F7-FEB1-4661-8A5B-19E5E37AB65A}"/>
                </a:ext>
              </a:extLst>
            </p:cNvPr>
            <p:cNvSpPr>
              <a:spLocks noChangeArrowheads="1"/>
            </p:cNvSpPr>
            <p:nvPr/>
          </p:nvSpPr>
          <p:spPr bwMode="auto">
            <a:xfrm>
              <a:off x="5016501" y="1803401"/>
              <a:ext cx="63500" cy="6350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2" name="Freeform 117">
              <a:extLst>
                <a:ext uri="{FF2B5EF4-FFF2-40B4-BE49-F238E27FC236}">
                  <a16:creationId xmlns="" xmlns:a16="http://schemas.microsoft.com/office/drawing/2014/main" id="{7040B91B-C7CE-4613-B288-907C0DADF215}"/>
                </a:ext>
              </a:extLst>
            </p:cNvPr>
            <p:cNvSpPr>
              <a:spLocks/>
            </p:cNvSpPr>
            <p:nvPr/>
          </p:nvSpPr>
          <p:spPr bwMode="auto">
            <a:xfrm>
              <a:off x="5019676" y="1709738"/>
              <a:ext cx="153988" cy="157163"/>
            </a:xfrm>
            <a:custGeom>
              <a:avLst/>
              <a:gdLst>
                <a:gd name="T0" fmla="*/ 0 w 41"/>
                <a:gd name="T1" fmla="*/ 0 h 42"/>
                <a:gd name="T2" fmla="*/ 0 w 41"/>
                <a:gd name="T3" fmla="*/ 11 h 42"/>
                <a:gd name="T4" fmla="*/ 21 w 41"/>
                <a:gd name="T5" fmla="*/ 20 h 42"/>
                <a:gd name="T6" fmla="*/ 30 w 41"/>
                <a:gd name="T7" fmla="*/ 42 h 42"/>
                <a:gd name="T8" fmla="*/ 41 w 41"/>
                <a:gd name="T9" fmla="*/ 42 h 42"/>
                <a:gd name="T10" fmla="*/ 0 w 41"/>
                <a:gd name="T11" fmla="*/ 0 h 42"/>
              </a:gdLst>
              <a:ahLst/>
              <a:cxnLst>
                <a:cxn ang="0">
                  <a:pos x="T0" y="T1"/>
                </a:cxn>
                <a:cxn ang="0">
                  <a:pos x="T2" y="T3"/>
                </a:cxn>
                <a:cxn ang="0">
                  <a:pos x="T4" y="T5"/>
                </a:cxn>
                <a:cxn ang="0">
                  <a:pos x="T6" y="T7"/>
                </a:cxn>
                <a:cxn ang="0">
                  <a:pos x="T8" y="T9"/>
                </a:cxn>
                <a:cxn ang="0">
                  <a:pos x="T10" y="T11"/>
                </a:cxn>
              </a:cxnLst>
              <a:rect l="0" t="0" r="r" b="b"/>
              <a:pathLst>
                <a:path w="41" h="42">
                  <a:moveTo>
                    <a:pt x="0" y="0"/>
                  </a:moveTo>
                  <a:cubicBezTo>
                    <a:pt x="0" y="11"/>
                    <a:pt x="0" y="11"/>
                    <a:pt x="0" y="11"/>
                  </a:cubicBezTo>
                  <a:cubicBezTo>
                    <a:pt x="8" y="11"/>
                    <a:pt x="15" y="15"/>
                    <a:pt x="21" y="20"/>
                  </a:cubicBezTo>
                  <a:cubicBezTo>
                    <a:pt x="26" y="26"/>
                    <a:pt x="30" y="33"/>
                    <a:pt x="30" y="42"/>
                  </a:cubicBezTo>
                  <a:cubicBezTo>
                    <a:pt x="41" y="42"/>
                    <a:pt x="41" y="42"/>
                    <a:pt x="41" y="42"/>
                  </a:cubicBezTo>
                  <a:cubicBezTo>
                    <a:pt x="41" y="19"/>
                    <a:pt x="22"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3" name="Freeform 118">
              <a:extLst>
                <a:ext uri="{FF2B5EF4-FFF2-40B4-BE49-F238E27FC236}">
                  <a16:creationId xmlns="" xmlns:a16="http://schemas.microsoft.com/office/drawing/2014/main" id="{A50A7D9C-C41E-43BD-BC67-FA6C0BB388B7}"/>
                </a:ext>
              </a:extLst>
            </p:cNvPr>
            <p:cNvSpPr>
              <a:spLocks/>
            </p:cNvSpPr>
            <p:nvPr/>
          </p:nvSpPr>
          <p:spPr bwMode="auto">
            <a:xfrm>
              <a:off x="5019676" y="1625601"/>
              <a:ext cx="236538" cy="241300"/>
            </a:xfrm>
            <a:custGeom>
              <a:avLst/>
              <a:gdLst>
                <a:gd name="T0" fmla="*/ 0 w 63"/>
                <a:gd name="T1" fmla="*/ 0 h 64"/>
                <a:gd name="T2" fmla="*/ 0 w 63"/>
                <a:gd name="T3" fmla="*/ 11 h 64"/>
                <a:gd name="T4" fmla="*/ 52 w 63"/>
                <a:gd name="T5" fmla="*/ 64 h 64"/>
                <a:gd name="T6" fmla="*/ 63 w 63"/>
                <a:gd name="T7" fmla="*/ 64 h 64"/>
                <a:gd name="T8" fmla="*/ 0 w 63"/>
                <a:gd name="T9" fmla="*/ 0 h 64"/>
              </a:gdLst>
              <a:ahLst/>
              <a:cxnLst>
                <a:cxn ang="0">
                  <a:pos x="T0" y="T1"/>
                </a:cxn>
                <a:cxn ang="0">
                  <a:pos x="T2" y="T3"/>
                </a:cxn>
                <a:cxn ang="0">
                  <a:pos x="T4" y="T5"/>
                </a:cxn>
                <a:cxn ang="0">
                  <a:pos x="T6" y="T7"/>
                </a:cxn>
                <a:cxn ang="0">
                  <a:pos x="T8" y="T9"/>
                </a:cxn>
              </a:cxnLst>
              <a:rect l="0" t="0" r="r" b="b"/>
              <a:pathLst>
                <a:path w="63" h="64">
                  <a:moveTo>
                    <a:pt x="0" y="0"/>
                  </a:moveTo>
                  <a:cubicBezTo>
                    <a:pt x="0" y="11"/>
                    <a:pt x="0" y="11"/>
                    <a:pt x="0" y="11"/>
                  </a:cubicBezTo>
                  <a:cubicBezTo>
                    <a:pt x="28" y="12"/>
                    <a:pt x="51" y="35"/>
                    <a:pt x="52" y="64"/>
                  </a:cubicBezTo>
                  <a:cubicBezTo>
                    <a:pt x="63" y="64"/>
                    <a:pt x="63" y="64"/>
                    <a:pt x="63" y="64"/>
                  </a:cubicBezTo>
                  <a:cubicBezTo>
                    <a:pt x="63" y="29"/>
                    <a:pt x="34"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14" name="Group 213">
            <a:extLst>
              <a:ext uri="{FF2B5EF4-FFF2-40B4-BE49-F238E27FC236}">
                <a16:creationId xmlns="" xmlns:a16="http://schemas.microsoft.com/office/drawing/2014/main" id="{9F044F2E-DEB6-4BF7-BC50-5BF77944CADB}"/>
              </a:ext>
            </a:extLst>
          </p:cNvPr>
          <p:cNvGrpSpPr/>
          <p:nvPr/>
        </p:nvGrpSpPr>
        <p:grpSpPr>
          <a:xfrm>
            <a:off x="5628977" y="3036036"/>
            <a:ext cx="299107" cy="206621"/>
            <a:chOff x="3092451" y="1625601"/>
            <a:chExt cx="241300" cy="166688"/>
          </a:xfrm>
          <a:solidFill>
            <a:schemeClr val="tx1"/>
          </a:solidFill>
        </p:grpSpPr>
        <p:sp>
          <p:nvSpPr>
            <p:cNvPr id="215" name="Freeform 112">
              <a:extLst>
                <a:ext uri="{FF2B5EF4-FFF2-40B4-BE49-F238E27FC236}">
                  <a16:creationId xmlns="" xmlns:a16="http://schemas.microsoft.com/office/drawing/2014/main" id="{ED9F4113-D52B-4223-940E-274C3A4FDAF3}"/>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6" name="Freeform 113">
              <a:extLst>
                <a:ext uri="{FF2B5EF4-FFF2-40B4-BE49-F238E27FC236}">
                  <a16:creationId xmlns="" xmlns:a16="http://schemas.microsoft.com/office/drawing/2014/main" id="{522607F3-ACDE-4242-9760-B8B45BB3D385}"/>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17" name="Freeform 344">
            <a:extLst>
              <a:ext uri="{FF2B5EF4-FFF2-40B4-BE49-F238E27FC236}">
                <a16:creationId xmlns="" xmlns:a16="http://schemas.microsoft.com/office/drawing/2014/main" id="{A1E6AF8C-72B3-4F89-9EC2-7A6255DDA15A}"/>
              </a:ext>
            </a:extLst>
          </p:cNvPr>
          <p:cNvSpPr>
            <a:spLocks noEditPoints="1"/>
          </p:cNvSpPr>
          <p:nvPr/>
        </p:nvSpPr>
        <p:spPr bwMode="auto">
          <a:xfrm>
            <a:off x="4837935" y="3005009"/>
            <a:ext cx="268675" cy="268675"/>
          </a:xfrm>
          <a:custGeom>
            <a:avLst/>
            <a:gdLst>
              <a:gd name="T0" fmla="*/ 60 w 64"/>
              <a:gd name="T1" fmla="*/ 5 h 64"/>
              <a:gd name="T2" fmla="*/ 32 w 64"/>
              <a:gd name="T3" fmla="*/ 0 h 64"/>
              <a:gd name="T4" fmla="*/ 4 w 64"/>
              <a:gd name="T5" fmla="*/ 5 h 64"/>
              <a:gd name="T6" fmla="*/ 0 w 64"/>
              <a:gd name="T7" fmla="*/ 10 h 64"/>
              <a:gd name="T8" fmla="*/ 0 w 64"/>
              <a:gd name="T9" fmla="*/ 54 h 64"/>
              <a:gd name="T10" fmla="*/ 4 w 64"/>
              <a:gd name="T11" fmla="*/ 59 h 64"/>
              <a:gd name="T12" fmla="*/ 32 w 64"/>
              <a:gd name="T13" fmla="*/ 64 h 64"/>
              <a:gd name="T14" fmla="*/ 60 w 64"/>
              <a:gd name="T15" fmla="*/ 59 h 64"/>
              <a:gd name="T16" fmla="*/ 64 w 64"/>
              <a:gd name="T17" fmla="*/ 54 h 64"/>
              <a:gd name="T18" fmla="*/ 64 w 64"/>
              <a:gd name="T19" fmla="*/ 10 h 64"/>
              <a:gd name="T20" fmla="*/ 60 w 64"/>
              <a:gd name="T21" fmla="*/ 5 h 64"/>
              <a:gd name="T22" fmla="*/ 32 w 64"/>
              <a:gd name="T23" fmla="*/ 4 h 64"/>
              <a:gd name="T24" fmla="*/ 60 w 64"/>
              <a:gd name="T25" fmla="*/ 10 h 64"/>
              <a:gd name="T26" fmla="*/ 32 w 64"/>
              <a:gd name="T27" fmla="*/ 16 h 64"/>
              <a:gd name="T28" fmla="*/ 4 w 64"/>
              <a:gd name="T29" fmla="*/ 10 h 64"/>
              <a:gd name="T30" fmla="*/ 32 w 64"/>
              <a:gd name="T31" fmla="*/ 4 h 64"/>
              <a:gd name="T32" fmla="*/ 32 w 64"/>
              <a:gd name="T33" fmla="*/ 20 h 64"/>
              <a:gd name="T34" fmla="*/ 60 w 64"/>
              <a:gd name="T35" fmla="*/ 15 h 64"/>
              <a:gd name="T36" fmla="*/ 60 w 64"/>
              <a:gd name="T37" fmla="*/ 24 h 64"/>
              <a:gd name="T38" fmla="*/ 60 w 64"/>
              <a:gd name="T39" fmla="*/ 24 h 64"/>
              <a:gd name="T40" fmla="*/ 32 w 64"/>
              <a:gd name="T41" fmla="*/ 30 h 64"/>
              <a:gd name="T42" fmla="*/ 4 w 64"/>
              <a:gd name="T43" fmla="*/ 24 h 64"/>
              <a:gd name="T44" fmla="*/ 4 w 64"/>
              <a:gd name="T45" fmla="*/ 24 h 64"/>
              <a:gd name="T46" fmla="*/ 4 w 64"/>
              <a:gd name="T47" fmla="*/ 15 h 64"/>
              <a:gd name="T48" fmla="*/ 32 w 64"/>
              <a:gd name="T49" fmla="*/ 20 h 64"/>
              <a:gd name="T50" fmla="*/ 60 w 64"/>
              <a:gd name="T51" fmla="*/ 54 h 64"/>
              <a:gd name="T52" fmla="*/ 60 w 64"/>
              <a:gd name="T53" fmla="*/ 54 h 64"/>
              <a:gd name="T54" fmla="*/ 32 w 64"/>
              <a:gd name="T55" fmla="*/ 60 h 64"/>
              <a:gd name="T56" fmla="*/ 4 w 64"/>
              <a:gd name="T57" fmla="*/ 54 h 64"/>
              <a:gd name="T58" fmla="*/ 4 w 64"/>
              <a:gd name="T59" fmla="*/ 54 h 64"/>
              <a:gd name="T60" fmla="*/ 4 w 64"/>
              <a:gd name="T61" fmla="*/ 43 h 64"/>
              <a:gd name="T62" fmla="*/ 32 w 64"/>
              <a:gd name="T63" fmla="*/ 48 h 64"/>
              <a:gd name="T64" fmla="*/ 60 w 64"/>
              <a:gd name="T65" fmla="*/ 43 h 64"/>
              <a:gd name="T66" fmla="*/ 60 w 64"/>
              <a:gd name="T67" fmla="*/ 54 h 64"/>
              <a:gd name="T68" fmla="*/ 60 w 64"/>
              <a:gd name="T69" fmla="*/ 38 h 64"/>
              <a:gd name="T70" fmla="*/ 60 w 64"/>
              <a:gd name="T71" fmla="*/ 38 h 64"/>
              <a:gd name="T72" fmla="*/ 32 w 64"/>
              <a:gd name="T73" fmla="*/ 44 h 64"/>
              <a:gd name="T74" fmla="*/ 4 w 64"/>
              <a:gd name="T75" fmla="*/ 38 h 64"/>
              <a:gd name="T76" fmla="*/ 4 w 64"/>
              <a:gd name="T77" fmla="*/ 38 h 64"/>
              <a:gd name="T78" fmla="*/ 4 w 64"/>
              <a:gd name="T79" fmla="*/ 29 h 64"/>
              <a:gd name="T80" fmla="*/ 32 w 64"/>
              <a:gd name="T81" fmla="*/ 34 h 64"/>
              <a:gd name="T82" fmla="*/ 60 w 64"/>
              <a:gd name="T83" fmla="*/ 29 h 64"/>
              <a:gd name="T84" fmla="*/ 60 w 64"/>
              <a:gd name="T85" fmla="*/ 3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4">
                <a:moveTo>
                  <a:pt x="60" y="5"/>
                </a:moveTo>
                <a:cubicBezTo>
                  <a:pt x="55" y="2"/>
                  <a:pt x="44" y="0"/>
                  <a:pt x="32" y="0"/>
                </a:cubicBezTo>
                <a:cubicBezTo>
                  <a:pt x="20" y="0"/>
                  <a:pt x="9" y="2"/>
                  <a:pt x="4" y="5"/>
                </a:cubicBezTo>
                <a:cubicBezTo>
                  <a:pt x="1" y="7"/>
                  <a:pt x="0" y="8"/>
                  <a:pt x="0" y="10"/>
                </a:cubicBezTo>
                <a:cubicBezTo>
                  <a:pt x="0" y="54"/>
                  <a:pt x="0" y="54"/>
                  <a:pt x="0" y="54"/>
                </a:cubicBezTo>
                <a:cubicBezTo>
                  <a:pt x="0" y="56"/>
                  <a:pt x="1" y="57"/>
                  <a:pt x="4" y="59"/>
                </a:cubicBezTo>
                <a:cubicBezTo>
                  <a:pt x="9" y="62"/>
                  <a:pt x="20" y="64"/>
                  <a:pt x="32" y="64"/>
                </a:cubicBezTo>
                <a:cubicBezTo>
                  <a:pt x="44" y="64"/>
                  <a:pt x="55" y="62"/>
                  <a:pt x="60" y="59"/>
                </a:cubicBezTo>
                <a:cubicBezTo>
                  <a:pt x="63" y="57"/>
                  <a:pt x="64" y="56"/>
                  <a:pt x="64" y="54"/>
                </a:cubicBezTo>
                <a:cubicBezTo>
                  <a:pt x="64" y="10"/>
                  <a:pt x="64" y="10"/>
                  <a:pt x="64" y="10"/>
                </a:cubicBezTo>
                <a:cubicBezTo>
                  <a:pt x="64" y="8"/>
                  <a:pt x="63" y="7"/>
                  <a:pt x="60" y="5"/>
                </a:cubicBezTo>
                <a:close/>
                <a:moveTo>
                  <a:pt x="32" y="4"/>
                </a:moveTo>
                <a:cubicBezTo>
                  <a:pt x="49" y="4"/>
                  <a:pt x="58" y="8"/>
                  <a:pt x="60" y="10"/>
                </a:cubicBezTo>
                <a:cubicBezTo>
                  <a:pt x="58" y="12"/>
                  <a:pt x="49" y="16"/>
                  <a:pt x="32" y="16"/>
                </a:cubicBezTo>
                <a:cubicBezTo>
                  <a:pt x="15" y="16"/>
                  <a:pt x="6" y="12"/>
                  <a:pt x="4" y="10"/>
                </a:cubicBezTo>
                <a:cubicBezTo>
                  <a:pt x="6" y="8"/>
                  <a:pt x="15" y="4"/>
                  <a:pt x="32" y="4"/>
                </a:cubicBezTo>
                <a:close/>
                <a:moveTo>
                  <a:pt x="32" y="20"/>
                </a:moveTo>
                <a:cubicBezTo>
                  <a:pt x="44" y="20"/>
                  <a:pt x="55" y="18"/>
                  <a:pt x="60" y="15"/>
                </a:cubicBezTo>
                <a:cubicBezTo>
                  <a:pt x="60" y="24"/>
                  <a:pt x="60" y="24"/>
                  <a:pt x="60" y="24"/>
                </a:cubicBezTo>
                <a:cubicBezTo>
                  <a:pt x="60" y="24"/>
                  <a:pt x="60" y="24"/>
                  <a:pt x="60" y="24"/>
                </a:cubicBezTo>
                <a:cubicBezTo>
                  <a:pt x="58" y="26"/>
                  <a:pt x="49" y="30"/>
                  <a:pt x="32" y="30"/>
                </a:cubicBezTo>
                <a:cubicBezTo>
                  <a:pt x="15" y="30"/>
                  <a:pt x="6" y="26"/>
                  <a:pt x="4" y="24"/>
                </a:cubicBezTo>
                <a:cubicBezTo>
                  <a:pt x="4" y="24"/>
                  <a:pt x="4" y="24"/>
                  <a:pt x="4" y="24"/>
                </a:cubicBezTo>
                <a:cubicBezTo>
                  <a:pt x="4" y="15"/>
                  <a:pt x="4" y="15"/>
                  <a:pt x="4" y="15"/>
                </a:cubicBezTo>
                <a:cubicBezTo>
                  <a:pt x="9" y="18"/>
                  <a:pt x="20" y="20"/>
                  <a:pt x="32" y="20"/>
                </a:cubicBezTo>
                <a:close/>
                <a:moveTo>
                  <a:pt x="60" y="54"/>
                </a:moveTo>
                <a:cubicBezTo>
                  <a:pt x="60" y="54"/>
                  <a:pt x="60" y="54"/>
                  <a:pt x="60" y="54"/>
                </a:cubicBezTo>
                <a:cubicBezTo>
                  <a:pt x="58" y="56"/>
                  <a:pt x="49" y="60"/>
                  <a:pt x="32" y="60"/>
                </a:cubicBezTo>
                <a:cubicBezTo>
                  <a:pt x="15" y="60"/>
                  <a:pt x="6" y="56"/>
                  <a:pt x="4" y="54"/>
                </a:cubicBezTo>
                <a:cubicBezTo>
                  <a:pt x="4" y="54"/>
                  <a:pt x="4" y="54"/>
                  <a:pt x="4" y="54"/>
                </a:cubicBezTo>
                <a:cubicBezTo>
                  <a:pt x="4" y="43"/>
                  <a:pt x="4" y="43"/>
                  <a:pt x="4" y="43"/>
                </a:cubicBezTo>
                <a:cubicBezTo>
                  <a:pt x="9" y="46"/>
                  <a:pt x="20" y="48"/>
                  <a:pt x="32" y="48"/>
                </a:cubicBezTo>
                <a:cubicBezTo>
                  <a:pt x="44" y="48"/>
                  <a:pt x="55" y="46"/>
                  <a:pt x="60" y="43"/>
                </a:cubicBezTo>
                <a:lnTo>
                  <a:pt x="60" y="54"/>
                </a:lnTo>
                <a:close/>
                <a:moveTo>
                  <a:pt x="60" y="38"/>
                </a:moveTo>
                <a:cubicBezTo>
                  <a:pt x="60" y="38"/>
                  <a:pt x="60" y="38"/>
                  <a:pt x="60" y="38"/>
                </a:cubicBezTo>
                <a:cubicBezTo>
                  <a:pt x="58" y="40"/>
                  <a:pt x="49" y="44"/>
                  <a:pt x="32" y="44"/>
                </a:cubicBezTo>
                <a:cubicBezTo>
                  <a:pt x="15" y="44"/>
                  <a:pt x="6" y="40"/>
                  <a:pt x="4" y="38"/>
                </a:cubicBezTo>
                <a:cubicBezTo>
                  <a:pt x="4" y="38"/>
                  <a:pt x="4" y="38"/>
                  <a:pt x="4" y="38"/>
                </a:cubicBezTo>
                <a:cubicBezTo>
                  <a:pt x="4" y="29"/>
                  <a:pt x="4" y="29"/>
                  <a:pt x="4" y="29"/>
                </a:cubicBezTo>
                <a:cubicBezTo>
                  <a:pt x="9" y="32"/>
                  <a:pt x="20" y="34"/>
                  <a:pt x="32" y="34"/>
                </a:cubicBezTo>
                <a:cubicBezTo>
                  <a:pt x="44" y="34"/>
                  <a:pt x="55" y="32"/>
                  <a:pt x="60" y="29"/>
                </a:cubicBezTo>
                <a:lnTo>
                  <a:pt x="60" y="3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18" name="Group 217">
            <a:extLst>
              <a:ext uri="{FF2B5EF4-FFF2-40B4-BE49-F238E27FC236}">
                <a16:creationId xmlns="" xmlns:a16="http://schemas.microsoft.com/office/drawing/2014/main" id="{15E2C68A-8E93-46ED-8738-789819DCF84D}"/>
              </a:ext>
            </a:extLst>
          </p:cNvPr>
          <p:cNvGrpSpPr/>
          <p:nvPr/>
        </p:nvGrpSpPr>
        <p:grpSpPr>
          <a:xfrm>
            <a:off x="1613653" y="3680919"/>
            <a:ext cx="256349" cy="211178"/>
            <a:chOff x="9120188" y="247650"/>
            <a:chExt cx="720725" cy="593725"/>
          </a:xfrm>
          <a:solidFill>
            <a:schemeClr val="tx1"/>
          </a:solidFill>
        </p:grpSpPr>
        <p:sp>
          <p:nvSpPr>
            <p:cNvPr id="219" name="Freeform 5">
              <a:extLst>
                <a:ext uri="{FF2B5EF4-FFF2-40B4-BE49-F238E27FC236}">
                  <a16:creationId xmlns="" xmlns:a16="http://schemas.microsoft.com/office/drawing/2014/main" id="{6D309F18-5682-4D6C-B0DE-D84690C2756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0" name="Oval 6">
              <a:extLst>
                <a:ext uri="{FF2B5EF4-FFF2-40B4-BE49-F238E27FC236}">
                  <a16:creationId xmlns="" xmlns:a16="http://schemas.microsoft.com/office/drawing/2014/main" id="{F900B6BC-854B-40BE-9222-CA30FF3D2575}"/>
                </a:ext>
              </a:extLst>
            </p:cNvPr>
            <p:cNvSpPr>
              <a:spLocks noChangeArrowheads="1"/>
            </p:cNvSpPr>
            <p:nvPr/>
          </p:nvSpPr>
          <p:spPr bwMode="auto">
            <a:xfrm>
              <a:off x="9356726" y="471488"/>
              <a:ext cx="254000" cy="25400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21" name="Freeform 16">
            <a:extLst>
              <a:ext uri="{FF2B5EF4-FFF2-40B4-BE49-F238E27FC236}">
                <a16:creationId xmlns="" xmlns:a16="http://schemas.microsoft.com/office/drawing/2014/main" id="{FA5A8574-1A00-42DC-925F-69BC40A756E9}"/>
              </a:ext>
            </a:extLst>
          </p:cNvPr>
          <p:cNvSpPr>
            <a:spLocks noEditPoints="1"/>
          </p:cNvSpPr>
          <p:nvPr/>
        </p:nvSpPr>
        <p:spPr bwMode="auto">
          <a:xfrm>
            <a:off x="6393067" y="3007849"/>
            <a:ext cx="380023" cy="262996"/>
          </a:xfrm>
          <a:custGeom>
            <a:avLst/>
            <a:gdLst>
              <a:gd name="T0" fmla="*/ 835 w 896"/>
              <a:gd name="T1" fmla="*/ 273 h 620"/>
              <a:gd name="T2" fmla="*/ 833 w 896"/>
              <a:gd name="T3" fmla="*/ 273 h 620"/>
              <a:gd name="T4" fmla="*/ 706 w 896"/>
              <a:gd name="T5" fmla="*/ 51 h 620"/>
              <a:gd name="T6" fmla="*/ 606 w 896"/>
              <a:gd name="T7" fmla="*/ 0 h 620"/>
              <a:gd name="T8" fmla="*/ 595 w 896"/>
              <a:gd name="T9" fmla="*/ 0 h 620"/>
              <a:gd name="T10" fmla="*/ 505 w 896"/>
              <a:gd name="T11" fmla="*/ 0 h 620"/>
              <a:gd name="T12" fmla="*/ 385 w 896"/>
              <a:gd name="T13" fmla="*/ 0 h 620"/>
              <a:gd name="T14" fmla="*/ 296 w 896"/>
              <a:gd name="T15" fmla="*/ 0 h 620"/>
              <a:gd name="T16" fmla="*/ 284 w 896"/>
              <a:gd name="T17" fmla="*/ 0 h 620"/>
              <a:gd name="T18" fmla="*/ 185 w 896"/>
              <a:gd name="T19" fmla="*/ 51 h 620"/>
              <a:gd name="T20" fmla="*/ 58 w 896"/>
              <a:gd name="T21" fmla="*/ 273 h 620"/>
              <a:gd name="T22" fmla="*/ 59 w 896"/>
              <a:gd name="T23" fmla="*/ 274 h 620"/>
              <a:gd name="T24" fmla="*/ 0 w 896"/>
              <a:gd name="T25" fmla="*/ 382 h 620"/>
              <a:gd name="T26" fmla="*/ 0 w 896"/>
              <a:gd name="T27" fmla="*/ 492 h 620"/>
              <a:gd name="T28" fmla="*/ 68 w 896"/>
              <a:gd name="T29" fmla="*/ 492 h 620"/>
              <a:gd name="T30" fmla="*/ 68 w 896"/>
              <a:gd name="T31" fmla="*/ 556 h 620"/>
              <a:gd name="T32" fmla="*/ 134 w 896"/>
              <a:gd name="T33" fmla="*/ 620 h 620"/>
              <a:gd name="T34" fmla="*/ 200 w 896"/>
              <a:gd name="T35" fmla="*/ 556 h 620"/>
              <a:gd name="T36" fmla="*/ 200 w 896"/>
              <a:gd name="T37" fmla="*/ 492 h 620"/>
              <a:gd name="T38" fmla="*/ 385 w 896"/>
              <a:gd name="T39" fmla="*/ 492 h 620"/>
              <a:gd name="T40" fmla="*/ 505 w 896"/>
              <a:gd name="T41" fmla="*/ 492 h 620"/>
              <a:gd name="T42" fmla="*/ 696 w 896"/>
              <a:gd name="T43" fmla="*/ 492 h 620"/>
              <a:gd name="T44" fmla="*/ 696 w 896"/>
              <a:gd name="T45" fmla="*/ 556 h 620"/>
              <a:gd name="T46" fmla="*/ 762 w 896"/>
              <a:gd name="T47" fmla="*/ 620 h 620"/>
              <a:gd name="T48" fmla="*/ 828 w 896"/>
              <a:gd name="T49" fmla="*/ 556 h 620"/>
              <a:gd name="T50" fmla="*/ 828 w 896"/>
              <a:gd name="T51" fmla="*/ 492 h 620"/>
              <a:gd name="T52" fmla="*/ 896 w 896"/>
              <a:gd name="T53" fmla="*/ 492 h 620"/>
              <a:gd name="T54" fmla="*/ 896 w 896"/>
              <a:gd name="T55" fmla="*/ 382 h 620"/>
              <a:gd name="T56" fmla="*/ 835 w 896"/>
              <a:gd name="T57" fmla="*/ 273 h 620"/>
              <a:gd name="T58" fmla="*/ 196 w 896"/>
              <a:gd name="T59" fmla="*/ 399 h 620"/>
              <a:gd name="T60" fmla="*/ 132 w 896"/>
              <a:gd name="T61" fmla="*/ 449 h 620"/>
              <a:gd name="T62" fmla="*/ 68 w 896"/>
              <a:gd name="T63" fmla="*/ 385 h 620"/>
              <a:gd name="T64" fmla="*/ 132 w 896"/>
              <a:gd name="T65" fmla="*/ 320 h 620"/>
              <a:gd name="T66" fmla="*/ 160 w 896"/>
              <a:gd name="T67" fmla="*/ 326 h 620"/>
              <a:gd name="T68" fmla="*/ 197 w 896"/>
              <a:gd name="T69" fmla="*/ 385 h 620"/>
              <a:gd name="T70" fmla="*/ 196 w 896"/>
              <a:gd name="T71" fmla="*/ 399 h 620"/>
              <a:gd name="T72" fmla="*/ 165 w 896"/>
              <a:gd name="T73" fmla="*/ 256 h 620"/>
              <a:gd name="T74" fmla="*/ 246 w 896"/>
              <a:gd name="T75" fmla="*/ 113 h 620"/>
              <a:gd name="T76" fmla="*/ 325 w 896"/>
              <a:gd name="T77" fmla="*/ 72 h 620"/>
              <a:gd name="T78" fmla="*/ 334 w 896"/>
              <a:gd name="T79" fmla="*/ 72 h 620"/>
              <a:gd name="T80" fmla="*/ 556 w 896"/>
              <a:gd name="T81" fmla="*/ 72 h 620"/>
              <a:gd name="T82" fmla="*/ 565 w 896"/>
              <a:gd name="T83" fmla="*/ 72 h 620"/>
              <a:gd name="T84" fmla="*/ 644 w 896"/>
              <a:gd name="T85" fmla="*/ 113 h 620"/>
              <a:gd name="T86" fmla="*/ 725 w 896"/>
              <a:gd name="T87" fmla="*/ 256 h 620"/>
              <a:gd name="T88" fmla="*/ 165 w 896"/>
              <a:gd name="T89" fmla="*/ 256 h 620"/>
              <a:gd name="T90" fmla="*/ 758 w 896"/>
              <a:gd name="T91" fmla="*/ 449 h 620"/>
              <a:gd name="T92" fmla="*/ 695 w 896"/>
              <a:gd name="T93" fmla="*/ 399 h 620"/>
              <a:gd name="T94" fmla="*/ 693 w 896"/>
              <a:gd name="T95" fmla="*/ 385 h 620"/>
              <a:gd name="T96" fmla="*/ 730 w 896"/>
              <a:gd name="T97" fmla="*/ 326 h 620"/>
              <a:gd name="T98" fmla="*/ 758 w 896"/>
              <a:gd name="T99" fmla="*/ 320 h 620"/>
              <a:gd name="T100" fmla="*/ 823 w 896"/>
              <a:gd name="T101" fmla="*/ 385 h 620"/>
              <a:gd name="T102" fmla="*/ 758 w 896"/>
              <a:gd name="T103" fmla="*/ 44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6" h="620">
                <a:moveTo>
                  <a:pt x="835" y="273"/>
                </a:moveTo>
                <a:cubicBezTo>
                  <a:pt x="834" y="273"/>
                  <a:pt x="834" y="273"/>
                  <a:pt x="833" y="273"/>
                </a:cubicBezTo>
                <a:cubicBezTo>
                  <a:pt x="706" y="51"/>
                  <a:pt x="706" y="51"/>
                  <a:pt x="706" y="51"/>
                </a:cubicBezTo>
                <a:cubicBezTo>
                  <a:pt x="689" y="21"/>
                  <a:pt x="644" y="0"/>
                  <a:pt x="606" y="0"/>
                </a:cubicBezTo>
                <a:cubicBezTo>
                  <a:pt x="595" y="0"/>
                  <a:pt x="595" y="0"/>
                  <a:pt x="595" y="0"/>
                </a:cubicBezTo>
                <a:cubicBezTo>
                  <a:pt x="505" y="0"/>
                  <a:pt x="505" y="0"/>
                  <a:pt x="505" y="0"/>
                </a:cubicBezTo>
                <a:cubicBezTo>
                  <a:pt x="385" y="0"/>
                  <a:pt x="385" y="0"/>
                  <a:pt x="385" y="0"/>
                </a:cubicBezTo>
                <a:cubicBezTo>
                  <a:pt x="296" y="0"/>
                  <a:pt x="296" y="0"/>
                  <a:pt x="296" y="0"/>
                </a:cubicBezTo>
                <a:cubicBezTo>
                  <a:pt x="284" y="0"/>
                  <a:pt x="284" y="0"/>
                  <a:pt x="284" y="0"/>
                </a:cubicBezTo>
                <a:cubicBezTo>
                  <a:pt x="246" y="0"/>
                  <a:pt x="202" y="21"/>
                  <a:pt x="185" y="51"/>
                </a:cubicBezTo>
                <a:cubicBezTo>
                  <a:pt x="58" y="273"/>
                  <a:pt x="58" y="273"/>
                  <a:pt x="58" y="273"/>
                </a:cubicBezTo>
                <a:cubicBezTo>
                  <a:pt x="58" y="274"/>
                  <a:pt x="59" y="274"/>
                  <a:pt x="59" y="274"/>
                </a:cubicBezTo>
                <a:cubicBezTo>
                  <a:pt x="23" y="296"/>
                  <a:pt x="0" y="336"/>
                  <a:pt x="0" y="382"/>
                </a:cubicBezTo>
                <a:cubicBezTo>
                  <a:pt x="0" y="492"/>
                  <a:pt x="0" y="492"/>
                  <a:pt x="0" y="492"/>
                </a:cubicBezTo>
                <a:cubicBezTo>
                  <a:pt x="68" y="492"/>
                  <a:pt x="68" y="492"/>
                  <a:pt x="68" y="492"/>
                </a:cubicBezTo>
                <a:cubicBezTo>
                  <a:pt x="68" y="556"/>
                  <a:pt x="68" y="556"/>
                  <a:pt x="68" y="556"/>
                </a:cubicBezTo>
                <a:cubicBezTo>
                  <a:pt x="68" y="591"/>
                  <a:pt x="98" y="620"/>
                  <a:pt x="134" y="620"/>
                </a:cubicBezTo>
                <a:cubicBezTo>
                  <a:pt x="170" y="620"/>
                  <a:pt x="200" y="591"/>
                  <a:pt x="200" y="556"/>
                </a:cubicBezTo>
                <a:cubicBezTo>
                  <a:pt x="200" y="492"/>
                  <a:pt x="200" y="492"/>
                  <a:pt x="200" y="492"/>
                </a:cubicBezTo>
                <a:cubicBezTo>
                  <a:pt x="385" y="492"/>
                  <a:pt x="385" y="492"/>
                  <a:pt x="385" y="492"/>
                </a:cubicBezTo>
                <a:cubicBezTo>
                  <a:pt x="505" y="492"/>
                  <a:pt x="505" y="492"/>
                  <a:pt x="505" y="492"/>
                </a:cubicBezTo>
                <a:cubicBezTo>
                  <a:pt x="696" y="492"/>
                  <a:pt x="696" y="492"/>
                  <a:pt x="696" y="492"/>
                </a:cubicBezTo>
                <a:cubicBezTo>
                  <a:pt x="696" y="556"/>
                  <a:pt x="696" y="556"/>
                  <a:pt x="696" y="556"/>
                </a:cubicBezTo>
                <a:cubicBezTo>
                  <a:pt x="696" y="591"/>
                  <a:pt x="726" y="620"/>
                  <a:pt x="762" y="620"/>
                </a:cubicBezTo>
                <a:cubicBezTo>
                  <a:pt x="798" y="620"/>
                  <a:pt x="828" y="591"/>
                  <a:pt x="828" y="556"/>
                </a:cubicBezTo>
                <a:cubicBezTo>
                  <a:pt x="828" y="492"/>
                  <a:pt x="828" y="492"/>
                  <a:pt x="828" y="492"/>
                </a:cubicBezTo>
                <a:cubicBezTo>
                  <a:pt x="896" y="492"/>
                  <a:pt x="896" y="492"/>
                  <a:pt x="896" y="492"/>
                </a:cubicBezTo>
                <a:cubicBezTo>
                  <a:pt x="896" y="382"/>
                  <a:pt x="896" y="382"/>
                  <a:pt x="896" y="382"/>
                </a:cubicBezTo>
                <a:cubicBezTo>
                  <a:pt x="896" y="336"/>
                  <a:pt x="870" y="296"/>
                  <a:pt x="835" y="273"/>
                </a:cubicBezTo>
                <a:close/>
                <a:moveTo>
                  <a:pt x="196" y="399"/>
                </a:moveTo>
                <a:cubicBezTo>
                  <a:pt x="189" y="428"/>
                  <a:pt x="163" y="449"/>
                  <a:pt x="132" y="449"/>
                </a:cubicBezTo>
                <a:cubicBezTo>
                  <a:pt x="97" y="449"/>
                  <a:pt x="68" y="420"/>
                  <a:pt x="68" y="385"/>
                </a:cubicBezTo>
                <a:cubicBezTo>
                  <a:pt x="68" y="349"/>
                  <a:pt x="97" y="320"/>
                  <a:pt x="132" y="320"/>
                </a:cubicBezTo>
                <a:cubicBezTo>
                  <a:pt x="142" y="320"/>
                  <a:pt x="152" y="322"/>
                  <a:pt x="160" y="326"/>
                </a:cubicBezTo>
                <a:cubicBezTo>
                  <a:pt x="182" y="337"/>
                  <a:pt x="197" y="359"/>
                  <a:pt x="197" y="385"/>
                </a:cubicBezTo>
                <a:cubicBezTo>
                  <a:pt x="197" y="389"/>
                  <a:pt x="197" y="394"/>
                  <a:pt x="196" y="399"/>
                </a:cubicBezTo>
                <a:close/>
                <a:moveTo>
                  <a:pt x="165" y="256"/>
                </a:moveTo>
                <a:cubicBezTo>
                  <a:pt x="246" y="113"/>
                  <a:pt x="246" y="113"/>
                  <a:pt x="246" y="113"/>
                </a:cubicBezTo>
                <a:cubicBezTo>
                  <a:pt x="260" y="90"/>
                  <a:pt x="295" y="72"/>
                  <a:pt x="325" y="72"/>
                </a:cubicBezTo>
                <a:cubicBezTo>
                  <a:pt x="334" y="72"/>
                  <a:pt x="334" y="72"/>
                  <a:pt x="334" y="72"/>
                </a:cubicBezTo>
                <a:cubicBezTo>
                  <a:pt x="556" y="72"/>
                  <a:pt x="556" y="72"/>
                  <a:pt x="556" y="72"/>
                </a:cubicBezTo>
                <a:cubicBezTo>
                  <a:pt x="565" y="72"/>
                  <a:pt x="565" y="72"/>
                  <a:pt x="565" y="72"/>
                </a:cubicBezTo>
                <a:cubicBezTo>
                  <a:pt x="595" y="72"/>
                  <a:pt x="630" y="90"/>
                  <a:pt x="644" y="113"/>
                </a:cubicBezTo>
                <a:cubicBezTo>
                  <a:pt x="725" y="256"/>
                  <a:pt x="725" y="256"/>
                  <a:pt x="725" y="256"/>
                </a:cubicBezTo>
                <a:lnTo>
                  <a:pt x="165" y="256"/>
                </a:lnTo>
                <a:close/>
                <a:moveTo>
                  <a:pt x="758" y="449"/>
                </a:moveTo>
                <a:cubicBezTo>
                  <a:pt x="727" y="449"/>
                  <a:pt x="701" y="428"/>
                  <a:pt x="695" y="399"/>
                </a:cubicBezTo>
                <a:cubicBezTo>
                  <a:pt x="694" y="394"/>
                  <a:pt x="693" y="389"/>
                  <a:pt x="693" y="385"/>
                </a:cubicBezTo>
                <a:cubicBezTo>
                  <a:pt x="693" y="359"/>
                  <a:pt x="708" y="337"/>
                  <a:pt x="730" y="326"/>
                </a:cubicBezTo>
                <a:cubicBezTo>
                  <a:pt x="739" y="322"/>
                  <a:pt x="748" y="320"/>
                  <a:pt x="758" y="320"/>
                </a:cubicBezTo>
                <a:cubicBezTo>
                  <a:pt x="794" y="320"/>
                  <a:pt x="823" y="349"/>
                  <a:pt x="823" y="385"/>
                </a:cubicBezTo>
                <a:cubicBezTo>
                  <a:pt x="823" y="420"/>
                  <a:pt x="794" y="449"/>
                  <a:pt x="758" y="44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22" name="Group 221">
            <a:extLst>
              <a:ext uri="{FF2B5EF4-FFF2-40B4-BE49-F238E27FC236}">
                <a16:creationId xmlns="" xmlns:a16="http://schemas.microsoft.com/office/drawing/2014/main" id="{C61D1482-2101-4435-B1CF-175EB5B977BC}"/>
              </a:ext>
            </a:extLst>
          </p:cNvPr>
          <p:cNvGrpSpPr/>
          <p:nvPr/>
        </p:nvGrpSpPr>
        <p:grpSpPr>
          <a:xfrm>
            <a:off x="2343915" y="3646940"/>
            <a:ext cx="283067" cy="279135"/>
            <a:chOff x="5978526" y="184151"/>
            <a:chExt cx="228600" cy="225425"/>
          </a:xfrm>
          <a:solidFill>
            <a:schemeClr val="tx1"/>
          </a:solidFill>
        </p:grpSpPr>
        <p:sp>
          <p:nvSpPr>
            <p:cNvPr id="223" name="Freeform 14">
              <a:extLst>
                <a:ext uri="{FF2B5EF4-FFF2-40B4-BE49-F238E27FC236}">
                  <a16:creationId xmlns="" xmlns:a16="http://schemas.microsoft.com/office/drawing/2014/main" id="{268F1EEB-DC84-4E24-9FC2-1E7A83E58981}"/>
                </a:ext>
              </a:extLst>
            </p:cNvPr>
            <p:cNvSpPr>
              <a:spLocks/>
            </p:cNvSpPr>
            <p:nvPr/>
          </p:nvSpPr>
          <p:spPr bwMode="auto">
            <a:xfrm>
              <a:off x="5978526" y="334963"/>
              <a:ext cx="74613" cy="74613"/>
            </a:xfrm>
            <a:custGeom>
              <a:avLst/>
              <a:gdLst>
                <a:gd name="T0" fmla="*/ 7 w 47"/>
                <a:gd name="T1" fmla="*/ 0 h 47"/>
                <a:gd name="T2" fmla="*/ 2 w 47"/>
                <a:gd name="T3" fmla="*/ 23 h 47"/>
                <a:gd name="T4" fmla="*/ 0 w 47"/>
                <a:gd name="T5" fmla="*/ 47 h 47"/>
                <a:gd name="T6" fmla="*/ 23 w 47"/>
                <a:gd name="T7" fmla="*/ 45 h 47"/>
                <a:gd name="T8" fmla="*/ 47 w 47"/>
                <a:gd name="T9" fmla="*/ 40 h 47"/>
                <a:gd name="T10" fmla="*/ 26 w 47"/>
                <a:gd name="T11" fmla="*/ 21 h 47"/>
                <a:gd name="T12" fmla="*/ 7 w 4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47" h="47">
                  <a:moveTo>
                    <a:pt x="7" y="0"/>
                  </a:moveTo>
                  <a:lnTo>
                    <a:pt x="2" y="23"/>
                  </a:lnTo>
                  <a:lnTo>
                    <a:pt x="0" y="47"/>
                  </a:lnTo>
                  <a:lnTo>
                    <a:pt x="23" y="45"/>
                  </a:lnTo>
                  <a:lnTo>
                    <a:pt x="47" y="40"/>
                  </a:lnTo>
                  <a:lnTo>
                    <a:pt x="26" y="21"/>
                  </a:lnTo>
                  <a:lnTo>
                    <a:pt x="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4" name="Freeform 15">
              <a:extLst>
                <a:ext uri="{FF2B5EF4-FFF2-40B4-BE49-F238E27FC236}">
                  <a16:creationId xmlns="" xmlns:a16="http://schemas.microsoft.com/office/drawing/2014/main" id="{9F94EFA5-6903-40AA-997E-7ABE0C096A96}"/>
                </a:ext>
              </a:extLst>
            </p:cNvPr>
            <p:cNvSpPr>
              <a:spLocks/>
            </p:cNvSpPr>
            <p:nvPr/>
          </p:nvSpPr>
          <p:spPr bwMode="auto">
            <a:xfrm>
              <a:off x="6000751" y="217488"/>
              <a:ext cx="165100" cy="169863"/>
            </a:xfrm>
            <a:custGeom>
              <a:avLst/>
              <a:gdLst>
                <a:gd name="T0" fmla="*/ 38 w 104"/>
                <a:gd name="T1" fmla="*/ 95 h 107"/>
                <a:gd name="T2" fmla="*/ 33 w 104"/>
                <a:gd name="T3" fmla="*/ 88 h 107"/>
                <a:gd name="T4" fmla="*/ 92 w 104"/>
                <a:gd name="T5" fmla="*/ 29 h 107"/>
                <a:gd name="T6" fmla="*/ 78 w 104"/>
                <a:gd name="T7" fmla="*/ 15 h 107"/>
                <a:gd name="T8" fmla="*/ 19 w 104"/>
                <a:gd name="T9" fmla="*/ 74 h 107"/>
                <a:gd name="T10" fmla="*/ 12 w 104"/>
                <a:gd name="T11" fmla="*/ 67 h 107"/>
                <a:gd name="T12" fmla="*/ 71 w 104"/>
                <a:gd name="T13" fmla="*/ 7 h 107"/>
                <a:gd name="T14" fmla="*/ 66 w 104"/>
                <a:gd name="T15" fmla="*/ 0 h 107"/>
                <a:gd name="T16" fmla="*/ 0 w 104"/>
                <a:gd name="T17" fmla="*/ 67 h 107"/>
                <a:gd name="T18" fmla="*/ 38 w 104"/>
                <a:gd name="T19" fmla="*/ 107 h 107"/>
                <a:gd name="T20" fmla="*/ 104 w 104"/>
                <a:gd name="T21" fmla="*/ 41 h 107"/>
                <a:gd name="T22" fmla="*/ 99 w 104"/>
                <a:gd name="T23" fmla="*/ 33 h 107"/>
                <a:gd name="T24" fmla="*/ 38 w 104"/>
                <a:gd name="T25" fmla="*/ 9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07">
                  <a:moveTo>
                    <a:pt x="38" y="95"/>
                  </a:moveTo>
                  <a:lnTo>
                    <a:pt x="33" y="88"/>
                  </a:lnTo>
                  <a:lnTo>
                    <a:pt x="92" y="29"/>
                  </a:lnTo>
                  <a:lnTo>
                    <a:pt x="78" y="15"/>
                  </a:lnTo>
                  <a:lnTo>
                    <a:pt x="19" y="74"/>
                  </a:lnTo>
                  <a:lnTo>
                    <a:pt x="12" y="67"/>
                  </a:lnTo>
                  <a:lnTo>
                    <a:pt x="71" y="7"/>
                  </a:lnTo>
                  <a:lnTo>
                    <a:pt x="66" y="0"/>
                  </a:lnTo>
                  <a:lnTo>
                    <a:pt x="0" y="67"/>
                  </a:lnTo>
                  <a:lnTo>
                    <a:pt x="38" y="107"/>
                  </a:lnTo>
                  <a:lnTo>
                    <a:pt x="104" y="41"/>
                  </a:lnTo>
                  <a:lnTo>
                    <a:pt x="99" y="33"/>
                  </a:lnTo>
                  <a:lnTo>
                    <a:pt x="38" y="9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5" name="Freeform 16">
              <a:extLst>
                <a:ext uri="{FF2B5EF4-FFF2-40B4-BE49-F238E27FC236}">
                  <a16:creationId xmlns="" xmlns:a16="http://schemas.microsoft.com/office/drawing/2014/main" id="{7FBF70F7-58C6-4A12-B533-13AEF57BA4A0}"/>
                </a:ext>
              </a:extLst>
            </p:cNvPr>
            <p:cNvSpPr>
              <a:spLocks/>
            </p:cNvSpPr>
            <p:nvPr/>
          </p:nvSpPr>
          <p:spPr bwMode="auto">
            <a:xfrm>
              <a:off x="6116638" y="184151"/>
              <a:ext cx="90488" cy="90488"/>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26" name="Freeform 17">
            <a:extLst>
              <a:ext uri="{FF2B5EF4-FFF2-40B4-BE49-F238E27FC236}">
                <a16:creationId xmlns="" xmlns:a16="http://schemas.microsoft.com/office/drawing/2014/main" id="{AFAE8479-7781-49F4-939D-AE5119D1CF5A}"/>
              </a:ext>
            </a:extLst>
          </p:cNvPr>
          <p:cNvSpPr>
            <a:spLocks/>
          </p:cNvSpPr>
          <p:nvPr/>
        </p:nvSpPr>
        <p:spPr bwMode="auto">
          <a:xfrm>
            <a:off x="4822761" y="3657466"/>
            <a:ext cx="299021" cy="258084"/>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27" name="Group 226">
            <a:extLst>
              <a:ext uri="{FF2B5EF4-FFF2-40B4-BE49-F238E27FC236}">
                <a16:creationId xmlns="" xmlns:a16="http://schemas.microsoft.com/office/drawing/2014/main" id="{6DB2ABF4-E789-47AC-BF3C-F2F094CBE761}"/>
              </a:ext>
            </a:extLst>
          </p:cNvPr>
          <p:cNvGrpSpPr/>
          <p:nvPr/>
        </p:nvGrpSpPr>
        <p:grpSpPr>
          <a:xfrm>
            <a:off x="3973814" y="4255005"/>
            <a:ext cx="319622" cy="348565"/>
            <a:chOff x="9217025" y="1244600"/>
            <a:chExt cx="403225" cy="439738"/>
          </a:xfrm>
          <a:solidFill>
            <a:schemeClr val="tx1"/>
          </a:solidFill>
        </p:grpSpPr>
        <p:sp>
          <p:nvSpPr>
            <p:cNvPr id="228" name="Rectangle 5">
              <a:extLst>
                <a:ext uri="{FF2B5EF4-FFF2-40B4-BE49-F238E27FC236}">
                  <a16:creationId xmlns="" xmlns:a16="http://schemas.microsoft.com/office/drawing/2014/main" id="{7F14C897-E247-4915-8E06-B6173442778C}"/>
                </a:ext>
              </a:extLst>
            </p:cNvPr>
            <p:cNvSpPr>
              <a:spLocks noChangeArrowheads="1"/>
            </p:cNvSpPr>
            <p:nvPr/>
          </p:nvSpPr>
          <p:spPr bwMode="auto">
            <a:xfrm>
              <a:off x="9278938" y="1422400"/>
              <a:ext cx="46038"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9" name="Rectangle 6">
              <a:extLst>
                <a:ext uri="{FF2B5EF4-FFF2-40B4-BE49-F238E27FC236}">
                  <a16:creationId xmlns="" xmlns:a16="http://schemas.microsoft.com/office/drawing/2014/main" id="{A3A4685A-41DF-466A-AB26-C69DCDB3DB54}"/>
                </a:ext>
              </a:extLst>
            </p:cNvPr>
            <p:cNvSpPr>
              <a:spLocks noChangeArrowheads="1"/>
            </p:cNvSpPr>
            <p:nvPr/>
          </p:nvSpPr>
          <p:spPr bwMode="auto">
            <a:xfrm>
              <a:off x="9278938" y="1498600"/>
              <a:ext cx="46038"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0" name="Rectangle 7">
              <a:extLst>
                <a:ext uri="{FF2B5EF4-FFF2-40B4-BE49-F238E27FC236}">
                  <a16:creationId xmlns="" xmlns:a16="http://schemas.microsoft.com/office/drawing/2014/main" id="{EE29E71A-CDE6-4905-90A0-D5690427A104}"/>
                </a:ext>
              </a:extLst>
            </p:cNvPr>
            <p:cNvSpPr>
              <a:spLocks noChangeArrowheads="1"/>
            </p:cNvSpPr>
            <p:nvPr/>
          </p:nvSpPr>
          <p:spPr bwMode="auto">
            <a:xfrm>
              <a:off x="9278938" y="1576388"/>
              <a:ext cx="46038"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1" name="Rectangle 8">
              <a:extLst>
                <a:ext uri="{FF2B5EF4-FFF2-40B4-BE49-F238E27FC236}">
                  <a16:creationId xmlns="" xmlns:a16="http://schemas.microsoft.com/office/drawing/2014/main" id="{EB0A7F7B-EFCD-4EB2-95D9-8C35137F2051}"/>
                </a:ext>
              </a:extLst>
            </p:cNvPr>
            <p:cNvSpPr>
              <a:spLocks noChangeArrowheads="1"/>
            </p:cNvSpPr>
            <p:nvPr/>
          </p:nvSpPr>
          <p:spPr bwMode="auto">
            <a:xfrm>
              <a:off x="9356725" y="1452563"/>
              <a:ext cx="201613" cy="15875"/>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2" name="Rectangle 9">
              <a:extLst>
                <a:ext uri="{FF2B5EF4-FFF2-40B4-BE49-F238E27FC236}">
                  <a16:creationId xmlns="" xmlns:a16="http://schemas.microsoft.com/office/drawing/2014/main" id="{1DCF76EA-4B3C-42F9-8585-03150A87E8C6}"/>
                </a:ext>
              </a:extLst>
            </p:cNvPr>
            <p:cNvSpPr>
              <a:spLocks noChangeArrowheads="1"/>
            </p:cNvSpPr>
            <p:nvPr/>
          </p:nvSpPr>
          <p:spPr bwMode="auto">
            <a:xfrm>
              <a:off x="9356725" y="1530350"/>
              <a:ext cx="201613" cy="1428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3" name="Rectangle 10">
              <a:extLst>
                <a:ext uri="{FF2B5EF4-FFF2-40B4-BE49-F238E27FC236}">
                  <a16:creationId xmlns="" xmlns:a16="http://schemas.microsoft.com/office/drawing/2014/main" id="{56131CF3-0183-4A62-AD94-7A9DB81A5D42}"/>
                </a:ext>
              </a:extLst>
            </p:cNvPr>
            <p:cNvSpPr>
              <a:spLocks noChangeArrowheads="1"/>
            </p:cNvSpPr>
            <p:nvPr/>
          </p:nvSpPr>
          <p:spPr bwMode="auto">
            <a:xfrm>
              <a:off x="9356725" y="1606550"/>
              <a:ext cx="201613" cy="15875"/>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4" name="Freeform 11">
              <a:extLst>
                <a:ext uri="{FF2B5EF4-FFF2-40B4-BE49-F238E27FC236}">
                  <a16:creationId xmlns="" xmlns:a16="http://schemas.microsoft.com/office/drawing/2014/main" id="{4CD14A2B-2B3B-468C-BDFD-2DE45A8D5C65}"/>
                </a:ext>
              </a:extLst>
            </p:cNvPr>
            <p:cNvSpPr>
              <a:spLocks noEditPoints="1"/>
            </p:cNvSpPr>
            <p:nvPr/>
          </p:nvSpPr>
          <p:spPr bwMode="auto">
            <a:xfrm>
              <a:off x="9217025" y="1290638"/>
              <a:ext cx="403225" cy="393700"/>
            </a:xfrm>
            <a:custGeom>
              <a:avLst/>
              <a:gdLst>
                <a:gd name="T0" fmla="*/ 92 w 104"/>
                <a:gd name="T1" fmla="*/ 0 h 102"/>
                <a:gd name="T2" fmla="*/ 84 w 104"/>
                <a:gd name="T3" fmla="*/ 0 h 102"/>
                <a:gd name="T4" fmla="*/ 84 w 104"/>
                <a:gd name="T5" fmla="*/ 16 h 102"/>
                <a:gd name="T6" fmla="*/ 80 w 104"/>
                <a:gd name="T7" fmla="*/ 20 h 102"/>
                <a:gd name="T8" fmla="*/ 72 w 104"/>
                <a:gd name="T9" fmla="*/ 20 h 102"/>
                <a:gd name="T10" fmla="*/ 68 w 104"/>
                <a:gd name="T11" fmla="*/ 16 h 102"/>
                <a:gd name="T12" fmla="*/ 68 w 104"/>
                <a:gd name="T13" fmla="*/ 0 h 102"/>
                <a:gd name="T14" fmla="*/ 36 w 104"/>
                <a:gd name="T15" fmla="*/ 0 h 102"/>
                <a:gd name="T16" fmla="*/ 36 w 104"/>
                <a:gd name="T17" fmla="*/ 16 h 102"/>
                <a:gd name="T18" fmla="*/ 32 w 104"/>
                <a:gd name="T19" fmla="*/ 20 h 102"/>
                <a:gd name="T20" fmla="*/ 24 w 104"/>
                <a:gd name="T21" fmla="*/ 20 h 102"/>
                <a:gd name="T22" fmla="*/ 20 w 104"/>
                <a:gd name="T23" fmla="*/ 16 h 102"/>
                <a:gd name="T24" fmla="*/ 20 w 104"/>
                <a:gd name="T25" fmla="*/ 0 h 102"/>
                <a:gd name="T26" fmla="*/ 12 w 104"/>
                <a:gd name="T27" fmla="*/ 0 h 102"/>
                <a:gd name="T28" fmla="*/ 0 w 104"/>
                <a:gd name="T29" fmla="*/ 12 h 102"/>
                <a:gd name="T30" fmla="*/ 0 w 104"/>
                <a:gd name="T31" fmla="*/ 20 h 102"/>
                <a:gd name="T32" fmla="*/ 0 w 104"/>
                <a:gd name="T33" fmla="*/ 24 h 102"/>
                <a:gd name="T34" fmla="*/ 0 w 104"/>
                <a:gd name="T35" fmla="*/ 28 h 102"/>
                <a:gd name="T36" fmla="*/ 0 w 104"/>
                <a:gd name="T37" fmla="*/ 91 h 102"/>
                <a:gd name="T38" fmla="*/ 12 w 104"/>
                <a:gd name="T39" fmla="*/ 102 h 102"/>
                <a:gd name="T40" fmla="*/ 92 w 104"/>
                <a:gd name="T41" fmla="*/ 102 h 102"/>
                <a:gd name="T42" fmla="*/ 104 w 104"/>
                <a:gd name="T43" fmla="*/ 91 h 102"/>
                <a:gd name="T44" fmla="*/ 104 w 104"/>
                <a:gd name="T45" fmla="*/ 28 h 102"/>
                <a:gd name="T46" fmla="*/ 104 w 104"/>
                <a:gd name="T47" fmla="*/ 24 h 102"/>
                <a:gd name="T48" fmla="*/ 104 w 104"/>
                <a:gd name="T49" fmla="*/ 20 h 102"/>
                <a:gd name="T50" fmla="*/ 104 w 104"/>
                <a:gd name="T51" fmla="*/ 12 h 102"/>
                <a:gd name="T52" fmla="*/ 92 w 104"/>
                <a:gd name="T53" fmla="*/ 0 h 102"/>
                <a:gd name="T54" fmla="*/ 96 w 104"/>
                <a:gd name="T55" fmla="*/ 91 h 102"/>
                <a:gd name="T56" fmla="*/ 92 w 104"/>
                <a:gd name="T57" fmla="*/ 94 h 102"/>
                <a:gd name="T58" fmla="*/ 12 w 104"/>
                <a:gd name="T59" fmla="*/ 94 h 102"/>
                <a:gd name="T60" fmla="*/ 8 w 104"/>
                <a:gd name="T61" fmla="*/ 91 h 102"/>
                <a:gd name="T62" fmla="*/ 8 w 104"/>
                <a:gd name="T63" fmla="*/ 28 h 102"/>
                <a:gd name="T64" fmla="*/ 96 w 104"/>
                <a:gd name="T65" fmla="*/ 28 h 102"/>
                <a:gd name="T66" fmla="*/ 96 w 104"/>
                <a:gd name="T67" fmla="*/ 9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 h="102">
                  <a:moveTo>
                    <a:pt x="92" y="0"/>
                  </a:moveTo>
                  <a:cubicBezTo>
                    <a:pt x="84" y="0"/>
                    <a:pt x="84" y="0"/>
                    <a:pt x="84" y="0"/>
                  </a:cubicBezTo>
                  <a:cubicBezTo>
                    <a:pt x="84" y="16"/>
                    <a:pt x="84" y="16"/>
                    <a:pt x="84" y="16"/>
                  </a:cubicBezTo>
                  <a:cubicBezTo>
                    <a:pt x="84" y="18"/>
                    <a:pt x="82" y="20"/>
                    <a:pt x="80" y="20"/>
                  </a:cubicBezTo>
                  <a:cubicBezTo>
                    <a:pt x="72" y="20"/>
                    <a:pt x="72" y="20"/>
                    <a:pt x="72" y="20"/>
                  </a:cubicBezTo>
                  <a:cubicBezTo>
                    <a:pt x="70" y="20"/>
                    <a:pt x="68" y="18"/>
                    <a:pt x="68" y="16"/>
                  </a:cubicBezTo>
                  <a:cubicBezTo>
                    <a:pt x="68" y="0"/>
                    <a:pt x="68" y="0"/>
                    <a:pt x="68" y="0"/>
                  </a:cubicBezTo>
                  <a:cubicBezTo>
                    <a:pt x="36" y="0"/>
                    <a:pt x="36" y="0"/>
                    <a:pt x="36" y="0"/>
                  </a:cubicBezTo>
                  <a:cubicBezTo>
                    <a:pt x="36" y="16"/>
                    <a:pt x="36" y="16"/>
                    <a:pt x="36" y="16"/>
                  </a:cubicBezTo>
                  <a:cubicBezTo>
                    <a:pt x="36" y="18"/>
                    <a:pt x="34" y="20"/>
                    <a:pt x="32" y="20"/>
                  </a:cubicBezTo>
                  <a:cubicBezTo>
                    <a:pt x="24" y="20"/>
                    <a:pt x="24" y="20"/>
                    <a:pt x="24" y="20"/>
                  </a:cubicBezTo>
                  <a:cubicBezTo>
                    <a:pt x="22" y="20"/>
                    <a:pt x="20" y="18"/>
                    <a:pt x="20" y="16"/>
                  </a:cubicBezTo>
                  <a:cubicBezTo>
                    <a:pt x="20" y="0"/>
                    <a:pt x="20" y="0"/>
                    <a:pt x="20" y="0"/>
                  </a:cubicBezTo>
                  <a:cubicBezTo>
                    <a:pt x="12" y="0"/>
                    <a:pt x="12" y="0"/>
                    <a:pt x="12" y="0"/>
                  </a:cubicBezTo>
                  <a:cubicBezTo>
                    <a:pt x="5" y="0"/>
                    <a:pt x="0" y="5"/>
                    <a:pt x="0" y="12"/>
                  </a:cubicBezTo>
                  <a:cubicBezTo>
                    <a:pt x="0" y="20"/>
                    <a:pt x="0" y="20"/>
                    <a:pt x="0" y="20"/>
                  </a:cubicBezTo>
                  <a:cubicBezTo>
                    <a:pt x="0" y="24"/>
                    <a:pt x="0" y="24"/>
                    <a:pt x="0" y="24"/>
                  </a:cubicBezTo>
                  <a:cubicBezTo>
                    <a:pt x="0" y="28"/>
                    <a:pt x="0" y="28"/>
                    <a:pt x="0" y="28"/>
                  </a:cubicBezTo>
                  <a:cubicBezTo>
                    <a:pt x="0" y="91"/>
                    <a:pt x="0" y="91"/>
                    <a:pt x="0" y="91"/>
                  </a:cubicBezTo>
                  <a:cubicBezTo>
                    <a:pt x="0" y="97"/>
                    <a:pt x="5" y="102"/>
                    <a:pt x="12" y="102"/>
                  </a:cubicBezTo>
                  <a:cubicBezTo>
                    <a:pt x="92" y="102"/>
                    <a:pt x="92" y="102"/>
                    <a:pt x="92" y="102"/>
                  </a:cubicBezTo>
                  <a:cubicBezTo>
                    <a:pt x="99" y="102"/>
                    <a:pt x="104" y="97"/>
                    <a:pt x="104" y="91"/>
                  </a:cubicBezTo>
                  <a:cubicBezTo>
                    <a:pt x="104" y="28"/>
                    <a:pt x="104" y="28"/>
                    <a:pt x="104" y="28"/>
                  </a:cubicBezTo>
                  <a:cubicBezTo>
                    <a:pt x="104" y="24"/>
                    <a:pt x="104" y="24"/>
                    <a:pt x="104" y="24"/>
                  </a:cubicBezTo>
                  <a:cubicBezTo>
                    <a:pt x="104" y="20"/>
                    <a:pt x="104" y="20"/>
                    <a:pt x="104" y="20"/>
                  </a:cubicBezTo>
                  <a:cubicBezTo>
                    <a:pt x="104" y="12"/>
                    <a:pt x="104" y="12"/>
                    <a:pt x="104" y="12"/>
                  </a:cubicBezTo>
                  <a:cubicBezTo>
                    <a:pt x="104" y="5"/>
                    <a:pt x="99" y="0"/>
                    <a:pt x="92" y="0"/>
                  </a:cubicBezTo>
                  <a:close/>
                  <a:moveTo>
                    <a:pt x="96" y="91"/>
                  </a:moveTo>
                  <a:cubicBezTo>
                    <a:pt x="96" y="92"/>
                    <a:pt x="94" y="94"/>
                    <a:pt x="92" y="94"/>
                  </a:cubicBezTo>
                  <a:cubicBezTo>
                    <a:pt x="12" y="94"/>
                    <a:pt x="12" y="94"/>
                    <a:pt x="12" y="94"/>
                  </a:cubicBezTo>
                  <a:cubicBezTo>
                    <a:pt x="10" y="94"/>
                    <a:pt x="8" y="92"/>
                    <a:pt x="8" y="91"/>
                  </a:cubicBezTo>
                  <a:cubicBezTo>
                    <a:pt x="8" y="28"/>
                    <a:pt x="8" y="28"/>
                    <a:pt x="8" y="28"/>
                  </a:cubicBezTo>
                  <a:cubicBezTo>
                    <a:pt x="96" y="28"/>
                    <a:pt x="96" y="28"/>
                    <a:pt x="96" y="28"/>
                  </a:cubicBezTo>
                  <a:lnTo>
                    <a:pt x="96" y="9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5" name="Freeform 12">
              <a:extLst>
                <a:ext uri="{FF2B5EF4-FFF2-40B4-BE49-F238E27FC236}">
                  <a16:creationId xmlns="" xmlns:a16="http://schemas.microsoft.com/office/drawing/2014/main" id="{D0C72621-1A3A-4C76-AC7D-E330B503898A}"/>
                </a:ext>
              </a:extLst>
            </p:cNvPr>
            <p:cNvSpPr>
              <a:spLocks/>
            </p:cNvSpPr>
            <p:nvPr/>
          </p:nvSpPr>
          <p:spPr bwMode="auto">
            <a:xfrm>
              <a:off x="9310688" y="1244600"/>
              <a:ext cx="30163" cy="107950"/>
            </a:xfrm>
            <a:custGeom>
              <a:avLst/>
              <a:gdLst>
                <a:gd name="T0" fmla="*/ 4 w 8"/>
                <a:gd name="T1" fmla="*/ 28 h 28"/>
                <a:gd name="T2" fmla="*/ 8 w 8"/>
                <a:gd name="T3" fmla="*/ 24 h 28"/>
                <a:gd name="T4" fmla="*/ 8 w 8"/>
                <a:gd name="T5" fmla="*/ 4 h 28"/>
                <a:gd name="T6" fmla="*/ 4 w 8"/>
                <a:gd name="T7" fmla="*/ 0 h 28"/>
                <a:gd name="T8" fmla="*/ 0 w 8"/>
                <a:gd name="T9" fmla="*/ 4 h 28"/>
                <a:gd name="T10" fmla="*/ 0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6" y="28"/>
                    <a:pt x="8" y="26"/>
                    <a:pt x="8" y="24"/>
                  </a:cubicBez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6" name="Freeform 13">
              <a:extLst>
                <a:ext uri="{FF2B5EF4-FFF2-40B4-BE49-F238E27FC236}">
                  <a16:creationId xmlns="" xmlns:a16="http://schemas.microsoft.com/office/drawing/2014/main" id="{B8ACA267-FC15-4592-9D0C-EADCB0701EEF}"/>
                </a:ext>
              </a:extLst>
            </p:cNvPr>
            <p:cNvSpPr>
              <a:spLocks/>
            </p:cNvSpPr>
            <p:nvPr/>
          </p:nvSpPr>
          <p:spPr bwMode="auto">
            <a:xfrm>
              <a:off x="9496425" y="1244600"/>
              <a:ext cx="30163" cy="107950"/>
            </a:xfrm>
            <a:custGeom>
              <a:avLst/>
              <a:gdLst>
                <a:gd name="T0" fmla="*/ 4 w 8"/>
                <a:gd name="T1" fmla="*/ 28 h 28"/>
                <a:gd name="T2" fmla="*/ 8 w 8"/>
                <a:gd name="T3" fmla="*/ 24 h 28"/>
                <a:gd name="T4" fmla="*/ 8 w 8"/>
                <a:gd name="T5" fmla="*/ 4 h 28"/>
                <a:gd name="T6" fmla="*/ 4 w 8"/>
                <a:gd name="T7" fmla="*/ 0 h 28"/>
                <a:gd name="T8" fmla="*/ 0 w 8"/>
                <a:gd name="T9" fmla="*/ 4 h 28"/>
                <a:gd name="T10" fmla="*/ 0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6" y="28"/>
                    <a:pt x="8" y="26"/>
                    <a:pt x="8" y="24"/>
                  </a:cubicBez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37" name="Freeform 25">
            <a:extLst>
              <a:ext uri="{FF2B5EF4-FFF2-40B4-BE49-F238E27FC236}">
                <a16:creationId xmlns="" xmlns:a16="http://schemas.microsoft.com/office/drawing/2014/main" id="{5BDF6115-A8DB-495B-8803-9BE4FE3236AC}"/>
              </a:ext>
            </a:extLst>
          </p:cNvPr>
          <p:cNvSpPr>
            <a:spLocks noEditPoints="1"/>
          </p:cNvSpPr>
          <p:nvPr/>
        </p:nvSpPr>
        <p:spPr bwMode="auto">
          <a:xfrm rot="2700000">
            <a:off x="3175404" y="4282143"/>
            <a:ext cx="216582" cy="321025"/>
          </a:xfrm>
          <a:custGeom>
            <a:avLst/>
            <a:gdLst>
              <a:gd name="T0" fmla="*/ 163 w 164"/>
              <a:gd name="T1" fmla="*/ 109 h 244"/>
              <a:gd name="T2" fmla="*/ 125 w 164"/>
              <a:gd name="T3" fmla="*/ 46 h 244"/>
              <a:gd name="T4" fmla="*/ 143 w 164"/>
              <a:gd name="T5" fmla="*/ 9 h 244"/>
              <a:gd name="T6" fmla="*/ 143 w 164"/>
              <a:gd name="T7" fmla="*/ 3 h 244"/>
              <a:gd name="T8" fmla="*/ 138 w 164"/>
              <a:gd name="T9" fmla="*/ 0 h 244"/>
              <a:gd name="T10" fmla="*/ 22 w 164"/>
              <a:gd name="T11" fmla="*/ 0 h 244"/>
              <a:gd name="T12" fmla="*/ 17 w 164"/>
              <a:gd name="T13" fmla="*/ 3 h 244"/>
              <a:gd name="T14" fmla="*/ 17 w 164"/>
              <a:gd name="T15" fmla="*/ 9 h 244"/>
              <a:gd name="T16" fmla="*/ 39 w 164"/>
              <a:gd name="T17" fmla="*/ 46 h 244"/>
              <a:gd name="T18" fmla="*/ 2 w 164"/>
              <a:gd name="T19" fmla="*/ 109 h 244"/>
              <a:gd name="T20" fmla="*/ 1 w 164"/>
              <a:gd name="T21" fmla="*/ 114 h 244"/>
              <a:gd name="T22" fmla="*/ 61 w 164"/>
              <a:gd name="T23" fmla="*/ 241 h 244"/>
              <a:gd name="T24" fmla="*/ 66 w 164"/>
              <a:gd name="T25" fmla="*/ 244 h 244"/>
              <a:gd name="T26" fmla="*/ 98 w 164"/>
              <a:gd name="T27" fmla="*/ 244 h 244"/>
              <a:gd name="T28" fmla="*/ 103 w 164"/>
              <a:gd name="T29" fmla="*/ 241 h 244"/>
              <a:gd name="T30" fmla="*/ 163 w 164"/>
              <a:gd name="T31" fmla="*/ 114 h 244"/>
              <a:gd name="T32" fmla="*/ 163 w 164"/>
              <a:gd name="T33" fmla="*/ 109 h 244"/>
              <a:gd name="T34" fmla="*/ 128 w 164"/>
              <a:gd name="T35" fmla="*/ 12 h 244"/>
              <a:gd name="T36" fmla="*/ 114 w 164"/>
              <a:gd name="T37" fmla="*/ 40 h 244"/>
              <a:gd name="T38" fmla="*/ 49 w 164"/>
              <a:gd name="T39" fmla="*/ 40 h 244"/>
              <a:gd name="T40" fmla="*/ 33 w 164"/>
              <a:gd name="T41" fmla="*/ 12 h 244"/>
              <a:gd name="T42" fmla="*/ 128 w 164"/>
              <a:gd name="T43" fmla="*/ 12 h 244"/>
              <a:gd name="T44" fmla="*/ 82 w 164"/>
              <a:gd name="T45" fmla="*/ 120 h 244"/>
              <a:gd name="T46" fmla="*/ 68 w 164"/>
              <a:gd name="T47" fmla="*/ 106 h 244"/>
              <a:gd name="T48" fmla="*/ 82 w 164"/>
              <a:gd name="T49" fmla="*/ 92 h 244"/>
              <a:gd name="T50" fmla="*/ 96 w 164"/>
              <a:gd name="T51" fmla="*/ 106 h 244"/>
              <a:gd name="T52" fmla="*/ 82 w 164"/>
              <a:gd name="T53" fmla="*/ 120 h 244"/>
              <a:gd name="T54" fmla="*/ 94 w 164"/>
              <a:gd name="T55" fmla="*/ 232 h 244"/>
              <a:gd name="T56" fmla="*/ 88 w 164"/>
              <a:gd name="T57" fmla="*/ 232 h 244"/>
              <a:gd name="T58" fmla="*/ 88 w 164"/>
              <a:gd name="T59" fmla="*/ 131 h 244"/>
              <a:gd name="T60" fmla="*/ 108 w 164"/>
              <a:gd name="T61" fmla="*/ 106 h 244"/>
              <a:gd name="T62" fmla="*/ 82 w 164"/>
              <a:gd name="T63" fmla="*/ 80 h 244"/>
              <a:gd name="T64" fmla="*/ 56 w 164"/>
              <a:gd name="T65" fmla="*/ 106 h 244"/>
              <a:gd name="T66" fmla="*/ 76 w 164"/>
              <a:gd name="T67" fmla="*/ 131 h 244"/>
              <a:gd name="T68" fmla="*/ 76 w 164"/>
              <a:gd name="T69" fmla="*/ 232 h 244"/>
              <a:gd name="T70" fmla="*/ 70 w 164"/>
              <a:gd name="T71" fmla="*/ 232 h 244"/>
              <a:gd name="T72" fmla="*/ 13 w 164"/>
              <a:gd name="T73" fmla="*/ 112 h 244"/>
              <a:gd name="T74" fmla="*/ 49 w 164"/>
              <a:gd name="T75" fmla="*/ 52 h 244"/>
              <a:gd name="T76" fmla="*/ 115 w 164"/>
              <a:gd name="T77" fmla="*/ 52 h 244"/>
              <a:gd name="T78" fmla="*/ 151 w 164"/>
              <a:gd name="T79" fmla="*/ 112 h 244"/>
              <a:gd name="T80" fmla="*/ 94 w 164"/>
              <a:gd name="T81"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4" h="244">
                <a:moveTo>
                  <a:pt x="163" y="109"/>
                </a:moveTo>
                <a:cubicBezTo>
                  <a:pt x="125" y="46"/>
                  <a:pt x="125" y="46"/>
                  <a:pt x="125" y="46"/>
                </a:cubicBezTo>
                <a:cubicBezTo>
                  <a:pt x="143" y="9"/>
                  <a:pt x="143" y="9"/>
                  <a:pt x="143" y="9"/>
                </a:cubicBezTo>
                <a:cubicBezTo>
                  <a:pt x="144" y="7"/>
                  <a:pt x="144" y="5"/>
                  <a:pt x="143" y="3"/>
                </a:cubicBezTo>
                <a:cubicBezTo>
                  <a:pt x="142" y="1"/>
                  <a:pt x="140" y="0"/>
                  <a:pt x="138" y="0"/>
                </a:cubicBezTo>
                <a:cubicBezTo>
                  <a:pt x="22" y="0"/>
                  <a:pt x="22" y="0"/>
                  <a:pt x="22" y="0"/>
                </a:cubicBezTo>
                <a:cubicBezTo>
                  <a:pt x="20" y="0"/>
                  <a:pt x="18" y="1"/>
                  <a:pt x="17" y="3"/>
                </a:cubicBezTo>
                <a:cubicBezTo>
                  <a:pt x="16" y="5"/>
                  <a:pt x="16" y="7"/>
                  <a:pt x="17" y="9"/>
                </a:cubicBezTo>
                <a:cubicBezTo>
                  <a:pt x="39" y="46"/>
                  <a:pt x="39" y="46"/>
                  <a:pt x="39" y="46"/>
                </a:cubicBezTo>
                <a:cubicBezTo>
                  <a:pt x="2" y="109"/>
                  <a:pt x="2" y="109"/>
                  <a:pt x="2" y="109"/>
                </a:cubicBezTo>
                <a:cubicBezTo>
                  <a:pt x="1" y="111"/>
                  <a:pt x="0" y="113"/>
                  <a:pt x="1" y="114"/>
                </a:cubicBezTo>
                <a:cubicBezTo>
                  <a:pt x="61" y="241"/>
                  <a:pt x="61" y="241"/>
                  <a:pt x="61" y="241"/>
                </a:cubicBezTo>
                <a:cubicBezTo>
                  <a:pt x="62" y="243"/>
                  <a:pt x="64" y="244"/>
                  <a:pt x="66" y="244"/>
                </a:cubicBezTo>
                <a:cubicBezTo>
                  <a:pt x="98" y="244"/>
                  <a:pt x="98" y="244"/>
                  <a:pt x="98" y="244"/>
                </a:cubicBezTo>
                <a:cubicBezTo>
                  <a:pt x="100" y="244"/>
                  <a:pt x="102" y="243"/>
                  <a:pt x="103" y="241"/>
                </a:cubicBezTo>
                <a:cubicBezTo>
                  <a:pt x="163" y="114"/>
                  <a:pt x="163" y="114"/>
                  <a:pt x="163" y="114"/>
                </a:cubicBezTo>
                <a:cubicBezTo>
                  <a:pt x="164" y="113"/>
                  <a:pt x="164" y="111"/>
                  <a:pt x="163" y="109"/>
                </a:cubicBezTo>
                <a:close/>
                <a:moveTo>
                  <a:pt x="128" y="12"/>
                </a:moveTo>
                <a:cubicBezTo>
                  <a:pt x="114" y="40"/>
                  <a:pt x="114" y="40"/>
                  <a:pt x="114" y="40"/>
                </a:cubicBezTo>
                <a:cubicBezTo>
                  <a:pt x="49" y="40"/>
                  <a:pt x="49" y="40"/>
                  <a:pt x="49" y="40"/>
                </a:cubicBezTo>
                <a:cubicBezTo>
                  <a:pt x="33" y="12"/>
                  <a:pt x="33" y="12"/>
                  <a:pt x="33" y="12"/>
                </a:cubicBezTo>
                <a:lnTo>
                  <a:pt x="128" y="12"/>
                </a:lnTo>
                <a:close/>
                <a:moveTo>
                  <a:pt x="82" y="120"/>
                </a:moveTo>
                <a:cubicBezTo>
                  <a:pt x="74" y="120"/>
                  <a:pt x="68" y="114"/>
                  <a:pt x="68" y="106"/>
                </a:cubicBezTo>
                <a:cubicBezTo>
                  <a:pt x="68" y="98"/>
                  <a:pt x="74" y="92"/>
                  <a:pt x="82" y="92"/>
                </a:cubicBezTo>
                <a:cubicBezTo>
                  <a:pt x="90" y="92"/>
                  <a:pt x="96" y="98"/>
                  <a:pt x="96" y="106"/>
                </a:cubicBezTo>
                <a:cubicBezTo>
                  <a:pt x="96" y="114"/>
                  <a:pt x="90" y="120"/>
                  <a:pt x="82" y="120"/>
                </a:cubicBezTo>
                <a:close/>
                <a:moveTo>
                  <a:pt x="94" y="232"/>
                </a:moveTo>
                <a:cubicBezTo>
                  <a:pt x="88" y="232"/>
                  <a:pt x="88" y="232"/>
                  <a:pt x="88" y="232"/>
                </a:cubicBezTo>
                <a:cubicBezTo>
                  <a:pt x="88" y="131"/>
                  <a:pt x="88" y="131"/>
                  <a:pt x="88" y="131"/>
                </a:cubicBezTo>
                <a:cubicBezTo>
                  <a:pt x="99" y="129"/>
                  <a:pt x="108" y="118"/>
                  <a:pt x="108" y="106"/>
                </a:cubicBezTo>
                <a:cubicBezTo>
                  <a:pt x="108" y="92"/>
                  <a:pt x="96" y="80"/>
                  <a:pt x="82" y="80"/>
                </a:cubicBezTo>
                <a:cubicBezTo>
                  <a:pt x="68" y="80"/>
                  <a:pt x="56" y="92"/>
                  <a:pt x="56" y="106"/>
                </a:cubicBezTo>
                <a:cubicBezTo>
                  <a:pt x="56" y="118"/>
                  <a:pt x="65" y="129"/>
                  <a:pt x="76" y="131"/>
                </a:cubicBezTo>
                <a:cubicBezTo>
                  <a:pt x="76" y="232"/>
                  <a:pt x="76" y="232"/>
                  <a:pt x="76" y="232"/>
                </a:cubicBezTo>
                <a:cubicBezTo>
                  <a:pt x="70" y="232"/>
                  <a:pt x="70" y="232"/>
                  <a:pt x="70" y="232"/>
                </a:cubicBezTo>
                <a:cubicBezTo>
                  <a:pt x="13" y="112"/>
                  <a:pt x="13" y="112"/>
                  <a:pt x="13" y="112"/>
                </a:cubicBezTo>
                <a:cubicBezTo>
                  <a:pt x="49" y="52"/>
                  <a:pt x="49" y="52"/>
                  <a:pt x="49" y="52"/>
                </a:cubicBezTo>
                <a:cubicBezTo>
                  <a:pt x="115" y="52"/>
                  <a:pt x="115" y="52"/>
                  <a:pt x="115" y="52"/>
                </a:cubicBezTo>
                <a:cubicBezTo>
                  <a:pt x="151" y="112"/>
                  <a:pt x="151" y="112"/>
                  <a:pt x="151" y="112"/>
                </a:cubicBezTo>
                <a:lnTo>
                  <a:pt x="94" y="2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38" name="Group 237">
            <a:extLst>
              <a:ext uri="{FF2B5EF4-FFF2-40B4-BE49-F238E27FC236}">
                <a16:creationId xmlns="" xmlns:a16="http://schemas.microsoft.com/office/drawing/2014/main" id="{CE0BA76A-A7F8-45D9-A73A-860C58C7EBD6}"/>
              </a:ext>
            </a:extLst>
          </p:cNvPr>
          <p:cNvGrpSpPr/>
          <p:nvPr/>
        </p:nvGrpSpPr>
        <p:grpSpPr>
          <a:xfrm>
            <a:off x="5617987" y="4247909"/>
            <a:ext cx="321088" cy="262504"/>
            <a:chOff x="8497888" y="1333500"/>
            <a:chExt cx="452438" cy="369888"/>
          </a:xfrm>
          <a:solidFill>
            <a:schemeClr val="tx1"/>
          </a:solidFill>
        </p:grpSpPr>
        <p:sp>
          <p:nvSpPr>
            <p:cNvPr id="239" name="Freeform 17">
              <a:extLst>
                <a:ext uri="{FF2B5EF4-FFF2-40B4-BE49-F238E27FC236}">
                  <a16:creationId xmlns="" xmlns:a16="http://schemas.microsoft.com/office/drawing/2014/main" id="{72F441E1-A9AE-4868-991A-D41F9687591D}"/>
                </a:ext>
              </a:extLst>
            </p:cNvPr>
            <p:cNvSpPr>
              <a:spLocks noEditPoints="1"/>
            </p:cNvSpPr>
            <p:nvPr/>
          </p:nvSpPr>
          <p:spPr bwMode="auto">
            <a:xfrm>
              <a:off x="8497888" y="1333500"/>
              <a:ext cx="452438" cy="369888"/>
            </a:xfrm>
            <a:custGeom>
              <a:avLst/>
              <a:gdLst>
                <a:gd name="T0" fmla="*/ 112 w 120"/>
                <a:gd name="T1" fmla="*/ 16 h 96"/>
                <a:gd name="T2" fmla="*/ 59 w 120"/>
                <a:gd name="T3" fmla="*/ 16 h 96"/>
                <a:gd name="T4" fmla="*/ 56 w 120"/>
                <a:gd name="T5" fmla="*/ 7 h 96"/>
                <a:gd name="T6" fmla="*/ 48 w 120"/>
                <a:gd name="T7" fmla="*/ 0 h 96"/>
                <a:gd name="T8" fmla="*/ 16 w 120"/>
                <a:gd name="T9" fmla="*/ 0 h 96"/>
                <a:gd name="T10" fmla="*/ 8 w 120"/>
                <a:gd name="T11" fmla="*/ 7 h 96"/>
                <a:gd name="T12" fmla="*/ 5 w 120"/>
                <a:gd name="T13" fmla="*/ 17 h 96"/>
                <a:gd name="T14" fmla="*/ 0 w 120"/>
                <a:gd name="T15" fmla="*/ 24 h 96"/>
                <a:gd name="T16" fmla="*/ 4 w 120"/>
                <a:gd name="T17" fmla="*/ 88 h 96"/>
                <a:gd name="T18" fmla="*/ 12 w 120"/>
                <a:gd name="T19" fmla="*/ 96 h 96"/>
                <a:gd name="T20" fmla="*/ 108 w 120"/>
                <a:gd name="T21" fmla="*/ 96 h 96"/>
                <a:gd name="T22" fmla="*/ 116 w 120"/>
                <a:gd name="T23" fmla="*/ 88 h 96"/>
                <a:gd name="T24" fmla="*/ 120 w 120"/>
                <a:gd name="T25" fmla="*/ 24 h 96"/>
                <a:gd name="T26" fmla="*/ 112 w 120"/>
                <a:gd name="T27" fmla="*/ 16 h 96"/>
                <a:gd name="T28" fmla="*/ 16 w 120"/>
                <a:gd name="T29" fmla="*/ 9 h 96"/>
                <a:gd name="T30" fmla="*/ 16 w 120"/>
                <a:gd name="T31" fmla="*/ 8 h 96"/>
                <a:gd name="T32" fmla="*/ 48 w 120"/>
                <a:gd name="T33" fmla="*/ 8 h 96"/>
                <a:gd name="T34" fmla="*/ 48 w 120"/>
                <a:gd name="T35" fmla="*/ 9 h 96"/>
                <a:gd name="T36" fmla="*/ 52 w 120"/>
                <a:gd name="T37" fmla="*/ 20 h 96"/>
                <a:gd name="T38" fmla="*/ 12 w 120"/>
                <a:gd name="T39" fmla="*/ 20 h 96"/>
                <a:gd name="T40" fmla="*/ 16 w 120"/>
                <a:gd name="T41" fmla="*/ 9 h 96"/>
                <a:gd name="T42" fmla="*/ 108 w 120"/>
                <a:gd name="T43" fmla="*/ 88 h 96"/>
                <a:gd name="T44" fmla="*/ 12 w 120"/>
                <a:gd name="T45" fmla="*/ 88 h 96"/>
                <a:gd name="T46" fmla="*/ 8 w 120"/>
                <a:gd name="T47" fmla="*/ 24 h 96"/>
                <a:gd name="T48" fmla="*/ 8 w 120"/>
                <a:gd name="T49" fmla="*/ 24 h 96"/>
                <a:gd name="T50" fmla="*/ 56 w 120"/>
                <a:gd name="T51" fmla="*/ 24 h 96"/>
                <a:gd name="T52" fmla="*/ 112 w 120"/>
                <a:gd name="T53" fmla="*/ 24 h 96"/>
                <a:gd name="T54" fmla="*/ 108 w 120"/>
                <a:gd name="T55"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96">
                  <a:moveTo>
                    <a:pt x="112" y="16"/>
                  </a:moveTo>
                  <a:cubicBezTo>
                    <a:pt x="59" y="16"/>
                    <a:pt x="59" y="16"/>
                    <a:pt x="59" y="16"/>
                  </a:cubicBezTo>
                  <a:cubicBezTo>
                    <a:pt x="56" y="7"/>
                    <a:pt x="56" y="7"/>
                    <a:pt x="56" y="7"/>
                  </a:cubicBezTo>
                  <a:cubicBezTo>
                    <a:pt x="56" y="3"/>
                    <a:pt x="52" y="0"/>
                    <a:pt x="48" y="0"/>
                  </a:cubicBezTo>
                  <a:cubicBezTo>
                    <a:pt x="16" y="0"/>
                    <a:pt x="16" y="0"/>
                    <a:pt x="16" y="0"/>
                  </a:cubicBezTo>
                  <a:cubicBezTo>
                    <a:pt x="12" y="0"/>
                    <a:pt x="8" y="3"/>
                    <a:pt x="8" y="7"/>
                  </a:cubicBezTo>
                  <a:cubicBezTo>
                    <a:pt x="5" y="17"/>
                    <a:pt x="5" y="17"/>
                    <a:pt x="5" y="17"/>
                  </a:cubicBezTo>
                  <a:cubicBezTo>
                    <a:pt x="2" y="18"/>
                    <a:pt x="0" y="21"/>
                    <a:pt x="0" y="24"/>
                  </a:cubicBezTo>
                  <a:cubicBezTo>
                    <a:pt x="4" y="88"/>
                    <a:pt x="4" y="88"/>
                    <a:pt x="4" y="88"/>
                  </a:cubicBezTo>
                  <a:cubicBezTo>
                    <a:pt x="4" y="92"/>
                    <a:pt x="8" y="96"/>
                    <a:pt x="12" y="96"/>
                  </a:cubicBezTo>
                  <a:cubicBezTo>
                    <a:pt x="108" y="96"/>
                    <a:pt x="108" y="96"/>
                    <a:pt x="108" y="96"/>
                  </a:cubicBezTo>
                  <a:cubicBezTo>
                    <a:pt x="112" y="96"/>
                    <a:pt x="116" y="92"/>
                    <a:pt x="116" y="88"/>
                  </a:cubicBezTo>
                  <a:cubicBezTo>
                    <a:pt x="120" y="24"/>
                    <a:pt x="120" y="24"/>
                    <a:pt x="120" y="24"/>
                  </a:cubicBezTo>
                  <a:cubicBezTo>
                    <a:pt x="120" y="20"/>
                    <a:pt x="116" y="16"/>
                    <a:pt x="112" y="16"/>
                  </a:cubicBezTo>
                  <a:close/>
                  <a:moveTo>
                    <a:pt x="16" y="9"/>
                  </a:moveTo>
                  <a:cubicBezTo>
                    <a:pt x="16" y="9"/>
                    <a:pt x="16" y="8"/>
                    <a:pt x="16" y="8"/>
                  </a:cubicBezTo>
                  <a:cubicBezTo>
                    <a:pt x="48" y="8"/>
                    <a:pt x="48" y="8"/>
                    <a:pt x="48" y="8"/>
                  </a:cubicBezTo>
                  <a:cubicBezTo>
                    <a:pt x="48" y="8"/>
                    <a:pt x="48" y="9"/>
                    <a:pt x="48" y="9"/>
                  </a:cubicBezTo>
                  <a:cubicBezTo>
                    <a:pt x="52" y="20"/>
                    <a:pt x="52" y="20"/>
                    <a:pt x="52" y="20"/>
                  </a:cubicBezTo>
                  <a:cubicBezTo>
                    <a:pt x="12" y="20"/>
                    <a:pt x="12" y="20"/>
                    <a:pt x="12" y="20"/>
                  </a:cubicBezTo>
                  <a:lnTo>
                    <a:pt x="16" y="9"/>
                  </a:lnTo>
                  <a:close/>
                  <a:moveTo>
                    <a:pt x="108" y="88"/>
                  </a:moveTo>
                  <a:cubicBezTo>
                    <a:pt x="12" y="88"/>
                    <a:pt x="12" y="88"/>
                    <a:pt x="12" y="88"/>
                  </a:cubicBezTo>
                  <a:cubicBezTo>
                    <a:pt x="8" y="24"/>
                    <a:pt x="8" y="24"/>
                    <a:pt x="8" y="24"/>
                  </a:cubicBezTo>
                  <a:cubicBezTo>
                    <a:pt x="8" y="24"/>
                    <a:pt x="8" y="24"/>
                    <a:pt x="8" y="24"/>
                  </a:cubicBezTo>
                  <a:cubicBezTo>
                    <a:pt x="56" y="24"/>
                    <a:pt x="56" y="24"/>
                    <a:pt x="56" y="24"/>
                  </a:cubicBezTo>
                  <a:cubicBezTo>
                    <a:pt x="112" y="24"/>
                    <a:pt x="112" y="24"/>
                    <a:pt x="112" y="24"/>
                  </a:cubicBezTo>
                  <a:lnTo>
                    <a:pt x="108" y="8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0" name="Freeform 18">
              <a:extLst>
                <a:ext uri="{FF2B5EF4-FFF2-40B4-BE49-F238E27FC236}">
                  <a16:creationId xmlns="" xmlns:a16="http://schemas.microsoft.com/office/drawing/2014/main" id="{711921AA-D6AE-4B42-AB70-9F3B01DDCEC6}"/>
                </a:ext>
              </a:extLst>
            </p:cNvPr>
            <p:cNvSpPr>
              <a:spLocks/>
            </p:cNvSpPr>
            <p:nvPr/>
          </p:nvSpPr>
          <p:spPr bwMode="auto">
            <a:xfrm>
              <a:off x="8664576" y="1487488"/>
              <a:ext cx="120650" cy="123825"/>
            </a:xfrm>
            <a:custGeom>
              <a:avLst/>
              <a:gdLst>
                <a:gd name="T0" fmla="*/ 4 w 32"/>
                <a:gd name="T1" fmla="*/ 12 h 32"/>
                <a:gd name="T2" fmla="*/ 0 w 32"/>
                <a:gd name="T3" fmla="*/ 16 h 32"/>
                <a:gd name="T4" fmla="*/ 4 w 32"/>
                <a:gd name="T5" fmla="*/ 20 h 32"/>
                <a:gd name="T6" fmla="*/ 12 w 32"/>
                <a:gd name="T7" fmla="*/ 20 h 32"/>
                <a:gd name="T8" fmla="*/ 12 w 32"/>
                <a:gd name="T9" fmla="*/ 28 h 32"/>
                <a:gd name="T10" fmla="*/ 16 w 32"/>
                <a:gd name="T11" fmla="*/ 32 h 32"/>
                <a:gd name="T12" fmla="*/ 20 w 32"/>
                <a:gd name="T13" fmla="*/ 28 h 32"/>
                <a:gd name="T14" fmla="*/ 20 w 32"/>
                <a:gd name="T15" fmla="*/ 20 h 32"/>
                <a:gd name="T16" fmla="*/ 28 w 32"/>
                <a:gd name="T17" fmla="*/ 20 h 32"/>
                <a:gd name="T18" fmla="*/ 32 w 32"/>
                <a:gd name="T19" fmla="*/ 16 h 32"/>
                <a:gd name="T20" fmla="*/ 28 w 32"/>
                <a:gd name="T21" fmla="*/ 12 h 32"/>
                <a:gd name="T22" fmla="*/ 20 w 32"/>
                <a:gd name="T23" fmla="*/ 12 h 32"/>
                <a:gd name="T24" fmla="*/ 20 w 32"/>
                <a:gd name="T25" fmla="*/ 4 h 32"/>
                <a:gd name="T26" fmla="*/ 16 w 32"/>
                <a:gd name="T27" fmla="*/ 0 h 32"/>
                <a:gd name="T28" fmla="*/ 12 w 32"/>
                <a:gd name="T29" fmla="*/ 4 h 32"/>
                <a:gd name="T30" fmla="*/ 12 w 32"/>
                <a:gd name="T31" fmla="*/ 12 h 32"/>
                <a:gd name="T32" fmla="*/ 4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4" y="12"/>
                  </a:moveTo>
                  <a:cubicBezTo>
                    <a:pt x="2" y="12"/>
                    <a:pt x="0" y="14"/>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4"/>
                    <a:pt x="30" y="12"/>
                    <a:pt x="28" y="12"/>
                  </a:cubicBezTo>
                  <a:cubicBezTo>
                    <a:pt x="20" y="12"/>
                    <a:pt x="20" y="12"/>
                    <a:pt x="20" y="12"/>
                  </a:cubicBezTo>
                  <a:cubicBezTo>
                    <a:pt x="20" y="4"/>
                    <a:pt x="20" y="4"/>
                    <a:pt x="20" y="4"/>
                  </a:cubicBezTo>
                  <a:cubicBezTo>
                    <a:pt x="20" y="2"/>
                    <a:pt x="18" y="0"/>
                    <a:pt x="16" y="0"/>
                  </a:cubicBezTo>
                  <a:cubicBezTo>
                    <a:pt x="14" y="0"/>
                    <a:pt x="12" y="2"/>
                    <a:pt x="12" y="4"/>
                  </a:cubicBezTo>
                  <a:cubicBezTo>
                    <a:pt x="12" y="12"/>
                    <a:pt x="12" y="12"/>
                    <a:pt x="12" y="12"/>
                  </a:cubicBezTo>
                  <a:lnTo>
                    <a:pt x="4"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41" name="Group 240">
            <a:extLst>
              <a:ext uri="{FF2B5EF4-FFF2-40B4-BE49-F238E27FC236}">
                <a16:creationId xmlns="" xmlns:a16="http://schemas.microsoft.com/office/drawing/2014/main" id="{73152FC6-A6CD-47A5-816A-63DFA94B1137}"/>
              </a:ext>
            </a:extLst>
          </p:cNvPr>
          <p:cNvGrpSpPr/>
          <p:nvPr/>
        </p:nvGrpSpPr>
        <p:grpSpPr>
          <a:xfrm>
            <a:off x="4803056" y="4250494"/>
            <a:ext cx="338431" cy="303125"/>
            <a:chOff x="5326063" y="2705101"/>
            <a:chExt cx="1506538" cy="1349374"/>
          </a:xfrm>
          <a:solidFill>
            <a:schemeClr val="tx1"/>
          </a:solidFill>
        </p:grpSpPr>
        <p:sp>
          <p:nvSpPr>
            <p:cNvPr id="242" name="Freeform 5">
              <a:extLst>
                <a:ext uri="{FF2B5EF4-FFF2-40B4-BE49-F238E27FC236}">
                  <a16:creationId xmlns="" xmlns:a16="http://schemas.microsoft.com/office/drawing/2014/main" id="{AB15BAD8-B752-4161-83A7-5901B0DE0067}"/>
                </a:ext>
              </a:extLst>
            </p:cNvPr>
            <p:cNvSpPr>
              <a:spLocks noEditPoints="1"/>
            </p:cNvSpPr>
            <p:nvPr/>
          </p:nvSpPr>
          <p:spPr bwMode="auto">
            <a:xfrm>
              <a:off x="5326063" y="2705101"/>
              <a:ext cx="1506538" cy="1349374"/>
            </a:xfrm>
            <a:custGeom>
              <a:avLst/>
              <a:gdLst>
                <a:gd name="T0" fmla="*/ 109 w 112"/>
                <a:gd name="T1" fmla="*/ 4 h 100"/>
                <a:gd name="T2" fmla="*/ 83 w 112"/>
                <a:gd name="T3" fmla="*/ 0 h 100"/>
                <a:gd name="T4" fmla="*/ 67 w 112"/>
                <a:gd name="T5" fmla="*/ 3 h 100"/>
                <a:gd name="T6" fmla="*/ 56 w 112"/>
                <a:gd name="T7" fmla="*/ 10 h 100"/>
                <a:gd name="T8" fmla="*/ 45 w 112"/>
                <a:gd name="T9" fmla="*/ 3 h 100"/>
                <a:gd name="T10" fmla="*/ 29 w 112"/>
                <a:gd name="T11" fmla="*/ 0 h 100"/>
                <a:gd name="T12" fmla="*/ 3 w 112"/>
                <a:gd name="T13" fmla="*/ 4 h 100"/>
                <a:gd name="T14" fmla="*/ 0 w 112"/>
                <a:gd name="T15" fmla="*/ 5 h 100"/>
                <a:gd name="T16" fmla="*/ 0 w 112"/>
                <a:gd name="T17" fmla="*/ 92 h 100"/>
                <a:gd name="T18" fmla="*/ 5 w 112"/>
                <a:gd name="T19" fmla="*/ 91 h 100"/>
                <a:gd name="T20" fmla="*/ 41 w 112"/>
                <a:gd name="T21" fmla="*/ 91 h 100"/>
                <a:gd name="T22" fmla="*/ 56 w 112"/>
                <a:gd name="T23" fmla="*/ 100 h 100"/>
                <a:gd name="T24" fmla="*/ 71 w 112"/>
                <a:gd name="T25" fmla="*/ 91 h 100"/>
                <a:gd name="T26" fmla="*/ 107 w 112"/>
                <a:gd name="T27" fmla="*/ 91 h 100"/>
                <a:gd name="T28" fmla="*/ 112 w 112"/>
                <a:gd name="T29" fmla="*/ 92 h 100"/>
                <a:gd name="T30" fmla="*/ 112 w 112"/>
                <a:gd name="T31" fmla="*/ 5 h 100"/>
                <a:gd name="T32" fmla="*/ 109 w 112"/>
                <a:gd name="T33" fmla="*/ 4 h 100"/>
                <a:gd name="T34" fmla="*/ 52 w 112"/>
                <a:gd name="T35" fmla="*/ 87 h 100"/>
                <a:gd name="T36" fmla="*/ 44 w 112"/>
                <a:gd name="T37" fmla="*/ 83 h 100"/>
                <a:gd name="T38" fmla="*/ 27 w 112"/>
                <a:gd name="T39" fmla="*/ 81 h 100"/>
                <a:gd name="T40" fmla="*/ 8 w 112"/>
                <a:gd name="T41" fmla="*/ 82 h 100"/>
                <a:gd name="T42" fmla="*/ 8 w 112"/>
                <a:gd name="T43" fmla="*/ 11 h 100"/>
                <a:gd name="T44" fmla="*/ 29 w 112"/>
                <a:gd name="T45" fmla="*/ 8 h 100"/>
                <a:gd name="T46" fmla="*/ 42 w 112"/>
                <a:gd name="T47" fmla="*/ 11 h 100"/>
                <a:gd name="T48" fmla="*/ 52 w 112"/>
                <a:gd name="T49" fmla="*/ 20 h 100"/>
                <a:gd name="T50" fmla="*/ 52 w 112"/>
                <a:gd name="T51" fmla="*/ 21 h 100"/>
                <a:gd name="T52" fmla="*/ 52 w 112"/>
                <a:gd name="T53" fmla="*/ 84 h 100"/>
                <a:gd name="T54" fmla="*/ 52 w 112"/>
                <a:gd name="T55" fmla="*/ 84 h 100"/>
                <a:gd name="T56" fmla="*/ 52 w 112"/>
                <a:gd name="T57" fmla="*/ 87 h 100"/>
                <a:gd name="T58" fmla="*/ 104 w 112"/>
                <a:gd name="T59" fmla="*/ 82 h 100"/>
                <a:gd name="T60" fmla="*/ 85 w 112"/>
                <a:gd name="T61" fmla="*/ 81 h 100"/>
                <a:gd name="T62" fmla="*/ 68 w 112"/>
                <a:gd name="T63" fmla="*/ 83 h 100"/>
                <a:gd name="T64" fmla="*/ 60 w 112"/>
                <a:gd name="T65" fmla="*/ 87 h 100"/>
                <a:gd name="T66" fmla="*/ 60 w 112"/>
                <a:gd name="T67" fmla="*/ 84 h 100"/>
                <a:gd name="T68" fmla="*/ 60 w 112"/>
                <a:gd name="T69" fmla="*/ 84 h 100"/>
                <a:gd name="T70" fmla="*/ 60 w 112"/>
                <a:gd name="T71" fmla="*/ 21 h 100"/>
                <a:gd name="T72" fmla="*/ 60 w 112"/>
                <a:gd name="T73" fmla="*/ 20 h 100"/>
                <a:gd name="T74" fmla="*/ 70 w 112"/>
                <a:gd name="T75" fmla="*/ 11 h 100"/>
                <a:gd name="T76" fmla="*/ 83 w 112"/>
                <a:gd name="T77" fmla="*/ 8 h 100"/>
                <a:gd name="T78" fmla="*/ 104 w 112"/>
                <a:gd name="T79" fmla="*/ 11 h 100"/>
                <a:gd name="T80" fmla="*/ 104 w 112"/>
                <a:gd name="T81"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00">
                  <a:moveTo>
                    <a:pt x="109" y="4"/>
                  </a:moveTo>
                  <a:cubicBezTo>
                    <a:pt x="109" y="4"/>
                    <a:pt x="96" y="0"/>
                    <a:pt x="83" y="0"/>
                  </a:cubicBezTo>
                  <a:cubicBezTo>
                    <a:pt x="77" y="0"/>
                    <a:pt x="71" y="1"/>
                    <a:pt x="67" y="3"/>
                  </a:cubicBezTo>
                  <a:cubicBezTo>
                    <a:pt x="62" y="5"/>
                    <a:pt x="58" y="7"/>
                    <a:pt x="56" y="10"/>
                  </a:cubicBezTo>
                  <a:cubicBezTo>
                    <a:pt x="54" y="7"/>
                    <a:pt x="50" y="5"/>
                    <a:pt x="45" y="3"/>
                  </a:cubicBezTo>
                  <a:cubicBezTo>
                    <a:pt x="41" y="1"/>
                    <a:pt x="35" y="0"/>
                    <a:pt x="29" y="0"/>
                  </a:cubicBezTo>
                  <a:cubicBezTo>
                    <a:pt x="16" y="0"/>
                    <a:pt x="3" y="4"/>
                    <a:pt x="3" y="4"/>
                  </a:cubicBezTo>
                  <a:cubicBezTo>
                    <a:pt x="0" y="5"/>
                    <a:pt x="0" y="5"/>
                    <a:pt x="0" y="5"/>
                  </a:cubicBezTo>
                  <a:cubicBezTo>
                    <a:pt x="0" y="92"/>
                    <a:pt x="0" y="92"/>
                    <a:pt x="0" y="92"/>
                  </a:cubicBezTo>
                  <a:cubicBezTo>
                    <a:pt x="5" y="91"/>
                    <a:pt x="5" y="91"/>
                    <a:pt x="5" y="91"/>
                  </a:cubicBezTo>
                  <a:cubicBezTo>
                    <a:pt x="19" y="88"/>
                    <a:pt x="28" y="88"/>
                    <a:pt x="41" y="91"/>
                  </a:cubicBezTo>
                  <a:cubicBezTo>
                    <a:pt x="41" y="91"/>
                    <a:pt x="52" y="92"/>
                    <a:pt x="56" y="100"/>
                  </a:cubicBezTo>
                  <a:cubicBezTo>
                    <a:pt x="60" y="92"/>
                    <a:pt x="71" y="91"/>
                    <a:pt x="71" y="91"/>
                  </a:cubicBezTo>
                  <a:cubicBezTo>
                    <a:pt x="84" y="88"/>
                    <a:pt x="93" y="88"/>
                    <a:pt x="107" y="91"/>
                  </a:cubicBezTo>
                  <a:cubicBezTo>
                    <a:pt x="112" y="92"/>
                    <a:pt x="112" y="92"/>
                    <a:pt x="112" y="92"/>
                  </a:cubicBezTo>
                  <a:cubicBezTo>
                    <a:pt x="112" y="5"/>
                    <a:pt x="112" y="5"/>
                    <a:pt x="112" y="5"/>
                  </a:cubicBezTo>
                  <a:lnTo>
                    <a:pt x="109" y="4"/>
                  </a:lnTo>
                  <a:close/>
                  <a:moveTo>
                    <a:pt x="52" y="87"/>
                  </a:moveTo>
                  <a:cubicBezTo>
                    <a:pt x="49" y="85"/>
                    <a:pt x="47" y="84"/>
                    <a:pt x="44" y="83"/>
                  </a:cubicBezTo>
                  <a:cubicBezTo>
                    <a:pt x="39" y="81"/>
                    <a:pt x="32" y="81"/>
                    <a:pt x="27" y="81"/>
                  </a:cubicBezTo>
                  <a:cubicBezTo>
                    <a:pt x="21" y="81"/>
                    <a:pt x="15" y="81"/>
                    <a:pt x="8" y="82"/>
                  </a:cubicBezTo>
                  <a:cubicBezTo>
                    <a:pt x="8" y="11"/>
                    <a:pt x="8" y="11"/>
                    <a:pt x="8" y="11"/>
                  </a:cubicBezTo>
                  <a:cubicBezTo>
                    <a:pt x="12" y="10"/>
                    <a:pt x="20" y="8"/>
                    <a:pt x="29" y="8"/>
                  </a:cubicBezTo>
                  <a:cubicBezTo>
                    <a:pt x="34" y="8"/>
                    <a:pt x="39" y="9"/>
                    <a:pt x="42" y="11"/>
                  </a:cubicBezTo>
                  <a:cubicBezTo>
                    <a:pt x="50" y="13"/>
                    <a:pt x="52" y="17"/>
                    <a:pt x="52" y="20"/>
                  </a:cubicBezTo>
                  <a:cubicBezTo>
                    <a:pt x="52" y="20"/>
                    <a:pt x="52" y="21"/>
                    <a:pt x="52" y="21"/>
                  </a:cubicBezTo>
                  <a:cubicBezTo>
                    <a:pt x="52" y="84"/>
                    <a:pt x="52" y="84"/>
                    <a:pt x="52" y="84"/>
                  </a:cubicBezTo>
                  <a:cubicBezTo>
                    <a:pt x="52" y="84"/>
                    <a:pt x="52" y="84"/>
                    <a:pt x="52" y="84"/>
                  </a:cubicBezTo>
                  <a:lnTo>
                    <a:pt x="52" y="87"/>
                  </a:lnTo>
                  <a:close/>
                  <a:moveTo>
                    <a:pt x="104" y="82"/>
                  </a:moveTo>
                  <a:cubicBezTo>
                    <a:pt x="97" y="81"/>
                    <a:pt x="91" y="81"/>
                    <a:pt x="85" y="81"/>
                  </a:cubicBezTo>
                  <a:cubicBezTo>
                    <a:pt x="80" y="81"/>
                    <a:pt x="73" y="81"/>
                    <a:pt x="68" y="83"/>
                  </a:cubicBezTo>
                  <a:cubicBezTo>
                    <a:pt x="65" y="84"/>
                    <a:pt x="63" y="85"/>
                    <a:pt x="60" y="87"/>
                  </a:cubicBezTo>
                  <a:cubicBezTo>
                    <a:pt x="60" y="84"/>
                    <a:pt x="60" y="84"/>
                    <a:pt x="60" y="84"/>
                  </a:cubicBezTo>
                  <a:cubicBezTo>
                    <a:pt x="60" y="84"/>
                    <a:pt x="60" y="84"/>
                    <a:pt x="60" y="84"/>
                  </a:cubicBezTo>
                  <a:cubicBezTo>
                    <a:pt x="60" y="21"/>
                    <a:pt x="60" y="21"/>
                    <a:pt x="60" y="21"/>
                  </a:cubicBezTo>
                  <a:cubicBezTo>
                    <a:pt x="60" y="21"/>
                    <a:pt x="60" y="20"/>
                    <a:pt x="60" y="20"/>
                  </a:cubicBezTo>
                  <a:cubicBezTo>
                    <a:pt x="60" y="17"/>
                    <a:pt x="62" y="13"/>
                    <a:pt x="70" y="11"/>
                  </a:cubicBezTo>
                  <a:cubicBezTo>
                    <a:pt x="73" y="9"/>
                    <a:pt x="78" y="8"/>
                    <a:pt x="83" y="8"/>
                  </a:cubicBezTo>
                  <a:cubicBezTo>
                    <a:pt x="91" y="8"/>
                    <a:pt x="100" y="10"/>
                    <a:pt x="104" y="11"/>
                  </a:cubicBezTo>
                  <a:lnTo>
                    <a:pt x="104" y="8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3" name="Freeform 6">
              <a:extLst>
                <a:ext uri="{FF2B5EF4-FFF2-40B4-BE49-F238E27FC236}">
                  <a16:creationId xmlns="" xmlns:a16="http://schemas.microsoft.com/office/drawing/2014/main" id="{B890642F-2C48-4BFF-AA00-96FDD0C85760}"/>
                </a:ext>
              </a:extLst>
            </p:cNvPr>
            <p:cNvSpPr>
              <a:spLocks/>
            </p:cNvSpPr>
            <p:nvPr/>
          </p:nvSpPr>
          <p:spPr bwMode="auto">
            <a:xfrm>
              <a:off x="5514975" y="2921000"/>
              <a:ext cx="430213" cy="161925"/>
            </a:xfrm>
            <a:custGeom>
              <a:avLst/>
              <a:gdLst>
                <a:gd name="T0" fmla="*/ 1 w 32"/>
                <a:gd name="T1" fmla="*/ 4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5"/>
                    <a:pt x="0" y="6"/>
                    <a:pt x="0" y="7"/>
                  </a:cubicBezTo>
                  <a:cubicBezTo>
                    <a:pt x="1" y="8"/>
                    <a:pt x="2" y="9"/>
                    <a:pt x="3" y="8"/>
                  </a:cubicBezTo>
                  <a:cubicBezTo>
                    <a:pt x="10" y="5"/>
                    <a:pt x="21" y="4"/>
                    <a:pt x="29" y="12"/>
                  </a:cubicBezTo>
                  <a:cubicBezTo>
                    <a:pt x="29" y="12"/>
                    <a:pt x="29" y="12"/>
                    <a:pt x="30" y="12"/>
                  </a:cubicBezTo>
                  <a:cubicBezTo>
                    <a:pt x="30" y="12"/>
                    <a:pt x="31" y="12"/>
                    <a:pt x="31" y="12"/>
                  </a:cubicBezTo>
                  <a:cubicBezTo>
                    <a:pt x="32" y="11"/>
                    <a:pt x="32" y="10"/>
                    <a:pt x="31" y="9"/>
                  </a:cubicBezTo>
                  <a:cubicBezTo>
                    <a:pt x="23" y="0"/>
                    <a:pt x="10" y="1"/>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4" name="Freeform 7">
              <a:extLst>
                <a:ext uri="{FF2B5EF4-FFF2-40B4-BE49-F238E27FC236}">
                  <a16:creationId xmlns="" xmlns:a16="http://schemas.microsoft.com/office/drawing/2014/main" id="{BFBFC7B1-716A-4949-9841-287A2EFED971}"/>
                </a:ext>
              </a:extLst>
            </p:cNvPr>
            <p:cNvSpPr>
              <a:spLocks/>
            </p:cNvSpPr>
            <p:nvPr/>
          </p:nvSpPr>
          <p:spPr bwMode="auto">
            <a:xfrm>
              <a:off x="5514975" y="308292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0"/>
                    <a:pt x="32" y="9"/>
                    <a:pt x="31" y="8"/>
                  </a:cubicBezTo>
                  <a:cubicBezTo>
                    <a:pt x="23" y="0"/>
                    <a:pt x="10" y="0"/>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5" name="Freeform 8">
              <a:extLst>
                <a:ext uri="{FF2B5EF4-FFF2-40B4-BE49-F238E27FC236}">
                  <a16:creationId xmlns="" xmlns:a16="http://schemas.microsoft.com/office/drawing/2014/main" id="{F35C0C0F-9A1E-45A5-88AE-77B4BB0FA736}"/>
                </a:ext>
              </a:extLst>
            </p:cNvPr>
            <p:cNvSpPr>
              <a:spLocks/>
            </p:cNvSpPr>
            <p:nvPr/>
          </p:nvSpPr>
          <p:spPr bwMode="auto">
            <a:xfrm>
              <a:off x="5514975" y="3232150"/>
              <a:ext cx="430213" cy="161925"/>
            </a:xfrm>
            <a:custGeom>
              <a:avLst/>
              <a:gdLst>
                <a:gd name="T0" fmla="*/ 1 w 32"/>
                <a:gd name="T1" fmla="*/ 5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5"/>
                  </a:moveTo>
                  <a:cubicBezTo>
                    <a:pt x="0" y="5"/>
                    <a:pt x="0" y="6"/>
                    <a:pt x="0" y="7"/>
                  </a:cubicBezTo>
                  <a:cubicBezTo>
                    <a:pt x="1" y="8"/>
                    <a:pt x="2" y="9"/>
                    <a:pt x="3" y="8"/>
                  </a:cubicBezTo>
                  <a:cubicBezTo>
                    <a:pt x="10" y="5"/>
                    <a:pt x="21" y="5"/>
                    <a:pt x="29" y="12"/>
                  </a:cubicBezTo>
                  <a:cubicBezTo>
                    <a:pt x="29" y="12"/>
                    <a:pt x="29" y="12"/>
                    <a:pt x="30" y="12"/>
                  </a:cubicBezTo>
                  <a:cubicBezTo>
                    <a:pt x="30" y="12"/>
                    <a:pt x="31" y="12"/>
                    <a:pt x="31" y="12"/>
                  </a:cubicBezTo>
                  <a:cubicBezTo>
                    <a:pt x="32" y="11"/>
                    <a:pt x="32" y="10"/>
                    <a:pt x="31" y="9"/>
                  </a:cubicBezTo>
                  <a:cubicBezTo>
                    <a:pt x="23" y="0"/>
                    <a:pt x="10" y="1"/>
                    <a:pt x="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6" name="Freeform 9">
              <a:extLst>
                <a:ext uri="{FF2B5EF4-FFF2-40B4-BE49-F238E27FC236}">
                  <a16:creationId xmlns="" xmlns:a16="http://schemas.microsoft.com/office/drawing/2014/main" id="{8C082B3C-8C23-4E3C-B282-49636ABB77CB}"/>
                </a:ext>
              </a:extLst>
            </p:cNvPr>
            <p:cNvSpPr>
              <a:spLocks/>
            </p:cNvSpPr>
            <p:nvPr/>
          </p:nvSpPr>
          <p:spPr bwMode="auto">
            <a:xfrm>
              <a:off x="5514975" y="339407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1"/>
                    <a:pt x="32" y="9"/>
                    <a:pt x="31" y="9"/>
                  </a:cubicBezTo>
                  <a:cubicBezTo>
                    <a:pt x="23" y="0"/>
                    <a:pt x="10" y="1"/>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7" name="Freeform 10">
              <a:extLst>
                <a:ext uri="{FF2B5EF4-FFF2-40B4-BE49-F238E27FC236}">
                  <a16:creationId xmlns="" xmlns:a16="http://schemas.microsoft.com/office/drawing/2014/main" id="{7B9D02E5-BCDA-4E3F-AEF8-0494FF61F45F}"/>
                </a:ext>
              </a:extLst>
            </p:cNvPr>
            <p:cNvSpPr>
              <a:spLocks/>
            </p:cNvSpPr>
            <p:nvPr/>
          </p:nvSpPr>
          <p:spPr bwMode="auto">
            <a:xfrm>
              <a:off x="5514975" y="3556000"/>
              <a:ext cx="430213" cy="161925"/>
            </a:xfrm>
            <a:custGeom>
              <a:avLst/>
              <a:gdLst>
                <a:gd name="T0" fmla="*/ 1 w 32"/>
                <a:gd name="T1" fmla="*/ 4 h 12"/>
                <a:gd name="T2" fmla="*/ 0 w 32"/>
                <a:gd name="T3" fmla="*/ 6 h 12"/>
                <a:gd name="T4" fmla="*/ 3 w 32"/>
                <a:gd name="T5" fmla="*/ 7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5"/>
                    <a:pt x="0" y="6"/>
                  </a:cubicBezTo>
                  <a:cubicBezTo>
                    <a:pt x="1" y="7"/>
                    <a:pt x="2" y="8"/>
                    <a:pt x="3" y="7"/>
                  </a:cubicBezTo>
                  <a:cubicBezTo>
                    <a:pt x="10" y="4"/>
                    <a:pt x="21" y="4"/>
                    <a:pt x="29" y="11"/>
                  </a:cubicBezTo>
                  <a:cubicBezTo>
                    <a:pt x="29" y="11"/>
                    <a:pt x="29" y="12"/>
                    <a:pt x="30" y="12"/>
                  </a:cubicBezTo>
                  <a:cubicBezTo>
                    <a:pt x="30" y="12"/>
                    <a:pt x="31" y="11"/>
                    <a:pt x="31" y="11"/>
                  </a:cubicBezTo>
                  <a:cubicBezTo>
                    <a:pt x="32" y="10"/>
                    <a:pt x="32" y="9"/>
                    <a:pt x="31" y="8"/>
                  </a:cubicBezTo>
                  <a:cubicBezTo>
                    <a:pt x="23" y="0"/>
                    <a:pt x="10" y="0"/>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8" name="Freeform 11">
              <a:extLst>
                <a:ext uri="{FF2B5EF4-FFF2-40B4-BE49-F238E27FC236}">
                  <a16:creationId xmlns="" xmlns:a16="http://schemas.microsoft.com/office/drawing/2014/main" id="{9AA2A2EB-C71C-485C-A297-BC133C66E9DD}"/>
                </a:ext>
              </a:extLst>
            </p:cNvPr>
            <p:cNvSpPr>
              <a:spLocks/>
            </p:cNvSpPr>
            <p:nvPr/>
          </p:nvSpPr>
          <p:spPr bwMode="auto">
            <a:xfrm>
              <a:off x="6213475" y="2921000"/>
              <a:ext cx="430213" cy="161925"/>
            </a:xfrm>
            <a:custGeom>
              <a:avLst/>
              <a:gdLst>
                <a:gd name="T0" fmla="*/ 1 w 32"/>
                <a:gd name="T1" fmla="*/ 12 h 12"/>
                <a:gd name="T2" fmla="*/ 2 w 32"/>
                <a:gd name="T3" fmla="*/ 12 h 12"/>
                <a:gd name="T4" fmla="*/ 3 w 32"/>
                <a:gd name="T5" fmla="*/ 12 h 12"/>
                <a:gd name="T6" fmla="*/ 29 w 32"/>
                <a:gd name="T7" fmla="*/ 8 h 12"/>
                <a:gd name="T8" fmla="*/ 32 w 32"/>
                <a:gd name="T9" fmla="*/ 7 h 12"/>
                <a:gd name="T10" fmla="*/ 31 w 32"/>
                <a:gd name="T11" fmla="*/ 4 h 12"/>
                <a:gd name="T12" fmla="*/ 1 w 32"/>
                <a:gd name="T13" fmla="*/ 9 h 12"/>
                <a:gd name="T14" fmla="*/ 1 w 32"/>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12"/>
                  </a:moveTo>
                  <a:cubicBezTo>
                    <a:pt x="1" y="12"/>
                    <a:pt x="1" y="12"/>
                    <a:pt x="2" y="12"/>
                  </a:cubicBezTo>
                  <a:cubicBezTo>
                    <a:pt x="2" y="12"/>
                    <a:pt x="3" y="12"/>
                    <a:pt x="3" y="12"/>
                  </a:cubicBezTo>
                  <a:cubicBezTo>
                    <a:pt x="11" y="4"/>
                    <a:pt x="21" y="5"/>
                    <a:pt x="29" y="8"/>
                  </a:cubicBezTo>
                  <a:cubicBezTo>
                    <a:pt x="30" y="9"/>
                    <a:pt x="31" y="8"/>
                    <a:pt x="32" y="7"/>
                  </a:cubicBezTo>
                  <a:cubicBezTo>
                    <a:pt x="32" y="6"/>
                    <a:pt x="32" y="5"/>
                    <a:pt x="31" y="4"/>
                  </a:cubicBezTo>
                  <a:cubicBezTo>
                    <a:pt x="22" y="1"/>
                    <a:pt x="9" y="0"/>
                    <a:pt x="1" y="9"/>
                  </a:cubicBezTo>
                  <a:cubicBezTo>
                    <a:pt x="0" y="10"/>
                    <a:pt x="0" y="11"/>
                    <a:pt x="1"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9" name="Freeform 12">
              <a:extLst>
                <a:ext uri="{FF2B5EF4-FFF2-40B4-BE49-F238E27FC236}">
                  <a16:creationId xmlns="" xmlns:a16="http://schemas.microsoft.com/office/drawing/2014/main" id="{936EE07C-D4FD-4A06-87DD-47D6E1E6C104}"/>
                </a:ext>
              </a:extLst>
            </p:cNvPr>
            <p:cNvSpPr>
              <a:spLocks/>
            </p:cNvSpPr>
            <p:nvPr/>
          </p:nvSpPr>
          <p:spPr bwMode="auto">
            <a:xfrm>
              <a:off x="6213475" y="3082925"/>
              <a:ext cx="430213" cy="161925"/>
            </a:xfrm>
            <a:custGeom>
              <a:avLst/>
              <a:gdLst>
                <a:gd name="T0" fmla="*/ 31 w 32"/>
                <a:gd name="T1" fmla="*/ 4 h 12"/>
                <a:gd name="T2" fmla="*/ 1 w 32"/>
                <a:gd name="T3" fmla="*/ 8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0"/>
                    <a:pt x="9" y="0"/>
                    <a:pt x="1" y="8"/>
                  </a:cubicBezTo>
                  <a:cubicBezTo>
                    <a:pt x="0" y="9"/>
                    <a:pt x="0" y="10"/>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0" name="Freeform 13">
              <a:extLst>
                <a:ext uri="{FF2B5EF4-FFF2-40B4-BE49-F238E27FC236}">
                  <a16:creationId xmlns="" xmlns:a16="http://schemas.microsoft.com/office/drawing/2014/main" id="{38CFE55F-1A28-4263-91FC-DF7886954853}"/>
                </a:ext>
              </a:extLst>
            </p:cNvPr>
            <p:cNvSpPr>
              <a:spLocks/>
            </p:cNvSpPr>
            <p:nvPr/>
          </p:nvSpPr>
          <p:spPr bwMode="auto">
            <a:xfrm>
              <a:off x="6213475" y="3232150"/>
              <a:ext cx="430213" cy="161925"/>
            </a:xfrm>
            <a:custGeom>
              <a:avLst/>
              <a:gdLst>
                <a:gd name="T0" fmla="*/ 31 w 32"/>
                <a:gd name="T1" fmla="*/ 5 h 12"/>
                <a:gd name="T2" fmla="*/ 1 w 32"/>
                <a:gd name="T3" fmla="*/ 9 h 12"/>
                <a:gd name="T4" fmla="*/ 1 w 32"/>
                <a:gd name="T5" fmla="*/ 12 h 12"/>
                <a:gd name="T6" fmla="*/ 2 w 32"/>
                <a:gd name="T7" fmla="*/ 12 h 12"/>
                <a:gd name="T8" fmla="*/ 3 w 32"/>
                <a:gd name="T9" fmla="*/ 12 h 12"/>
                <a:gd name="T10" fmla="*/ 29 w 32"/>
                <a:gd name="T11" fmla="*/ 8 h 12"/>
                <a:gd name="T12" fmla="*/ 32 w 32"/>
                <a:gd name="T13" fmla="*/ 7 h 12"/>
                <a:gd name="T14" fmla="*/ 3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5"/>
                  </a:moveTo>
                  <a:cubicBezTo>
                    <a:pt x="22" y="1"/>
                    <a:pt x="9" y="0"/>
                    <a:pt x="1" y="9"/>
                  </a:cubicBezTo>
                  <a:cubicBezTo>
                    <a:pt x="0" y="10"/>
                    <a:pt x="0" y="11"/>
                    <a:pt x="1" y="12"/>
                  </a:cubicBezTo>
                  <a:cubicBezTo>
                    <a:pt x="1" y="12"/>
                    <a:pt x="1" y="12"/>
                    <a:pt x="2" y="12"/>
                  </a:cubicBezTo>
                  <a:cubicBezTo>
                    <a:pt x="2" y="12"/>
                    <a:pt x="3" y="12"/>
                    <a:pt x="3" y="12"/>
                  </a:cubicBezTo>
                  <a:cubicBezTo>
                    <a:pt x="11" y="5"/>
                    <a:pt x="21" y="5"/>
                    <a:pt x="29" y="8"/>
                  </a:cubicBezTo>
                  <a:cubicBezTo>
                    <a:pt x="30" y="9"/>
                    <a:pt x="31" y="8"/>
                    <a:pt x="32" y="7"/>
                  </a:cubicBezTo>
                  <a:cubicBezTo>
                    <a:pt x="32" y="6"/>
                    <a:pt x="32" y="5"/>
                    <a:pt x="3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1" name="Freeform 14">
              <a:extLst>
                <a:ext uri="{FF2B5EF4-FFF2-40B4-BE49-F238E27FC236}">
                  <a16:creationId xmlns="" xmlns:a16="http://schemas.microsoft.com/office/drawing/2014/main" id="{7B09C60F-F96E-482E-9162-56F13F005BC1}"/>
                </a:ext>
              </a:extLst>
            </p:cNvPr>
            <p:cNvSpPr>
              <a:spLocks/>
            </p:cNvSpPr>
            <p:nvPr/>
          </p:nvSpPr>
          <p:spPr bwMode="auto">
            <a:xfrm>
              <a:off x="6213475" y="3394075"/>
              <a:ext cx="430213" cy="161925"/>
            </a:xfrm>
            <a:custGeom>
              <a:avLst/>
              <a:gdLst>
                <a:gd name="T0" fmla="*/ 31 w 32"/>
                <a:gd name="T1" fmla="*/ 4 h 12"/>
                <a:gd name="T2" fmla="*/ 1 w 32"/>
                <a:gd name="T3" fmla="*/ 9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1"/>
                    <a:pt x="9" y="0"/>
                    <a:pt x="1" y="9"/>
                  </a:cubicBezTo>
                  <a:cubicBezTo>
                    <a:pt x="0" y="9"/>
                    <a:pt x="0" y="11"/>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52" name="Group 251">
            <a:extLst>
              <a:ext uri="{FF2B5EF4-FFF2-40B4-BE49-F238E27FC236}">
                <a16:creationId xmlns="" xmlns:a16="http://schemas.microsoft.com/office/drawing/2014/main" id="{BAF94CD9-EE21-48CA-83B4-6C5328778CBC}"/>
              </a:ext>
            </a:extLst>
          </p:cNvPr>
          <p:cNvGrpSpPr/>
          <p:nvPr/>
        </p:nvGrpSpPr>
        <p:grpSpPr>
          <a:xfrm>
            <a:off x="10372130" y="4271762"/>
            <a:ext cx="342720" cy="261943"/>
            <a:chOff x="5516563" y="84138"/>
            <a:chExt cx="1414463" cy="1081087"/>
          </a:xfrm>
          <a:solidFill>
            <a:schemeClr val="tx1"/>
          </a:solidFill>
        </p:grpSpPr>
        <p:sp>
          <p:nvSpPr>
            <p:cNvPr id="253" name="Freeform 13">
              <a:extLst>
                <a:ext uri="{FF2B5EF4-FFF2-40B4-BE49-F238E27FC236}">
                  <a16:creationId xmlns="" xmlns:a16="http://schemas.microsoft.com/office/drawing/2014/main" id="{42BA59D3-2E3F-4BB8-BA34-BEA612CAA137}"/>
                </a:ext>
              </a:extLst>
            </p:cNvPr>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4" name="Freeform 14">
              <a:extLst>
                <a:ext uri="{FF2B5EF4-FFF2-40B4-BE49-F238E27FC236}">
                  <a16:creationId xmlns="" xmlns:a16="http://schemas.microsoft.com/office/drawing/2014/main" id="{C48EE8EF-59BE-45D9-AA59-68B212F0F7F3}"/>
                </a:ext>
              </a:extLst>
            </p:cNvPr>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5" name="Freeform 15">
              <a:extLst>
                <a:ext uri="{FF2B5EF4-FFF2-40B4-BE49-F238E27FC236}">
                  <a16:creationId xmlns="" xmlns:a16="http://schemas.microsoft.com/office/drawing/2014/main" id="{968ED8A6-F989-4D50-BAFB-2AE72E642779}"/>
                </a:ext>
              </a:extLst>
            </p:cNvPr>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6" name="Freeform 16">
              <a:extLst>
                <a:ext uri="{FF2B5EF4-FFF2-40B4-BE49-F238E27FC236}">
                  <a16:creationId xmlns="" xmlns:a16="http://schemas.microsoft.com/office/drawing/2014/main" id="{47CBCF14-FE1D-4BCD-823D-31F5F64FC483}"/>
                </a:ext>
              </a:extLst>
            </p:cNvPr>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7" name="Freeform 17">
              <a:extLst>
                <a:ext uri="{FF2B5EF4-FFF2-40B4-BE49-F238E27FC236}">
                  <a16:creationId xmlns="" xmlns:a16="http://schemas.microsoft.com/office/drawing/2014/main" id="{433E2993-AFEA-47E6-B530-1BF67A17C8FF}"/>
                </a:ext>
              </a:extLst>
            </p:cNvPr>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8" name="Freeform 18">
              <a:extLst>
                <a:ext uri="{FF2B5EF4-FFF2-40B4-BE49-F238E27FC236}">
                  <a16:creationId xmlns="" xmlns:a16="http://schemas.microsoft.com/office/drawing/2014/main" id="{77B61C05-A418-40D0-A070-E57B3C8176D4}"/>
                </a:ext>
              </a:extLst>
            </p:cNvPr>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9" name="Freeform 19">
              <a:extLst>
                <a:ext uri="{FF2B5EF4-FFF2-40B4-BE49-F238E27FC236}">
                  <a16:creationId xmlns="" xmlns:a16="http://schemas.microsoft.com/office/drawing/2014/main" id="{44A23DE2-9FFC-42F7-B9EB-04CAE99AC6EB}"/>
                </a:ext>
              </a:extLst>
            </p:cNvPr>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0" name="Group 259">
            <a:extLst>
              <a:ext uri="{FF2B5EF4-FFF2-40B4-BE49-F238E27FC236}">
                <a16:creationId xmlns="" xmlns:a16="http://schemas.microsoft.com/office/drawing/2014/main" id="{9D37AE32-5C56-419E-A062-BB64CE994DAC}"/>
              </a:ext>
            </a:extLst>
          </p:cNvPr>
          <p:cNvGrpSpPr/>
          <p:nvPr/>
        </p:nvGrpSpPr>
        <p:grpSpPr>
          <a:xfrm>
            <a:off x="6454758" y="4232254"/>
            <a:ext cx="256641" cy="273960"/>
            <a:chOff x="8342313" y="10972800"/>
            <a:chExt cx="1293813" cy="1381125"/>
          </a:xfrm>
          <a:solidFill>
            <a:schemeClr val="tx1"/>
          </a:solidFill>
        </p:grpSpPr>
        <p:sp>
          <p:nvSpPr>
            <p:cNvPr id="261" name="Freeform 5">
              <a:extLst>
                <a:ext uri="{FF2B5EF4-FFF2-40B4-BE49-F238E27FC236}">
                  <a16:creationId xmlns="" xmlns:a16="http://schemas.microsoft.com/office/drawing/2014/main" id="{F9746A52-3D0D-4B46-A55A-07A51606A2F7}"/>
                </a:ext>
              </a:extLst>
            </p:cNvPr>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 name="Freeform 6">
              <a:extLst>
                <a:ext uri="{FF2B5EF4-FFF2-40B4-BE49-F238E27FC236}">
                  <a16:creationId xmlns="" xmlns:a16="http://schemas.microsoft.com/office/drawing/2014/main" id="{35597D14-330C-4AB7-BEDB-35609D4EA985}"/>
                </a:ext>
              </a:extLst>
            </p:cNvPr>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 name="Freeform 7">
              <a:extLst>
                <a:ext uri="{FF2B5EF4-FFF2-40B4-BE49-F238E27FC236}">
                  <a16:creationId xmlns="" xmlns:a16="http://schemas.microsoft.com/office/drawing/2014/main" id="{AF83E9AE-4650-4AAC-B53C-AD51914A306D}"/>
                </a:ext>
              </a:extLst>
            </p:cNvPr>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4" name="Group 263">
            <a:extLst>
              <a:ext uri="{FF2B5EF4-FFF2-40B4-BE49-F238E27FC236}">
                <a16:creationId xmlns="" xmlns:a16="http://schemas.microsoft.com/office/drawing/2014/main" id="{FE605DFB-F8A3-435C-9350-23DC2B88F081}"/>
              </a:ext>
            </a:extLst>
          </p:cNvPr>
          <p:cNvGrpSpPr/>
          <p:nvPr/>
        </p:nvGrpSpPr>
        <p:grpSpPr>
          <a:xfrm>
            <a:off x="8095631" y="4280539"/>
            <a:ext cx="335796" cy="293485"/>
            <a:chOff x="8296275" y="8293096"/>
            <a:chExt cx="1385888" cy="1211261"/>
          </a:xfrm>
          <a:solidFill>
            <a:schemeClr val="tx1"/>
          </a:solidFill>
        </p:grpSpPr>
        <p:sp>
          <p:nvSpPr>
            <p:cNvPr id="265" name="Freeform 8">
              <a:extLst>
                <a:ext uri="{FF2B5EF4-FFF2-40B4-BE49-F238E27FC236}">
                  <a16:creationId xmlns="" xmlns:a16="http://schemas.microsoft.com/office/drawing/2014/main" id="{67FCD9DF-054B-46CC-B0EF-B9DF9C89CF2E}"/>
                </a:ext>
              </a:extLst>
            </p:cNvPr>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Freeform 9">
              <a:extLst>
                <a:ext uri="{FF2B5EF4-FFF2-40B4-BE49-F238E27FC236}">
                  <a16:creationId xmlns="" xmlns:a16="http://schemas.microsoft.com/office/drawing/2014/main" id="{53498170-D57A-4AA9-B301-B7B9EB71EE41}"/>
                </a:ext>
              </a:extLst>
            </p:cNvPr>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7" name="Group 266">
            <a:extLst>
              <a:ext uri="{FF2B5EF4-FFF2-40B4-BE49-F238E27FC236}">
                <a16:creationId xmlns="" xmlns:a16="http://schemas.microsoft.com/office/drawing/2014/main" id="{0AF7243A-9AB8-45E4-BD09-5697EDD87728}"/>
              </a:ext>
            </a:extLst>
          </p:cNvPr>
          <p:cNvGrpSpPr/>
          <p:nvPr/>
        </p:nvGrpSpPr>
        <p:grpSpPr>
          <a:xfrm>
            <a:off x="9636429" y="4226147"/>
            <a:ext cx="334642" cy="282714"/>
            <a:chOff x="13828713" y="2805113"/>
            <a:chExt cx="1381125" cy="1166812"/>
          </a:xfrm>
          <a:solidFill>
            <a:schemeClr val="tx1"/>
          </a:solidFill>
        </p:grpSpPr>
        <p:sp>
          <p:nvSpPr>
            <p:cNvPr id="268" name="Freeform 10">
              <a:extLst>
                <a:ext uri="{FF2B5EF4-FFF2-40B4-BE49-F238E27FC236}">
                  <a16:creationId xmlns="" xmlns:a16="http://schemas.microsoft.com/office/drawing/2014/main" id="{BD9CEAEA-5E83-4FDD-97A6-35B715D2B7FB}"/>
                </a:ext>
              </a:extLst>
            </p:cNvPr>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 name="Freeform 11">
              <a:extLst>
                <a:ext uri="{FF2B5EF4-FFF2-40B4-BE49-F238E27FC236}">
                  <a16:creationId xmlns="" xmlns:a16="http://schemas.microsoft.com/office/drawing/2014/main" id="{92DE31A7-5521-496A-ADB4-F507C69C7947}"/>
                </a:ext>
              </a:extLst>
            </p:cNvPr>
            <p:cNvSpPr>
              <a:spLocks/>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 name="Freeform 12">
              <a:extLst>
                <a:ext uri="{FF2B5EF4-FFF2-40B4-BE49-F238E27FC236}">
                  <a16:creationId xmlns="" xmlns:a16="http://schemas.microsoft.com/office/drawing/2014/main" id="{9EB9FB84-B9C2-43A5-9844-FF02338A5B82}"/>
                </a:ext>
              </a:extLst>
            </p:cNvPr>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1" name="Freeform 22">
            <a:extLst>
              <a:ext uri="{FF2B5EF4-FFF2-40B4-BE49-F238E27FC236}">
                <a16:creationId xmlns="" xmlns:a16="http://schemas.microsoft.com/office/drawing/2014/main" id="{88E3E1A3-B98F-440D-9502-B700C96ADAD7}"/>
              </a:ext>
            </a:extLst>
          </p:cNvPr>
          <p:cNvSpPr>
            <a:spLocks noEditPoints="1"/>
          </p:cNvSpPr>
          <p:nvPr/>
        </p:nvSpPr>
        <p:spPr bwMode="auto">
          <a:xfrm>
            <a:off x="8865599" y="4244786"/>
            <a:ext cx="334642" cy="241173"/>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272" name="Freeform 136">
            <a:extLst>
              <a:ext uri="{FF2B5EF4-FFF2-40B4-BE49-F238E27FC236}">
                <a16:creationId xmlns="" xmlns:a16="http://schemas.microsoft.com/office/drawing/2014/main" id="{BAC12621-8C15-45D5-9967-7B1994130F54}"/>
              </a:ext>
            </a:extLst>
          </p:cNvPr>
          <p:cNvSpPr>
            <a:spLocks noEditPoints="1"/>
          </p:cNvSpPr>
          <p:nvPr/>
        </p:nvSpPr>
        <p:spPr bwMode="auto">
          <a:xfrm>
            <a:off x="7260899" y="4271349"/>
            <a:ext cx="339987" cy="233391"/>
          </a:xfrm>
          <a:custGeom>
            <a:avLst/>
            <a:gdLst>
              <a:gd name="T0" fmla="*/ 120 w 128"/>
              <a:gd name="T1" fmla="*/ 4 h 88"/>
              <a:gd name="T2" fmla="*/ 116 w 128"/>
              <a:gd name="T3" fmla="*/ 4 h 88"/>
              <a:gd name="T4" fmla="*/ 111 w 128"/>
              <a:gd name="T5" fmla="*/ 6 h 88"/>
              <a:gd name="T6" fmla="*/ 100 w 128"/>
              <a:gd name="T7" fmla="*/ 17 h 88"/>
              <a:gd name="T8" fmla="*/ 100 w 128"/>
              <a:gd name="T9" fmla="*/ 12 h 88"/>
              <a:gd name="T10" fmla="*/ 88 w 128"/>
              <a:gd name="T11" fmla="*/ 0 h 88"/>
              <a:gd name="T12" fmla="*/ 12 w 128"/>
              <a:gd name="T13" fmla="*/ 0 h 88"/>
              <a:gd name="T14" fmla="*/ 0 w 128"/>
              <a:gd name="T15" fmla="*/ 12 h 88"/>
              <a:gd name="T16" fmla="*/ 0 w 128"/>
              <a:gd name="T17" fmla="*/ 40 h 88"/>
              <a:gd name="T18" fmla="*/ 0 w 128"/>
              <a:gd name="T19" fmla="*/ 76 h 88"/>
              <a:gd name="T20" fmla="*/ 12 w 128"/>
              <a:gd name="T21" fmla="*/ 88 h 88"/>
              <a:gd name="T22" fmla="*/ 88 w 128"/>
              <a:gd name="T23" fmla="*/ 88 h 88"/>
              <a:gd name="T24" fmla="*/ 100 w 128"/>
              <a:gd name="T25" fmla="*/ 76 h 88"/>
              <a:gd name="T26" fmla="*/ 100 w 128"/>
              <a:gd name="T27" fmla="*/ 71 h 88"/>
              <a:gd name="T28" fmla="*/ 111 w 128"/>
              <a:gd name="T29" fmla="*/ 82 h 88"/>
              <a:gd name="T30" fmla="*/ 116 w 128"/>
              <a:gd name="T31" fmla="*/ 84 h 88"/>
              <a:gd name="T32" fmla="*/ 120 w 128"/>
              <a:gd name="T33" fmla="*/ 84 h 88"/>
              <a:gd name="T34" fmla="*/ 128 w 128"/>
              <a:gd name="T35" fmla="*/ 76 h 88"/>
              <a:gd name="T36" fmla="*/ 128 w 128"/>
              <a:gd name="T37" fmla="*/ 12 h 88"/>
              <a:gd name="T38" fmla="*/ 120 w 128"/>
              <a:gd name="T39" fmla="*/ 4 h 88"/>
              <a:gd name="T40" fmla="*/ 12 w 128"/>
              <a:gd name="T41" fmla="*/ 80 h 88"/>
              <a:gd name="T42" fmla="*/ 8 w 128"/>
              <a:gd name="T43" fmla="*/ 76 h 88"/>
              <a:gd name="T44" fmla="*/ 8 w 128"/>
              <a:gd name="T45" fmla="*/ 12 h 88"/>
              <a:gd name="T46" fmla="*/ 12 w 128"/>
              <a:gd name="T47" fmla="*/ 8 h 88"/>
              <a:gd name="T48" fmla="*/ 88 w 128"/>
              <a:gd name="T49" fmla="*/ 8 h 88"/>
              <a:gd name="T50" fmla="*/ 92 w 128"/>
              <a:gd name="T51" fmla="*/ 12 h 88"/>
              <a:gd name="T52" fmla="*/ 92 w 128"/>
              <a:gd name="T53" fmla="*/ 76 h 88"/>
              <a:gd name="T54" fmla="*/ 88 w 128"/>
              <a:gd name="T55" fmla="*/ 80 h 88"/>
              <a:gd name="T56" fmla="*/ 12 w 128"/>
              <a:gd name="T57" fmla="*/ 80 h 88"/>
              <a:gd name="T58" fmla="*/ 120 w 128"/>
              <a:gd name="T59" fmla="*/ 76 h 88"/>
              <a:gd name="T60" fmla="*/ 116 w 128"/>
              <a:gd name="T61" fmla="*/ 76 h 88"/>
              <a:gd name="T62" fmla="*/ 116 w 128"/>
              <a:gd name="T63" fmla="*/ 76 h 88"/>
              <a:gd name="T64" fmla="*/ 100 w 128"/>
              <a:gd name="T65" fmla="*/ 60 h 88"/>
              <a:gd name="T66" fmla="*/ 100 w 128"/>
              <a:gd name="T67" fmla="*/ 60 h 88"/>
              <a:gd name="T68" fmla="*/ 96 w 128"/>
              <a:gd name="T69" fmla="*/ 56 h 88"/>
              <a:gd name="T70" fmla="*/ 96 w 128"/>
              <a:gd name="T71" fmla="*/ 32 h 88"/>
              <a:gd name="T72" fmla="*/ 116 w 128"/>
              <a:gd name="T73" fmla="*/ 12 h 88"/>
              <a:gd name="T74" fmla="*/ 116 w 128"/>
              <a:gd name="T75" fmla="*/ 12 h 88"/>
              <a:gd name="T76" fmla="*/ 120 w 128"/>
              <a:gd name="T77" fmla="*/ 12 h 88"/>
              <a:gd name="T78" fmla="*/ 120 w 128"/>
              <a:gd name="T79"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88">
                <a:moveTo>
                  <a:pt x="120" y="4"/>
                </a:moveTo>
                <a:cubicBezTo>
                  <a:pt x="116" y="4"/>
                  <a:pt x="116" y="4"/>
                  <a:pt x="116" y="4"/>
                </a:cubicBezTo>
                <a:cubicBezTo>
                  <a:pt x="114" y="4"/>
                  <a:pt x="112" y="5"/>
                  <a:pt x="111" y="6"/>
                </a:cubicBezTo>
                <a:cubicBezTo>
                  <a:pt x="100" y="17"/>
                  <a:pt x="100" y="17"/>
                  <a:pt x="100" y="17"/>
                </a:cubicBezTo>
                <a:cubicBezTo>
                  <a:pt x="100" y="12"/>
                  <a:pt x="100" y="12"/>
                  <a:pt x="100" y="12"/>
                </a:cubicBezTo>
                <a:cubicBezTo>
                  <a:pt x="100" y="5"/>
                  <a:pt x="95" y="0"/>
                  <a:pt x="88" y="0"/>
                </a:cubicBezTo>
                <a:cubicBezTo>
                  <a:pt x="12" y="0"/>
                  <a:pt x="12" y="0"/>
                  <a:pt x="12" y="0"/>
                </a:cubicBezTo>
                <a:cubicBezTo>
                  <a:pt x="5" y="0"/>
                  <a:pt x="0" y="5"/>
                  <a:pt x="0" y="12"/>
                </a:cubicBezTo>
                <a:cubicBezTo>
                  <a:pt x="0" y="40"/>
                  <a:pt x="0" y="40"/>
                  <a:pt x="0" y="40"/>
                </a:cubicBezTo>
                <a:cubicBezTo>
                  <a:pt x="0" y="76"/>
                  <a:pt x="0" y="76"/>
                  <a:pt x="0" y="76"/>
                </a:cubicBezTo>
                <a:cubicBezTo>
                  <a:pt x="0" y="83"/>
                  <a:pt x="5" y="88"/>
                  <a:pt x="12" y="88"/>
                </a:cubicBezTo>
                <a:cubicBezTo>
                  <a:pt x="88" y="88"/>
                  <a:pt x="88" y="88"/>
                  <a:pt x="88" y="88"/>
                </a:cubicBezTo>
                <a:cubicBezTo>
                  <a:pt x="95" y="88"/>
                  <a:pt x="100" y="83"/>
                  <a:pt x="100" y="76"/>
                </a:cubicBezTo>
                <a:cubicBezTo>
                  <a:pt x="100" y="71"/>
                  <a:pt x="100" y="71"/>
                  <a:pt x="100" y="71"/>
                </a:cubicBezTo>
                <a:cubicBezTo>
                  <a:pt x="111" y="82"/>
                  <a:pt x="111" y="82"/>
                  <a:pt x="111" y="82"/>
                </a:cubicBezTo>
                <a:cubicBezTo>
                  <a:pt x="112" y="83"/>
                  <a:pt x="114" y="84"/>
                  <a:pt x="116" y="84"/>
                </a:cubicBezTo>
                <a:cubicBezTo>
                  <a:pt x="120" y="84"/>
                  <a:pt x="120" y="84"/>
                  <a:pt x="120" y="84"/>
                </a:cubicBezTo>
                <a:cubicBezTo>
                  <a:pt x="124" y="84"/>
                  <a:pt x="128" y="81"/>
                  <a:pt x="128" y="76"/>
                </a:cubicBezTo>
                <a:cubicBezTo>
                  <a:pt x="128" y="12"/>
                  <a:pt x="128" y="12"/>
                  <a:pt x="128" y="12"/>
                </a:cubicBezTo>
                <a:cubicBezTo>
                  <a:pt x="128" y="8"/>
                  <a:pt x="124" y="4"/>
                  <a:pt x="120" y="4"/>
                </a:cubicBezTo>
                <a:close/>
                <a:moveTo>
                  <a:pt x="12" y="80"/>
                </a:moveTo>
                <a:cubicBezTo>
                  <a:pt x="10" y="80"/>
                  <a:pt x="8" y="78"/>
                  <a:pt x="8" y="76"/>
                </a:cubicBezTo>
                <a:cubicBezTo>
                  <a:pt x="8" y="12"/>
                  <a:pt x="8" y="12"/>
                  <a:pt x="8" y="12"/>
                </a:cubicBezTo>
                <a:cubicBezTo>
                  <a:pt x="8" y="10"/>
                  <a:pt x="10" y="8"/>
                  <a:pt x="12" y="8"/>
                </a:cubicBezTo>
                <a:cubicBezTo>
                  <a:pt x="88" y="8"/>
                  <a:pt x="88" y="8"/>
                  <a:pt x="88" y="8"/>
                </a:cubicBezTo>
                <a:cubicBezTo>
                  <a:pt x="90" y="8"/>
                  <a:pt x="92" y="10"/>
                  <a:pt x="92" y="12"/>
                </a:cubicBezTo>
                <a:cubicBezTo>
                  <a:pt x="92" y="76"/>
                  <a:pt x="92" y="76"/>
                  <a:pt x="92" y="76"/>
                </a:cubicBezTo>
                <a:cubicBezTo>
                  <a:pt x="92" y="78"/>
                  <a:pt x="90" y="80"/>
                  <a:pt x="88" y="80"/>
                </a:cubicBezTo>
                <a:lnTo>
                  <a:pt x="12" y="80"/>
                </a:lnTo>
                <a:close/>
                <a:moveTo>
                  <a:pt x="120" y="76"/>
                </a:moveTo>
                <a:cubicBezTo>
                  <a:pt x="116" y="76"/>
                  <a:pt x="116" y="76"/>
                  <a:pt x="116" y="76"/>
                </a:cubicBezTo>
                <a:cubicBezTo>
                  <a:pt x="116" y="76"/>
                  <a:pt x="116" y="76"/>
                  <a:pt x="116" y="76"/>
                </a:cubicBezTo>
                <a:cubicBezTo>
                  <a:pt x="100" y="60"/>
                  <a:pt x="100" y="60"/>
                  <a:pt x="100" y="60"/>
                </a:cubicBezTo>
                <a:cubicBezTo>
                  <a:pt x="100" y="60"/>
                  <a:pt x="100" y="60"/>
                  <a:pt x="100" y="60"/>
                </a:cubicBezTo>
                <a:cubicBezTo>
                  <a:pt x="96" y="56"/>
                  <a:pt x="96" y="56"/>
                  <a:pt x="96" y="56"/>
                </a:cubicBezTo>
                <a:cubicBezTo>
                  <a:pt x="96" y="32"/>
                  <a:pt x="96" y="32"/>
                  <a:pt x="96" y="32"/>
                </a:cubicBezTo>
                <a:cubicBezTo>
                  <a:pt x="116" y="12"/>
                  <a:pt x="116" y="12"/>
                  <a:pt x="116" y="12"/>
                </a:cubicBezTo>
                <a:cubicBezTo>
                  <a:pt x="116" y="12"/>
                  <a:pt x="116" y="12"/>
                  <a:pt x="116" y="12"/>
                </a:cubicBezTo>
                <a:cubicBezTo>
                  <a:pt x="120" y="12"/>
                  <a:pt x="120" y="12"/>
                  <a:pt x="120" y="12"/>
                </a:cubicBezTo>
                <a:lnTo>
                  <a:pt x="120"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73" name="Group 272">
            <a:extLst>
              <a:ext uri="{FF2B5EF4-FFF2-40B4-BE49-F238E27FC236}">
                <a16:creationId xmlns="" xmlns:a16="http://schemas.microsoft.com/office/drawing/2014/main" id="{F309D76E-A7B2-4D27-A538-BD6BAB3AB620}"/>
              </a:ext>
            </a:extLst>
          </p:cNvPr>
          <p:cNvGrpSpPr/>
          <p:nvPr/>
        </p:nvGrpSpPr>
        <p:grpSpPr>
          <a:xfrm>
            <a:off x="2320100" y="4911665"/>
            <a:ext cx="330697" cy="289087"/>
            <a:chOff x="9344026" y="4030663"/>
            <a:chExt cx="239713" cy="209551"/>
          </a:xfrm>
          <a:solidFill>
            <a:schemeClr val="tx1"/>
          </a:solidFill>
        </p:grpSpPr>
        <p:sp>
          <p:nvSpPr>
            <p:cNvPr id="274" name="Freeform 173">
              <a:extLst>
                <a:ext uri="{FF2B5EF4-FFF2-40B4-BE49-F238E27FC236}">
                  <a16:creationId xmlns="" xmlns:a16="http://schemas.microsoft.com/office/drawing/2014/main" id="{7F0874B8-843E-4F1F-B785-B2A625C65F6F}"/>
                </a:ext>
              </a:extLst>
            </p:cNvPr>
            <p:cNvSpPr>
              <a:spLocks/>
            </p:cNvSpPr>
            <p:nvPr/>
          </p:nvSpPr>
          <p:spPr bwMode="auto">
            <a:xfrm>
              <a:off x="9344026"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20 w 64"/>
                <a:gd name="T19" fmla="*/ 48 h 48"/>
                <a:gd name="T20" fmla="*/ 20 w 64"/>
                <a:gd name="T21" fmla="*/ 44 h 48"/>
                <a:gd name="T22" fmla="*/ 16 w 64"/>
                <a:gd name="T23" fmla="*/ 44 h 48"/>
                <a:gd name="T24" fmla="*/ 4 w 64"/>
                <a:gd name="T25" fmla="*/ 32 h 48"/>
                <a:gd name="T26" fmla="*/ 10 w 64"/>
                <a:gd name="T27" fmla="*/ 22 h 48"/>
                <a:gd name="T28" fmla="*/ 12 w 64"/>
                <a:gd name="T29" fmla="*/ 21 h 48"/>
                <a:gd name="T30" fmla="*/ 12 w 64"/>
                <a:gd name="T31" fmla="*/ 18 h 48"/>
                <a:gd name="T32" fmla="*/ 12 w 64"/>
                <a:gd name="T33" fmla="*/ 18 h 48"/>
                <a:gd name="T34" fmla="*/ 18 w 64"/>
                <a:gd name="T35" fmla="*/ 12 h 48"/>
                <a:gd name="T36" fmla="*/ 21 w 64"/>
                <a:gd name="T37" fmla="*/ 13 h 48"/>
                <a:gd name="T38" fmla="*/ 24 w 64"/>
                <a:gd name="T39" fmla="*/ 14 h 48"/>
                <a:gd name="T40" fmla="*/ 26 w 64"/>
                <a:gd name="T41" fmla="*/ 11 h 48"/>
                <a:gd name="T42" fmla="*/ 38 w 64"/>
                <a:gd name="T43" fmla="*/ 4 h 48"/>
                <a:gd name="T44" fmla="*/ 52 w 64"/>
                <a:gd name="T45" fmla="*/ 18 h 48"/>
                <a:gd name="T46" fmla="*/ 52 w 64"/>
                <a:gd name="T47" fmla="*/ 18 h 48"/>
                <a:gd name="T48" fmla="*/ 52 w 64"/>
                <a:gd name="T49" fmla="*/ 21 h 48"/>
                <a:gd name="T50" fmla="*/ 54 w 64"/>
                <a:gd name="T51" fmla="*/ 22 h 48"/>
                <a:gd name="T52" fmla="*/ 60 w 64"/>
                <a:gd name="T53" fmla="*/ 32 h 48"/>
                <a:gd name="T54" fmla="*/ 48 w 64"/>
                <a:gd name="T55" fmla="*/ 44 h 48"/>
                <a:gd name="T56" fmla="*/ 44 w 64"/>
                <a:gd name="T57" fmla="*/ 44 h 48"/>
                <a:gd name="T58" fmla="*/ 44 w 64"/>
                <a:gd name="T59" fmla="*/ 48 h 48"/>
                <a:gd name="T60" fmla="*/ 48 w 64"/>
                <a:gd name="T61" fmla="*/ 48 h 48"/>
                <a:gd name="T62" fmla="*/ 64 w 64"/>
                <a:gd name="T63" fmla="*/ 32 h 48"/>
                <a:gd name="T64" fmla="*/ 56 w 64"/>
                <a:gd name="T65"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20" y="48"/>
                    <a:pt x="20" y="48"/>
                    <a:pt x="20" y="48"/>
                  </a:cubicBezTo>
                  <a:cubicBezTo>
                    <a:pt x="20" y="44"/>
                    <a:pt x="20" y="44"/>
                    <a:pt x="20" y="44"/>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4" y="44"/>
                    <a:pt x="44" y="44"/>
                    <a:pt x="44" y="44"/>
                  </a:cubicBezTo>
                  <a:cubicBezTo>
                    <a:pt x="44" y="48"/>
                    <a:pt x="44" y="48"/>
                    <a:pt x="44" y="48"/>
                  </a:cubicBezTo>
                  <a:cubicBezTo>
                    <a:pt x="48" y="48"/>
                    <a:pt x="48" y="48"/>
                    <a:pt x="48" y="48"/>
                  </a:cubicBezTo>
                  <a:cubicBezTo>
                    <a:pt x="57" y="48"/>
                    <a:pt x="64" y="41"/>
                    <a:pt x="64" y="32"/>
                  </a:cubicBezTo>
                  <a:cubicBezTo>
                    <a:pt x="64" y="26"/>
                    <a:pt x="61" y="21"/>
                    <a:pt x="56"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5" name="Freeform 174">
              <a:extLst>
                <a:ext uri="{FF2B5EF4-FFF2-40B4-BE49-F238E27FC236}">
                  <a16:creationId xmlns="" xmlns:a16="http://schemas.microsoft.com/office/drawing/2014/main" id="{A079341E-3C6D-4BA1-B77C-BD2037ACB330}"/>
                </a:ext>
              </a:extLst>
            </p:cNvPr>
            <p:cNvSpPr>
              <a:spLocks/>
            </p:cNvSpPr>
            <p:nvPr/>
          </p:nvSpPr>
          <p:spPr bwMode="auto">
            <a:xfrm>
              <a:off x="9418638" y="4105276"/>
              <a:ext cx="90488" cy="134938"/>
            </a:xfrm>
            <a:custGeom>
              <a:avLst/>
              <a:gdLst>
                <a:gd name="T0" fmla="*/ 28 w 57"/>
                <a:gd name="T1" fmla="*/ 0 h 85"/>
                <a:gd name="T2" fmla="*/ 0 w 57"/>
                <a:gd name="T3" fmla="*/ 38 h 85"/>
                <a:gd name="T4" fmla="*/ 19 w 57"/>
                <a:gd name="T5" fmla="*/ 38 h 85"/>
                <a:gd name="T6" fmla="*/ 19 w 57"/>
                <a:gd name="T7" fmla="*/ 85 h 85"/>
                <a:gd name="T8" fmla="*/ 38 w 57"/>
                <a:gd name="T9" fmla="*/ 85 h 85"/>
                <a:gd name="T10" fmla="*/ 38 w 57"/>
                <a:gd name="T11" fmla="*/ 38 h 85"/>
                <a:gd name="T12" fmla="*/ 57 w 57"/>
                <a:gd name="T13" fmla="*/ 38 h 85"/>
                <a:gd name="T14" fmla="*/ 2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28" y="0"/>
                  </a:moveTo>
                  <a:lnTo>
                    <a:pt x="0" y="38"/>
                  </a:lnTo>
                  <a:lnTo>
                    <a:pt x="19" y="38"/>
                  </a:lnTo>
                  <a:lnTo>
                    <a:pt x="19" y="85"/>
                  </a:lnTo>
                  <a:lnTo>
                    <a:pt x="38" y="85"/>
                  </a:lnTo>
                  <a:lnTo>
                    <a:pt x="38" y="38"/>
                  </a:lnTo>
                  <a:lnTo>
                    <a:pt x="57" y="38"/>
                  </a:lnTo>
                  <a:lnTo>
                    <a:pt x="2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76" name="Group 275">
            <a:extLst>
              <a:ext uri="{FF2B5EF4-FFF2-40B4-BE49-F238E27FC236}">
                <a16:creationId xmlns="" xmlns:a16="http://schemas.microsoft.com/office/drawing/2014/main" id="{5B74747A-066C-4245-9A77-6627FFA97531}"/>
              </a:ext>
            </a:extLst>
          </p:cNvPr>
          <p:cNvGrpSpPr/>
          <p:nvPr/>
        </p:nvGrpSpPr>
        <p:grpSpPr>
          <a:xfrm>
            <a:off x="1576479" y="4911665"/>
            <a:ext cx="330697" cy="289087"/>
            <a:chOff x="8863013" y="4030663"/>
            <a:chExt cx="239713" cy="209551"/>
          </a:xfrm>
          <a:solidFill>
            <a:schemeClr val="tx1"/>
          </a:solidFill>
        </p:grpSpPr>
        <p:sp>
          <p:nvSpPr>
            <p:cNvPr id="277" name="Freeform 175">
              <a:extLst>
                <a:ext uri="{FF2B5EF4-FFF2-40B4-BE49-F238E27FC236}">
                  <a16:creationId xmlns="" xmlns:a16="http://schemas.microsoft.com/office/drawing/2014/main" id="{E061D027-73ED-47E6-A39A-83C4C5A62524}"/>
                </a:ext>
              </a:extLst>
            </p:cNvPr>
            <p:cNvSpPr>
              <a:spLocks/>
            </p:cNvSpPr>
            <p:nvPr/>
          </p:nvSpPr>
          <p:spPr bwMode="auto">
            <a:xfrm>
              <a:off x="8937626" y="4105276"/>
              <a:ext cx="90488" cy="134938"/>
            </a:xfrm>
            <a:custGeom>
              <a:avLst/>
              <a:gdLst>
                <a:gd name="T0" fmla="*/ 38 w 57"/>
                <a:gd name="T1" fmla="*/ 0 h 85"/>
                <a:gd name="T2" fmla="*/ 19 w 57"/>
                <a:gd name="T3" fmla="*/ 0 h 85"/>
                <a:gd name="T4" fmla="*/ 19 w 57"/>
                <a:gd name="T5" fmla="*/ 47 h 85"/>
                <a:gd name="T6" fmla="*/ 0 w 57"/>
                <a:gd name="T7" fmla="*/ 47 h 85"/>
                <a:gd name="T8" fmla="*/ 28 w 57"/>
                <a:gd name="T9" fmla="*/ 85 h 85"/>
                <a:gd name="T10" fmla="*/ 57 w 57"/>
                <a:gd name="T11" fmla="*/ 47 h 85"/>
                <a:gd name="T12" fmla="*/ 38 w 57"/>
                <a:gd name="T13" fmla="*/ 47 h 85"/>
                <a:gd name="T14" fmla="*/ 3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38" y="0"/>
                  </a:moveTo>
                  <a:lnTo>
                    <a:pt x="19" y="0"/>
                  </a:lnTo>
                  <a:lnTo>
                    <a:pt x="19" y="47"/>
                  </a:lnTo>
                  <a:lnTo>
                    <a:pt x="0" y="47"/>
                  </a:lnTo>
                  <a:lnTo>
                    <a:pt x="28" y="85"/>
                  </a:lnTo>
                  <a:lnTo>
                    <a:pt x="57" y="47"/>
                  </a:lnTo>
                  <a:lnTo>
                    <a:pt x="38" y="47"/>
                  </a:lnTo>
                  <a:lnTo>
                    <a:pt x="3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8" name="Freeform 176">
              <a:extLst>
                <a:ext uri="{FF2B5EF4-FFF2-40B4-BE49-F238E27FC236}">
                  <a16:creationId xmlns="" xmlns:a16="http://schemas.microsoft.com/office/drawing/2014/main" id="{A1156FBF-5B6A-47D6-B096-9AA771FBFB1A}"/>
                </a:ext>
              </a:extLst>
            </p:cNvPr>
            <p:cNvSpPr>
              <a:spLocks/>
            </p:cNvSpPr>
            <p:nvPr/>
          </p:nvSpPr>
          <p:spPr bwMode="auto">
            <a:xfrm>
              <a:off x="8863013"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16 w 64"/>
                <a:gd name="T19" fmla="*/ 44 h 48"/>
                <a:gd name="T20" fmla="*/ 4 w 64"/>
                <a:gd name="T21" fmla="*/ 32 h 48"/>
                <a:gd name="T22" fmla="*/ 10 w 64"/>
                <a:gd name="T23" fmla="*/ 22 h 48"/>
                <a:gd name="T24" fmla="*/ 12 w 64"/>
                <a:gd name="T25" fmla="*/ 21 h 48"/>
                <a:gd name="T26" fmla="*/ 12 w 64"/>
                <a:gd name="T27" fmla="*/ 18 h 48"/>
                <a:gd name="T28" fmla="*/ 12 w 64"/>
                <a:gd name="T29" fmla="*/ 18 h 48"/>
                <a:gd name="T30" fmla="*/ 18 w 64"/>
                <a:gd name="T31" fmla="*/ 12 h 48"/>
                <a:gd name="T32" fmla="*/ 21 w 64"/>
                <a:gd name="T33" fmla="*/ 13 h 48"/>
                <a:gd name="T34" fmla="*/ 24 w 64"/>
                <a:gd name="T35" fmla="*/ 14 h 48"/>
                <a:gd name="T36" fmla="*/ 26 w 64"/>
                <a:gd name="T37" fmla="*/ 11 h 48"/>
                <a:gd name="T38" fmla="*/ 38 w 64"/>
                <a:gd name="T39" fmla="*/ 4 h 48"/>
                <a:gd name="T40" fmla="*/ 52 w 64"/>
                <a:gd name="T41" fmla="*/ 18 h 48"/>
                <a:gd name="T42" fmla="*/ 52 w 64"/>
                <a:gd name="T43" fmla="*/ 18 h 48"/>
                <a:gd name="T44" fmla="*/ 52 w 64"/>
                <a:gd name="T45" fmla="*/ 21 h 48"/>
                <a:gd name="T46" fmla="*/ 54 w 64"/>
                <a:gd name="T47" fmla="*/ 22 h 48"/>
                <a:gd name="T48" fmla="*/ 60 w 64"/>
                <a:gd name="T49" fmla="*/ 32 h 48"/>
                <a:gd name="T50" fmla="*/ 48 w 64"/>
                <a:gd name="T51" fmla="*/ 44 h 48"/>
                <a:gd name="T52" fmla="*/ 48 w 64"/>
                <a:gd name="T53" fmla="*/ 48 h 48"/>
                <a:gd name="T54" fmla="*/ 64 w 64"/>
                <a:gd name="T55" fmla="*/ 32 h 48"/>
                <a:gd name="T56" fmla="*/ 56 w 64"/>
                <a:gd name="T57"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8" y="48"/>
                    <a:pt x="48" y="48"/>
                    <a:pt x="48" y="48"/>
                  </a:cubicBezTo>
                  <a:cubicBezTo>
                    <a:pt x="57" y="48"/>
                    <a:pt x="64" y="41"/>
                    <a:pt x="64" y="32"/>
                  </a:cubicBezTo>
                  <a:cubicBezTo>
                    <a:pt x="64" y="26"/>
                    <a:pt x="61" y="21"/>
                    <a:pt x="56"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79" name="Freeform 280">
            <a:extLst>
              <a:ext uri="{FF2B5EF4-FFF2-40B4-BE49-F238E27FC236}">
                <a16:creationId xmlns="" xmlns:a16="http://schemas.microsoft.com/office/drawing/2014/main" id="{5DD1BBC2-2665-4D73-B5D6-05D874E16C54}"/>
              </a:ext>
            </a:extLst>
          </p:cNvPr>
          <p:cNvSpPr>
            <a:spLocks noEditPoints="1"/>
          </p:cNvSpPr>
          <p:nvPr/>
        </p:nvSpPr>
        <p:spPr bwMode="auto">
          <a:xfrm>
            <a:off x="3145568" y="4943694"/>
            <a:ext cx="276254" cy="225028"/>
          </a:xfrm>
          <a:custGeom>
            <a:avLst/>
            <a:gdLst>
              <a:gd name="T0" fmla="*/ 56 w 64"/>
              <a:gd name="T1" fmla="*/ 12 h 52"/>
              <a:gd name="T2" fmla="*/ 46 w 64"/>
              <a:gd name="T3" fmla="*/ 12 h 52"/>
              <a:gd name="T4" fmla="*/ 45 w 64"/>
              <a:gd name="T5" fmla="*/ 4 h 52"/>
              <a:gd name="T6" fmla="*/ 40 w 64"/>
              <a:gd name="T7" fmla="*/ 0 h 52"/>
              <a:gd name="T8" fmla="*/ 24 w 64"/>
              <a:gd name="T9" fmla="*/ 0 h 52"/>
              <a:gd name="T10" fmla="*/ 19 w 64"/>
              <a:gd name="T11" fmla="*/ 4 h 52"/>
              <a:gd name="T12" fmla="*/ 18 w 64"/>
              <a:gd name="T13" fmla="*/ 12 h 52"/>
              <a:gd name="T14" fmla="*/ 8 w 64"/>
              <a:gd name="T15" fmla="*/ 12 h 52"/>
              <a:gd name="T16" fmla="*/ 0 w 64"/>
              <a:gd name="T17" fmla="*/ 20 h 52"/>
              <a:gd name="T18" fmla="*/ 0 w 64"/>
              <a:gd name="T19" fmla="*/ 44 h 52"/>
              <a:gd name="T20" fmla="*/ 8 w 64"/>
              <a:gd name="T21" fmla="*/ 52 h 52"/>
              <a:gd name="T22" fmla="*/ 56 w 64"/>
              <a:gd name="T23" fmla="*/ 52 h 52"/>
              <a:gd name="T24" fmla="*/ 64 w 64"/>
              <a:gd name="T25" fmla="*/ 44 h 52"/>
              <a:gd name="T26" fmla="*/ 64 w 64"/>
              <a:gd name="T27" fmla="*/ 20 h 52"/>
              <a:gd name="T28" fmla="*/ 56 w 64"/>
              <a:gd name="T29" fmla="*/ 12 h 52"/>
              <a:gd name="T30" fmla="*/ 23 w 64"/>
              <a:gd name="T31" fmla="*/ 5 h 52"/>
              <a:gd name="T32" fmla="*/ 24 w 64"/>
              <a:gd name="T33" fmla="*/ 4 h 52"/>
              <a:gd name="T34" fmla="*/ 40 w 64"/>
              <a:gd name="T35" fmla="*/ 4 h 52"/>
              <a:gd name="T36" fmla="*/ 41 w 64"/>
              <a:gd name="T37" fmla="*/ 5 h 52"/>
              <a:gd name="T38" fmla="*/ 42 w 64"/>
              <a:gd name="T39" fmla="*/ 12 h 52"/>
              <a:gd name="T40" fmla="*/ 22 w 64"/>
              <a:gd name="T41" fmla="*/ 12 h 52"/>
              <a:gd name="T42" fmla="*/ 23 w 64"/>
              <a:gd name="T43" fmla="*/ 5 h 52"/>
              <a:gd name="T44" fmla="*/ 44 w 64"/>
              <a:gd name="T45" fmla="*/ 36 h 52"/>
              <a:gd name="T46" fmla="*/ 36 w 64"/>
              <a:gd name="T47" fmla="*/ 36 h 52"/>
              <a:gd name="T48" fmla="*/ 36 w 64"/>
              <a:gd name="T49" fmla="*/ 44 h 52"/>
              <a:gd name="T50" fmla="*/ 28 w 64"/>
              <a:gd name="T51" fmla="*/ 44 h 52"/>
              <a:gd name="T52" fmla="*/ 28 w 64"/>
              <a:gd name="T53" fmla="*/ 36 h 52"/>
              <a:gd name="T54" fmla="*/ 20 w 64"/>
              <a:gd name="T55" fmla="*/ 36 h 52"/>
              <a:gd name="T56" fmla="*/ 20 w 64"/>
              <a:gd name="T57" fmla="*/ 28 h 52"/>
              <a:gd name="T58" fmla="*/ 28 w 64"/>
              <a:gd name="T59" fmla="*/ 28 h 52"/>
              <a:gd name="T60" fmla="*/ 28 w 64"/>
              <a:gd name="T61" fmla="*/ 20 h 52"/>
              <a:gd name="T62" fmla="*/ 36 w 64"/>
              <a:gd name="T63" fmla="*/ 20 h 52"/>
              <a:gd name="T64" fmla="*/ 36 w 64"/>
              <a:gd name="T65" fmla="*/ 28 h 52"/>
              <a:gd name="T66" fmla="*/ 44 w 64"/>
              <a:gd name="T67" fmla="*/ 28 h 52"/>
              <a:gd name="T68" fmla="*/ 44 w 64"/>
              <a:gd name="T69"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2">
                <a:moveTo>
                  <a:pt x="56" y="12"/>
                </a:moveTo>
                <a:cubicBezTo>
                  <a:pt x="46" y="12"/>
                  <a:pt x="46" y="12"/>
                  <a:pt x="46" y="12"/>
                </a:cubicBezTo>
                <a:cubicBezTo>
                  <a:pt x="45" y="4"/>
                  <a:pt x="45" y="4"/>
                  <a:pt x="45" y="4"/>
                </a:cubicBezTo>
                <a:cubicBezTo>
                  <a:pt x="44" y="2"/>
                  <a:pt x="42" y="0"/>
                  <a:pt x="40" y="0"/>
                </a:cubicBezTo>
                <a:cubicBezTo>
                  <a:pt x="24" y="0"/>
                  <a:pt x="24" y="0"/>
                  <a:pt x="24" y="0"/>
                </a:cubicBezTo>
                <a:cubicBezTo>
                  <a:pt x="22" y="0"/>
                  <a:pt x="20" y="2"/>
                  <a:pt x="19" y="4"/>
                </a:cubicBezTo>
                <a:cubicBezTo>
                  <a:pt x="18" y="12"/>
                  <a:pt x="18" y="12"/>
                  <a:pt x="18" y="12"/>
                </a:cubicBezTo>
                <a:cubicBezTo>
                  <a:pt x="8" y="12"/>
                  <a:pt x="8" y="12"/>
                  <a:pt x="8" y="12"/>
                </a:cubicBezTo>
                <a:cubicBezTo>
                  <a:pt x="4" y="12"/>
                  <a:pt x="0" y="16"/>
                  <a:pt x="0" y="20"/>
                </a:cubicBezTo>
                <a:cubicBezTo>
                  <a:pt x="0" y="44"/>
                  <a:pt x="0" y="44"/>
                  <a:pt x="0" y="44"/>
                </a:cubicBezTo>
                <a:cubicBezTo>
                  <a:pt x="0" y="48"/>
                  <a:pt x="4" y="52"/>
                  <a:pt x="8" y="52"/>
                </a:cubicBezTo>
                <a:cubicBezTo>
                  <a:pt x="56" y="52"/>
                  <a:pt x="56" y="52"/>
                  <a:pt x="56" y="52"/>
                </a:cubicBezTo>
                <a:cubicBezTo>
                  <a:pt x="60" y="52"/>
                  <a:pt x="64" y="48"/>
                  <a:pt x="64" y="44"/>
                </a:cubicBezTo>
                <a:cubicBezTo>
                  <a:pt x="64" y="20"/>
                  <a:pt x="64" y="20"/>
                  <a:pt x="64" y="20"/>
                </a:cubicBezTo>
                <a:cubicBezTo>
                  <a:pt x="64" y="16"/>
                  <a:pt x="60" y="12"/>
                  <a:pt x="56" y="12"/>
                </a:cubicBezTo>
                <a:close/>
                <a:moveTo>
                  <a:pt x="23" y="5"/>
                </a:moveTo>
                <a:cubicBezTo>
                  <a:pt x="24" y="4"/>
                  <a:pt x="24" y="4"/>
                  <a:pt x="24" y="4"/>
                </a:cubicBezTo>
                <a:cubicBezTo>
                  <a:pt x="40" y="4"/>
                  <a:pt x="40" y="4"/>
                  <a:pt x="40" y="4"/>
                </a:cubicBezTo>
                <a:cubicBezTo>
                  <a:pt x="41" y="5"/>
                  <a:pt x="41" y="5"/>
                  <a:pt x="41" y="5"/>
                </a:cubicBezTo>
                <a:cubicBezTo>
                  <a:pt x="42" y="12"/>
                  <a:pt x="42" y="12"/>
                  <a:pt x="42" y="12"/>
                </a:cubicBezTo>
                <a:cubicBezTo>
                  <a:pt x="22" y="12"/>
                  <a:pt x="22" y="12"/>
                  <a:pt x="22" y="12"/>
                </a:cubicBezTo>
                <a:lnTo>
                  <a:pt x="23" y="5"/>
                </a:lnTo>
                <a:close/>
                <a:moveTo>
                  <a:pt x="44" y="36"/>
                </a:moveTo>
                <a:cubicBezTo>
                  <a:pt x="36" y="36"/>
                  <a:pt x="36" y="36"/>
                  <a:pt x="36" y="36"/>
                </a:cubicBezTo>
                <a:cubicBezTo>
                  <a:pt x="36" y="44"/>
                  <a:pt x="36" y="44"/>
                  <a:pt x="36" y="44"/>
                </a:cubicBezTo>
                <a:cubicBezTo>
                  <a:pt x="28" y="44"/>
                  <a:pt x="28" y="44"/>
                  <a:pt x="28" y="44"/>
                </a:cubicBezTo>
                <a:cubicBezTo>
                  <a:pt x="28" y="36"/>
                  <a:pt x="28" y="36"/>
                  <a:pt x="28" y="36"/>
                </a:cubicBezTo>
                <a:cubicBezTo>
                  <a:pt x="20" y="36"/>
                  <a:pt x="20" y="36"/>
                  <a:pt x="20" y="36"/>
                </a:cubicBezTo>
                <a:cubicBezTo>
                  <a:pt x="20" y="28"/>
                  <a:pt x="20" y="28"/>
                  <a:pt x="20" y="28"/>
                </a:cubicBezTo>
                <a:cubicBezTo>
                  <a:pt x="28" y="28"/>
                  <a:pt x="28" y="28"/>
                  <a:pt x="28" y="28"/>
                </a:cubicBezTo>
                <a:cubicBezTo>
                  <a:pt x="28" y="20"/>
                  <a:pt x="28" y="20"/>
                  <a:pt x="28" y="20"/>
                </a:cubicBezTo>
                <a:cubicBezTo>
                  <a:pt x="36" y="20"/>
                  <a:pt x="36" y="20"/>
                  <a:pt x="36" y="20"/>
                </a:cubicBezTo>
                <a:cubicBezTo>
                  <a:pt x="36" y="28"/>
                  <a:pt x="36" y="28"/>
                  <a:pt x="36" y="28"/>
                </a:cubicBezTo>
                <a:cubicBezTo>
                  <a:pt x="44" y="28"/>
                  <a:pt x="44" y="28"/>
                  <a:pt x="44" y="28"/>
                </a:cubicBezTo>
                <a:lnTo>
                  <a:pt x="44" y="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80" name="Freeform 249">
            <a:extLst>
              <a:ext uri="{FF2B5EF4-FFF2-40B4-BE49-F238E27FC236}">
                <a16:creationId xmlns="" xmlns:a16="http://schemas.microsoft.com/office/drawing/2014/main" id="{B1FC9346-AAEC-423D-AD05-D9038CB2BFF3}"/>
              </a:ext>
            </a:extLst>
          </p:cNvPr>
          <p:cNvSpPr>
            <a:spLocks noEditPoints="1"/>
          </p:cNvSpPr>
          <p:nvPr/>
        </p:nvSpPr>
        <p:spPr bwMode="auto">
          <a:xfrm>
            <a:off x="5618357" y="4920120"/>
            <a:ext cx="320348" cy="272176"/>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81" name="Group 280">
            <a:extLst>
              <a:ext uri="{FF2B5EF4-FFF2-40B4-BE49-F238E27FC236}">
                <a16:creationId xmlns="" xmlns:a16="http://schemas.microsoft.com/office/drawing/2014/main" id="{14CB6971-3A6B-4A6B-9A2D-32F431F00044}"/>
              </a:ext>
            </a:extLst>
          </p:cNvPr>
          <p:cNvGrpSpPr/>
          <p:nvPr/>
        </p:nvGrpSpPr>
        <p:grpSpPr>
          <a:xfrm>
            <a:off x="3982493" y="4900004"/>
            <a:ext cx="302265" cy="312408"/>
            <a:chOff x="4054476" y="1160463"/>
            <a:chExt cx="236537" cy="244475"/>
          </a:xfrm>
          <a:solidFill>
            <a:schemeClr val="tx1"/>
          </a:solidFill>
        </p:grpSpPr>
        <p:sp>
          <p:nvSpPr>
            <p:cNvPr id="282" name="Freeform 58">
              <a:extLst>
                <a:ext uri="{FF2B5EF4-FFF2-40B4-BE49-F238E27FC236}">
                  <a16:creationId xmlns="" xmlns:a16="http://schemas.microsoft.com/office/drawing/2014/main" id="{682A5829-0088-4DB7-89D1-D45B44FE0DD9}"/>
                </a:ext>
              </a:extLst>
            </p:cNvPr>
            <p:cNvSpPr>
              <a:spLocks/>
            </p:cNvSpPr>
            <p:nvPr/>
          </p:nvSpPr>
          <p:spPr bwMode="auto">
            <a:xfrm>
              <a:off x="4144963" y="1160463"/>
              <a:ext cx="146050" cy="146050"/>
            </a:xfrm>
            <a:custGeom>
              <a:avLst/>
              <a:gdLst>
                <a:gd name="T0" fmla="*/ 37 w 39"/>
                <a:gd name="T1" fmla="*/ 2 h 39"/>
                <a:gd name="T2" fmla="*/ 31 w 39"/>
                <a:gd name="T3" fmla="*/ 3 h 39"/>
                <a:gd name="T4" fmla="*/ 12 w 39"/>
                <a:gd name="T5" fmla="*/ 22 h 39"/>
                <a:gd name="T6" fmla="*/ 0 w 39"/>
                <a:gd name="T7" fmla="*/ 29 h 39"/>
                <a:gd name="T8" fmla="*/ 10 w 39"/>
                <a:gd name="T9" fmla="*/ 39 h 39"/>
                <a:gd name="T10" fmla="*/ 17 w 39"/>
                <a:gd name="T11" fmla="*/ 27 h 39"/>
                <a:gd name="T12" fmla="*/ 36 w 39"/>
                <a:gd name="T13" fmla="*/ 8 h 39"/>
                <a:gd name="T14" fmla="*/ 37 w 39"/>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9">
                  <a:moveTo>
                    <a:pt x="37" y="2"/>
                  </a:moveTo>
                  <a:cubicBezTo>
                    <a:pt x="34" y="0"/>
                    <a:pt x="31" y="3"/>
                    <a:pt x="31" y="3"/>
                  </a:cubicBezTo>
                  <a:cubicBezTo>
                    <a:pt x="31" y="3"/>
                    <a:pt x="15" y="19"/>
                    <a:pt x="12" y="22"/>
                  </a:cubicBezTo>
                  <a:cubicBezTo>
                    <a:pt x="9" y="25"/>
                    <a:pt x="0" y="29"/>
                    <a:pt x="0" y="29"/>
                  </a:cubicBezTo>
                  <a:cubicBezTo>
                    <a:pt x="10" y="39"/>
                    <a:pt x="10" y="39"/>
                    <a:pt x="10" y="39"/>
                  </a:cubicBezTo>
                  <a:cubicBezTo>
                    <a:pt x="10" y="39"/>
                    <a:pt x="14" y="30"/>
                    <a:pt x="17" y="27"/>
                  </a:cubicBezTo>
                  <a:cubicBezTo>
                    <a:pt x="20" y="24"/>
                    <a:pt x="36" y="8"/>
                    <a:pt x="36" y="8"/>
                  </a:cubicBezTo>
                  <a:cubicBezTo>
                    <a:pt x="36" y="8"/>
                    <a:pt x="39" y="5"/>
                    <a:pt x="37"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3" name="Freeform 59">
              <a:extLst>
                <a:ext uri="{FF2B5EF4-FFF2-40B4-BE49-F238E27FC236}">
                  <a16:creationId xmlns="" xmlns:a16="http://schemas.microsoft.com/office/drawing/2014/main" id="{F711324E-0CBA-491A-966E-418E9E8FF9E9}"/>
                </a:ext>
              </a:extLst>
            </p:cNvPr>
            <p:cNvSpPr>
              <a:spLocks noEditPoints="1"/>
            </p:cNvSpPr>
            <p:nvPr/>
          </p:nvSpPr>
          <p:spPr bwMode="auto">
            <a:xfrm>
              <a:off x="4054476" y="1281113"/>
              <a:ext cx="115888" cy="123825"/>
            </a:xfrm>
            <a:custGeom>
              <a:avLst/>
              <a:gdLst>
                <a:gd name="T0" fmla="*/ 12 w 31"/>
                <a:gd name="T1" fmla="*/ 7 h 33"/>
                <a:gd name="T2" fmla="*/ 0 w 31"/>
                <a:gd name="T3" fmla="*/ 27 h 33"/>
                <a:gd name="T4" fmla="*/ 31 w 31"/>
                <a:gd name="T5" fmla="*/ 10 h 33"/>
                <a:gd name="T6" fmla="*/ 21 w 31"/>
                <a:gd name="T7" fmla="*/ 0 h 33"/>
                <a:gd name="T8" fmla="*/ 12 w 31"/>
                <a:gd name="T9" fmla="*/ 7 h 33"/>
                <a:gd name="T10" fmla="*/ 9 w 31"/>
                <a:gd name="T11" fmla="*/ 24 h 33"/>
                <a:gd name="T12" fmla="*/ 20 w 31"/>
                <a:gd name="T13" fmla="*/ 4 h 33"/>
                <a:gd name="T14" fmla="*/ 9 w 31"/>
                <a:gd name="T15" fmla="*/ 24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3">
                  <a:moveTo>
                    <a:pt x="12" y="7"/>
                  </a:moveTo>
                  <a:cubicBezTo>
                    <a:pt x="7" y="19"/>
                    <a:pt x="8" y="25"/>
                    <a:pt x="0" y="27"/>
                  </a:cubicBezTo>
                  <a:cubicBezTo>
                    <a:pt x="31" y="33"/>
                    <a:pt x="31" y="10"/>
                    <a:pt x="31" y="10"/>
                  </a:cubicBezTo>
                  <a:cubicBezTo>
                    <a:pt x="21" y="0"/>
                    <a:pt x="21" y="0"/>
                    <a:pt x="21" y="0"/>
                  </a:cubicBezTo>
                  <a:cubicBezTo>
                    <a:pt x="21" y="0"/>
                    <a:pt x="14" y="2"/>
                    <a:pt x="12" y="7"/>
                  </a:cubicBezTo>
                  <a:close/>
                  <a:moveTo>
                    <a:pt x="9" y="24"/>
                  </a:moveTo>
                  <a:cubicBezTo>
                    <a:pt x="11" y="21"/>
                    <a:pt x="15" y="8"/>
                    <a:pt x="20" y="4"/>
                  </a:cubicBezTo>
                  <a:cubicBezTo>
                    <a:pt x="23" y="7"/>
                    <a:pt x="20" y="17"/>
                    <a:pt x="9" y="2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84" name="Freeform 119">
            <a:extLst>
              <a:ext uri="{FF2B5EF4-FFF2-40B4-BE49-F238E27FC236}">
                <a16:creationId xmlns="" xmlns:a16="http://schemas.microsoft.com/office/drawing/2014/main" id="{90DEB1BB-1900-42AE-BB77-2B81126C5083}"/>
              </a:ext>
            </a:extLst>
          </p:cNvPr>
          <p:cNvSpPr>
            <a:spLocks noEditPoints="1"/>
          </p:cNvSpPr>
          <p:nvPr/>
        </p:nvSpPr>
        <p:spPr bwMode="auto">
          <a:xfrm>
            <a:off x="4829316" y="4913252"/>
            <a:ext cx="285911" cy="285911"/>
          </a:xfrm>
          <a:custGeom>
            <a:avLst/>
            <a:gdLst>
              <a:gd name="T0" fmla="*/ 0 w 152"/>
              <a:gd name="T1" fmla="*/ 0 h 152"/>
              <a:gd name="T2" fmla="*/ 0 w 152"/>
              <a:gd name="T3" fmla="*/ 114 h 152"/>
              <a:gd name="T4" fmla="*/ 38 w 152"/>
              <a:gd name="T5" fmla="*/ 114 h 152"/>
              <a:gd name="T6" fmla="*/ 38 w 152"/>
              <a:gd name="T7" fmla="*/ 152 h 152"/>
              <a:gd name="T8" fmla="*/ 90 w 152"/>
              <a:gd name="T9" fmla="*/ 114 h 152"/>
              <a:gd name="T10" fmla="*/ 152 w 152"/>
              <a:gd name="T11" fmla="*/ 114 h 152"/>
              <a:gd name="T12" fmla="*/ 152 w 152"/>
              <a:gd name="T13" fmla="*/ 0 h 152"/>
              <a:gd name="T14" fmla="*/ 0 w 152"/>
              <a:gd name="T15" fmla="*/ 0 h 152"/>
              <a:gd name="T16" fmla="*/ 133 w 152"/>
              <a:gd name="T17" fmla="*/ 95 h 152"/>
              <a:gd name="T18" fmla="*/ 95 w 152"/>
              <a:gd name="T19" fmla="*/ 95 h 152"/>
              <a:gd name="T20" fmla="*/ 57 w 152"/>
              <a:gd name="T21" fmla="*/ 124 h 152"/>
              <a:gd name="T22" fmla="*/ 57 w 152"/>
              <a:gd name="T23" fmla="*/ 95 h 152"/>
              <a:gd name="T24" fmla="*/ 19 w 152"/>
              <a:gd name="T25" fmla="*/ 95 h 152"/>
              <a:gd name="T26" fmla="*/ 19 w 152"/>
              <a:gd name="T27" fmla="*/ 19 h 152"/>
              <a:gd name="T28" fmla="*/ 133 w 152"/>
              <a:gd name="T29" fmla="*/ 19 h 152"/>
              <a:gd name="T30" fmla="*/ 133 w 152"/>
              <a:gd name="T31" fmla="*/ 9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0" y="0"/>
                </a:moveTo>
                <a:lnTo>
                  <a:pt x="0" y="114"/>
                </a:lnTo>
                <a:lnTo>
                  <a:pt x="38" y="114"/>
                </a:lnTo>
                <a:lnTo>
                  <a:pt x="38" y="152"/>
                </a:lnTo>
                <a:lnTo>
                  <a:pt x="90" y="114"/>
                </a:lnTo>
                <a:lnTo>
                  <a:pt x="152" y="114"/>
                </a:lnTo>
                <a:lnTo>
                  <a:pt x="152" y="0"/>
                </a:lnTo>
                <a:lnTo>
                  <a:pt x="0" y="0"/>
                </a:lnTo>
                <a:close/>
                <a:moveTo>
                  <a:pt x="133" y="95"/>
                </a:moveTo>
                <a:lnTo>
                  <a:pt x="95" y="95"/>
                </a:lnTo>
                <a:lnTo>
                  <a:pt x="57" y="124"/>
                </a:lnTo>
                <a:lnTo>
                  <a:pt x="57" y="95"/>
                </a:lnTo>
                <a:lnTo>
                  <a:pt x="19" y="95"/>
                </a:lnTo>
                <a:lnTo>
                  <a:pt x="19" y="19"/>
                </a:lnTo>
                <a:lnTo>
                  <a:pt x="133" y="19"/>
                </a:lnTo>
                <a:lnTo>
                  <a:pt x="133" y="9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85" name="Freeform 48">
            <a:extLst>
              <a:ext uri="{FF2B5EF4-FFF2-40B4-BE49-F238E27FC236}">
                <a16:creationId xmlns="" xmlns:a16="http://schemas.microsoft.com/office/drawing/2014/main" id="{84B291E0-03AA-4A05-B6BC-BEA707A6F042}"/>
              </a:ext>
            </a:extLst>
          </p:cNvPr>
          <p:cNvSpPr>
            <a:spLocks noEditPoints="1"/>
          </p:cNvSpPr>
          <p:nvPr/>
        </p:nvSpPr>
        <p:spPr bwMode="auto">
          <a:xfrm>
            <a:off x="6422966" y="4897665"/>
            <a:ext cx="320224" cy="317085"/>
          </a:xfrm>
          <a:custGeom>
            <a:avLst/>
            <a:gdLst>
              <a:gd name="T0" fmla="*/ 126 w 129"/>
              <a:gd name="T1" fmla="*/ 2 h 128"/>
              <a:gd name="T2" fmla="*/ 121 w 129"/>
              <a:gd name="T3" fmla="*/ 0 h 128"/>
              <a:gd name="T4" fmla="*/ 120 w 129"/>
              <a:gd name="T5" fmla="*/ 0 h 128"/>
              <a:gd name="T6" fmla="*/ 52 w 129"/>
              <a:gd name="T7" fmla="*/ 12 h 128"/>
              <a:gd name="T8" fmla="*/ 45 w 129"/>
              <a:gd name="T9" fmla="*/ 20 h 128"/>
              <a:gd name="T10" fmla="*/ 45 w 129"/>
              <a:gd name="T11" fmla="*/ 28 h 128"/>
              <a:gd name="T12" fmla="*/ 45 w 129"/>
              <a:gd name="T13" fmla="*/ 32 h 128"/>
              <a:gd name="T14" fmla="*/ 45 w 129"/>
              <a:gd name="T15" fmla="*/ 89 h 128"/>
              <a:gd name="T16" fmla="*/ 30 w 129"/>
              <a:gd name="T17" fmla="*/ 84 h 128"/>
              <a:gd name="T18" fmla="*/ 20 w 129"/>
              <a:gd name="T19" fmla="*/ 86 h 128"/>
              <a:gd name="T20" fmla="*/ 3 w 129"/>
              <a:gd name="T21" fmla="*/ 100 h 128"/>
              <a:gd name="T22" fmla="*/ 2 w 129"/>
              <a:gd name="T23" fmla="*/ 115 h 128"/>
              <a:gd name="T24" fmla="*/ 24 w 129"/>
              <a:gd name="T25" fmla="*/ 128 h 128"/>
              <a:gd name="T26" fmla="*/ 34 w 129"/>
              <a:gd name="T27" fmla="*/ 126 h 128"/>
              <a:gd name="T28" fmla="*/ 51 w 129"/>
              <a:gd name="T29" fmla="*/ 112 h 128"/>
              <a:gd name="T30" fmla="*/ 53 w 129"/>
              <a:gd name="T31" fmla="*/ 104 h 128"/>
              <a:gd name="T32" fmla="*/ 53 w 129"/>
              <a:gd name="T33" fmla="*/ 104 h 128"/>
              <a:gd name="T34" fmla="*/ 53 w 129"/>
              <a:gd name="T35" fmla="*/ 40 h 128"/>
              <a:gd name="T36" fmla="*/ 54 w 129"/>
              <a:gd name="T37" fmla="*/ 40 h 128"/>
              <a:gd name="T38" fmla="*/ 121 w 129"/>
              <a:gd name="T39" fmla="*/ 28 h 128"/>
              <a:gd name="T40" fmla="*/ 121 w 129"/>
              <a:gd name="T41" fmla="*/ 77 h 128"/>
              <a:gd name="T42" fmla="*/ 106 w 129"/>
              <a:gd name="T43" fmla="*/ 72 h 128"/>
              <a:gd name="T44" fmla="*/ 96 w 129"/>
              <a:gd name="T45" fmla="*/ 74 h 128"/>
              <a:gd name="T46" fmla="*/ 79 w 129"/>
              <a:gd name="T47" fmla="*/ 88 h 128"/>
              <a:gd name="T48" fmla="*/ 78 w 129"/>
              <a:gd name="T49" fmla="*/ 103 h 128"/>
              <a:gd name="T50" fmla="*/ 100 w 129"/>
              <a:gd name="T51" fmla="*/ 116 h 128"/>
              <a:gd name="T52" fmla="*/ 110 w 129"/>
              <a:gd name="T53" fmla="*/ 114 h 128"/>
              <a:gd name="T54" fmla="*/ 127 w 129"/>
              <a:gd name="T55" fmla="*/ 100 h 128"/>
              <a:gd name="T56" fmla="*/ 129 w 129"/>
              <a:gd name="T57" fmla="*/ 92 h 128"/>
              <a:gd name="T58" fmla="*/ 129 w 129"/>
              <a:gd name="T59" fmla="*/ 92 h 128"/>
              <a:gd name="T60" fmla="*/ 129 w 129"/>
              <a:gd name="T61" fmla="*/ 20 h 128"/>
              <a:gd name="T62" fmla="*/ 129 w 129"/>
              <a:gd name="T63" fmla="*/ 16 h 128"/>
              <a:gd name="T64" fmla="*/ 129 w 129"/>
              <a:gd name="T65" fmla="*/ 8 h 128"/>
              <a:gd name="T66" fmla="*/ 126 w 129"/>
              <a:gd name="T67" fmla="*/ 2 h 128"/>
              <a:gd name="T68" fmla="*/ 32 w 129"/>
              <a:gd name="T69" fmla="*/ 119 h 128"/>
              <a:gd name="T70" fmla="*/ 10 w 129"/>
              <a:gd name="T71" fmla="*/ 112 h 128"/>
              <a:gd name="T72" fmla="*/ 22 w 129"/>
              <a:gd name="T73" fmla="*/ 93 h 128"/>
              <a:gd name="T74" fmla="*/ 44 w 129"/>
              <a:gd name="T75" fmla="*/ 100 h 128"/>
              <a:gd name="T76" fmla="*/ 32 w 129"/>
              <a:gd name="T77" fmla="*/ 119 h 128"/>
              <a:gd name="T78" fmla="*/ 108 w 129"/>
              <a:gd name="T79" fmla="*/ 107 h 128"/>
              <a:gd name="T80" fmla="*/ 85 w 129"/>
              <a:gd name="T81" fmla="*/ 100 h 128"/>
              <a:gd name="T82" fmla="*/ 98 w 129"/>
              <a:gd name="T83" fmla="*/ 81 h 128"/>
              <a:gd name="T84" fmla="*/ 120 w 129"/>
              <a:gd name="T85" fmla="*/ 88 h 128"/>
              <a:gd name="T86" fmla="*/ 108 w 129"/>
              <a:gd name="T87" fmla="*/ 107 h 128"/>
              <a:gd name="T88" fmla="*/ 121 w 129"/>
              <a:gd name="T89" fmla="*/ 20 h 128"/>
              <a:gd name="T90" fmla="*/ 53 w 129"/>
              <a:gd name="T91" fmla="*/ 32 h 128"/>
              <a:gd name="T92" fmla="*/ 53 w 129"/>
              <a:gd name="T93" fmla="*/ 28 h 128"/>
              <a:gd name="T94" fmla="*/ 53 w 129"/>
              <a:gd name="T95" fmla="*/ 20 h 128"/>
              <a:gd name="T96" fmla="*/ 121 w 129"/>
              <a:gd name="T97" fmla="*/ 8 h 128"/>
              <a:gd name="T98" fmla="*/ 121 w 129"/>
              <a:gd name="T99" fmla="*/ 16 h 128"/>
              <a:gd name="T100" fmla="*/ 121 w 129"/>
              <a:gd name="T101"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 h="128">
                <a:moveTo>
                  <a:pt x="126" y="2"/>
                </a:moveTo>
                <a:cubicBezTo>
                  <a:pt x="125" y="1"/>
                  <a:pt x="123" y="0"/>
                  <a:pt x="121" y="0"/>
                </a:cubicBezTo>
                <a:cubicBezTo>
                  <a:pt x="121" y="0"/>
                  <a:pt x="120" y="0"/>
                  <a:pt x="120" y="0"/>
                </a:cubicBezTo>
                <a:cubicBezTo>
                  <a:pt x="52" y="12"/>
                  <a:pt x="52" y="12"/>
                  <a:pt x="52" y="12"/>
                </a:cubicBezTo>
                <a:cubicBezTo>
                  <a:pt x="48" y="13"/>
                  <a:pt x="45" y="16"/>
                  <a:pt x="45" y="20"/>
                </a:cubicBezTo>
                <a:cubicBezTo>
                  <a:pt x="45" y="28"/>
                  <a:pt x="45" y="28"/>
                  <a:pt x="45" y="28"/>
                </a:cubicBezTo>
                <a:cubicBezTo>
                  <a:pt x="45" y="32"/>
                  <a:pt x="45" y="32"/>
                  <a:pt x="45" y="32"/>
                </a:cubicBezTo>
                <a:cubicBezTo>
                  <a:pt x="45" y="89"/>
                  <a:pt x="45" y="89"/>
                  <a:pt x="45" y="89"/>
                </a:cubicBezTo>
                <a:cubicBezTo>
                  <a:pt x="41" y="86"/>
                  <a:pt x="36" y="84"/>
                  <a:pt x="30" y="84"/>
                </a:cubicBezTo>
                <a:cubicBezTo>
                  <a:pt x="26" y="84"/>
                  <a:pt x="23" y="85"/>
                  <a:pt x="20" y="86"/>
                </a:cubicBezTo>
                <a:cubicBezTo>
                  <a:pt x="12" y="88"/>
                  <a:pt x="6" y="93"/>
                  <a:pt x="3" y="100"/>
                </a:cubicBezTo>
                <a:cubicBezTo>
                  <a:pt x="1" y="104"/>
                  <a:pt x="0" y="110"/>
                  <a:pt x="2" y="115"/>
                </a:cubicBezTo>
                <a:cubicBezTo>
                  <a:pt x="5" y="123"/>
                  <a:pt x="14" y="128"/>
                  <a:pt x="24" y="128"/>
                </a:cubicBezTo>
                <a:cubicBezTo>
                  <a:pt x="28" y="128"/>
                  <a:pt x="31" y="127"/>
                  <a:pt x="34" y="126"/>
                </a:cubicBezTo>
                <a:cubicBezTo>
                  <a:pt x="42" y="124"/>
                  <a:pt x="48" y="119"/>
                  <a:pt x="51" y="112"/>
                </a:cubicBezTo>
                <a:cubicBezTo>
                  <a:pt x="52" y="110"/>
                  <a:pt x="53" y="107"/>
                  <a:pt x="53" y="104"/>
                </a:cubicBezTo>
                <a:cubicBezTo>
                  <a:pt x="53" y="104"/>
                  <a:pt x="53" y="104"/>
                  <a:pt x="53" y="104"/>
                </a:cubicBezTo>
                <a:cubicBezTo>
                  <a:pt x="53" y="40"/>
                  <a:pt x="53" y="40"/>
                  <a:pt x="53" y="40"/>
                </a:cubicBezTo>
                <a:cubicBezTo>
                  <a:pt x="53" y="40"/>
                  <a:pt x="54" y="40"/>
                  <a:pt x="54" y="40"/>
                </a:cubicBezTo>
                <a:cubicBezTo>
                  <a:pt x="121" y="28"/>
                  <a:pt x="121" y="28"/>
                  <a:pt x="121" y="28"/>
                </a:cubicBezTo>
                <a:cubicBezTo>
                  <a:pt x="121" y="77"/>
                  <a:pt x="121" y="77"/>
                  <a:pt x="121" y="77"/>
                </a:cubicBezTo>
                <a:cubicBezTo>
                  <a:pt x="117" y="74"/>
                  <a:pt x="112" y="72"/>
                  <a:pt x="106" y="72"/>
                </a:cubicBezTo>
                <a:cubicBezTo>
                  <a:pt x="102" y="72"/>
                  <a:pt x="99" y="73"/>
                  <a:pt x="96" y="74"/>
                </a:cubicBezTo>
                <a:cubicBezTo>
                  <a:pt x="88" y="76"/>
                  <a:pt x="82" y="81"/>
                  <a:pt x="79" y="88"/>
                </a:cubicBezTo>
                <a:cubicBezTo>
                  <a:pt x="77" y="92"/>
                  <a:pt x="76" y="98"/>
                  <a:pt x="78" y="103"/>
                </a:cubicBezTo>
                <a:cubicBezTo>
                  <a:pt x="81" y="111"/>
                  <a:pt x="90" y="116"/>
                  <a:pt x="100" y="116"/>
                </a:cubicBezTo>
                <a:cubicBezTo>
                  <a:pt x="104" y="116"/>
                  <a:pt x="107" y="115"/>
                  <a:pt x="110" y="114"/>
                </a:cubicBezTo>
                <a:cubicBezTo>
                  <a:pt x="118" y="112"/>
                  <a:pt x="124" y="107"/>
                  <a:pt x="127" y="100"/>
                </a:cubicBezTo>
                <a:cubicBezTo>
                  <a:pt x="128" y="98"/>
                  <a:pt x="129" y="95"/>
                  <a:pt x="129" y="92"/>
                </a:cubicBezTo>
                <a:cubicBezTo>
                  <a:pt x="129" y="92"/>
                  <a:pt x="129" y="92"/>
                  <a:pt x="129" y="92"/>
                </a:cubicBezTo>
                <a:cubicBezTo>
                  <a:pt x="129" y="20"/>
                  <a:pt x="129" y="20"/>
                  <a:pt x="129" y="20"/>
                </a:cubicBezTo>
                <a:cubicBezTo>
                  <a:pt x="129" y="16"/>
                  <a:pt x="129" y="16"/>
                  <a:pt x="129" y="16"/>
                </a:cubicBezTo>
                <a:cubicBezTo>
                  <a:pt x="129" y="8"/>
                  <a:pt x="129" y="8"/>
                  <a:pt x="129" y="8"/>
                </a:cubicBezTo>
                <a:cubicBezTo>
                  <a:pt x="129" y="6"/>
                  <a:pt x="128" y="3"/>
                  <a:pt x="126" y="2"/>
                </a:cubicBezTo>
                <a:close/>
                <a:moveTo>
                  <a:pt x="32" y="119"/>
                </a:moveTo>
                <a:cubicBezTo>
                  <a:pt x="22" y="122"/>
                  <a:pt x="12" y="119"/>
                  <a:pt x="10" y="112"/>
                </a:cubicBezTo>
                <a:cubicBezTo>
                  <a:pt x="7" y="105"/>
                  <a:pt x="13" y="96"/>
                  <a:pt x="22" y="93"/>
                </a:cubicBezTo>
                <a:cubicBezTo>
                  <a:pt x="32" y="90"/>
                  <a:pt x="42" y="93"/>
                  <a:pt x="44" y="100"/>
                </a:cubicBezTo>
                <a:cubicBezTo>
                  <a:pt x="47" y="107"/>
                  <a:pt x="41" y="116"/>
                  <a:pt x="32" y="119"/>
                </a:cubicBezTo>
                <a:close/>
                <a:moveTo>
                  <a:pt x="108" y="107"/>
                </a:moveTo>
                <a:cubicBezTo>
                  <a:pt x="98" y="110"/>
                  <a:pt x="88" y="107"/>
                  <a:pt x="85" y="100"/>
                </a:cubicBezTo>
                <a:cubicBezTo>
                  <a:pt x="83" y="93"/>
                  <a:pt x="88" y="84"/>
                  <a:pt x="98" y="81"/>
                </a:cubicBezTo>
                <a:cubicBezTo>
                  <a:pt x="108" y="78"/>
                  <a:pt x="118" y="81"/>
                  <a:pt x="120" y="88"/>
                </a:cubicBezTo>
                <a:cubicBezTo>
                  <a:pt x="123" y="95"/>
                  <a:pt x="117" y="104"/>
                  <a:pt x="108" y="107"/>
                </a:cubicBezTo>
                <a:close/>
                <a:moveTo>
                  <a:pt x="121" y="20"/>
                </a:moveTo>
                <a:cubicBezTo>
                  <a:pt x="53" y="32"/>
                  <a:pt x="53" y="32"/>
                  <a:pt x="53" y="32"/>
                </a:cubicBezTo>
                <a:cubicBezTo>
                  <a:pt x="53" y="28"/>
                  <a:pt x="53" y="28"/>
                  <a:pt x="53" y="28"/>
                </a:cubicBezTo>
                <a:cubicBezTo>
                  <a:pt x="53" y="20"/>
                  <a:pt x="53" y="20"/>
                  <a:pt x="53" y="20"/>
                </a:cubicBezTo>
                <a:cubicBezTo>
                  <a:pt x="121" y="8"/>
                  <a:pt x="121" y="8"/>
                  <a:pt x="121" y="8"/>
                </a:cubicBezTo>
                <a:cubicBezTo>
                  <a:pt x="121" y="16"/>
                  <a:pt x="121" y="16"/>
                  <a:pt x="121" y="16"/>
                </a:cubicBezTo>
                <a:lnTo>
                  <a:pt x="121" y="2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86" name="Group 285">
            <a:extLst>
              <a:ext uri="{FF2B5EF4-FFF2-40B4-BE49-F238E27FC236}">
                <a16:creationId xmlns="" xmlns:a16="http://schemas.microsoft.com/office/drawing/2014/main" id="{3FCA474F-5350-4A25-A326-E7E16A360B5C}"/>
              </a:ext>
            </a:extLst>
          </p:cNvPr>
          <p:cNvGrpSpPr/>
          <p:nvPr/>
        </p:nvGrpSpPr>
        <p:grpSpPr>
          <a:xfrm>
            <a:off x="7286372" y="4938784"/>
            <a:ext cx="289039" cy="234848"/>
            <a:chOff x="1588" y="1588"/>
            <a:chExt cx="8399462" cy="6824662"/>
          </a:xfrm>
          <a:solidFill>
            <a:schemeClr val="tx1"/>
          </a:solidFill>
        </p:grpSpPr>
        <p:sp>
          <p:nvSpPr>
            <p:cNvPr id="287" name="Freeform 15">
              <a:extLst>
                <a:ext uri="{FF2B5EF4-FFF2-40B4-BE49-F238E27FC236}">
                  <a16:creationId xmlns="" xmlns:a16="http://schemas.microsoft.com/office/drawing/2014/main" id="{C3B4CDF0-57EF-4D70-B888-BEC07692BC22}"/>
                </a:ext>
              </a:extLst>
            </p:cNvPr>
            <p:cNvSpPr>
              <a:spLocks noEditPoints="1"/>
            </p:cNvSpPr>
            <p:nvPr/>
          </p:nvSpPr>
          <p:spPr bwMode="auto">
            <a:xfrm>
              <a:off x="1830388" y="2100263"/>
              <a:ext cx="3157537" cy="3151187"/>
            </a:xfrm>
            <a:custGeom>
              <a:avLst/>
              <a:gdLst>
                <a:gd name="T0" fmla="*/ 421 w 841"/>
                <a:gd name="T1" fmla="*/ 70 h 839"/>
                <a:gd name="T2" fmla="*/ 771 w 841"/>
                <a:gd name="T3" fmla="*/ 420 h 839"/>
                <a:gd name="T4" fmla="*/ 421 w 841"/>
                <a:gd name="T5" fmla="*/ 769 h 839"/>
                <a:gd name="T6" fmla="*/ 70 w 841"/>
                <a:gd name="T7" fmla="*/ 420 h 839"/>
                <a:gd name="T8" fmla="*/ 421 w 841"/>
                <a:gd name="T9" fmla="*/ 70 h 839"/>
                <a:gd name="T10" fmla="*/ 421 w 841"/>
                <a:gd name="T11" fmla="*/ 0 h 839"/>
                <a:gd name="T12" fmla="*/ 0 w 841"/>
                <a:gd name="T13" fmla="*/ 420 h 839"/>
                <a:gd name="T14" fmla="*/ 421 w 841"/>
                <a:gd name="T15" fmla="*/ 839 h 839"/>
                <a:gd name="T16" fmla="*/ 841 w 841"/>
                <a:gd name="T17" fmla="*/ 420 h 839"/>
                <a:gd name="T18" fmla="*/ 421 w 841"/>
                <a:gd name="T19"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1" h="839">
                  <a:moveTo>
                    <a:pt x="421" y="70"/>
                  </a:moveTo>
                  <a:cubicBezTo>
                    <a:pt x="614" y="70"/>
                    <a:pt x="771" y="227"/>
                    <a:pt x="771" y="420"/>
                  </a:cubicBezTo>
                  <a:cubicBezTo>
                    <a:pt x="771" y="613"/>
                    <a:pt x="614" y="769"/>
                    <a:pt x="421" y="769"/>
                  </a:cubicBezTo>
                  <a:cubicBezTo>
                    <a:pt x="227" y="769"/>
                    <a:pt x="70" y="613"/>
                    <a:pt x="70" y="420"/>
                  </a:cubicBezTo>
                  <a:cubicBezTo>
                    <a:pt x="70" y="227"/>
                    <a:pt x="227" y="70"/>
                    <a:pt x="421" y="70"/>
                  </a:cubicBezTo>
                  <a:moveTo>
                    <a:pt x="421" y="0"/>
                  </a:moveTo>
                  <a:cubicBezTo>
                    <a:pt x="189" y="0"/>
                    <a:pt x="0" y="188"/>
                    <a:pt x="0" y="420"/>
                  </a:cubicBezTo>
                  <a:cubicBezTo>
                    <a:pt x="0" y="651"/>
                    <a:pt x="189" y="839"/>
                    <a:pt x="421" y="839"/>
                  </a:cubicBezTo>
                  <a:cubicBezTo>
                    <a:pt x="652" y="839"/>
                    <a:pt x="841" y="651"/>
                    <a:pt x="841" y="420"/>
                  </a:cubicBezTo>
                  <a:cubicBezTo>
                    <a:pt x="841" y="188"/>
                    <a:pt x="652" y="0"/>
                    <a:pt x="42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8" name="Freeform 16">
              <a:extLst>
                <a:ext uri="{FF2B5EF4-FFF2-40B4-BE49-F238E27FC236}">
                  <a16:creationId xmlns="" xmlns:a16="http://schemas.microsoft.com/office/drawing/2014/main" id="{37CC01F0-27A3-4D2C-9413-6CA4D4769427}"/>
                </a:ext>
              </a:extLst>
            </p:cNvPr>
            <p:cNvSpPr>
              <a:spLocks/>
            </p:cNvSpPr>
            <p:nvPr/>
          </p:nvSpPr>
          <p:spPr bwMode="auto">
            <a:xfrm>
              <a:off x="2487613" y="2757488"/>
              <a:ext cx="1050925" cy="1052512"/>
            </a:xfrm>
            <a:custGeom>
              <a:avLst/>
              <a:gdLst>
                <a:gd name="T0" fmla="*/ 35 w 280"/>
                <a:gd name="T1" fmla="*/ 280 h 280"/>
                <a:gd name="T2" fmla="*/ 0 w 280"/>
                <a:gd name="T3" fmla="*/ 245 h 280"/>
                <a:gd name="T4" fmla="*/ 246 w 280"/>
                <a:gd name="T5" fmla="*/ 0 h 280"/>
                <a:gd name="T6" fmla="*/ 280 w 280"/>
                <a:gd name="T7" fmla="*/ 35 h 280"/>
                <a:gd name="T8" fmla="*/ 246 w 280"/>
                <a:gd name="T9" fmla="*/ 70 h 280"/>
                <a:gd name="T10" fmla="*/ 70 w 280"/>
                <a:gd name="T11" fmla="*/ 245 h 280"/>
                <a:gd name="T12" fmla="*/ 35 w 280"/>
                <a:gd name="T13" fmla="*/ 280 h 280"/>
              </a:gdLst>
              <a:ahLst/>
              <a:cxnLst>
                <a:cxn ang="0">
                  <a:pos x="T0" y="T1"/>
                </a:cxn>
                <a:cxn ang="0">
                  <a:pos x="T2" y="T3"/>
                </a:cxn>
                <a:cxn ang="0">
                  <a:pos x="T4" y="T5"/>
                </a:cxn>
                <a:cxn ang="0">
                  <a:pos x="T6" y="T7"/>
                </a:cxn>
                <a:cxn ang="0">
                  <a:pos x="T8" y="T9"/>
                </a:cxn>
                <a:cxn ang="0">
                  <a:pos x="T10" y="T11"/>
                </a:cxn>
                <a:cxn ang="0">
                  <a:pos x="T12" y="T13"/>
                </a:cxn>
              </a:cxnLst>
              <a:rect l="0" t="0" r="r" b="b"/>
              <a:pathLst>
                <a:path w="280" h="280">
                  <a:moveTo>
                    <a:pt x="35" y="280"/>
                  </a:moveTo>
                  <a:cubicBezTo>
                    <a:pt x="16" y="280"/>
                    <a:pt x="0" y="264"/>
                    <a:pt x="0" y="245"/>
                  </a:cubicBezTo>
                  <a:cubicBezTo>
                    <a:pt x="0" y="110"/>
                    <a:pt x="110" y="0"/>
                    <a:pt x="246" y="0"/>
                  </a:cubicBezTo>
                  <a:cubicBezTo>
                    <a:pt x="265" y="0"/>
                    <a:pt x="280" y="16"/>
                    <a:pt x="280" y="35"/>
                  </a:cubicBezTo>
                  <a:cubicBezTo>
                    <a:pt x="280" y="54"/>
                    <a:pt x="265" y="70"/>
                    <a:pt x="246" y="70"/>
                  </a:cubicBezTo>
                  <a:cubicBezTo>
                    <a:pt x="149" y="70"/>
                    <a:pt x="70" y="148"/>
                    <a:pt x="70" y="245"/>
                  </a:cubicBezTo>
                  <a:cubicBezTo>
                    <a:pt x="70" y="264"/>
                    <a:pt x="55" y="280"/>
                    <a:pt x="35" y="2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9" name="Freeform 17">
              <a:extLst>
                <a:ext uri="{FF2B5EF4-FFF2-40B4-BE49-F238E27FC236}">
                  <a16:creationId xmlns="" xmlns:a16="http://schemas.microsoft.com/office/drawing/2014/main" id="{C3BBA59A-C13B-40A9-8380-F98DCBDA7D2E}"/>
                </a:ext>
              </a:extLst>
            </p:cNvPr>
            <p:cNvSpPr>
              <a:spLocks noEditPoints="1"/>
            </p:cNvSpPr>
            <p:nvPr/>
          </p:nvSpPr>
          <p:spPr bwMode="auto">
            <a:xfrm>
              <a:off x="1588" y="1588"/>
              <a:ext cx="8399462" cy="6824662"/>
            </a:xfrm>
            <a:custGeom>
              <a:avLst/>
              <a:gdLst>
                <a:gd name="T0" fmla="*/ 1825 w 2237"/>
                <a:gd name="T1" fmla="*/ 140 h 1817"/>
                <a:gd name="T2" fmla="*/ 1887 w 2237"/>
                <a:gd name="T3" fmla="*/ 202 h 1817"/>
                <a:gd name="T4" fmla="*/ 1887 w 2237"/>
                <a:gd name="T5" fmla="*/ 350 h 1817"/>
                <a:gd name="T6" fmla="*/ 2097 w 2237"/>
                <a:gd name="T7" fmla="*/ 520 h 1817"/>
                <a:gd name="T8" fmla="*/ 2097 w 2237"/>
                <a:gd name="T9" fmla="*/ 1507 h 1817"/>
                <a:gd name="T10" fmla="*/ 1920 w 2237"/>
                <a:gd name="T11" fmla="*/ 1678 h 1817"/>
                <a:gd name="T12" fmla="*/ 316 w 2237"/>
                <a:gd name="T13" fmla="*/ 1678 h 1817"/>
                <a:gd name="T14" fmla="*/ 140 w 2237"/>
                <a:gd name="T15" fmla="*/ 1507 h 1817"/>
                <a:gd name="T16" fmla="*/ 140 w 2237"/>
                <a:gd name="T17" fmla="*/ 520 h 1817"/>
                <a:gd name="T18" fmla="*/ 316 w 2237"/>
                <a:gd name="T19" fmla="*/ 349 h 1817"/>
                <a:gd name="T20" fmla="*/ 1258 w 2237"/>
                <a:gd name="T21" fmla="*/ 349 h 1817"/>
                <a:gd name="T22" fmla="*/ 1258 w 2237"/>
                <a:gd name="T23" fmla="*/ 202 h 1817"/>
                <a:gd name="T24" fmla="*/ 1320 w 2237"/>
                <a:gd name="T25" fmla="*/ 140 h 1817"/>
                <a:gd name="T26" fmla="*/ 1825 w 2237"/>
                <a:gd name="T27" fmla="*/ 140 h 1817"/>
                <a:gd name="T28" fmla="*/ 1825 w 2237"/>
                <a:gd name="T29" fmla="*/ 0 h 1817"/>
                <a:gd name="T30" fmla="*/ 1825 w 2237"/>
                <a:gd name="T31" fmla="*/ 0 h 1817"/>
                <a:gd name="T32" fmla="*/ 1320 w 2237"/>
                <a:gd name="T33" fmla="*/ 0 h 1817"/>
                <a:gd name="T34" fmla="*/ 1118 w 2237"/>
                <a:gd name="T35" fmla="*/ 202 h 1817"/>
                <a:gd name="T36" fmla="*/ 1118 w 2237"/>
                <a:gd name="T37" fmla="*/ 209 h 1817"/>
                <a:gd name="T38" fmla="*/ 316 w 2237"/>
                <a:gd name="T39" fmla="*/ 209 h 1817"/>
                <a:gd name="T40" fmla="*/ 0 w 2237"/>
                <a:gd name="T41" fmla="*/ 520 h 1817"/>
                <a:gd name="T42" fmla="*/ 0 w 2237"/>
                <a:gd name="T43" fmla="*/ 1507 h 1817"/>
                <a:gd name="T44" fmla="*/ 316 w 2237"/>
                <a:gd name="T45" fmla="*/ 1817 h 1817"/>
                <a:gd name="T46" fmla="*/ 1920 w 2237"/>
                <a:gd name="T47" fmla="*/ 1817 h 1817"/>
                <a:gd name="T48" fmla="*/ 2237 w 2237"/>
                <a:gd name="T49" fmla="*/ 1507 h 1817"/>
                <a:gd name="T50" fmla="*/ 2237 w 2237"/>
                <a:gd name="T51" fmla="*/ 520 h 1817"/>
                <a:gd name="T52" fmla="*/ 2027 w 2237"/>
                <a:gd name="T53" fmla="*/ 232 h 1817"/>
                <a:gd name="T54" fmla="*/ 2027 w 2237"/>
                <a:gd name="T55" fmla="*/ 202 h 1817"/>
                <a:gd name="T56" fmla="*/ 1825 w 2237"/>
                <a:gd name="T57" fmla="*/ 0 h 1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37" h="1817">
                  <a:moveTo>
                    <a:pt x="1825" y="140"/>
                  </a:moveTo>
                  <a:cubicBezTo>
                    <a:pt x="1859" y="140"/>
                    <a:pt x="1887" y="167"/>
                    <a:pt x="1887" y="202"/>
                  </a:cubicBezTo>
                  <a:cubicBezTo>
                    <a:pt x="1887" y="350"/>
                    <a:pt x="1887" y="350"/>
                    <a:pt x="1887" y="350"/>
                  </a:cubicBezTo>
                  <a:cubicBezTo>
                    <a:pt x="2027" y="350"/>
                    <a:pt x="2097" y="428"/>
                    <a:pt x="2097" y="520"/>
                  </a:cubicBezTo>
                  <a:cubicBezTo>
                    <a:pt x="2097" y="1507"/>
                    <a:pt x="2097" y="1507"/>
                    <a:pt x="2097" y="1507"/>
                  </a:cubicBezTo>
                  <a:cubicBezTo>
                    <a:pt x="2097" y="1601"/>
                    <a:pt x="2018" y="1678"/>
                    <a:pt x="1920" y="1678"/>
                  </a:cubicBezTo>
                  <a:cubicBezTo>
                    <a:pt x="316" y="1678"/>
                    <a:pt x="316" y="1678"/>
                    <a:pt x="316" y="1678"/>
                  </a:cubicBezTo>
                  <a:cubicBezTo>
                    <a:pt x="219" y="1678"/>
                    <a:pt x="140" y="1601"/>
                    <a:pt x="140" y="1507"/>
                  </a:cubicBezTo>
                  <a:cubicBezTo>
                    <a:pt x="140" y="520"/>
                    <a:pt x="140" y="520"/>
                    <a:pt x="140" y="520"/>
                  </a:cubicBezTo>
                  <a:cubicBezTo>
                    <a:pt x="140" y="426"/>
                    <a:pt x="219" y="349"/>
                    <a:pt x="316" y="349"/>
                  </a:cubicBezTo>
                  <a:cubicBezTo>
                    <a:pt x="1258" y="349"/>
                    <a:pt x="1258" y="349"/>
                    <a:pt x="1258" y="349"/>
                  </a:cubicBezTo>
                  <a:cubicBezTo>
                    <a:pt x="1258" y="202"/>
                    <a:pt x="1258" y="202"/>
                    <a:pt x="1258" y="202"/>
                  </a:cubicBezTo>
                  <a:cubicBezTo>
                    <a:pt x="1258" y="168"/>
                    <a:pt x="1286" y="140"/>
                    <a:pt x="1320" y="140"/>
                  </a:cubicBezTo>
                  <a:cubicBezTo>
                    <a:pt x="1825" y="140"/>
                    <a:pt x="1825" y="140"/>
                    <a:pt x="1825" y="140"/>
                  </a:cubicBezTo>
                  <a:moveTo>
                    <a:pt x="1825" y="0"/>
                  </a:moveTo>
                  <a:cubicBezTo>
                    <a:pt x="1825" y="0"/>
                    <a:pt x="1825" y="0"/>
                    <a:pt x="1825" y="0"/>
                  </a:cubicBezTo>
                  <a:cubicBezTo>
                    <a:pt x="1320" y="0"/>
                    <a:pt x="1320" y="0"/>
                    <a:pt x="1320" y="0"/>
                  </a:cubicBezTo>
                  <a:cubicBezTo>
                    <a:pt x="1209" y="0"/>
                    <a:pt x="1118" y="90"/>
                    <a:pt x="1118" y="202"/>
                  </a:cubicBezTo>
                  <a:cubicBezTo>
                    <a:pt x="1118" y="209"/>
                    <a:pt x="1118" y="209"/>
                    <a:pt x="1118" y="209"/>
                  </a:cubicBezTo>
                  <a:cubicBezTo>
                    <a:pt x="316" y="209"/>
                    <a:pt x="316" y="209"/>
                    <a:pt x="316" y="209"/>
                  </a:cubicBezTo>
                  <a:cubicBezTo>
                    <a:pt x="142" y="209"/>
                    <a:pt x="0" y="349"/>
                    <a:pt x="0" y="520"/>
                  </a:cubicBezTo>
                  <a:cubicBezTo>
                    <a:pt x="0" y="1507"/>
                    <a:pt x="0" y="1507"/>
                    <a:pt x="0" y="1507"/>
                  </a:cubicBezTo>
                  <a:cubicBezTo>
                    <a:pt x="0" y="1678"/>
                    <a:pt x="142" y="1817"/>
                    <a:pt x="316" y="1817"/>
                  </a:cubicBezTo>
                  <a:cubicBezTo>
                    <a:pt x="1920" y="1817"/>
                    <a:pt x="1920" y="1817"/>
                    <a:pt x="1920" y="1817"/>
                  </a:cubicBezTo>
                  <a:cubicBezTo>
                    <a:pt x="2095" y="1817"/>
                    <a:pt x="2237" y="1678"/>
                    <a:pt x="2237" y="1507"/>
                  </a:cubicBezTo>
                  <a:cubicBezTo>
                    <a:pt x="2237" y="520"/>
                    <a:pt x="2237" y="520"/>
                    <a:pt x="2237" y="520"/>
                  </a:cubicBezTo>
                  <a:cubicBezTo>
                    <a:pt x="2237" y="404"/>
                    <a:pt x="2170" y="280"/>
                    <a:pt x="2027" y="232"/>
                  </a:cubicBezTo>
                  <a:cubicBezTo>
                    <a:pt x="2027" y="202"/>
                    <a:pt x="2027" y="202"/>
                    <a:pt x="2027" y="202"/>
                  </a:cubicBezTo>
                  <a:cubicBezTo>
                    <a:pt x="2027" y="90"/>
                    <a:pt x="1936" y="0"/>
                    <a:pt x="182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0" name="Rectangle 18">
              <a:extLst>
                <a:ext uri="{FF2B5EF4-FFF2-40B4-BE49-F238E27FC236}">
                  <a16:creationId xmlns="" xmlns:a16="http://schemas.microsoft.com/office/drawing/2014/main" id="{BB5108D7-8B2B-4CCC-97E4-7A63A740B799}"/>
                </a:ext>
              </a:extLst>
            </p:cNvPr>
            <p:cNvSpPr>
              <a:spLocks noChangeArrowheads="1"/>
            </p:cNvSpPr>
            <p:nvPr/>
          </p:nvSpPr>
          <p:spPr bwMode="auto">
            <a:xfrm>
              <a:off x="4987925" y="785813"/>
              <a:ext cx="1836737" cy="78898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91" name="Group 290">
            <a:extLst>
              <a:ext uri="{FF2B5EF4-FFF2-40B4-BE49-F238E27FC236}">
                <a16:creationId xmlns="" xmlns:a16="http://schemas.microsoft.com/office/drawing/2014/main" id="{EE7716A2-EB50-496A-9422-6A87FCDDDF31}"/>
              </a:ext>
            </a:extLst>
          </p:cNvPr>
          <p:cNvGrpSpPr/>
          <p:nvPr/>
        </p:nvGrpSpPr>
        <p:grpSpPr>
          <a:xfrm>
            <a:off x="8129173" y="4877436"/>
            <a:ext cx="268713" cy="357545"/>
            <a:chOff x="7913688" y="-280988"/>
            <a:chExt cx="1733550" cy="2306638"/>
          </a:xfrm>
          <a:solidFill>
            <a:schemeClr val="tx1"/>
          </a:solidFill>
        </p:grpSpPr>
        <p:sp>
          <p:nvSpPr>
            <p:cNvPr id="292" name="Freeform 29">
              <a:extLst>
                <a:ext uri="{FF2B5EF4-FFF2-40B4-BE49-F238E27FC236}">
                  <a16:creationId xmlns="" xmlns:a16="http://schemas.microsoft.com/office/drawing/2014/main" id="{67DEBF3F-B218-4435-84AE-78EDCC71D781}"/>
                </a:ext>
              </a:extLst>
            </p:cNvPr>
            <p:cNvSpPr>
              <a:spLocks/>
            </p:cNvSpPr>
            <p:nvPr/>
          </p:nvSpPr>
          <p:spPr bwMode="auto">
            <a:xfrm>
              <a:off x="8215313" y="1317625"/>
              <a:ext cx="1155700" cy="71438"/>
            </a:xfrm>
            <a:custGeom>
              <a:avLst/>
              <a:gdLst>
                <a:gd name="T0" fmla="*/ 9 w 306"/>
                <a:gd name="T1" fmla="*/ 0 h 19"/>
                <a:gd name="T2" fmla="*/ 0 w 306"/>
                <a:gd name="T3" fmla="*/ 10 h 19"/>
                <a:gd name="T4" fmla="*/ 9 w 306"/>
                <a:gd name="T5" fmla="*/ 19 h 19"/>
                <a:gd name="T6" fmla="*/ 297 w 306"/>
                <a:gd name="T7" fmla="*/ 19 h 19"/>
                <a:gd name="T8" fmla="*/ 306 w 306"/>
                <a:gd name="T9" fmla="*/ 10 h 19"/>
                <a:gd name="T10" fmla="*/ 297 w 306"/>
                <a:gd name="T11" fmla="*/ 0 h 19"/>
                <a:gd name="T12" fmla="*/ 9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9" y="0"/>
                  </a:moveTo>
                  <a:cubicBezTo>
                    <a:pt x="4" y="0"/>
                    <a:pt x="0" y="5"/>
                    <a:pt x="0" y="10"/>
                  </a:cubicBezTo>
                  <a:cubicBezTo>
                    <a:pt x="0" y="15"/>
                    <a:pt x="4" y="19"/>
                    <a:pt x="9" y="19"/>
                  </a:cubicBezTo>
                  <a:cubicBezTo>
                    <a:pt x="297" y="19"/>
                    <a:pt x="297" y="19"/>
                    <a:pt x="297" y="19"/>
                  </a:cubicBezTo>
                  <a:cubicBezTo>
                    <a:pt x="302" y="19"/>
                    <a:pt x="306" y="15"/>
                    <a:pt x="306" y="10"/>
                  </a:cubicBezTo>
                  <a:cubicBezTo>
                    <a:pt x="306" y="5"/>
                    <a:pt x="302" y="0"/>
                    <a:pt x="297" y="0"/>
                  </a:cubicBezTo>
                  <a:lnTo>
                    <a:pt x="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3" name="Freeform 30">
              <a:extLst>
                <a:ext uri="{FF2B5EF4-FFF2-40B4-BE49-F238E27FC236}">
                  <a16:creationId xmlns="" xmlns:a16="http://schemas.microsoft.com/office/drawing/2014/main" id="{6B528C1E-F3A9-46E7-A1E4-6211598688BE}"/>
                </a:ext>
              </a:extLst>
            </p:cNvPr>
            <p:cNvSpPr>
              <a:spLocks/>
            </p:cNvSpPr>
            <p:nvPr/>
          </p:nvSpPr>
          <p:spPr bwMode="auto">
            <a:xfrm>
              <a:off x="8215313" y="1535112"/>
              <a:ext cx="1155700" cy="71438"/>
            </a:xfrm>
            <a:custGeom>
              <a:avLst/>
              <a:gdLst>
                <a:gd name="T0" fmla="*/ 297 w 306"/>
                <a:gd name="T1" fmla="*/ 0 h 19"/>
                <a:gd name="T2" fmla="*/ 9 w 306"/>
                <a:gd name="T3" fmla="*/ 0 h 19"/>
                <a:gd name="T4" fmla="*/ 0 w 306"/>
                <a:gd name="T5" fmla="*/ 9 h 19"/>
                <a:gd name="T6" fmla="*/ 9 w 306"/>
                <a:gd name="T7" fmla="*/ 19 h 19"/>
                <a:gd name="T8" fmla="*/ 297 w 306"/>
                <a:gd name="T9" fmla="*/ 19 h 19"/>
                <a:gd name="T10" fmla="*/ 306 w 306"/>
                <a:gd name="T11" fmla="*/ 9 h 19"/>
                <a:gd name="T12" fmla="*/ 297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297" y="0"/>
                  </a:moveTo>
                  <a:cubicBezTo>
                    <a:pt x="9" y="0"/>
                    <a:pt x="9" y="0"/>
                    <a:pt x="9" y="0"/>
                  </a:cubicBezTo>
                  <a:cubicBezTo>
                    <a:pt x="4" y="0"/>
                    <a:pt x="0" y="4"/>
                    <a:pt x="0" y="9"/>
                  </a:cubicBezTo>
                  <a:cubicBezTo>
                    <a:pt x="0" y="15"/>
                    <a:pt x="4" y="19"/>
                    <a:pt x="9" y="19"/>
                  </a:cubicBezTo>
                  <a:cubicBezTo>
                    <a:pt x="297" y="19"/>
                    <a:pt x="297" y="19"/>
                    <a:pt x="297" y="19"/>
                  </a:cubicBezTo>
                  <a:cubicBezTo>
                    <a:pt x="302" y="19"/>
                    <a:pt x="306" y="15"/>
                    <a:pt x="306" y="9"/>
                  </a:cubicBezTo>
                  <a:cubicBezTo>
                    <a:pt x="306" y="4"/>
                    <a:pt x="302" y="0"/>
                    <a:pt x="29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4" name="Freeform 31">
              <a:extLst>
                <a:ext uri="{FF2B5EF4-FFF2-40B4-BE49-F238E27FC236}">
                  <a16:creationId xmlns="" xmlns:a16="http://schemas.microsoft.com/office/drawing/2014/main" id="{39A64E7E-39B3-466B-9F41-1281D6FDFA61}"/>
                </a:ext>
              </a:extLst>
            </p:cNvPr>
            <p:cNvSpPr>
              <a:spLocks noEditPoints="1"/>
            </p:cNvSpPr>
            <p:nvPr/>
          </p:nvSpPr>
          <p:spPr bwMode="auto">
            <a:xfrm>
              <a:off x="7913688" y="-280988"/>
              <a:ext cx="1733550" cy="2306638"/>
            </a:xfrm>
            <a:custGeom>
              <a:avLst/>
              <a:gdLst>
                <a:gd name="T0" fmla="*/ 353 w 459"/>
                <a:gd name="T1" fmla="*/ 12 h 612"/>
                <a:gd name="T2" fmla="*/ 325 w 459"/>
                <a:gd name="T3" fmla="*/ 0 h 612"/>
                <a:gd name="T4" fmla="*/ 57 w 459"/>
                <a:gd name="T5" fmla="*/ 0 h 612"/>
                <a:gd name="T6" fmla="*/ 0 w 459"/>
                <a:gd name="T7" fmla="*/ 57 h 612"/>
                <a:gd name="T8" fmla="*/ 0 w 459"/>
                <a:gd name="T9" fmla="*/ 555 h 612"/>
                <a:gd name="T10" fmla="*/ 57 w 459"/>
                <a:gd name="T11" fmla="*/ 612 h 612"/>
                <a:gd name="T12" fmla="*/ 402 w 459"/>
                <a:gd name="T13" fmla="*/ 612 h 612"/>
                <a:gd name="T14" fmla="*/ 459 w 459"/>
                <a:gd name="T15" fmla="*/ 555 h 612"/>
                <a:gd name="T16" fmla="*/ 459 w 459"/>
                <a:gd name="T17" fmla="*/ 153 h 612"/>
                <a:gd name="T18" fmla="*/ 353 w 459"/>
                <a:gd name="T19" fmla="*/ 12 h 612"/>
                <a:gd name="T20" fmla="*/ 344 w 459"/>
                <a:gd name="T21" fmla="*/ 59 h 612"/>
                <a:gd name="T22" fmla="*/ 409 w 459"/>
                <a:gd name="T23" fmla="*/ 134 h 612"/>
                <a:gd name="T24" fmla="*/ 344 w 459"/>
                <a:gd name="T25" fmla="*/ 134 h 612"/>
                <a:gd name="T26" fmla="*/ 344 w 459"/>
                <a:gd name="T27" fmla="*/ 59 h 612"/>
                <a:gd name="T28" fmla="*/ 421 w 459"/>
                <a:gd name="T29" fmla="*/ 555 h 612"/>
                <a:gd name="T30" fmla="*/ 402 w 459"/>
                <a:gd name="T31" fmla="*/ 574 h 612"/>
                <a:gd name="T32" fmla="*/ 57 w 459"/>
                <a:gd name="T33" fmla="*/ 574 h 612"/>
                <a:gd name="T34" fmla="*/ 38 w 459"/>
                <a:gd name="T35" fmla="*/ 555 h 612"/>
                <a:gd name="T36" fmla="*/ 38 w 459"/>
                <a:gd name="T37" fmla="*/ 57 h 612"/>
                <a:gd name="T38" fmla="*/ 57 w 459"/>
                <a:gd name="T39" fmla="*/ 38 h 612"/>
                <a:gd name="T40" fmla="*/ 306 w 459"/>
                <a:gd name="T41" fmla="*/ 38 h 612"/>
                <a:gd name="T42" fmla="*/ 306 w 459"/>
                <a:gd name="T43" fmla="*/ 172 h 612"/>
                <a:gd name="T44" fmla="*/ 421 w 459"/>
                <a:gd name="T45" fmla="*/ 172 h 612"/>
                <a:gd name="T46" fmla="*/ 421 w 459"/>
                <a:gd name="T47" fmla="*/ 55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9" h="612">
                  <a:moveTo>
                    <a:pt x="353" y="12"/>
                  </a:moveTo>
                  <a:cubicBezTo>
                    <a:pt x="346" y="4"/>
                    <a:pt x="336" y="0"/>
                    <a:pt x="325" y="0"/>
                  </a:cubicBezTo>
                  <a:cubicBezTo>
                    <a:pt x="57" y="0"/>
                    <a:pt x="57" y="0"/>
                    <a:pt x="57" y="0"/>
                  </a:cubicBezTo>
                  <a:cubicBezTo>
                    <a:pt x="26" y="0"/>
                    <a:pt x="0" y="25"/>
                    <a:pt x="0" y="57"/>
                  </a:cubicBezTo>
                  <a:cubicBezTo>
                    <a:pt x="0" y="555"/>
                    <a:pt x="0" y="555"/>
                    <a:pt x="0" y="555"/>
                  </a:cubicBezTo>
                  <a:cubicBezTo>
                    <a:pt x="0" y="587"/>
                    <a:pt x="26" y="612"/>
                    <a:pt x="57" y="612"/>
                  </a:cubicBezTo>
                  <a:cubicBezTo>
                    <a:pt x="402" y="612"/>
                    <a:pt x="402" y="612"/>
                    <a:pt x="402" y="612"/>
                  </a:cubicBezTo>
                  <a:cubicBezTo>
                    <a:pt x="434" y="612"/>
                    <a:pt x="459" y="587"/>
                    <a:pt x="459" y="555"/>
                  </a:cubicBezTo>
                  <a:cubicBezTo>
                    <a:pt x="459" y="153"/>
                    <a:pt x="459" y="153"/>
                    <a:pt x="459" y="153"/>
                  </a:cubicBezTo>
                  <a:cubicBezTo>
                    <a:pt x="459" y="138"/>
                    <a:pt x="459" y="127"/>
                    <a:pt x="353" y="12"/>
                  </a:cubicBezTo>
                  <a:close/>
                  <a:moveTo>
                    <a:pt x="344" y="59"/>
                  </a:moveTo>
                  <a:cubicBezTo>
                    <a:pt x="364" y="80"/>
                    <a:pt x="392" y="113"/>
                    <a:pt x="409" y="134"/>
                  </a:cubicBezTo>
                  <a:cubicBezTo>
                    <a:pt x="344" y="134"/>
                    <a:pt x="344" y="134"/>
                    <a:pt x="344" y="134"/>
                  </a:cubicBezTo>
                  <a:lnTo>
                    <a:pt x="344" y="59"/>
                  </a:lnTo>
                  <a:close/>
                  <a:moveTo>
                    <a:pt x="421" y="555"/>
                  </a:moveTo>
                  <a:cubicBezTo>
                    <a:pt x="421" y="566"/>
                    <a:pt x="412" y="574"/>
                    <a:pt x="402" y="574"/>
                  </a:cubicBezTo>
                  <a:cubicBezTo>
                    <a:pt x="57" y="574"/>
                    <a:pt x="57" y="574"/>
                    <a:pt x="57" y="574"/>
                  </a:cubicBezTo>
                  <a:cubicBezTo>
                    <a:pt x="47" y="574"/>
                    <a:pt x="38" y="566"/>
                    <a:pt x="38" y="555"/>
                  </a:cubicBezTo>
                  <a:cubicBezTo>
                    <a:pt x="38" y="57"/>
                    <a:pt x="38" y="57"/>
                    <a:pt x="38" y="57"/>
                  </a:cubicBezTo>
                  <a:cubicBezTo>
                    <a:pt x="38" y="47"/>
                    <a:pt x="47" y="38"/>
                    <a:pt x="57" y="38"/>
                  </a:cubicBezTo>
                  <a:cubicBezTo>
                    <a:pt x="306" y="38"/>
                    <a:pt x="306" y="38"/>
                    <a:pt x="306" y="38"/>
                  </a:cubicBezTo>
                  <a:cubicBezTo>
                    <a:pt x="306" y="172"/>
                    <a:pt x="306" y="172"/>
                    <a:pt x="306" y="172"/>
                  </a:cubicBezTo>
                  <a:cubicBezTo>
                    <a:pt x="421" y="172"/>
                    <a:pt x="421" y="172"/>
                    <a:pt x="421" y="172"/>
                  </a:cubicBezTo>
                  <a:lnTo>
                    <a:pt x="421" y="55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32">
              <a:extLst>
                <a:ext uri="{FF2B5EF4-FFF2-40B4-BE49-F238E27FC236}">
                  <a16:creationId xmlns="" xmlns:a16="http://schemas.microsoft.com/office/drawing/2014/main" id="{A17253B1-4AD4-471A-BAB0-202D38B66E44}"/>
                </a:ext>
              </a:extLst>
            </p:cNvPr>
            <p:cNvSpPr>
              <a:spLocks/>
            </p:cNvSpPr>
            <p:nvPr/>
          </p:nvSpPr>
          <p:spPr bwMode="auto">
            <a:xfrm>
              <a:off x="8199438" y="77787"/>
              <a:ext cx="725488" cy="146050"/>
            </a:xfrm>
            <a:custGeom>
              <a:avLst/>
              <a:gdLst>
                <a:gd name="T0" fmla="*/ 19 w 192"/>
                <a:gd name="T1" fmla="*/ 39 h 39"/>
                <a:gd name="T2" fmla="*/ 173 w 192"/>
                <a:gd name="T3" fmla="*/ 39 h 39"/>
                <a:gd name="T4" fmla="*/ 192 w 192"/>
                <a:gd name="T5" fmla="*/ 20 h 39"/>
                <a:gd name="T6" fmla="*/ 173 w 192"/>
                <a:gd name="T7" fmla="*/ 0 h 39"/>
                <a:gd name="T8" fmla="*/ 19 w 192"/>
                <a:gd name="T9" fmla="*/ 0 h 39"/>
                <a:gd name="T10" fmla="*/ 0 w 192"/>
                <a:gd name="T11" fmla="*/ 20 h 39"/>
                <a:gd name="T12" fmla="*/ 19 w 19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2" h="39">
                  <a:moveTo>
                    <a:pt x="19" y="39"/>
                  </a:moveTo>
                  <a:cubicBezTo>
                    <a:pt x="173" y="39"/>
                    <a:pt x="173" y="39"/>
                    <a:pt x="173" y="39"/>
                  </a:cubicBezTo>
                  <a:cubicBezTo>
                    <a:pt x="183" y="39"/>
                    <a:pt x="192" y="30"/>
                    <a:pt x="192" y="20"/>
                  </a:cubicBezTo>
                  <a:cubicBezTo>
                    <a:pt x="192" y="9"/>
                    <a:pt x="183" y="0"/>
                    <a:pt x="173" y="0"/>
                  </a:cubicBezTo>
                  <a:cubicBezTo>
                    <a:pt x="19" y="0"/>
                    <a:pt x="19" y="0"/>
                    <a:pt x="19" y="0"/>
                  </a:cubicBezTo>
                  <a:cubicBezTo>
                    <a:pt x="9" y="0"/>
                    <a:pt x="0" y="9"/>
                    <a:pt x="0" y="20"/>
                  </a:cubicBezTo>
                  <a:cubicBezTo>
                    <a:pt x="0" y="30"/>
                    <a:pt x="9" y="39"/>
                    <a:pt x="19" y="3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33">
              <a:extLst>
                <a:ext uri="{FF2B5EF4-FFF2-40B4-BE49-F238E27FC236}">
                  <a16:creationId xmlns="" xmlns:a16="http://schemas.microsoft.com/office/drawing/2014/main" id="{463EAD42-6E73-41E3-A0C4-71B7D2C13532}"/>
                </a:ext>
              </a:extLst>
            </p:cNvPr>
            <p:cNvSpPr>
              <a:spLocks/>
            </p:cNvSpPr>
            <p:nvPr/>
          </p:nvSpPr>
          <p:spPr bwMode="auto">
            <a:xfrm>
              <a:off x="8199438" y="438150"/>
              <a:ext cx="725488" cy="73025"/>
            </a:xfrm>
            <a:custGeom>
              <a:avLst/>
              <a:gdLst>
                <a:gd name="T0" fmla="*/ 10 w 192"/>
                <a:gd name="T1" fmla="*/ 19 h 19"/>
                <a:gd name="T2" fmla="*/ 182 w 192"/>
                <a:gd name="T3" fmla="*/ 19 h 19"/>
                <a:gd name="T4" fmla="*/ 192 w 192"/>
                <a:gd name="T5" fmla="*/ 10 h 19"/>
                <a:gd name="T6" fmla="*/ 182 w 192"/>
                <a:gd name="T7" fmla="*/ 0 h 19"/>
                <a:gd name="T8" fmla="*/ 10 w 192"/>
                <a:gd name="T9" fmla="*/ 0 h 19"/>
                <a:gd name="T10" fmla="*/ 0 w 192"/>
                <a:gd name="T11" fmla="*/ 10 h 19"/>
                <a:gd name="T12" fmla="*/ 10 w 19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92" h="19">
                  <a:moveTo>
                    <a:pt x="10" y="19"/>
                  </a:moveTo>
                  <a:cubicBezTo>
                    <a:pt x="182" y="19"/>
                    <a:pt x="182" y="19"/>
                    <a:pt x="182" y="19"/>
                  </a:cubicBezTo>
                  <a:cubicBezTo>
                    <a:pt x="188" y="19"/>
                    <a:pt x="192" y="15"/>
                    <a:pt x="192" y="10"/>
                  </a:cubicBezTo>
                  <a:cubicBezTo>
                    <a:pt x="192" y="4"/>
                    <a:pt x="188" y="0"/>
                    <a:pt x="182"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Freeform 34">
              <a:extLst>
                <a:ext uri="{FF2B5EF4-FFF2-40B4-BE49-F238E27FC236}">
                  <a16:creationId xmlns="" xmlns:a16="http://schemas.microsoft.com/office/drawing/2014/main" id="{ADF663F7-0C60-4E91-9148-5F2539DC4EBD}"/>
                </a:ext>
              </a:extLst>
            </p:cNvPr>
            <p:cNvSpPr>
              <a:spLocks/>
            </p:cNvSpPr>
            <p:nvPr/>
          </p:nvSpPr>
          <p:spPr bwMode="auto">
            <a:xfrm>
              <a:off x="8199438" y="657225"/>
              <a:ext cx="1160463" cy="71438"/>
            </a:xfrm>
            <a:custGeom>
              <a:avLst/>
              <a:gdLst>
                <a:gd name="T0" fmla="*/ 0 w 307"/>
                <a:gd name="T1" fmla="*/ 9 h 19"/>
                <a:gd name="T2" fmla="*/ 10 w 307"/>
                <a:gd name="T3" fmla="*/ 19 h 19"/>
                <a:gd name="T4" fmla="*/ 297 w 307"/>
                <a:gd name="T5" fmla="*/ 19 h 19"/>
                <a:gd name="T6" fmla="*/ 307 w 307"/>
                <a:gd name="T7" fmla="*/ 9 h 19"/>
                <a:gd name="T8" fmla="*/ 297 w 307"/>
                <a:gd name="T9" fmla="*/ 0 h 19"/>
                <a:gd name="T10" fmla="*/ 10 w 307"/>
                <a:gd name="T11" fmla="*/ 0 h 19"/>
                <a:gd name="T12" fmla="*/ 0 w 307"/>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307" h="19">
                  <a:moveTo>
                    <a:pt x="0" y="9"/>
                  </a:moveTo>
                  <a:cubicBezTo>
                    <a:pt x="0" y="14"/>
                    <a:pt x="5" y="19"/>
                    <a:pt x="10" y="19"/>
                  </a:cubicBezTo>
                  <a:cubicBezTo>
                    <a:pt x="297" y="19"/>
                    <a:pt x="297" y="19"/>
                    <a:pt x="297" y="19"/>
                  </a:cubicBezTo>
                  <a:cubicBezTo>
                    <a:pt x="302" y="19"/>
                    <a:pt x="307" y="14"/>
                    <a:pt x="307" y="9"/>
                  </a:cubicBezTo>
                  <a:cubicBezTo>
                    <a:pt x="307" y="4"/>
                    <a:pt x="302" y="0"/>
                    <a:pt x="297" y="0"/>
                  </a:cubicBezTo>
                  <a:cubicBezTo>
                    <a:pt x="10" y="0"/>
                    <a:pt x="10" y="0"/>
                    <a:pt x="10" y="0"/>
                  </a:cubicBezTo>
                  <a:cubicBezTo>
                    <a:pt x="5" y="0"/>
                    <a:pt x="0" y="4"/>
                    <a:pt x="0"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8" name="Freeform 35">
              <a:extLst>
                <a:ext uri="{FF2B5EF4-FFF2-40B4-BE49-F238E27FC236}">
                  <a16:creationId xmlns="" xmlns:a16="http://schemas.microsoft.com/office/drawing/2014/main" id="{03430621-75FF-46B5-8BBD-92F0C0A19414}"/>
                </a:ext>
              </a:extLst>
            </p:cNvPr>
            <p:cNvSpPr>
              <a:spLocks/>
            </p:cNvSpPr>
            <p:nvPr/>
          </p:nvSpPr>
          <p:spPr bwMode="auto">
            <a:xfrm>
              <a:off x="8199438" y="1087437"/>
              <a:ext cx="1160463" cy="74613"/>
            </a:xfrm>
            <a:custGeom>
              <a:avLst/>
              <a:gdLst>
                <a:gd name="T0" fmla="*/ 297 w 307"/>
                <a:gd name="T1" fmla="*/ 20 h 20"/>
                <a:gd name="T2" fmla="*/ 307 w 307"/>
                <a:gd name="T3" fmla="*/ 10 h 20"/>
                <a:gd name="T4" fmla="*/ 297 w 307"/>
                <a:gd name="T5" fmla="*/ 0 h 20"/>
                <a:gd name="T6" fmla="*/ 10 w 307"/>
                <a:gd name="T7" fmla="*/ 0 h 20"/>
                <a:gd name="T8" fmla="*/ 0 w 307"/>
                <a:gd name="T9" fmla="*/ 10 h 20"/>
                <a:gd name="T10" fmla="*/ 10 w 307"/>
                <a:gd name="T11" fmla="*/ 20 h 20"/>
                <a:gd name="T12" fmla="*/ 297 w 30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07" h="20">
                  <a:moveTo>
                    <a:pt x="297" y="20"/>
                  </a:moveTo>
                  <a:cubicBezTo>
                    <a:pt x="302" y="20"/>
                    <a:pt x="307" y="15"/>
                    <a:pt x="307" y="10"/>
                  </a:cubicBezTo>
                  <a:cubicBezTo>
                    <a:pt x="307" y="5"/>
                    <a:pt x="302" y="0"/>
                    <a:pt x="297" y="0"/>
                  </a:cubicBezTo>
                  <a:cubicBezTo>
                    <a:pt x="10" y="0"/>
                    <a:pt x="10" y="0"/>
                    <a:pt x="10" y="0"/>
                  </a:cubicBezTo>
                  <a:cubicBezTo>
                    <a:pt x="5" y="0"/>
                    <a:pt x="0" y="5"/>
                    <a:pt x="0" y="10"/>
                  </a:cubicBezTo>
                  <a:cubicBezTo>
                    <a:pt x="0" y="15"/>
                    <a:pt x="5" y="20"/>
                    <a:pt x="10" y="20"/>
                  </a:cubicBezTo>
                  <a:lnTo>
                    <a:pt x="297"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36">
              <a:extLst>
                <a:ext uri="{FF2B5EF4-FFF2-40B4-BE49-F238E27FC236}">
                  <a16:creationId xmlns="" xmlns:a16="http://schemas.microsoft.com/office/drawing/2014/main" id="{E4917DFE-71FF-49C3-AE42-500637D6E018}"/>
                </a:ext>
              </a:extLst>
            </p:cNvPr>
            <p:cNvSpPr>
              <a:spLocks/>
            </p:cNvSpPr>
            <p:nvPr/>
          </p:nvSpPr>
          <p:spPr bwMode="auto">
            <a:xfrm>
              <a:off x="8199438" y="871537"/>
              <a:ext cx="1089025" cy="73025"/>
            </a:xfrm>
            <a:custGeom>
              <a:avLst/>
              <a:gdLst>
                <a:gd name="T0" fmla="*/ 10 w 288"/>
                <a:gd name="T1" fmla="*/ 19 h 19"/>
                <a:gd name="T2" fmla="*/ 278 w 288"/>
                <a:gd name="T3" fmla="*/ 19 h 19"/>
                <a:gd name="T4" fmla="*/ 288 w 288"/>
                <a:gd name="T5" fmla="*/ 10 h 19"/>
                <a:gd name="T6" fmla="*/ 278 w 288"/>
                <a:gd name="T7" fmla="*/ 0 h 19"/>
                <a:gd name="T8" fmla="*/ 10 w 288"/>
                <a:gd name="T9" fmla="*/ 0 h 19"/>
                <a:gd name="T10" fmla="*/ 0 w 288"/>
                <a:gd name="T11" fmla="*/ 10 h 19"/>
                <a:gd name="T12" fmla="*/ 10 w 28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88" h="19">
                  <a:moveTo>
                    <a:pt x="10" y="19"/>
                  </a:moveTo>
                  <a:cubicBezTo>
                    <a:pt x="278" y="19"/>
                    <a:pt x="278" y="19"/>
                    <a:pt x="278" y="19"/>
                  </a:cubicBezTo>
                  <a:cubicBezTo>
                    <a:pt x="283" y="19"/>
                    <a:pt x="288" y="15"/>
                    <a:pt x="288" y="10"/>
                  </a:cubicBezTo>
                  <a:cubicBezTo>
                    <a:pt x="288" y="4"/>
                    <a:pt x="283" y="0"/>
                    <a:pt x="278"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00" name="Freeform 300">
            <a:extLst>
              <a:ext uri="{FF2B5EF4-FFF2-40B4-BE49-F238E27FC236}">
                <a16:creationId xmlns="" xmlns:a16="http://schemas.microsoft.com/office/drawing/2014/main" id="{133CD73C-6E2B-4B5E-87AD-3CF18F002F67}"/>
              </a:ext>
            </a:extLst>
          </p:cNvPr>
          <p:cNvSpPr>
            <a:spLocks noEditPoints="1"/>
          </p:cNvSpPr>
          <p:nvPr/>
        </p:nvSpPr>
        <p:spPr bwMode="auto">
          <a:xfrm>
            <a:off x="8869971" y="4892721"/>
            <a:ext cx="325899" cy="326974"/>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301" name="Freeform 10">
            <a:extLst>
              <a:ext uri="{FF2B5EF4-FFF2-40B4-BE49-F238E27FC236}">
                <a16:creationId xmlns="" xmlns:a16="http://schemas.microsoft.com/office/drawing/2014/main" id="{C97FEF1D-503B-451B-B543-CF8582343006}"/>
              </a:ext>
            </a:extLst>
          </p:cNvPr>
          <p:cNvSpPr>
            <a:spLocks noEditPoints="1"/>
          </p:cNvSpPr>
          <p:nvPr/>
        </p:nvSpPr>
        <p:spPr bwMode="auto">
          <a:xfrm>
            <a:off x="9643890" y="4901932"/>
            <a:ext cx="319718" cy="30855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2" name="Group 301">
            <a:extLst>
              <a:ext uri="{FF2B5EF4-FFF2-40B4-BE49-F238E27FC236}">
                <a16:creationId xmlns="" xmlns:a16="http://schemas.microsoft.com/office/drawing/2014/main" id="{001EADEE-8447-466C-A187-7A8C70BBB817}"/>
              </a:ext>
            </a:extLst>
          </p:cNvPr>
          <p:cNvGrpSpPr/>
          <p:nvPr/>
        </p:nvGrpSpPr>
        <p:grpSpPr>
          <a:xfrm>
            <a:off x="10370050" y="4890756"/>
            <a:ext cx="346880" cy="330905"/>
            <a:chOff x="8875713" y="2687638"/>
            <a:chExt cx="1447800" cy="1381125"/>
          </a:xfrm>
          <a:solidFill>
            <a:schemeClr val="tx1"/>
          </a:solidFill>
        </p:grpSpPr>
        <p:sp>
          <p:nvSpPr>
            <p:cNvPr id="303" name="Freeform 18">
              <a:extLst>
                <a:ext uri="{FF2B5EF4-FFF2-40B4-BE49-F238E27FC236}">
                  <a16:creationId xmlns="" xmlns:a16="http://schemas.microsoft.com/office/drawing/2014/main" id="{E2E6B12A-AA7B-4537-BA89-363FFE545002}"/>
                </a:ext>
              </a:extLst>
            </p:cNvPr>
            <p:cNvSpPr>
              <a:spLocks noEditPoints="1"/>
            </p:cNvSpPr>
            <p:nvPr/>
          </p:nvSpPr>
          <p:spPr bwMode="auto">
            <a:xfrm>
              <a:off x="8875713" y="2687638"/>
              <a:ext cx="1447800" cy="1381125"/>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4" name="Freeform 19">
              <a:extLst>
                <a:ext uri="{FF2B5EF4-FFF2-40B4-BE49-F238E27FC236}">
                  <a16:creationId xmlns="" xmlns:a16="http://schemas.microsoft.com/office/drawing/2014/main" id="{1D5C02D2-96AA-43A7-BB7C-013A03D0C495}"/>
                </a:ext>
              </a:extLst>
            </p:cNvPr>
            <p:cNvSpPr>
              <a:spLocks noEditPoints="1"/>
            </p:cNvSpPr>
            <p:nvPr/>
          </p:nvSpPr>
          <p:spPr bwMode="auto">
            <a:xfrm>
              <a:off x="9056688" y="2868613"/>
              <a:ext cx="1085850" cy="72390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5" name="Freeform 20">
              <a:extLst>
                <a:ext uri="{FF2B5EF4-FFF2-40B4-BE49-F238E27FC236}">
                  <a16:creationId xmlns="" xmlns:a16="http://schemas.microsoft.com/office/drawing/2014/main" id="{4F113FAB-53F0-4C28-BD11-BEDF679E32CA}"/>
                </a:ext>
              </a:extLst>
            </p:cNvPr>
            <p:cNvSpPr>
              <a:spLocks noEditPoints="1"/>
            </p:cNvSpPr>
            <p:nvPr/>
          </p:nvSpPr>
          <p:spPr bwMode="auto">
            <a:xfrm>
              <a:off x="9531350" y="3616325"/>
              <a:ext cx="136525" cy="134938"/>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6" name="Freeform 21">
              <a:extLst>
                <a:ext uri="{FF2B5EF4-FFF2-40B4-BE49-F238E27FC236}">
                  <a16:creationId xmlns="" xmlns:a16="http://schemas.microsoft.com/office/drawing/2014/main" id="{D2C25D0B-36EA-4F73-800F-2D805F654A43}"/>
                </a:ext>
              </a:extLst>
            </p:cNvPr>
            <p:cNvSpPr>
              <a:spLocks/>
            </p:cNvSpPr>
            <p:nvPr/>
          </p:nvSpPr>
          <p:spPr bwMode="auto">
            <a:xfrm>
              <a:off x="9509125" y="3095625"/>
              <a:ext cx="227013" cy="271463"/>
            </a:xfrm>
            <a:custGeom>
              <a:avLst/>
              <a:gdLst>
                <a:gd name="T0" fmla="*/ 2 w 20"/>
                <a:gd name="T1" fmla="*/ 0 h 24"/>
                <a:gd name="T2" fmla="*/ 0 w 20"/>
                <a:gd name="T3" fmla="*/ 1 h 24"/>
                <a:gd name="T4" fmla="*/ 0 w 20"/>
                <a:gd name="T5" fmla="*/ 23 h 24"/>
                <a:gd name="T6" fmla="*/ 2 w 20"/>
                <a:gd name="T7" fmla="*/ 24 h 24"/>
                <a:gd name="T8" fmla="*/ 19 w 20"/>
                <a:gd name="T9" fmla="*/ 13 h 24"/>
                <a:gd name="T10" fmla="*/ 19 w 20"/>
                <a:gd name="T11" fmla="*/ 11 h 24"/>
                <a:gd name="T12" fmla="*/ 2 w 2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2" y="0"/>
                  </a:moveTo>
                  <a:cubicBezTo>
                    <a:pt x="1" y="0"/>
                    <a:pt x="0" y="0"/>
                    <a:pt x="0" y="1"/>
                  </a:cubicBezTo>
                  <a:cubicBezTo>
                    <a:pt x="0" y="2"/>
                    <a:pt x="0" y="21"/>
                    <a:pt x="0" y="23"/>
                  </a:cubicBezTo>
                  <a:cubicBezTo>
                    <a:pt x="0" y="24"/>
                    <a:pt x="1" y="24"/>
                    <a:pt x="2" y="24"/>
                  </a:cubicBezTo>
                  <a:cubicBezTo>
                    <a:pt x="3" y="23"/>
                    <a:pt x="18" y="14"/>
                    <a:pt x="19" y="13"/>
                  </a:cubicBezTo>
                  <a:cubicBezTo>
                    <a:pt x="20" y="13"/>
                    <a:pt x="20" y="11"/>
                    <a:pt x="19" y="11"/>
                  </a:cubicBezTo>
                  <a:cubicBezTo>
                    <a:pt x="18" y="10"/>
                    <a:pt x="3" y="1"/>
                    <a:pt x="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sp>
        <p:nvSpPr>
          <p:cNvPr id="307" name="Freeform 25">
            <a:extLst>
              <a:ext uri="{FF2B5EF4-FFF2-40B4-BE49-F238E27FC236}">
                <a16:creationId xmlns="" xmlns:a16="http://schemas.microsoft.com/office/drawing/2014/main" id="{1768B770-D3B9-4081-B0AB-328CCA0863A3}"/>
              </a:ext>
            </a:extLst>
          </p:cNvPr>
          <p:cNvSpPr>
            <a:spLocks noEditPoints="1"/>
          </p:cNvSpPr>
          <p:nvPr/>
        </p:nvSpPr>
        <p:spPr bwMode="auto">
          <a:xfrm>
            <a:off x="1522384" y="5530457"/>
            <a:ext cx="438888" cy="296592"/>
          </a:xfrm>
          <a:custGeom>
            <a:avLst/>
            <a:gdLst>
              <a:gd name="T0" fmla="*/ 96 w 120"/>
              <a:gd name="T1" fmla="*/ 32 h 80"/>
              <a:gd name="T2" fmla="*/ 96 w 120"/>
              <a:gd name="T3" fmla="*/ 32 h 80"/>
              <a:gd name="T4" fmla="*/ 96 w 120"/>
              <a:gd name="T5" fmla="*/ 32 h 80"/>
              <a:gd name="T6" fmla="*/ 64 w 120"/>
              <a:gd name="T7" fmla="*/ 0 h 80"/>
              <a:gd name="T8" fmla="*/ 33 w 120"/>
              <a:gd name="T9" fmla="*/ 24 h 80"/>
              <a:gd name="T10" fmla="*/ 28 w 120"/>
              <a:gd name="T11" fmla="*/ 24 h 80"/>
              <a:gd name="T12" fmla="*/ 0 w 120"/>
              <a:gd name="T13" fmla="*/ 52 h 80"/>
              <a:gd name="T14" fmla="*/ 28 w 120"/>
              <a:gd name="T15" fmla="*/ 80 h 80"/>
              <a:gd name="T16" fmla="*/ 96 w 120"/>
              <a:gd name="T17" fmla="*/ 80 h 80"/>
              <a:gd name="T18" fmla="*/ 120 w 120"/>
              <a:gd name="T19" fmla="*/ 56 h 80"/>
              <a:gd name="T20" fmla="*/ 96 w 120"/>
              <a:gd name="T21" fmla="*/ 32 h 80"/>
              <a:gd name="T22" fmla="*/ 96 w 120"/>
              <a:gd name="T23" fmla="*/ 72 h 80"/>
              <a:gd name="T24" fmla="*/ 71 w 120"/>
              <a:gd name="T25" fmla="*/ 72 h 80"/>
              <a:gd name="T26" fmla="*/ 71 w 120"/>
              <a:gd name="T27" fmla="*/ 58 h 80"/>
              <a:gd name="T28" fmla="*/ 80 w 120"/>
              <a:gd name="T29" fmla="*/ 58 h 80"/>
              <a:gd name="T30" fmla="*/ 62 w 120"/>
              <a:gd name="T31" fmla="*/ 36 h 80"/>
              <a:gd name="T32" fmla="*/ 45 w 120"/>
              <a:gd name="T33" fmla="*/ 58 h 80"/>
              <a:gd name="T34" fmla="*/ 54 w 120"/>
              <a:gd name="T35" fmla="*/ 58 h 80"/>
              <a:gd name="T36" fmla="*/ 54 w 120"/>
              <a:gd name="T37" fmla="*/ 72 h 80"/>
              <a:gd name="T38" fmla="*/ 28 w 120"/>
              <a:gd name="T39" fmla="*/ 72 h 80"/>
              <a:gd name="T40" fmla="*/ 8 w 120"/>
              <a:gd name="T41" fmla="*/ 52 h 80"/>
              <a:gd name="T42" fmla="*/ 28 w 120"/>
              <a:gd name="T43" fmla="*/ 32 h 80"/>
              <a:gd name="T44" fmla="*/ 35 w 120"/>
              <a:gd name="T45" fmla="*/ 33 h 80"/>
              <a:gd name="T46" fmla="*/ 38 w 120"/>
              <a:gd name="T47" fmla="*/ 33 h 80"/>
              <a:gd name="T48" fmla="*/ 40 w 120"/>
              <a:gd name="T49" fmla="*/ 30 h 80"/>
              <a:gd name="T50" fmla="*/ 64 w 120"/>
              <a:gd name="T51" fmla="*/ 8 h 80"/>
              <a:gd name="T52" fmla="*/ 88 w 120"/>
              <a:gd name="T53" fmla="*/ 32 h 80"/>
              <a:gd name="T54" fmla="*/ 88 w 120"/>
              <a:gd name="T55" fmla="*/ 36 h 80"/>
              <a:gd name="T56" fmla="*/ 89 w 120"/>
              <a:gd name="T57" fmla="*/ 39 h 80"/>
              <a:gd name="T58" fmla="*/ 93 w 120"/>
              <a:gd name="T59" fmla="*/ 40 h 80"/>
              <a:gd name="T60" fmla="*/ 96 w 120"/>
              <a:gd name="T61" fmla="*/ 40 h 80"/>
              <a:gd name="T62" fmla="*/ 112 w 120"/>
              <a:gd name="T63" fmla="*/ 56 h 80"/>
              <a:gd name="T64" fmla="*/ 96 w 120"/>
              <a:gd name="T65"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80">
                <a:moveTo>
                  <a:pt x="96" y="32"/>
                </a:moveTo>
                <a:cubicBezTo>
                  <a:pt x="96" y="32"/>
                  <a:pt x="96" y="32"/>
                  <a:pt x="96" y="32"/>
                </a:cubicBezTo>
                <a:cubicBezTo>
                  <a:pt x="96" y="32"/>
                  <a:pt x="96" y="32"/>
                  <a:pt x="96" y="32"/>
                </a:cubicBezTo>
                <a:cubicBezTo>
                  <a:pt x="96" y="14"/>
                  <a:pt x="82" y="0"/>
                  <a:pt x="64" y="0"/>
                </a:cubicBezTo>
                <a:cubicBezTo>
                  <a:pt x="49" y="0"/>
                  <a:pt x="36" y="10"/>
                  <a:pt x="33" y="24"/>
                </a:cubicBezTo>
                <a:cubicBezTo>
                  <a:pt x="31" y="24"/>
                  <a:pt x="30" y="24"/>
                  <a:pt x="28" y="24"/>
                </a:cubicBezTo>
                <a:cubicBezTo>
                  <a:pt x="13" y="24"/>
                  <a:pt x="0" y="37"/>
                  <a:pt x="0" y="52"/>
                </a:cubicBezTo>
                <a:cubicBezTo>
                  <a:pt x="0" y="67"/>
                  <a:pt x="13" y="80"/>
                  <a:pt x="28" y="80"/>
                </a:cubicBezTo>
                <a:cubicBezTo>
                  <a:pt x="96" y="80"/>
                  <a:pt x="96" y="80"/>
                  <a:pt x="96" y="80"/>
                </a:cubicBezTo>
                <a:cubicBezTo>
                  <a:pt x="109" y="80"/>
                  <a:pt x="120" y="69"/>
                  <a:pt x="120" y="56"/>
                </a:cubicBezTo>
                <a:cubicBezTo>
                  <a:pt x="120" y="43"/>
                  <a:pt x="109" y="32"/>
                  <a:pt x="96" y="32"/>
                </a:cubicBezTo>
                <a:close/>
                <a:moveTo>
                  <a:pt x="96" y="72"/>
                </a:moveTo>
                <a:cubicBezTo>
                  <a:pt x="71" y="72"/>
                  <a:pt x="71" y="72"/>
                  <a:pt x="71" y="72"/>
                </a:cubicBezTo>
                <a:cubicBezTo>
                  <a:pt x="71" y="58"/>
                  <a:pt x="71" y="58"/>
                  <a:pt x="71" y="58"/>
                </a:cubicBezTo>
                <a:cubicBezTo>
                  <a:pt x="80" y="58"/>
                  <a:pt x="80" y="58"/>
                  <a:pt x="80" y="58"/>
                </a:cubicBezTo>
                <a:cubicBezTo>
                  <a:pt x="62" y="36"/>
                  <a:pt x="62" y="36"/>
                  <a:pt x="62" y="36"/>
                </a:cubicBezTo>
                <a:cubicBezTo>
                  <a:pt x="45" y="58"/>
                  <a:pt x="45" y="58"/>
                  <a:pt x="45" y="58"/>
                </a:cubicBezTo>
                <a:cubicBezTo>
                  <a:pt x="54" y="58"/>
                  <a:pt x="54" y="58"/>
                  <a:pt x="54" y="58"/>
                </a:cubicBezTo>
                <a:cubicBezTo>
                  <a:pt x="54" y="72"/>
                  <a:pt x="54" y="72"/>
                  <a:pt x="54" y="72"/>
                </a:cubicBezTo>
                <a:cubicBezTo>
                  <a:pt x="28" y="72"/>
                  <a:pt x="28" y="72"/>
                  <a:pt x="28" y="72"/>
                </a:cubicBezTo>
                <a:cubicBezTo>
                  <a:pt x="17" y="72"/>
                  <a:pt x="8" y="63"/>
                  <a:pt x="8" y="52"/>
                </a:cubicBezTo>
                <a:cubicBezTo>
                  <a:pt x="8" y="41"/>
                  <a:pt x="17" y="32"/>
                  <a:pt x="28" y="32"/>
                </a:cubicBezTo>
                <a:cubicBezTo>
                  <a:pt x="30" y="32"/>
                  <a:pt x="32" y="32"/>
                  <a:pt x="35" y="33"/>
                </a:cubicBezTo>
                <a:cubicBezTo>
                  <a:pt x="36" y="34"/>
                  <a:pt x="37" y="34"/>
                  <a:pt x="38" y="33"/>
                </a:cubicBezTo>
                <a:cubicBezTo>
                  <a:pt x="39" y="32"/>
                  <a:pt x="40" y="31"/>
                  <a:pt x="40" y="30"/>
                </a:cubicBezTo>
                <a:cubicBezTo>
                  <a:pt x="41" y="17"/>
                  <a:pt x="51" y="8"/>
                  <a:pt x="64" y="8"/>
                </a:cubicBezTo>
                <a:cubicBezTo>
                  <a:pt x="77" y="8"/>
                  <a:pt x="88" y="19"/>
                  <a:pt x="88" y="32"/>
                </a:cubicBezTo>
                <a:cubicBezTo>
                  <a:pt x="88" y="33"/>
                  <a:pt x="88" y="34"/>
                  <a:pt x="88" y="36"/>
                </a:cubicBezTo>
                <a:cubicBezTo>
                  <a:pt x="87" y="37"/>
                  <a:pt x="88" y="39"/>
                  <a:pt x="89" y="39"/>
                </a:cubicBezTo>
                <a:cubicBezTo>
                  <a:pt x="90" y="40"/>
                  <a:pt x="91" y="41"/>
                  <a:pt x="93" y="40"/>
                </a:cubicBezTo>
                <a:cubicBezTo>
                  <a:pt x="94" y="40"/>
                  <a:pt x="95" y="40"/>
                  <a:pt x="96" y="40"/>
                </a:cubicBezTo>
                <a:cubicBezTo>
                  <a:pt x="105" y="40"/>
                  <a:pt x="112" y="47"/>
                  <a:pt x="112" y="56"/>
                </a:cubicBezTo>
                <a:cubicBezTo>
                  <a:pt x="112" y="65"/>
                  <a:pt x="105" y="72"/>
                  <a:pt x="96" y="7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nvGrpSpPr>
          <p:cNvPr id="308" name="Group 307">
            <a:extLst>
              <a:ext uri="{FF2B5EF4-FFF2-40B4-BE49-F238E27FC236}">
                <a16:creationId xmlns="" xmlns:a16="http://schemas.microsoft.com/office/drawing/2014/main" id="{E047D034-0A2B-4391-9B5F-57AAFDE26D11}"/>
              </a:ext>
            </a:extLst>
          </p:cNvPr>
          <p:cNvGrpSpPr/>
          <p:nvPr/>
        </p:nvGrpSpPr>
        <p:grpSpPr>
          <a:xfrm>
            <a:off x="2365205" y="5518250"/>
            <a:ext cx="240489" cy="321005"/>
            <a:chOff x="2487468" y="1943557"/>
            <a:chExt cx="299688" cy="400024"/>
          </a:xfrm>
          <a:solidFill>
            <a:schemeClr val="tx1"/>
          </a:solidFill>
        </p:grpSpPr>
        <p:sp>
          <p:nvSpPr>
            <p:cNvPr id="309" name="Freeform 116">
              <a:extLst>
                <a:ext uri="{FF2B5EF4-FFF2-40B4-BE49-F238E27FC236}">
                  <a16:creationId xmlns="" xmlns:a16="http://schemas.microsoft.com/office/drawing/2014/main" id="{70A57C66-D85F-4029-8CBB-116381F7138C}"/>
                </a:ext>
              </a:extLst>
            </p:cNvPr>
            <p:cNvSpPr>
              <a:spLocks noEditPoints="1"/>
            </p:cNvSpPr>
            <p:nvPr/>
          </p:nvSpPr>
          <p:spPr bwMode="auto">
            <a:xfrm>
              <a:off x="2487468" y="1943557"/>
              <a:ext cx="299688" cy="400024"/>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0" name="Freeform 117">
              <a:extLst>
                <a:ext uri="{FF2B5EF4-FFF2-40B4-BE49-F238E27FC236}">
                  <a16:creationId xmlns="" xmlns:a16="http://schemas.microsoft.com/office/drawing/2014/main" id="{F6AFCF60-F323-4776-81DB-0AA23A330214}"/>
                </a:ext>
              </a:extLst>
            </p:cNvPr>
            <p:cNvSpPr>
              <a:spLocks/>
            </p:cNvSpPr>
            <p:nvPr/>
          </p:nvSpPr>
          <p:spPr bwMode="auto">
            <a:xfrm>
              <a:off x="2611567" y="2181195"/>
              <a:ext cx="50168" cy="75252"/>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11" name="Group 310">
            <a:extLst>
              <a:ext uri="{FF2B5EF4-FFF2-40B4-BE49-F238E27FC236}">
                <a16:creationId xmlns="" xmlns:a16="http://schemas.microsoft.com/office/drawing/2014/main" id="{0B66E7A9-68D2-44C9-8F6A-D075EC2D3F7E}"/>
              </a:ext>
            </a:extLst>
          </p:cNvPr>
          <p:cNvGrpSpPr/>
          <p:nvPr/>
        </p:nvGrpSpPr>
        <p:grpSpPr>
          <a:xfrm>
            <a:off x="3131107" y="5533261"/>
            <a:ext cx="305177" cy="290982"/>
            <a:chOff x="3519489" y="2917825"/>
            <a:chExt cx="341313" cy="325438"/>
          </a:xfrm>
          <a:solidFill>
            <a:schemeClr val="tx1"/>
          </a:solidFill>
        </p:grpSpPr>
        <p:sp>
          <p:nvSpPr>
            <p:cNvPr id="312" name="Freeform 106">
              <a:extLst>
                <a:ext uri="{FF2B5EF4-FFF2-40B4-BE49-F238E27FC236}">
                  <a16:creationId xmlns="" xmlns:a16="http://schemas.microsoft.com/office/drawing/2014/main" id="{00C5579E-8E21-484B-957A-3F2C49A5FE5D}"/>
                </a:ext>
              </a:extLst>
            </p:cNvPr>
            <p:cNvSpPr>
              <a:spLocks noEditPoints="1"/>
            </p:cNvSpPr>
            <p:nvPr/>
          </p:nvSpPr>
          <p:spPr bwMode="auto">
            <a:xfrm>
              <a:off x="3519489" y="2917825"/>
              <a:ext cx="341313" cy="325438"/>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3" name="Freeform 107">
              <a:extLst>
                <a:ext uri="{FF2B5EF4-FFF2-40B4-BE49-F238E27FC236}">
                  <a16:creationId xmlns="" xmlns:a16="http://schemas.microsoft.com/office/drawing/2014/main" id="{B795DAA1-7DE2-4FB8-80E9-54F04D7D2F4F}"/>
                </a:ext>
              </a:extLst>
            </p:cNvPr>
            <p:cNvSpPr>
              <a:spLocks noEditPoints="1"/>
            </p:cNvSpPr>
            <p:nvPr/>
          </p:nvSpPr>
          <p:spPr bwMode="auto">
            <a:xfrm>
              <a:off x="3562351" y="2960688"/>
              <a:ext cx="255588" cy="1714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4" name="Freeform 108">
              <a:extLst>
                <a:ext uri="{FF2B5EF4-FFF2-40B4-BE49-F238E27FC236}">
                  <a16:creationId xmlns="" xmlns:a16="http://schemas.microsoft.com/office/drawing/2014/main" id="{E4BF8D82-4C93-4659-AB2C-1598E6D7C5AA}"/>
                </a:ext>
              </a:extLst>
            </p:cNvPr>
            <p:cNvSpPr>
              <a:spLocks noEditPoints="1"/>
            </p:cNvSpPr>
            <p:nvPr/>
          </p:nvSpPr>
          <p:spPr bwMode="auto">
            <a:xfrm>
              <a:off x="3673476" y="3136900"/>
              <a:ext cx="31750" cy="317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5" name="Freeform 109">
              <a:extLst>
                <a:ext uri="{FF2B5EF4-FFF2-40B4-BE49-F238E27FC236}">
                  <a16:creationId xmlns="" xmlns:a16="http://schemas.microsoft.com/office/drawing/2014/main" id="{3AB75517-1987-4F84-AF7B-4FD6AFF990DB}"/>
                </a:ext>
              </a:extLst>
            </p:cNvPr>
            <p:cNvSpPr>
              <a:spLocks noEditPoints="1"/>
            </p:cNvSpPr>
            <p:nvPr/>
          </p:nvSpPr>
          <p:spPr bwMode="auto">
            <a:xfrm>
              <a:off x="3638551" y="2995613"/>
              <a:ext cx="101600" cy="101600"/>
            </a:xfrm>
            <a:custGeom>
              <a:avLst/>
              <a:gdLst>
                <a:gd name="T0" fmla="*/ 19 w 38"/>
                <a:gd name="T1" fmla="*/ 0 h 38"/>
                <a:gd name="T2" fmla="*/ 0 w 38"/>
                <a:gd name="T3" fmla="*/ 19 h 38"/>
                <a:gd name="T4" fmla="*/ 19 w 38"/>
                <a:gd name="T5" fmla="*/ 38 h 38"/>
                <a:gd name="T6" fmla="*/ 38 w 38"/>
                <a:gd name="T7" fmla="*/ 19 h 38"/>
                <a:gd name="T8" fmla="*/ 19 w 38"/>
                <a:gd name="T9" fmla="*/ 0 h 38"/>
                <a:gd name="T10" fmla="*/ 19 w 38"/>
                <a:gd name="T11" fmla="*/ 34 h 38"/>
                <a:gd name="T12" fmla="*/ 4 w 38"/>
                <a:gd name="T13" fmla="*/ 19 h 38"/>
                <a:gd name="T14" fmla="*/ 18 w 38"/>
                <a:gd name="T15" fmla="*/ 4 h 38"/>
                <a:gd name="T16" fmla="*/ 18 w 38"/>
                <a:gd name="T17" fmla="*/ 22 h 38"/>
                <a:gd name="T18" fmla="*/ 34 w 38"/>
                <a:gd name="T19" fmla="*/ 16 h 38"/>
                <a:gd name="T20" fmla="*/ 34 w 38"/>
                <a:gd name="T21" fmla="*/ 19 h 38"/>
                <a:gd name="T22" fmla="*/ 19 w 38"/>
                <a:gd name="T23"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8">
                  <a:moveTo>
                    <a:pt x="19" y="0"/>
                  </a:moveTo>
                  <a:cubicBezTo>
                    <a:pt x="8" y="0"/>
                    <a:pt x="0" y="8"/>
                    <a:pt x="0" y="19"/>
                  </a:cubicBezTo>
                  <a:cubicBezTo>
                    <a:pt x="0" y="29"/>
                    <a:pt x="8" y="38"/>
                    <a:pt x="19" y="38"/>
                  </a:cubicBezTo>
                  <a:cubicBezTo>
                    <a:pt x="30" y="38"/>
                    <a:pt x="38" y="29"/>
                    <a:pt x="38" y="19"/>
                  </a:cubicBezTo>
                  <a:cubicBezTo>
                    <a:pt x="38" y="8"/>
                    <a:pt x="30" y="0"/>
                    <a:pt x="19" y="0"/>
                  </a:cubicBezTo>
                  <a:close/>
                  <a:moveTo>
                    <a:pt x="19" y="34"/>
                  </a:moveTo>
                  <a:cubicBezTo>
                    <a:pt x="11" y="34"/>
                    <a:pt x="4" y="27"/>
                    <a:pt x="4" y="19"/>
                  </a:cubicBezTo>
                  <a:cubicBezTo>
                    <a:pt x="4" y="11"/>
                    <a:pt x="10" y="5"/>
                    <a:pt x="18" y="4"/>
                  </a:cubicBezTo>
                  <a:cubicBezTo>
                    <a:pt x="18" y="22"/>
                    <a:pt x="18" y="22"/>
                    <a:pt x="18" y="22"/>
                  </a:cubicBezTo>
                  <a:cubicBezTo>
                    <a:pt x="34" y="16"/>
                    <a:pt x="34" y="16"/>
                    <a:pt x="34" y="16"/>
                  </a:cubicBezTo>
                  <a:cubicBezTo>
                    <a:pt x="34" y="17"/>
                    <a:pt x="34" y="18"/>
                    <a:pt x="34" y="19"/>
                  </a:cubicBezTo>
                  <a:cubicBezTo>
                    <a:pt x="34" y="27"/>
                    <a:pt x="27" y="34"/>
                    <a:pt x="19" y="3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16" name="Group 315">
            <a:extLst>
              <a:ext uri="{FF2B5EF4-FFF2-40B4-BE49-F238E27FC236}">
                <a16:creationId xmlns="" xmlns:a16="http://schemas.microsoft.com/office/drawing/2014/main" id="{760F3E0F-1C68-4DB8-8271-81306A846742}"/>
              </a:ext>
            </a:extLst>
          </p:cNvPr>
          <p:cNvGrpSpPr/>
          <p:nvPr/>
        </p:nvGrpSpPr>
        <p:grpSpPr>
          <a:xfrm>
            <a:off x="3970778" y="5532921"/>
            <a:ext cx="325693" cy="291665"/>
            <a:chOff x="2165351" y="3622675"/>
            <a:chExt cx="319088" cy="285750"/>
          </a:xfrm>
          <a:solidFill>
            <a:schemeClr val="tx1"/>
          </a:solidFill>
        </p:grpSpPr>
        <p:sp>
          <p:nvSpPr>
            <p:cNvPr id="317" name="Freeform 145">
              <a:extLst>
                <a:ext uri="{FF2B5EF4-FFF2-40B4-BE49-F238E27FC236}">
                  <a16:creationId xmlns="" xmlns:a16="http://schemas.microsoft.com/office/drawing/2014/main" id="{820C7159-A7DA-4D78-9829-582E2098D1F5}"/>
                </a:ext>
              </a:extLst>
            </p:cNvPr>
            <p:cNvSpPr>
              <a:spLocks/>
            </p:cNvSpPr>
            <p:nvPr/>
          </p:nvSpPr>
          <p:spPr bwMode="auto">
            <a:xfrm>
              <a:off x="2165351" y="3622675"/>
              <a:ext cx="319088" cy="285750"/>
            </a:xfrm>
            <a:custGeom>
              <a:avLst/>
              <a:gdLst>
                <a:gd name="T0" fmla="*/ 96 w 120"/>
                <a:gd name="T1" fmla="*/ 106 h 107"/>
                <a:gd name="T2" fmla="*/ 93 w 120"/>
                <a:gd name="T3" fmla="*/ 105 h 107"/>
                <a:gd name="T4" fmla="*/ 93 w 120"/>
                <a:gd name="T5" fmla="*/ 99 h 107"/>
                <a:gd name="T6" fmla="*/ 112 w 120"/>
                <a:gd name="T7" fmla="*/ 60 h 107"/>
                <a:gd name="T8" fmla="*/ 60 w 120"/>
                <a:gd name="T9" fmla="*/ 8 h 107"/>
                <a:gd name="T10" fmla="*/ 8 w 120"/>
                <a:gd name="T11" fmla="*/ 60 h 107"/>
                <a:gd name="T12" fmla="*/ 27 w 120"/>
                <a:gd name="T13" fmla="*/ 99 h 107"/>
                <a:gd name="T14" fmla="*/ 27 w 120"/>
                <a:gd name="T15" fmla="*/ 105 h 107"/>
                <a:gd name="T16" fmla="*/ 22 w 120"/>
                <a:gd name="T17" fmla="*/ 106 h 107"/>
                <a:gd name="T18" fmla="*/ 0 w 120"/>
                <a:gd name="T19" fmla="*/ 60 h 107"/>
                <a:gd name="T20" fmla="*/ 60 w 120"/>
                <a:gd name="T21" fmla="*/ 0 h 107"/>
                <a:gd name="T22" fmla="*/ 120 w 120"/>
                <a:gd name="T23" fmla="*/ 60 h 107"/>
                <a:gd name="T24" fmla="*/ 98 w 120"/>
                <a:gd name="T25" fmla="*/ 106 h 107"/>
                <a:gd name="T26" fmla="*/ 96 w 120"/>
                <a:gd name="T27"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07">
                  <a:moveTo>
                    <a:pt x="96" y="106"/>
                  </a:moveTo>
                  <a:cubicBezTo>
                    <a:pt x="95" y="106"/>
                    <a:pt x="94" y="106"/>
                    <a:pt x="93" y="105"/>
                  </a:cubicBezTo>
                  <a:cubicBezTo>
                    <a:pt x="91" y="103"/>
                    <a:pt x="92" y="101"/>
                    <a:pt x="93" y="99"/>
                  </a:cubicBezTo>
                  <a:cubicBezTo>
                    <a:pt x="105" y="89"/>
                    <a:pt x="112" y="75"/>
                    <a:pt x="112" y="60"/>
                  </a:cubicBezTo>
                  <a:cubicBezTo>
                    <a:pt x="112" y="31"/>
                    <a:pt x="89" y="8"/>
                    <a:pt x="60" y="8"/>
                  </a:cubicBezTo>
                  <a:cubicBezTo>
                    <a:pt x="31" y="8"/>
                    <a:pt x="8" y="31"/>
                    <a:pt x="8" y="60"/>
                  </a:cubicBezTo>
                  <a:cubicBezTo>
                    <a:pt x="8" y="75"/>
                    <a:pt x="15" y="89"/>
                    <a:pt x="27" y="99"/>
                  </a:cubicBezTo>
                  <a:cubicBezTo>
                    <a:pt x="28" y="101"/>
                    <a:pt x="29" y="103"/>
                    <a:pt x="27" y="105"/>
                  </a:cubicBezTo>
                  <a:cubicBezTo>
                    <a:pt x="26" y="107"/>
                    <a:pt x="23" y="107"/>
                    <a:pt x="22" y="106"/>
                  </a:cubicBezTo>
                  <a:cubicBezTo>
                    <a:pt x="8" y="94"/>
                    <a:pt x="0" y="77"/>
                    <a:pt x="0" y="60"/>
                  </a:cubicBezTo>
                  <a:cubicBezTo>
                    <a:pt x="0" y="26"/>
                    <a:pt x="27" y="0"/>
                    <a:pt x="60" y="0"/>
                  </a:cubicBezTo>
                  <a:cubicBezTo>
                    <a:pt x="93" y="0"/>
                    <a:pt x="120" y="26"/>
                    <a:pt x="120" y="60"/>
                  </a:cubicBezTo>
                  <a:cubicBezTo>
                    <a:pt x="120" y="77"/>
                    <a:pt x="112" y="94"/>
                    <a:pt x="98" y="106"/>
                  </a:cubicBezTo>
                  <a:cubicBezTo>
                    <a:pt x="98" y="106"/>
                    <a:pt x="97" y="106"/>
                    <a:pt x="96" y="10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8" name="Oval 146">
              <a:extLst>
                <a:ext uri="{FF2B5EF4-FFF2-40B4-BE49-F238E27FC236}">
                  <a16:creationId xmlns="" xmlns:a16="http://schemas.microsoft.com/office/drawing/2014/main" id="{5897830C-E9B7-49DE-99C9-D7FB664F5736}"/>
                </a:ext>
              </a:extLst>
            </p:cNvPr>
            <p:cNvSpPr>
              <a:spLocks noChangeArrowheads="1"/>
            </p:cNvSpPr>
            <p:nvPr/>
          </p:nvSpPr>
          <p:spPr bwMode="auto">
            <a:xfrm>
              <a:off x="2303464" y="3786188"/>
              <a:ext cx="42863" cy="428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9" name="Freeform 147">
              <a:extLst>
                <a:ext uri="{FF2B5EF4-FFF2-40B4-BE49-F238E27FC236}">
                  <a16:creationId xmlns="" xmlns:a16="http://schemas.microsoft.com/office/drawing/2014/main" id="{1F5C69CA-5FC1-42A6-AF3D-90D5EE11433A}"/>
                </a:ext>
              </a:extLst>
            </p:cNvPr>
            <p:cNvSpPr>
              <a:spLocks/>
            </p:cNvSpPr>
            <p:nvPr/>
          </p:nvSpPr>
          <p:spPr bwMode="auto">
            <a:xfrm>
              <a:off x="2228851" y="3711575"/>
              <a:ext cx="66675" cy="66675"/>
            </a:xfrm>
            <a:custGeom>
              <a:avLst/>
              <a:gdLst>
                <a:gd name="T0" fmla="*/ 1 w 25"/>
                <a:gd name="T1" fmla="*/ 1 h 25"/>
                <a:gd name="T2" fmla="*/ 7 w 25"/>
                <a:gd name="T3" fmla="*/ 1 h 25"/>
                <a:gd name="T4" fmla="*/ 24 w 25"/>
                <a:gd name="T5" fmla="*/ 18 h 25"/>
                <a:gd name="T6" fmla="*/ 24 w 25"/>
                <a:gd name="T7" fmla="*/ 24 h 25"/>
                <a:gd name="T8" fmla="*/ 18 w 25"/>
                <a:gd name="T9" fmla="*/ 24 h 25"/>
                <a:gd name="T10" fmla="*/ 1 w 25"/>
                <a:gd name="T11" fmla="*/ 7 h 25"/>
                <a:gd name="T12" fmla="*/ 1 w 25"/>
                <a:gd name="T13" fmla="*/ 1 h 25"/>
              </a:gdLst>
              <a:ahLst/>
              <a:cxnLst>
                <a:cxn ang="0">
                  <a:pos x="T0" y="T1"/>
                </a:cxn>
                <a:cxn ang="0">
                  <a:pos x="T2" y="T3"/>
                </a:cxn>
                <a:cxn ang="0">
                  <a:pos x="T4" y="T5"/>
                </a:cxn>
                <a:cxn ang="0">
                  <a:pos x="T6" y="T7"/>
                </a:cxn>
                <a:cxn ang="0">
                  <a:pos x="T8" y="T9"/>
                </a:cxn>
                <a:cxn ang="0">
                  <a:pos x="T10" y="T11"/>
                </a:cxn>
                <a:cxn ang="0">
                  <a:pos x="T12" y="T13"/>
                </a:cxn>
              </a:cxnLst>
              <a:rect l="0" t="0" r="r" b="b"/>
              <a:pathLst>
                <a:path w="25" h="25">
                  <a:moveTo>
                    <a:pt x="1" y="1"/>
                  </a:moveTo>
                  <a:cubicBezTo>
                    <a:pt x="3" y="0"/>
                    <a:pt x="5" y="0"/>
                    <a:pt x="7" y="1"/>
                  </a:cubicBezTo>
                  <a:cubicBezTo>
                    <a:pt x="24" y="18"/>
                    <a:pt x="24" y="18"/>
                    <a:pt x="24" y="18"/>
                  </a:cubicBezTo>
                  <a:cubicBezTo>
                    <a:pt x="25" y="20"/>
                    <a:pt x="25" y="22"/>
                    <a:pt x="24" y="24"/>
                  </a:cubicBezTo>
                  <a:cubicBezTo>
                    <a:pt x="22" y="25"/>
                    <a:pt x="20" y="25"/>
                    <a:pt x="18" y="24"/>
                  </a:cubicBezTo>
                  <a:cubicBezTo>
                    <a:pt x="1" y="7"/>
                    <a:pt x="1" y="7"/>
                    <a:pt x="1" y="7"/>
                  </a:cubicBezTo>
                  <a:cubicBezTo>
                    <a:pt x="0" y="5"/>
                    <a:pt x="0" y="3"/>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20" name="Group 319">
            <a:extLst>
              <a:ext uri="{FF2B5EF4-FFF2-40B4-BE49-F238E27FC236}">
                <a16:creationId xmlns="" xmlns:a16="http://schemas.microsoft.com/office/drawing/2014/main" id="{D33F1F95-67C8-4FDA-9E4B-3DF5749082FD}"/>
              </a:ext>
            </a:extLst>
          </p:cNvPr>
          <p:cNvGrpSpPr/>
          <p:nvPr/>
        </p:nvGrpSpPr>
        <p:grpSpPr>
          <a:xfrm>
            <a:off x="4889345" y="2322295"/>
            <a:ext cx="165852" cy="331705"/>
            <a:chOff x="2932114" y="4298950"/>
            <a:chExt cx="149225" cy="298451"/>
          </a:xfrm>
          <a:solidFill>
            <a:schemeClr val="tx1"/>
          </a:solidFill>
        </p:grpSpPr>
        <p:sp>
          <p:nvSpPr>
            <p:cNvPr id="321" name="Freeform 192">
              <a:extLst>
                <a:ext uri="{FF2B5EF4-FFF2-40B4-BE49-F238E27FC236}">
                  <a16:creationId xmlns="" xmlns:a16="http://schemas.microsoft.com/office/drawing/2014/main" id="{F20C79B2-D763-4095-B812-AA8BBA7F0D0D}"/>
                </a:ext>
              </a:extLst>
            </p:cNvPr>
            <p:cNvSpPr>
              <a:spLocks/>
            </p:cNvSpPr>
            <p:nvPr/>
          </p:nvSpPr>
          <p:spPr bwMode="auto">
            <a:xfrm>
              <a:off x="2932114" y="4408488"/>
              <a:ext cx="149225" cy="188913"/>
            </a:xfrm>
            <a:custGeom>
              <a:avLst/>
              <a:gdLst>
                <a:gd name="T0" fmla="*/ 52 w 56"/>
                <a:gd name="T1" fmla="*/ 0 h 71"/>
                <a:gd name="T2" fmla="*/ 48 w 56"/>
                <a:gd name="T3" fmla="*/ 4 h 71"/>
                <a:gd name="T4" fmla="*/ 48 w 56"/>
                <a:gd name="T5" fmla="*/ 17 h 71"/>
                <a:gd name="T6" fmla="*/ 28 w 56"/>
                <a:gd name="T7" fmla="*/ 38 h 71"/>
                <a:gd name="T8" fmla="*/ 8 w 56"/>
                <a:gd name="T9" fmla="*/ 17 h 71"/>
                <a:gd name="T10" fmla="*/ 8 w 56"/>
                <a:gd name="T11" fmla="*/ 4 h 71"/>
                <a:gd name="T12" fmla="*/ 4 w 56"/>
                <a:gd name="T13" fmla="*/ 0 h 71"/>
                <a:gd name="T14" fmla="*/ 0 w 56"/>
                <a:gd name="T15" fmla="*/ 4 h 71"/>
                <a:gd name="T16" fmla="*/ 0 w 56"/>
                <a:gd name="T17" fmla="*/ 17 h 71"/>
                <a:gd name="T18" fmla="*/ 24 w 56"/>
                <a:gd name="T19" fmla="*/ 46 h 71"/>
                <a:gd name="T20" fmla="*/ 24 w 56"/>
                <a:gd name="T21" fmla="*/ 63 h 71"/>
                <a:gd name="T22" fmla="*/ 16 w 56"/>
                <a:gd name="T23" fmla="*/ 63 h 71"/>
                <a:gd name="T24" fmla="*/ 12 w 56"/>
                <a:gd name="T25" fmla="*/ 67 h 71"/>
                <a:gd name="T26" fmla="*/ 16 w 56"/>
                <a:gd name="T27" fmla="*/ 71 h 71"/>
                <a:gd name="T28" fmla="*/ 40 w 56"/>
                <a:gd name="T29" fmla="*/ 71 h 71"/>
                <a:gd name="T30" fmla="*/ 44 w 56"/>
                <a:gd name="T31" fmla="*/ 67 h 71"/>
                <a:gd name="T32" fmla="*/ 40 w 56"/>
                <a:gd name="T33" fmla="*/ 63 h 71"/>
                <a:gd name="T34" fmla="*/ 32 w 56"/>
                <a:gd name="T35" fmla="*/ 63 h 71"/>
                <a:gd name="T36" fmla="*/ 32 w 56"/>
                <a:gd name="T37" fmla="*/ 46 h 71"/>
                <a:gd name="T38" fmla="*/ 56 w 56"/>
                <a:gd name="T39" fmla="*/ 17 h 71"/>
                <a:gd name="T40" fmla="*/ 56 w 56"/>
                <a:gd name="T41" fmla="*/ 4 h 71"/>
                <a:gd name="T42" fmla="*/ 52 w 56"/>
                <a:gd name="T43"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71">
                  <a:moveTo>
                    <a:pt x="52" y="0"/>
                  </a:moveTo>
                  <a:cubicBezTo>
                    <a:pt x="50" y="0"/>
                    <a:pt x="48" y="2"/>
                    <a:pt x="48" y="4"/>
                  </a:cubicBezTo>
                  <a:cubicBezTo>
                    <a:pt x="48" y="17"/>
                    <a:pt x="48" y="17"/>
                    <a:pt x="48" y="17"/>
                  </a:cubicBezTo>
                  <a:cubicBezTo>
                    <a:pt x="48" y="29"/>
                    <a:pt x="39" y="38"/>
                    <a:pt x="28" y="38"/>
                  </a:cubicBezTo>
                  <a:cubicBezTo>
                    <a:pt x="17" y="38"/>
                    <a:pt x="8" y="29"/>
                    <a:pt x="8" y="17"/>
                  </a:cubicBezTo>
                  <a:cubicBezTo>
                    <a:pt x="8" y="4"/>
                    <a:pt x="8" y="4"/>
                    <a:pt x="8" y="4"/>
                  </a:cubicBezTo>
                  <a:cubicBezTo>
                    <a:pt x="8" y="2"/>
                    <a:pt x="6" y="0"/>
                    <a:pt x="4" y="0"/>
                  </a:cubicBezTo>
                  <a:cubicBezTo>
                    <a:pt x="2" y="0"/>
                    <a:pt x="0" y="2"/>
                    <a:pt x="0" y="4"/>
                  </a:cubicBezTo>
                  <a:cubicBezTo>
                    <a:pt x="0" y="17"/>
                    <a:pt x="0" y="17"/>
                    <a:pt x="0" y="17"/>
                  </a:cubicBezTo>
                  <a:cubicBezTo>
                    <a:pt x="0" y="31"/>
                    <a:pt x="10" y="44"/>
                    <a:pt x="24" y="46"/>
                  </a:cubicBezTo>
                  <a:cubicBezTo>
                    <a:pt x="24" y="63"/>
                    <a:pt x="24" y="63"/>
                    <a:pt x="24" y="63"/>
                  </a:cubicBezTo>
                  <a:cubicBezTo>
                    <a:pt x="16" y="63"/>
                    <a:pt x="16" y="63"/>
                    <a:pt x="16" y="63"/>
                  </a:cubicBezTo>
                  <a:cubicBezTo>
                    <a:pt x="14" y="63"/>
                    <a:pt x="12" y="65"/>
                    <a:pt x="12" y="67"/>
                  </a:cubicBezTo>
                  <a:cubicBezTo>
                    <a:pt x="12" y="69"/>
                    <a:pt x="14" y="71"/>
                    <a:pt x="16" y="71"/>
                  </a:cubicBezTo>
                  <a:cubicBezTo>
                    <a:pt x="40" y="71"/>
                    <a:pt x="40" y="71"/>
                    <a:pt x="40" y="71"/>
                  </a:cubicBezTo>
                  <a:cubicBezTo>
                    <a:pt x="42" y="71"/>
                    <a:pt x="44" y="69"/>
                    <a:pt x="44" y="67"/>
                  </a:cubicBezTo>
                  <a:cubicBezTo>
                    <a:pt x="44" y="65"/>
                    <a:pt x="42" y="63"/>
                    <a:pt x="40" y="63"/>
                  </a:cubicBezTo>
                  <a:cubicBezTo>
                    <a:pt x="32" y="63"/>
                    <a:pt x="32" y="63"/>
                    <a:pt x="32" y="63"/>
                  </a:cubicBezTo>
                  <a:cubicBezTo>
                    <a:pt x="32" y="46"/>
                    <a:pt x="32" y="46"/>
                    <a:pt x="32" y="46"/>
                  </a:cubicBezTo>
                  <a:cubicBezTo>
                    <a:pt x="46" y="44"/>
                    <a:pt x="56" y="31"/>
                    <a:pt x="56" y="17"/>
                  </a:cubicBezTo>
                  <a:cubicBezTo>
                    <a:pt x="56" y="4"/>
                    <a:pt x="56" y="4"/>
                    <a:pt x="56" y="4"/>
                  </a:cubicBezTo>
                  <a:cubicBezTo>
                    <a:pt x="56" y="2"/>
                    <a:pt x="54" y="0"/>
                    <a:pt x="5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2" name="Freeform 193">
              <a:extLst>
                <a:ext uri="{FF2B5EF4-FFF2-40B4-BE49-F238E27FC236}">
                  <a16:creationId xmlns="" xmlns:a16="http://schemas.microsoft.com/office/drawing/2014/main" id="{079D85DD-9DAD-4C97-AFB5-6DFE1E42148D}"/>
                </a:ext>
              </a:extLst>
            </p:cNvPr>
            <p:cNvSpPr>
              <a:spLocks/>
            </p:cNvSpPr>
            <p:nvPr/>
          </p:nvSpPr>
          <p:spPr bwMode="auto">
            <a:xfrm>
              <a:off x="2974976" y="4298950"/>
              <a:ext cx="65088" cy="192088"/>
            </a:xfrm>
            <a:custGeom>
              <a:avLst/>
              <a:gdLst>
                <a:gd name="T0" fmla="*/ 12 w 24"/>
                <a:gd name="T1" fmla="*/ 72 h 72"/>
                <a:gd name="T2" fmla="*/ 24 w 24"/>
                <a:gd name="T3" fmla="*/ 60 h 72"/>
                <a:gd name="T4" fmla="*/ 24 w 24"/>
                <a:gd name="T5" fmla="*/ 12 h 72"/>
                <a:gd name="T6" fmla="*/ 12 w 24"/>
                <a:gd name="T7" fmla="*/ 0 h 72"/>
                <a:gd name="T8" fmla="*/ 0 w 24"/>
                <a:gd name="T9" fmla="*/ 12 h 72"/>
                <a:gd name="T10" fmla="*/ 0 w 24"/>
                <a:gd name="T11" fmla="*/ 60 h 72"/>
                <a:gd name="T12" fmla="*/ 12 w 24"/>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24" h="72">
                  <a:moveTo>
                    <a:pt x="12" y="72"/>
                  </a:moveTo>
                  <a:cubicBezTo>
                    <a:pt x="19" y="72"/>
                    <a:pt x="24" y="67"/>
                    <a:pt x="24" y="60"/>
                  </a:cubicBezTo>
                  <a:cubicBezTo>
                    <a:pt x="24" y="12"/>
                    <a:pt x="24" y="12"/>
                    <a:pt x="24" y="12"/>
                  </a:cubicBezTo>
                  <a:cubicBezTo>
                    <a:pt x="24" y="5"/>
                    <a:pt x="19" y="0"/>
                    <a:pt x="12" y="0"/>
                  </a:cubicBezTo>
                  <a:cubicBezTo>
                    <a:pt x="5" y="0"/>
                    <a:pt x="0" y="5"/>
                    <a:pt x="0" y="12"/>
                  </a:cubicBezTo>
                  <a:cubicBezTo>
                    <a:pt x="0" y="60"/>
                    <a:pt x="0" y="60"/>
                    <a:pt x="0" y="60"/>
                  </a:cubicBezTo>
                  <a:cubicBezTo>
                    <a:pt x="0" y="67"/>
                    <a:pt x="5" y="72"/>
                    <a:pt x="12" y="7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4916311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8807B6B0-C131-4BEA-85F8-4A8BE6DFCA7C}"/>
              </a:ext>
            </a:extLst>
          </p:cNvPr>
          <p:cNvGrpSpPr/>
          <p:nvPr/>
        </p:nvGrpSpPr>
        <p:grpSpPr>
          <a:xfrm>
            <a:off x="9536113" y="4364038"/>
            <a:ext cx="266700" cy="344488"/>
            <a:chOff x="7621588" y="125413"/>
            <a:chExt cx="266700" cy="344488"/>
          </a:xfrm>
          <a:solidFill>
            <a:schemeClr val="tx1"/>
          </a:solidFill>
        </p:grpSpPr>
        <p:sp>
          <p:nvSpPr>
            <p:cNvPr id="3" name="Freeform 21">
              <a:extLst>
                <a:ext uri="{FF2B5EF4-FFF2-40B4-BE49-F238E27FC236}">
                  <a16:creationId xmlns:a16="http://schemas.microsoft.com/office/drawing/2014/main" xmlns="" id="{A8201A6D-D8BE-487A-8A4B-BDBDE4CB9ACE}"/>
                </a:ext>
              </a:extLst>
            </p:cNvPr>
            <p:cNvSpPr>
              <a:spLocks/>
            </p:cNvSpPr>
            <p:nvPr/>
          </p:nvSpPr>
          <p:spPr bwMode="auto">
            <a:xfrm>
              <a:off x="7621588" y="125413"/>
              <a:ext cx="266700" cy="344488"/>
            </a:xfrm>
            <a:custGeom>
              <a:avLst/>
              <a:gdLst>
                <a:gd name="T0" fmla="*/ 44 w 48"/>
                <a:gd name="T1" fmla="*/ 57 h 62"/>
                <a:gd name="T2" fmla="*/ 43 w 48"/>
                <a:gd name="T3" fmla="*/ 58 h 62"/>
                <a:gd name="T4" fmla="*/ 42 w 48"/>
                <a:gd name="T5" fmla="*/ 57 h 62"/>
                <a:gd name="T6" fmla="*/ 42 w 48"/>
                <a:gd name="T7" fmla="*/ 2 h 62"/>
                <a:gd name="T8" fmla="*/ 2 w 48"/>
                <a:gd name="T9" fmla="*/ 2 h 62"/>
                <a:gd name="T10" fmla="*/ 2 w 48"/>
                <a:gd name="T11" fmla="*/ 60 h 62"/>
                <a:gd name="T12" fmla="*/ 46 w 48"/>
                <a:gd name="T13" fmla="*/ 60 h 62"/>
                <a:gd name="T14" fmla="*/ 46 w 48"/>
                <a:gd name="T15" fmla="*/ 40 h 62"/>
                <a:gd name="T16" fmla="*/ 47 w 48"/>
                <a:gd name="T17" fmla="*/ 39 h 62"/>
                <a:gd name="T18" fmla="*/ 48 w 48"/>
                <a:gd name="T19" fmla="*/ 40 h 62"/>
                <a:gd name="T20" fmla="*/ 48 w 48"/>
                <a:gd name="T21" fmla="*/ 61 h 62"/>
                <a:gd name="T22" fmla="*/ 48 w 48"/>
                <a:gd name="T23" fmla="*/ 61 h 62"/>
                <a:gd name="T24" fmla="*/ 47 w 48"/>
                <a:gd name="T25" fmla="*/ 62 h 62"/>
                <a:gd name="T26" fmla="*/ 1 w 48"/>
                <a:gd name="T27" fmla="*/ 62 h 62"/>
                <a:gd name="T28" fmla="*/ 1 w 48"/>
                <a:gd name="T29" fmla="*/ 62 h 62"/>
                <a:gd name="T30" fmla="*/ 0 w 48"/>
                <a:gd name="T31" fmla="*/ 61 h 62"/>
                <a:gd name="T32" fmla="*/ 0 w 48"/>
                <a:gd name="T33" fmla="*/ 1 h 62"/>
                <a:gd name="T34" fmla="*/ 0 w 48"/>
                <a:gd name="T35" fmla="*/ 1 h 62"/>
                <a:gd name="T36" fmla="*/ 1 w 48"/>
                <a:gd name="T37" fmla="*/ 0 h 62"/>
                <a:gd name="T38" fmla="*/ 43 w 48"/>
                <a:gd name="T39" fmla="*/ 0 h 62"/>
                <a:gd name="T40" fmla="*/ 43 w 48"/>
                <a:gd name="T41" fmla="*/ 0 h 62"/>
                <a:gd name="T42" fmla="*/ 44 w 48"/>
                <a:gd name="T43" fmla="*/ 1 h 62"/>
                <a:gd name="T44" fmla="*/ 44 w 48"/>
                <a:gd name="T45"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2">
                  <a:moveTo>
                    <a:pt x="44" y="57"/>
                  </a:moveTo>
                  <a:cubicBezTo>
                    <a:pt x="44" y="58"/>
                    <a:pt x="43" y="58"/>
                    <a:pt x="43" y="58"/>
                  </a:cubicBezTo>
                  <a:cubicBezTo>
                    <a:pt x="42" y="58"/>
                    <a:pt x="42" y="58"/>
                    <a:pt x="42" y="57"/>
                  </a:cubicBezTo>
                  <a:cubicBezTo>
                    <a:pt x="42" y="2"/>
                    <a:pt x="42" y="2"/>
                    <a:pt x="42" y="2"/>
                  </a:cubicBezTo>
                  <a:cubicBezTo>
                    <a:pt x="2" y="2"/>
                    <a:pt x="2" y="2"/>
                    <a:pt x="2" y="2"/>
                  </a:cubicBezTo>
                  <a:cubicBezTo>
                    <a:pt x="2" y="60"/>
                    <a:pt x="2" y="60"/>
                    <a:pt x="2" y="60"/>
                  </a:cubicBezTo>
                  <a:cubicBezTo>
                    <a:pt x="46" y="60"/>
                    <a:pt x="46" y="60"/>
                    <a:pt x="46" y="60"/>
                  </a:cubicBezTo>
                  <a:cubicBezTo>
                    <a:pt x="46" y="40"/>
                    <a:pt x="46" y="40"/>
                    <a:pt x="46" y="40"/>
                  </a:cubicBezTo>
                  <a:cubicBezTo>
                    <a:pt x="46" y="39"/>
                    <a:pt x="46" y="39"/>
                    <a:pt x="47" y="39"/>
                  </a:cubicBezTo>
                  <a:cubicBezTo>
                    <a:pt x="47" y="39"/>
                    <a:pt x="48" y="39"/>
                    <a:pt x="48" y="40"/>
                  </a:cubicBezTo>
                  <a:cubicBezTo>
                    <a:pt x="48" y="61"/>
                    <a:pt x="48" y="61"/>
                    <a:pt x="48" y="61"/>
                  </a:cubicBezTo>
                  <a:cubicBezTo>
                    <a:pt x="48" y="61"/>
                    <a:pt x="48" y="61"/>
                    <a:pt x="48" y="61"/>
                  </a:cubicBezTo>
                  <a:cubicBezTo>
                    <a:pt x="48" y="61"/>
                    <a:pt x="47" y="62"/>
                    <a:pt x="47" y="62"/>
                  </a:cubicBezTo>
                  <a:cubicBezTo>
                    <a:pt x="1" y="62"/>
                    <a:pt x="1" y="62"/>
                    <a:pt x="1" y="62"/>
                  </a:cubicBezTo>
                  <a:cubicBezTo>
                    <a:pt x="1" y="62"/>
                    <a:pt x="1" y="62"/>
                    <a:pt x="1" y="62"/>
                  </a:cubicBezTo>
                  <a:cubicBezTo>
                    <a:pt x="0" y="62"/>
                    <a:pt x="0" y="61"/>
                    <a:pt x="0" y="61"/>
                  </a:cubicBezTo>
                  <a:cubicBezTo>
                    <a:pt x="0" y="1"/>
                    <a:pt x="0" y="1"/>
                    <a:pt x="0" y="1"/>
                  </a:cubicBezTo>
                  <a:cubicBezTo>
                    <a:pt x="0" y="1"/>
                    <a:pt x="0" y="1"/>
                    <a:pt x="0" y="1"/>
                  </a:cubicBezTo>
                  <a:cubicBezTo>
                    <a:pt x="0" y="1"/>
                    <a:pt x="0" y="0"/>
                    <a:pt x="1" y="0"/>
                  </a:cubicBezTo>
                  <a:cubicBezTo>
                    <a:pt x="43" y="0"/>
                    <a:pt x="43" y="0"/>
                    <a:pt x="43" y="0"/>
                  </a:cubicBezTo>
                  <a:cubicBezTo>
                    <a:pt x="43" y="0"/>
                    <a:pt x="43" y="0"/>
                    <a:pt x="43" y="0"/>
                  </a:cubicBezTo>
                  <a:cubicBezTo>
                    <a:pt x="43" y="0"/>
                    <a:pt x="44" y="1"/>
                    <a:pt x="44" y="1"/>
                  </a:cubicBezTo>
                  <a:lnTo>
                    <a:pt x="44"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 name="Freeform 22">
              <a:extLst>
                <a:ext uri="{FF2B5EF4-FFF2-40B4-BE49-F238E27FC236}">
                  <a16:creationId xmlns:a16="http://schemas.microsoft.com/office/drawing/2014/main" xmlns="" id="{6D341F64-3246-4856-B592-32DAFFA3EE50}"/>
                </a:ext>
              </a:extLst>
            </p:cNvPr>
            <p:cNvSpPr>
              <a:spLocks/>
            </p:cNvSpPr>
            <p:nvPr/>
          </p:nvSpPr>
          <p:spPr bwMode="auto">
            <a:xfrm>
              <a:off x="7661275" y="296863"/>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2"/>
                    <a:pt x="0" y="1"/>
                  </a:cubicBezTo>
                  <a:cubicBezTo>
                    <a:pt x="0" y="1"/>
                    <a:pt x="1" y="0"/>
                    <a:pt x="1" y="0"/>
                  </a:cubicBezTo>
                  <a:cubicBezTo>
                    <a:pt x="28" y="0"/>
                    <a:pt x="28" y="0"/>
                    <a:pt x="28" y="0"/>
                  </a:cubicBezTo>
                  <a:cubicBezTo>
                    <a:pt x="29" y="0"/>
                    <a:pt x="29" y="1"/>
                    <a:pt x="29" y="1"/>
                  </a:cubicBezTo>
                  <a:cubicBezTo>
                    <a:pt x="29" y="2"/>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 name="Freeform 23">
              <a:extLst>
                <a:ext uri="{FF2B5EF4-FFF2-40B4-BE49-F238E27FC236}">
                  <a16:creationId xmlns:a16="http://schemas.microsoft.com/office/drawing/2014/main" xmlns="" id="{1039CED5-A1F6-451E-BB7F-7AF6EE1E8E2E}"/>
                </a:ext>
              </a:extLst>
            </p:cNvPr>
            <p:cNvSpPr>
              <a:spLocks/>
            </p:cNvSpPr>
            <p:nvPr/>
          </p:nvSpPr>
          <p:spPr bwMode="auto">
            <a:xfrm>
              <a:off x="7661275" y="330201"/>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1"/>
                    <a:pt x="0" y="1"/>
                  </a:cubicBezTo>
                  <a:cubicBezTo>
                    <a:pt x="0" y="0"/>
                    <a:pt x="1" y="0"/>
                    <a:pt x="1" y="0"/>
                  </a:cubicBezTo>
                  <a:cubicBezTo>
                    <a:pt x="28" y="0"/>
                    <a:pt x="28" y="0"/>
                    <a:pt x="28" y="0"/>
                  </a:cubicBezTo>
                  <a:cubicBezTo>
                    <a:pt x="29" y="0"/>
                    <a:pt x="29" y="0"/>
                    <a:pt x="29" y="1"/>
                  </a:cubicBezTo>
                  <a:cubicBezTo>
                    <a:pt x="29" y="1"/>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 name="Freeform 24">
              <a:extLst>
                <a:ext uri="{FF2B5EF4-FFF2-40B4-BE49-F238E27FC236}">
                  <a16:creationId xmlns:a16="http://schemas.microsoft.com/office/drawing/2014/main" xmlns="" id="{32EF0718-1B55-4E97-80EC-C0D979346450}"/>
                </a:ext>
              </a:extLst>
            </p:cNvPr>
            <p:cNvSpPr>
              <a:spLocks/>
            </p:cNvSpPr>
            <p:nvPr/>
          </p:nvSpPr>
          <p:spPr bwMode="auto">
            <a:xfrm>
              <a:off x="7661275" y="363538"/>
              <a:ext cx="111125" cy="11113"/>
            </a:xfrm>
            <a:custGeom>
              <a:avLst/>
              <a:gdLst>
                <a:gd name="T0" fmla="*/ 1 w 20"/>
                <a:gd name="T1" fmla="*/ 2 h 2"/>
                <a:gd name="T2" fmla="*/ 0 w 20"/>
                <a:gd name="T3" fmla="*/ 1 h 2"/>
                <a:gd name="T4" fmla="*/ 1 w 20"/>
                <a:gd name="T5" fmla="*/ 0 h 2"/>
                <a:gd name="T6" fmla="*/ 19 w 20"/>
                <a:gd name="T7" fmla="*/ 0 h 2"/>
                <a:gd name="T8" fmla="*/ 20 w 20"/>
                <a:gd name="T9" fmla="*/ 1 h 2"/>
                <a:gd name="T10" fmla="*/ 19 w 20"/>
                <a:gd name="T11" fmla="*/ 2 h 2"/>
                <a:gd name="T12" fmla="*/ 1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 y="2"/>
                  </a:moveTo>
                  <a:cubicBezTo>
                    <a:pt x="1" y="2"/>
                    <a:pt x="0" y="1"/>
                    <a:pt x="0" y="1"/>
                  </a:cubicBezTo>
                  <a:cubicBezTo>
                    <a:pt x="0" y="0"/>
                    <a:pt x="1" y="0"/>
                    <a:pt x="1" y="0"/>
                  </a:cubicBezTo>
                  <a:cubicBezTo>
                    <a:pt x="19" y="0"/>
                    <a:pt x="19" y="0"/>
                    <a:pt x="19" y="0"/>
                  </a:cubicBezTo>
                  <a:cubicBezTo>
                    <a:pt x="19" y="0"/>
                    <a:pt x="20" y="0"/>
                    <a:pt x="20" y="1"/>
                  </a:cubicBezTo>
                  <a:cubicBezTo>
                    <a:pt x="20" y="1"/>
                    <a:pt x="19" y="2"/>
                    <a:pt x="1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 name="Freeform 25">
              <a:extLst>
                <a:ext uri="{FF2B5EF4-FFF2-40B4-BE49-F238E27FC236}">
                  <a16:creationId xmlns:a16="http://schemas.microsoft.com/office/drawing/2014/main" xmlns="" id="{A4FA84C1-9D59-4962-A3D0-7BF7FB6B2C2D}"/>
                </a:ext>
              </a:extLst>
            </p:cNvPr>
            <p:cNvSpPr>
              <a:spLocks/>
            </p:cNvSpPr>
            <p:nvPr/>
          </p:nvSpPr>
          <p:spPr bwMode="auto">
            <a:xfrm>
              <a:off x="7661275" y="169863"/>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2"/>
                    <a:pt x="0" y="1"/>
                  </a:cubicBezTo>
                  <a:cubicBezTo>
                    <a:pt x="0" y="0"/>
                    <a:pt x="1" y="0"/>
                    <a:pt x="1" y="0"/>
                  </a:cubicBezTo>
                  <a:cubicBezTo>
                    <a:pt x="28" y="0"/>
                    <a:pt x="28" y="0"/>
                    <a:pt x="28" y="0"/>
                  </a:cubicBezTo>
                  <a:cubicBezTo>
                    <a:pt x="29" y="0"/>
                    <a:pt x="29" y="0"/>
                    <a:pt x="29" y="1"/>
                  </a:cubicBezTo>
                  <a:cubicBezTo>
                    <a:pt x="29" y="2"/>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 name="Freeform 26">
              <a:extLst>
                <a:ext uri="{FF2B5EF4-FFF2-40B4-BE49-F238E27FC236}">
                  <a16:creationId xmlns:a16="http://schemas.microsoft.com/office/drawing/2014/main" xmlns="" id="{0B7C0A99-1A37-4DAE-BC74-F8B705337658}"/>
                </a:ext>
              </a:extLst>
            </p:cNvPr>
            <p:cNvSpPr>
              <a:spLocks/>
            </p:cNvSpPr>
            <p:nvPr/>
          </p:nvSpPr>
          <p:spPr bwMode="auto">
            <a:xfrm>
              <a:off x="7661275" y="203201"/>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1"/>
                    <a:pt x="0" y="1"/>
                  </a:cubicBezTo>
                  <a:cubicBezTo>
                    <a:pt x="0" y="0"/>
                    <a:pt x="1" y="0"/>
                    <a:pt x="1" y="0"/>
                  </a:cubicBezTo>
                  <a:cubicBezTo>
                    <a:pt x="28" y="0"/>
                    <a:pt x="28" y="0"/>
                    <a:pt x="28" y="0"/>
                  </a:cubicBezTo>
                  <a:cubicBezTo>
                    <a:pt x="29" y="0"/>
                    <a:pt x="29" y="0"/>
                    <a:pt x="29" y="1"/>
                  </a:cubicBezTo>
                  <a:cubicBezTo>
                    <a:pt x="29" y="1"/>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 name="Freeform 27">
              <a:extLst>
                <a:ext uri="{FF2B5EF4-FFF2-40B4-BE49-F238E27FC236}">
                  <a16:creationId xmlns:a16="http://schemas.microsoft.com/office/drawing/2014/main" xmlns="" id="{26E6E393-5AE8-490E-9D2C-A941C937AD26}"/>
                </a:ext>
              </a:extLst>
            </p:cNvPr>
            <p:cNvSpPr>
              <a:spLocks/>
            </p:cNvSpPr>
            <p:nvPr/>
          </p:nvSpPr>
          <p:spPr bwMode="auto">
            <a:xfrm>
              <a:off x="7661275" y="236538"/>
              <a:ext cx="160338" cy="4763"/>
            </a:xfrm>
            <a:custGeom>
              <a:avLst/>
              <a:gdLst>
                <a:gd name="T0" fmla="*/ 1 w 29"/>
                <a:gd name="T1" fmla="*/ 1 h 1"/>
                <a:gd name="T2" fmla="*/ 0 w 29"/>
                <a:gd name="T3" fmla="*/ 1 h 1"/>
                <a:gd name="T4" fmla="*/ 1 w 29"/>
                <a:gd name="T5" fmla="*/ 0 h 1"/>
                <a:gd name="T6" fmla="*/ 28 w 29"/>
                <a:gd name="T7" fmla="*/ 0 h 1"/>
                <a:gd name="T8" fmla="*/ 29 w 29"/>
                <a:gd name="T9" fmla="*/ 1 h 1"/>
                <a:gd name="T10" fmla="*/ 28 w 29"/>
                <a:gd name="T11" fmla="*/ 1 h 1"/>
                <a:gd name="T12" fmla="*/ 1 w 29"/>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9" h="1">
                  <a:moveTo>
                    <a:pt x="1" y="1"/>
                  </a:moveTo>
                  <a:cubicBezTo>
                    <a:pt x="1" y="1"/>
                    <a:pt x="0" y="1"/>
                    <a:pt x="0" y="1"/>
                  </a:cubicBezTo>
                  <a:cubicBezTo>
                    <a:pt x="0" y="0"/>
                    <a:pt x="1" y="0"/>
                    <a:pt x="1" y="0"/>
                  </a:cubicBezTo>
                  <a:cubicBezTo>
                    <a:pt x="28" y="0"/>
                    <a:pt x="28" y="0"/>
                    <a:pt x="28" y="0"/>
                  </a:cubicBezTo>
                  <a:cubicBezTo>
                    <a:pt x="29" y="0"/>
                    <a:pt x="29" y="0"/>
                    <a:pt x="29" y="1"/>
                  </a:cubicBezTo>
                  <a:cubicBezTo>
                    <a:pt x="29" y="1"/>
                    <a:pt x="29" y="1"/>
                    <a:pt x="28"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 name="Freeform 28">
              <a:extLst>
                <a:ext uri="{FF2B5EF4-FFF2-40B4-BE49-F238E27FC236}">
                  <a16:creationId xmlns:a16="http://schemas.microsoft.com/office/drawing/2014/main" xmlns="" id="{239107D7-A53B-4484-9D84-195003AEF5C7}"/>
                </a:ext>
              </a:extLst>
            </p:cNvPr>
            <p:cNvSpPr>
              <a:spLocks/>
            </p:cNvSpPr>
            <p:nvPr/>
          </p:nvSpPr>
          <p:spPr bwMode="auto">
            <a:xfrm>
              <a:off x="7661275" y="263526"/>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2"/>
                    <a:pt x="0" y="1"/>
                  </a:cubicBezTo>
                  <a:cubicBezTo>
                    <a:pt x="0" y="1"/>
                    <a:pt x="1" y="0"/>
                    <a:pt x="1" y="0"/>
                  </a:cubicBezTo>
                  <a:cubicBezTo>
                    <a:pt x="28" y="0"/>
                    <a:pt x="28" y="0"/>
                    <a:pt x="28" y="0"/>
                  </a:cubicBezTo>
                  <a:cubicBezTo>
                    <a:pt x="29" y="0"/>
                    <a:pt x="29" y="1"/>
                    <a:pt x="29" y="1"/>
                  </a:cubicBezTo>
                  <a:cubicBezTo>
                    <a:pt x="29" y="2"/>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1" name="Freeform 29">
            <a:extLst>
              <a:ext uri="{FF2B5EF4-FFF2-40B4-BE49-F238E27FC236}">
                <a16:creationId xmlns:a16="http://schemas.microsoft.com/office/drawing/2014/main" xmlns="" id="{5E5CA534-1C40-4C8D-BE13-064F494B7975}"/>
              </a:ext>
            </a:extLst>
          </p:cNvPr>
          <p:cNvSpPr>
            <a:spLocks/>
          </p:cNvSpPr>
          <p:nvPr/>
        </p:nvSpPr>
        <p:spPr bwMode="auto">
          <a:xfrm>
            <a:off x="9574213" y="2252663"/>
            <a:ext cx="266700" cy="344488"/>
          </a:xfrm>
          <a:custGeom>
            <a:avLst/>
            <a:gdLst>
              <a:gd name="T0" fmla="*/ 45 w 48"/>
              <a:gd name="T1" fmla="*/ 57 h 62"/>
              <a:gd name="T2" fmla="*/ 44 w 48"/>
              <a:gd name="T3" fmla="*/ 58 h 62"/>
              <a:gd name="T4" fmla="*/ 43 w 48"/>
              <a:gd name="T5" fmla="*/ 57 h 62"/>
              <a:gd name="T6" fmla="*/ 43 w 48"/>
              <a:gd name="T7" fmla="*/ 2 h 62"/>
              <a:gd name="T8" fmla="*/ 2 w 48"/>
              <a:gd name="T9" fmla="*/ 2 h 62"/>
              <a:gd name="T10" fmla="*/ 2 w 48"/>
              <a:gd name="T11" fmla="*/ 60 h 62"/>
              <a:gd name="T12" fmla="*/ 46 w 48"/>
              <a:gd name="T13" fmla="*/ 60 h 62"/>
              <a:gd name="T14" fmla="*/ 46 w 48"/>
              <a:gd name="T15" fmla="*/ 40 h 62"/>
              <a:gd name="T16" fmla="*/ 47 w 48"/>
              <a:gd name="T17" fmla="*/ 39 h 62"/>
              <a:gd name="T18" fmla="*/ 48 w 48"/>
              <a:gd name="T19" fmla="*/ 40 h 62"/>
              <a:gd name="T20" fmla="*/ 48 w 48"/>
              <a:gd name="T21" fmla="*/ 61 h 62"/>
              <a:gd name="T22" fmla="*/ 48 w 48"/>
              <a:gd name="T23" fmla="*/ 61 h 62"/>
              <a:gd name="T24" fmla="*/ 47 w 48"/>
              <a:gd name="T25" fmla="*/ 62 h 62"/>
              <a:gd name="T26" fmla="*/ 1 w 48"/>
              <a:gd name="T27" fmla="*/ 62 h 62"/>
              <a:gd name="T28" fmla="*/ 1 w 48"/>
              <a:gd name="T29" fmla="*/ 62 h 62"/>
              <a:gd name="T30" fmla="*/ 0 w 48"/>
              <a:gd name="T31" fmla="*/ 61 h 62"/>
              <a:gd name="T32" fmla="*/ 0 w 48"/>
              <a:gd name="T33" fmla="*/ 1 h 62"/>
              <a:gd name="T34" fmla="*/ 0 w 48"/>
              <a:gd name="T35" fmla="*/ 1 h 62"/>
              <a:gd name="T36" fmla="*/ 1 w 48"/>
              <a:gd name="T37" fmla="*/ 0 h 62"/>
              <a:gd name="T38" fmla="*/ 44 w 48"/>
              <a:gd name="T39" fmla="*/ 0 h 62"/>
              <a:gd name="T40" fmla="*/ 44 w 48"/>
              <a:gd name="T41" fmla="*/ 0 h 62"/>
              <a:gd name="T42" fmla="*/ 44 w 48"/>
              <a:gd name="T43" fmla="*/ 1 h 62"/>
              <a:gd name="T44" fmla="*/ 45 w 48"/>
              <a:gd name="T45"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2">
                <a:moveTo>
                  <a:pt x="45" y="57"/>
                </a:moveTo>
                <a:cubicBezTo>
                  <a:pt x="45" y="58"/>
                  <a:pt x="44" y="58"/>
                  <a:pt x="44" y="58"/>
                </a:cubicBezTo>
                <a:cubicBezTo>
                  <a:pt x="43" y="58"/>
                  <a:pt x="43" y="58"/>
                  <a:pt x="43" y="57"/>
                </a:cubicBezTo>
                <a:cubicBezTo>
                  <a:pt x="43" y="2"/>
                  <a:pt x="43" y="2"/>
                  <a:pt x="43" y="2"/>
                </a:cubicBezTo>
                <a:cubicBezTo>
                  <a:pt x="2" y="2"/>
                  <a:pt x="2" y="2"/>
                  <a:pt x="2" y="2"/>
                </a:cubicBezTo>
                <a:cubicBezTo>
                  <a:pt x="2" y="60"/>
                  <a:pt x="2" y="60"/>
                  <a:pt x="2" y="60"/>
                </a:cubicBezTo>
                <a:cubicBezTo>
                  <a:pt x="46" y="60"/>
                  <a:pt x="46" y="60"/>
                  <a:pt x="46" y="60"/>
                </a:cubicBezTo>
                <a:cubicBezTo>
                  <a:pt x="46" y="40"/>
                  <a:pt x="46" y="40"/>
                  <a:pt x="46" y="40"/>
                </a:cubicBezTo>
                <a:cubicBezTo>
                  <a:pt x="46" y="39"/>
                  <a:pt x="47" y="39"/>
                  <a:pt x="47" y="39"/>
                </a:cubicBezTo>
                <a:cubicBezTo>
                  <a:pt x="48" y="39"/>
                  <a:pt x="48" y="39"/>
                  <a:pt x="48" y="40"/>
                </a:cubicBezTo>
                <a:cubicBezTo>
                  <a:pt x="48" y="61"/>
                  <a:pt x="48" y="61"/>
                  <a:pt x="48" y="61"/>
                </a:cubicBezTo>
                <a:cubicBezTo>
                  <a:pt x="48" y="61"/>
                  <a:pt x="48" y="61"/>
                  <a:pt x="48" y="61"/>
                </a:cubicBezTo>
                <a:cubicBezTo>
                  <a:pt x="48" y="61"/>
                  <a:pt x="48" y="62"/>
                  <a:pt x="47" y="62"/>
                </a:cubicBezTo>
                <a:cubicBezTo>
                  <a:pt x="1" y="62"/>
                  <a:pt x="1" y="62"/>
                  <a:pt x="1" y="62"/>
                </a:cubicBezTo>
                <a:cubicBezTo>
                  <a:pt x="1" y="62"/>
                  <a:pt x="1" y="62"/>
                  <a:pt x="1" y="62"/>
                </a:cubicBezTo>
                <a:cubicBezTo>
                  <a:pt x="1" y="62"/>
                  <a:pt x="0" y="61"/>
                  <a:pt x="0" y="61"/>
                </a:cubicBezTo>
                <a:cubicBezTo>
                  <a:pt x="0" y="1"/>
                  <a:pt x="0" y="1"/>
                  <a:pt x="0" y="1"/>
                </a:cubicBezTo>
                <a:cubicBezTo>
                  <a:pt x="0" y="1"/>
                  <a:pt x="0" y="1"/>
                  <a:pt x="0" y="1"/>
                </a:cubicBezTo>
                <a:cubicBezTo>
                  <a:pt x="0" y="1"/>
                  <a:pt x="1" y="0"/>
                  <a:pt x="1" y="0"/>
                </a:cubicBezTo>
                <a:cubicBezTo>
                  <a:pt x="44" y="0"/>
                  <a:pt x="44" y="0"/>
                  <a:pt x="44" y="0"/>
                </a:cubicBezTo>
                <a:cubicBezTo>
                  <a:pt x="44" y="0"/>
                  <a:pt x="44" y="0"/>
                  <a:pt x="44" y="0"/>
                </a:cubicBezTo>
                <a:cubicBezTo>
                  <a:pt x="44" y="0"/>
                  <a:pt x="44" y="1"/>
                  <a:pt x="44" y="1"/>
                </a:cubicBezTo>
                <a:lnTo>
                  <a:pt x="45" y="5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2" name="Group 11">
            <a:extLst>
              <a:ext uri="{FF2B5EF4-FFF2-40B4-BE49-F238E27FC236}">
                <a16:creationId xmlns:a16="http://schemas.microsoft.com/office/drawing/2014/main" xmlns="" id="{CB33330C-5BD9-480B-9417-B7A797E66E2D}"/>
              </a:ext>
            </a:extLst>
          </p:cNvPr>
          <p:cNvGrpSpPr/>
          <p:nvPr/>
        </p:nvGrpSpPr>
        <p:grpSpPr>
          <a:xfrm>
            <a:off x="6215063" y="885826"/>
            <a:ext cx="339725" cy="338138"/>
            <a:chOff x="6215063" y="809626"/>
            <a:chExt cx="339725" cy="338138"/>
          </a:xfrm>
          <a:solidFill>
            <a:schemeClr val="tx1"/>
          </a:solidFill>
        </p:grpSpPr>
        <p:sp>
          <p:nvSpPr>
            <p:cNvPr id="13" name="Freeform 30">
              <a:extLst>
                <a:ext uri="{FF2B5EF4-FFF2-40B4-BE49-F238E27FC236}">
                  <a16:creationId xmlns:a16="http://schemas.microsoft.com/office/drawing/2014/main" xmlns="" id="{CF9D13E4-D23C-4CBF-9365-393063F3F1B2}"/>
                </a:ext>
              </a:extLst>
            </p:cNvPr>
            <p:cNvSpPr>
              <a:spLocks/>
            </p:cNvSpPr>
            <p:nvPr/>
          </p:nvSpPr>
          <p:spPr bwMode="auto">
            <a:xfrm>
              <a:off x="6503988" y="809626"/>
              <a:ext cx="11113" cy="322263"/>
            </a:xfrm>
            <a:custGeom>
              <a:avLst/>
              <a:gdLst>
                <a:gd name="T0" fmla="*/ 2 w 2"/>
                <a:gd name="T1" fmla="*/ 57 h 58"/>
                <a:gd name="T2" fmla="*/ 1 w 2"/>
                <a:gd name="T3" fmla="*/ 58 h 58"/>
                <a:gd name="T4" fmla="*/ 0 w 2"/>
                <a:gd name="T5" fmla="*/ 57 h 58"/>
                <a:gd name="T6" fmla="*/ 0 w 2"/>
                <a:gd name="T7" fmla="*/ 1 h 58"/>
                <a:gd name="T8" fmla="*/ 1 w 2"/>
                <a:gd name="T9" fmla="*/ 0 h 58"/>
                <a:gd name="T10" fmla="*/ 2 w 2"/>
                <a:gd name="T11" fmla="*/ 1 h 58"/>
                <a:gd name="T12" fmla="*/ 2 w 2"/>
                <a:gd name="T13" fmla="*/ 57 h 58"/>
              </a:gdLst>
              <a:ahLst/>
              <a:cxnLst>
                <a:cxn ang="0">
                  <a:pos x="T0" y="T1"/>
                </a:cxn>
                <a:cxn ang="0">
                  <a:pos x="T2" y="T3"/>
                </a:cxn>
                <a:cxn ang="0">
                  <a:pos x="T4" y="T5"/>
                </a:cxn>
                <a:cxn ang="0">
                  <a:pos x="T6" y="T7"/>
                </a:cxn>
                <a:cxn ang="0">
                  <a:pos x="T8" y="T9"/>
                </a:cxn>
                <a:cxn ang="0">
                  <a:pos x="T10" y="T11"/>
                </a:cxn>
                <a:cxn ang="0">
                  <a:pos x="T12" y="T13"/>
                </a:cxn>
              </a:cxnLst>
              <a:rect l="0" t="0" r="r" b="b"/>
              <a:pathLst>
                <a:path w="2" h="58">
                  <a:moveTo>
                    <a:pt x="2" y="57"/>
                  </a:moveTo>
                  <a:cubicBezTo>
                    <a:pt x="2" y="57"/>
                    <a:pt x="1" y="58"/>
                    <a:pt x="1" y="58"/>
                  </a:cubicBezTo>
                  <a:cubicBezTo>
                    <a:pt x="0" y="58"/>
                    <a:pt x="0" y="57"/>
                    <a:pt x="0" y="57"/>
                  </a:cubicBezTo>
                  <a:cubicBezTo>
                    <a:pt x="0" y="1"/>
                    <a:pt x="0" y="1"/>
                    <a:pt x="0" y="1"/>
                  </a:cubicBezTo>
                  <a:cubicBezTo>
                    <a:pt x="0" y="0"/>
                    <a:pt x="0" y="0"/>
                    <a:pt x="1" y="0"/>
                  </a:cubicBezTo>
                  <a:cubicBezTo>
                    <a:pt x="1" y="0"/>
                    <a:pt x="2" y="0"/>
                    <a:pt x="2" y="1"/>
                  </a:cubicBezTo>
                  <a:lnTo>
                    <a:pt x="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 name="Freeform 31">
              <a:extLst>
                <a:ext uri="{FF2B5EF4-FFF2-40B4-BE49-F238E27FC236}">
                  <a16:creationId xmlns:a16="http://schemas.microsoft.com/office/drawing/2014/main" xmlns="" id="{B7C07B89-DB9C-4E96-902A-FAE5B93C0755}"/>
                </a:ext>
              </a:extLst>
            </p:cNvPr>
            <p:cNvSpPr>
              <a:spLocks/>
            </p:cNvSpPr>
            <p:nvPr/>
          </p:nvSpPr>
          <p:spPr bwMode="auto">
            <a:xfrm>
              <a:off x="6215063" y="809626"/>
              <a:ext cx="11113" cy="338138"/>
            </a:xfrm>
            <a:custGeom>
              <a:avLst/>
              <a:gdLst>
                <a:gd name="T0" fmla="*/ 2 w 2"/>
                <a:gd name="T1" fmla="*/ 60 h 61"/>
                <a:gd name="T2" fmla="*/ 1 w 2"/>
                <a:gd name="T3" fmla="*/ 61 h 61"/>
                <a:gd name="T4" fmla="*/ 0 w 2"/>
                <a:gd name="T5" fmla="*/ 60 h 61"/>
                <a:gd name="T6" fmla="*/ 0 w 2"/>
                <a:gd name="T7" fmla="*/ 1 h 61"/>
                <a:gd name="T8" fmla="*/ 1 w 2"/>
                <a:gd name="T9" fmla="*/ 0 h 61"/>
                <a:gd name="T10" fmla="*/ 2 w 2"/>
                <a:gd name="T11" fmla="*/ 1 h 61"/>
                <a:gd name="T12" fmla="*/ 2 w 2"/>
                <a:gd name="T13" fmla="*/ 60 h 61"/>
              </a:gdLst>
              <a:ahLst/>
              <a:cxnLst>
                <a:cxn ang="0">
                  <a:pos x="T0" y="T1"/>
                </a:cxn>
                <a:cxn ang="0">
                  <a:pos x="T2" y="T3"/>
                </a:cxn>
                <a:cxn ang="0">
                  <a:pos x="T4" y="T5"/>
                </a:cxn>
                <a:cxn ang="0">
                  <a:pos x="T6" y="T7"/>
                </a:cxn>
                <a:cxn ang="0">
                  <a:pos x="T8" y="T9"/>
                </a:cxn>
                <a:cxn ang="0">
                  <a:pos x="T10" y="T11"/>
                </a:cxn>
                <a:cxn ang="0">
                  <a:pos x="T12" y="T13"/>
                </a:cxn>
              </a:cxnLst>
              <a:rect l="0" t="0" r="r" b="b"/>
              <a:pathLst>
                <a:path w="2" h="61">
                  <a:moveTo>
                    <a:pt x="2" y="60"/>
                  </a:moveTo>
                  <a:cubicBezTo>
                    <a:pt x="2" y="61"/>
                    <a:pt x="1" y="61"/>
                    <a:pt x="1" y="61"/>
                  </a:cubicBezTo>
                  <a:cubicBezTo>
                    <a:pt x="0" y="61"/>
                    <a:pt x="0" y="61"/>
                    <a:pt x="0" y="60"/>
                  </a:cubicBezTo>
                  <a:cubicBezTo>
                    <a:pt x="0" y="1"/>
                    <a:pt x="0" y="1"/>
                    <a:pt x="0" y="1"/>
                  </a:cubicBezTo>
                  <a:cubicBezTo>
                    <a:pt x="0" y="0"/>
                    <a:pt x="0" y="0"/>
                    <a:pt x="1" y="0"/>
                  </a:cubicBezTo>
                  <a:cubicBezTo>
                    <a:pt x="1" y="0"/>
                    <a:pt x="2" y="0"/>
                    <a:pt x="2" y="1"/>
                  </a:cubicBezTo>
                  <a:lnTo>
                    <a:pt x="2" y="6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 name="Freeform 32">
              <a:extLst>
                <a:ext uri="{FF2B5EF4-FFF2-40B4-BE49-F238E27FC236}">
                  <a16:creationId xmlns:a16="http://schemas.microsoft.com/office/drawing/2014/main" xmlns="" id="{AEAA55A5-B063-4514-99D0-2F2E12143C0C}"/>
                </a:ext>
              </a:extLst>
            </p:cNvPr>
            <p:cNvSpPr>
              <a:spLocks/>
            </p:cNvSpPr>
            <p:nvPr/>
          </p:nvSpPr>
          <p:spPr bwMode="auto">
            <a:xfrm>
              <a:off x="6215063" y="1136651"/>
              <a:ext cx="339725" cy="11113"/>
            </a:xfrm>
            <a:custGeom>
              <a:avLst/>
              <a:gdLst>
                <a:gd name="T0" fmla="*/ 1 w 61"/>
                <a:gd name="T1" fmla="*/ 2 h 2"/>
                <a:gd name="T2" fmla="*/ 0 w 61"/>
                <a:gd name="T3" fmla="*/ 1 h 2"/>
                <a:gd name="T4" fmla="*/ 1 w 61"/>
                <a:gd name="T5" fmla="*/ 0 h 2"/>
                <a:gd name="T6" fmla="*/ 60 w 61"/>
                <a:gd name="T7" fmla="*/ 0 h 2"/>
                <a:gd name="T8" fmla="*/ 61 w 61"/>
                <a:gd name="T9" fmla="*/ 1 h 2"/>
                <a:gd name="T10" fmla="*/ 60 w 61"/>
                <a:gd name="T11" fmla="*/ 2 h 2"/>
                <a:gd name="T12" fmla="*/ 1 w 6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1" h="2">
                  <a:moveTo>
                    <a:pt x="1" y="2"/>
                  </a:moveTo>
                  <a:cubicBezTo>
                    <a:pt x="0" y="2"/>
                    <a:pt x="0" y="2"/>
                    <a:pt x="0" y="1"/>
                  </a:cubicBezTo>
                  <a:cubicBezTo>
                    <a:pt x="0" y="1"/>
                    <a:pt x="0" y="0"/>
                    <a:pt x="1" y="0"/>
                  </a:cubicBezTo>
                  <a:cubicBezTo>
                    <a:pt x="60" y="0"/>
                    <a:pt x="60" y="0"/>
                    <a:pt x="60" y="0"/>
                  </a:cubicBezTo>
                  <a:cubicBezTo>
                    <a:pt x="61" y="0"/>
                    <a:pt x="61" y="1"/>
                    <a:pt x="61" y="1"/>
                  </a:cubicBezTo>
                  <a:cubicBezTo>
                    <a:pt x="61" y="2"/>
                    <a:pt x="61" y="2"/>
                    <a:pt x="6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 name="Freeform 33">
              <a:extLst>
                <a:ext uri="{FF2B5EF4-FFF2-40B4-BE49-F238E27FC236}">
                  <a16:creationId xmlns:a16="http://schemas.microsoft.com/office/drawing/2014/main" xmlns="" id="{8AAC3455-8FE0-4968-96AC-BEDF1501A9B0}"/>
                </a:ext>
              </a:extLst>
            </p:cNvPr>
            <p:cNvSpPr>
              <a:spLocks/>
            </p:cNvSpPr>
            <p:nvPr/>
          </p:nvSpPr>
          <p:spPr bwMode="auto">
            <a:xfrm>
              <a:off x="6543675" y="842963"/>
              <a:ext cx="11113" cy="304800"/>
            </a:xfrm>
            <a:custGeom>
              <a:avLst/>
              <a:gdLst>
                <a:gd name="T0" fmla="*/ 2 w 2"/>
                <a:gd name="T1" fmla="*/ 54 h 55"/>
                <a:gd name="T2" fmla="*/ 1 w 2"/>
                <a:gd name="T3" fmla="*/ 55 h 55"/>
                <a:gd name="T4" fmla="*/ 0 w 2"/>
                <a:gd name="T5" fmla="*/ 54 h 55"/>
                <a:gd name="T6" fmla="*/ 0 w 2"/>
                <a:gd name="T7" fmla="*/ 1 h 55"/>
                <a:gd name="T8" fmla="*/ 1 w 2"/>
                <a:gd name="T9" fmla="*/ 0 h 55"/>
                <a:gd name="T10" fmla="*/ 2 w 2"/>
                <a:gd name="T11" fmla="*/ 1 h 55"/>
                <a:gd name="T12" fmla="*/ 2 w 2"/>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2" h="55">
                  <a:moveTo>
                    <a:pt x="2" y="54"/>
                  </a:moveTo>
                  <a:cubicBezTo>
                    <a:pt x="2" y="55"/>
                    <a:pt x="2" y="55"/>
                    <a:pt x="1" y="55"/>
                  </a:cubicBezTo>
                  <a:cubicBezTo>
                    <a:pt x="1" y="55"/>
                    <a:pt x="0" y="55"/>
                    <a:pt x="0" y="54"/>
                  </a:cubicBezTo>
                  <a:cubicBezTo>
                    <a:pt x="0" y="1"/>
                    <a:pt x="0" y="1"/>
                    <a:pt x="0" y="1"/>
                  </a:cubicBezTo>
                  <a:cubicBezTo>
                    <a:pt x="0" y="0"/>
                    <a:pt x="1" y="0"/>
                    <a:pt x="1" y="0"/>
                  </a:cubicBezTo>
                  <a:cubicBezTo>
                    <a:pt x="2" y="0"/>
                    <a:pt x="2" y="0"/>
                    <a:pt x="2" y="1"/>
                  </a:cubicBezTo>
                  <a:lnTo>
                    <a:pt x="2" y="5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 name="Freeform 34">
              <a:extLst>
                <a:ext uri="{FF2B5EF4-FFF2-40B4-BE49-F238E27FC236}">
                  <a16:creationId xmlns:a16="http://schemas.microsoft.com/office/drawing/2014/main" xmlns="" id="{453839EC-CAEE-4E05-ADBA-8AD389D37578}"/>
                </a:ext>
              </a:extLst>
            </p:cNvPr>
            <p:cNvSpPr>
              <a:spLocks/>
            </p:cNvSpPr>
            <p:nvPr/>
          </p:nvSpPr>
          <p:spPr bwMode="auto">
            <a:xfrm>
              <a:off x="6215063" y="809626"/>
              <a:ext cx="300038" cy="11113"/>
            </a:xfrm>
            <a:custGeom>
              <a:avLst/>
              <a:gdLst>
                <a:gd name="T0" fmla="*/ 1 w 54"/>
                <a:gd name="T1" fmla="*/ 2 h 2"/>
                <a:gd name="T2" fmla="*/ 0 w 54"/>
                <a:gd name="T3" fmla="*/ 1 h 2"/>
                <a:gd name="T4" fmla="*/ 1 w 54"/>
                <a:gd name="T5" fmla="*/ 0 h 2"/>
                <a:gd name="T6" fmla="*/ 53 w 54"/>
                <a:gd name="T7" fmla="*/ 0 h 2"/>
                <a:gd name="T8" fmla="*/ 54 w 54"/>
                <a:gd name="T9" fmla="*/ 1 h 2"/>
                <a:gd name="T10" fmla="*/ 53 w 54"/>
                <a:gd name="T11" fmla="*/ 2 h 2"/>
                <a:gd name="T12" fmla="*/ 1 w 5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4" h="2">
                  <a:moveTo>
                    <a:pt x="1" y="2"/>
                  </a:moveTo>
                  <a:cubicBezTo>
                    <a:pt x="0" y="2"/>
                    <a:pt x="0" y="1"/>
                    <a:pt x="0" y="1"/>
                  </a:cubicBezTo>
                  <a:cubicBezTo>
                    <a:pt x="0" y="0"/>
                    <a:pt x="0" y="0"/>
                    <a:pt x="1" y="0"/>
                  </a:cubicBezTo>
                  <a:cubicBezTo>
                    <a:pt x="53" y="0"/>
                    <a:pt x="53" y="0"/>
                    <a:pt x="53" y="0"/>
                  </a:cubicBezTo>
                  <a:cubicBezTo>
                    <a:pt x="53" y="0"/>
                    <a:pt x="54" y="0"/>
                    <a:pt x="54" y="1"/>
                  </a:cubicBezTo>
                  <a:cubicBezTo>
                    <a:pt x="54" y="1"/>
                    <a:pt x="53" y="2"/>
                    <a:pt x="5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 name="Freeform 35">
              <a:extLst>
                <a:ext uri="{FF2B5EF4-FFF2-40B4-BE49-F238E27FC236}">
                  <a16:creationId xmlns:a16="http://schemas.microsoft.com/office/drawing/2014/main" xmlns="" id="{6F7587C2-FA21-49B4-87FD-1896D5AE4117}"/>
                </a:ext>
              </a:extLst>
            </p:cNvPr>
            <p:cNvSpPr>
              <a:spLocks/>
            </p:cNvSpPr>
            <p:nvPr/>
          </p:nvSpPr>
          <p:spPr bwMode="auto">
            <a:xfrm>
              <a:off x="6354763" y="854076"/>
              <a:ext cx="115888" cy="11113"/>
            </a:xfrm>
            <a:custGeom>
              <a:avLst/>
              <a:gdLst>
                <a:gd name="T0" fmla="*/ 1 w 21"/>
                <a:gd name="T1" fmla="*/ 2 h 2"/>
                <a:gd name="T2" fmla="*/ 0 w 21"/>
                <a:gd name="T3" fmla="*/ 1 h 2"/>
                <a:gd name="T4" fmla="*/ 1 w 21"/>
                <a:gd name="T5" fmla="*/ 0 h 2"/>
                <a:gd name="T6" fmla="*/ 20 w 21"/>
                <a:gd name="T7" fmla="*/ 0 h 2"/>
                <a:gd name="T8" fmla="*/ 21 w 21"/>
                <a:gd name="T9" fmla="*/ 1 h 2"/>
                <a:gd name="T10" fmla="*/ 20 w 21"/>
                <a:gd name="T11" fmla="*/ 2 h 2"/>
                <a:gd name="T12" fmla="*/ 1 w 2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1" h="2">
                  <a:moveTo>
                    <a:pt x="1" y="2"/>
                  </a:moveTo>
                  <a:cubicBezTo>
                    <a:pt x="0" y="2"/>
                    <a:pt x="0" y="1"/>
                    <a:pt x="0" y="1"/>
                  </a:cubicBezTo>
                  <a:cubicBezTo>
                    <a:pt x="0" y="0"/>
                    <a:pt x="0" y="0"/>
                    <a:pt x="1" y="0"/>
                  </a:cubicBezTo>
                  <a:cubicBezTo>
                    <a:pt x="20" y="0"/>
                    <a:pt x="20" y="0"/>
                    <a:pt x="20" y="0"/>
                  </a:cubicBezTo>
                  <a:cubicBezTo>
                    <a:pt x="20" y="0"/>
                    <a:pt x="21" y="0"/>
                    <a:pt x="21" y="1"/>
                  </a:cubicBezTo>
                  <a:cubicBezTo>
                    <a:pt x="21" y="1"/>
                    <a:pt x="20" y="2"/>
                    <a:pt x="2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 name="Freeform 36">
              <a:extLst>
                <a:ext uri="{FF2B5EF4-FFF2-40B4-BE49-F238E27FC236}">
                  <a16:creationId xmlns:a16="http://schemas.microsoft.com/office/drawing/2014/main" xmlns="" id="{DD9B7886-0784-4756-9E1E-6868707A6B25}"/>
                </a:ext>
              </a:extLst>
            </p:cNvPr>
            <p:cNvSpPr>
              <a:spLocks noEditPoints="1"/>
            </p:cNvSpPr>
            <p:nvPr/>
          </p:nvSpPr>
          <p:spPr bwMode="auto">
            <a:xfrm>
              <a:off x="6254750" y="854076"/>
              <a:ext cx="66675" cy="49213"/>
            </a:xfrm>
            <a:custGeom>
              <a:avLst/>
              <a:gdLst>
                <a:gd name="T0" fmla="*/ 1 w 12"/>
                <a:gd name="T1" fmla="*/ 0 h 9"/>
                <a:gd name="T2" fmla="*/ 1 w 12"/>
                <a:gd name="T3" fmla="*/ 0 h 9"/>
                <a:gd name="T4" fmla="*/ 11 w 12"/>
                <a:gd name="T5" fmla="*/ 0 h 9"/>
                <a:gd name="T6" fmla="*/ 12 w 12"/>
                <a:gd name="T7" fmla="*/ 1 h 9"/>
                <a:gd name="T8" fmla="*/ 12 w 12"/>
                <a:gd name="T9" fmla="*/ 1 h 9"/>
                <a:gd name="T10" fmla="*/ 12 w 12"/>
                <a:gd name="T11" fmla="*/ 8 h 9"/>
                <a:gd name="T12" fmla="*/ 11 w 12"/>
                <a:gd name="T13" fmla="*/ 9 h 9"/>
                <a:gd name="T14" fmla="*/ 11 w 12"/>
                <a:gd name="T15" fmla="*/ 9 h 9"/>
                <a:gd name="T16" fmla="*/ 1 w 12"/>
                <a:gd name="T17" fmla="*/ 9 h 9"/>
                <a:gd name="T18" fmla="*/ 0 w 12"/>
                <a:gd name="T19" fmla="*/ 8 h 9"/>
                <a:gd name="T20" fmla="*/ 0 w 12"/>
                <a:gd name="T21" fmla="*/ 8 h 9"/>
                <a:gd name="T22" fmla="*/ 0 w 12"/>
                <a:gd name="T23" fmla="*/ 1 h 9"/>
                <a:gd name="T24" fmla="*/ 1 w 12"/>
                <a:gd name="T25" fmla="*/ 0 h 9"/>
                <a:gd name="T26" fmla="*/ 10 w 12"/>
                <a:gd name="T27" fmla="*/ 2 h 9"/>
                <a:gd name="T28" fmla="*/ 2 w 12"/>
                <a:gd name="T29" fmla="*/ 2 h 9"/>
                <a:gd name="T30" fmla="*/ 2 w 12"/>
                <a:gd name="T31" fmla="*/ 7 h 9"/>
                <a:gd name="T32" fmla="*/ 10 w 12"/>
                <a:gd name="T33" fmla="*/ 7 h 9"/>
                <a:gd name="T34" fmla="*/ 10 w 12"/>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9">
                  <a:moveTo>
                    <a:pt x="1" y="0"/>
                  </a:moveTo>
                  <a:cubicBezTo>
                    <a:pt x="1" y="0"/>
                    <a:pt x="1" y="0"/>
                    <a:pt x="1" y="0"/>
                  </a:cubicBezTo>
                  <a:cubicBezTo>
                    <a:pt x="11" y="0"/>
                    <a:pt x="11" y="0"/>
                    <a:pt x="11" y="0"/>
                  </a:cubicBezTo>
                  <a:cubicBezTo>
                    <a:pt x="12" y="0"/>
                    <a:pt x="12" y="0"/>
                    <a:pt x="12" y="1"/>
                  </a:cubicBezTo>
                  <a:cubicBezTo>
                    <a:pt x="12" y="1"/>
                    <a:pt x="12" y="1"/>
                    <a:pt x="12" y="1"/>
                  </a:cubicBezTo>
                  <a:cubicBezTo>
                    <a:pt x="12" y="8"/>
                    <a:pt x="12" y="8"/>
                    <a:pt x="12" y="8"/>
                  </a:cubicBezTo>
                  <a:cubicBezTo>
                    <a:pt x="12" y="9"/>
                    <a:pt x="12" y="9"/>
                    <a:pt x="11" y="9"/>
                  </a:cubicBezTo>
                  <a:cubicBezTo>
                    <a:pt x="11" y="9"/>
                    <a:pt x="11" y="9"/>
                    <a:pt x="11" y="9"/>
                  </a:cubicBezTo>
                  <a:cubicBezTo>
                    <a:pt x="1" y="9"/>
                    <a:pt x="1" y="9"/>
                    <a:pt x="1" y="9"/>
                  </a:cubicBezTo>
                  <a:cubicBezTo>
                    <a:pt x="1" y="9"/>
                    <a:pt x="0" y="9"/>
                    <a:pt x="0" y="8"/>
                  </a:cubicBezTo>
                  <a:cubicBezTo>
                    <a:pt x="0" y="8"/>
                    <a:pt x="0" y="8"/>
                    <a:pt x="0" y="8"/>
                  </a:cubicBezTo>
                  <a:cubicBezTo>
                    <a:pt x="0" y="1"/>
                    <a:pt x="0" y="1"/>
                    <a:pt x="0" y="1"/>
                  </a:cubicBezTo>
                  <a:cubicBezTo>
                    <a:pt x="0" y="0"/>
                    <a:pt x="1" y="0"/>
                    <a:pt x="1" y="0"/>
                  </a:cubicBezTo>
                  <a:close/>
                  <a:moveTo>
                    <a:pt x="10" y="2"/>
                  </a:moveTo>
                  <a:cubicBezTo>
                    <a:pt x="2" y="2"/>
                    <a:pt x="2" y="2"/>
                    <a:pt x="2" y="2"/>
                  </a:cubicBezTo>
                  <a:cubicBezTo>
                    <a:pt x="2" y="7"/>
                    <a:pt x="2" y="7"/>
                    <a:pt x="2" y="7"/>
                  </a:cubicBezTo>
                  <a:cubicBezTo>
                    <a:pt x="10" y="7"/>
                    <a:pt x="10" y="7"/>
                    <a:pt x="10" y="7"/>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 name="Freeform 37">
              <a:extLst>
                <a:ext uri="{FF2B5EF4-FFF2-40B4-BE49-F238E27FC236}">
                  <a16:creationId xmlns:a16="http://schemas.microsoft.com/office/drawing/2014/main" xmlns="" id="{9FD8DBA3-C58E-4717-BA15-19BF51ED40D0}"/>
                </a:ext>
              </a:extLst>
            </p:cNvPr>
            <p:cNvSpPr>
              <a:spLocks/>
            </p:cNvSpPr>
            <p:nvPr/>
          </p:nvSpPr>
          <p:spPr bwMode="auto">
            <a:xfrm>
              <a:off x="6521450" y="831851"/>
              <a:ext cx="11113" cy="300038"/>
            </a:xfrm>
            <a:custGeom>
              <a:avLst/>
              <a:gdLst>
                <a:gd name="T0" fmla="*/ 2 w 2"/>
                <a:gd name="T1" fmla="*/ 53 h 54"/>
                <a:gd name="T2" fmla="*/ 1 w 2"/>
                <a:gd name="T3" fmla="*/ 54 h 54"/>
                <a:gd name="T4" fmla="*/ 0 w 2"/>
                <a:gd name="T5" fmla="*/ 53 h 54"/>
                <a:gd name="T6" fmla="*/ 0 w 2"/>
                <a:gd name="T7" fmla="*/ 1 h 54"/>
                <a:gd name="T8" fmla="*/ 1 w 2"/>
                <a:gd name="T9" fmla="*/ 0 h 54"/>
                <a:gd name="T10" fmla="*/ 2 w 2"/>
                <a:gd name="T11" fmla="*/ 1 h 54"/>
                <a:gd name="T12" fmla="*/ 2 w 2"/>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2" h="54">
                  <a:moveTo>
                    <a:pt x="2" y="53"/>
                  </a:moveTo>
                  <a:cubicBezTo>
                    <a:pt x="2" y="53"/>
                    <a:pt x="2" y="54"/>
                    <a:pt x="1" y="54"/>
                  </a:cubicBezTo>
                  <a:cubicBezTo>
                    <a:pt x="1" y="54"/>
                    <a:pt x="0" y="53"/>
                    <a:pt x="0" y="53"/>
                  </a:cubicBezTo>
                  <a:cubicBezTo>
                    <a:pt x="0" y="1"/>
                    <a:pt x="0" y="1"/>
                    <a:pt x="0" y="1"/>
                  </a:cubicBezTo>
                  <a:cubicBezTo>
                    <a:pt x="0" y="0"/>
                    <a:pt x="1" y="0"/>
                    <a:pt x="1" y="0"/>
                  </a:cubicBezTo>
                  <a:cubicBezTo>
                    <a:pt x="2" y="0"/>
                    <a:pt x="2" y="0"/>
                    <a:pt x="2" y="1"/>
                  </a:cubicBezTo>
                  <a:lnTo>
                    <a:pt x="2" y="5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 name="Freeform 38">
              <a:extLst>
                <a:ext uri="{FF2B5EF4-FFF2-40B4-BE49-F238E27FC236}">
                  <a16:creationId xmlns:a16="http://schemas.microsoft.com/office/drawing/2014/main" xmlns="" id="{77342F52-2311-440A-9F35-D77E39FE4532}"/>
                </a:ext>
              </a:extLst>
            </p:cNvPr>
            <p:cNvSpPr>
              <a:spLocks/>
            </p:cNvSpPr>
            <p:nvPr/>
          </p:nvSpPr>
          <p:spPr bwMode="auto">
            <a:xfrm>
              <a:off x="6254750" y="936626"/>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0"/>
                    <a:pt x="1" y="0"/>
                    <a:pt x="1" y="0"/>
                  </a:cubicBezTo>
                  <a:cubicBezTo>
                    <a:pt x="21" y="0"/>
                    <a:pt x="21" y="0"/>
                    <a:pt x="21" y="0"/>
                  </a:cubicBezTo>
                  <a:cubicBezTo>
                    <a:pt x="21" y="0"/>
                    <a:pt x="22" y="0"/>
                    <a:pt x="22" y="1"/>
                  </a:cubicBezTo>
                  <a:cubicBezTo>
                    <a:pt x="22" y="2"/>
                    <a:pt x="21"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 name="Freeform 39">
              <a:extLst>
                <a:ext uri="{FF2B5EF4-FFF2-40B4-BE49-F238E27FC236}">
                  <a16:creationId xmlns:a16="http://schemas.microsoft.com/office/drawing/2014/main" xmlns="" id="{0A542741-AD1D-4A93-9559-228B08060187}"/>
                </a:ext>
              </a:extLst>
            </p:cNvPr>
            <p:cNvSpPr>
              <a:spLocks/>
            </p:cNvSpPr>
            <p:nvPr/>
          </p:nvSpPr>
          <p:spPr bwMode="auto">
            <a:xfrm>
              <a:off x="6254750" y="981076"/>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1"/>
                    <a:pt x="0" y="1"/>
                  </a:cubicBezTo>
                  <a:cubicBezTo>
                    <a:pt x="0" y="0"/>
                    <a:pt x="1" y="0"/>
                    <a:pt x="1" y="0"/>
                  </a:cubicBezTo>
                  <a:cubicBezTo>
                    <a:pt x="21" y="0"/>
                    <a:pt x="21" y="0"/>
                    <a:pt x="21" y="0"/>
                  </a:cubicBezTo>
                  <a:cubicBezTo>
                    <a:pt x="21" y="0"/>
                    <a:pt x="22" y="0"/>
                    <a:pt x="22" y="1"/>
                  </a:cubicBezTo>
                  <a:cubicBezTo>
                    <a:pt x="22" y="1"/>
                    <a:pt x="21"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 name="Freeform 40">
              <a:extLst>
                <a:ext uri="{FF2B5EF4-FFF2-40B4-BE49-F238E27FC236}">
                  <a16:creationId xmlns:a16="http://schemas.microsoft.com/office/drawing/2014/main" xmlns="" id="{44D7EF4C-DBAC-4DF5-9D2D-7E2677D46D25}"/>
                </a:ext>
              </a:extLst>
            </p:cNvPr>
            <p:cNvSpPr>
              <a:spLocks/>
            </p:cNvSpPr>
            <p:nvPr/>
          </p:nvSpPr>
          <p:spPr bwMode="auto">
            <a:xfrm>
              <a:off x="6254750" y="1065213"/>
              <a:ext cx="215900" cy="11113"/>
            </a:xfrm>
            <a:custGeom>
              <a:avLst/>
              <a:gdLst>
                <a:gd name="T0" fmla="*/ 1 w 39"/>
                <a:gd name="T1" fmla="*/ 2 h 2"/>
                <a:gd name="T2" fmla="*/ 0 w 39"/>
                <a:gd name="T3" fmla="*/ 1 h 2"/>
                <a:gd name="T4" fmla="*/ 1 w 39"/>
                <a:gd name="T5" fmla="*/ 0 h 2"/>
                <a:gd name="T6" fmla="*/ 38 w 39"/>
                <a:gd name="T7" fmla="*/ 0 h 2"/>
                <a:gd name="T8" fmla="*/ 39 w 39"/>
                <a:gd name="T9" fmla="*/ 1 h 2"/>
                <a:gd name="T10" fmla="*/ 38 w 39"/>
                <a:gd name="T11" fmla="*/ 2 h 2"/>
                <a:gd name="T12" fmla="*/ 1 w 3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9" h="2">
                  <a:moveTo>
                    <a:pt x="1" y="2"/>
                  </a:moveTo>
                  <a:cubicBezTo>
                    <a:pt x="1" y="2"/>
                    <a:pt x="0" y="2"/>
                    <a:pt x="0" y="1"/>
                  </a:cubicBezTo>
                  <a:cubicBezTo>
                    <a:pt x="0" y="0"/>
                    <a:pt x="1" y="0"/>
                    <a:pt x="1" y="0"/>
                  </a:cubicBezTo>
                  <a:cubicBezTo>
                    <a:pt x="38" y="0"/>
                    <a:pt x="38" y="0"/>
                    <a:pt x="38" y="0"/>
                  </a:cubicBezTo>
                  <a:cubicBezTo>
                    <a:pt x="38" y="0"/>
                    <a:pt x="39" y="0"/>
                    <a:pt x="39" y="1"/>
                  </a:cubicBezTo>
                  <a:cubicBezTo>
                    <a:pt x="39" y="2"/>
                    <a:pt x="38" y="2"/>
                    <a:pt x="3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 name="Freeform 41">
              <a:extLst>
                <a:ext uri="{FF2B5EF4-FFF2-40B4-BE49-F238E27FC236}">
                  <a16:creationId xmlns:a16="http://schemas.microsoft.com/office/drawing/2014/main" xmlns="" id="{BF37161E-7A95-4643-9A8C-A9F884B74021}"/>
                </a:ext>
              </a:extLst>
            </p:cNvPr>
            <p:cNvSpPr>
              <a:spLocks noEditPoints="1"/>
            </p:cNvSpPr>
            <p:nvPr/>
          </p:nvSpPr>
          <p:spPr bwMode="auto">
            <a:xfrm>
              <a:off x="6403975" y="936626"/>
              <a:ext cx="66675" cy="95250"/>
            </a:xfrm>
            <a:custGeom>
              <a:avLst/>
              <a:gdLst>
                <a:gd name="T0" fmla="*/ 1 w 12"/>
                <a:gd name="T1" fmla="*/ 0 h 17"/>
                <a:gd name="T2" fmla="*/ 1 w 12"/>
                <a:gd name="T3" fmla="*/ 0 h 17"/>
                <a:gd name="T4" fmla="*/ 11 w 12"/>
                <a:gd name="T5" fmla="*/ 0 h 17"/>
                <a:gd name="T6" fmla="*/ 12 w 12"/>
                <a:gd name="T7" fmla="*/ 1 h 17"/>
                <a:gd name="T8" fmla="*/ 12 w 12"/>
                <a:gd name="T9" fmla="*/ 1 h 17"/>
                <a:gd name="T10" fmla="*/ 12 w 12"/>
                <a:gd name="T11" fmla="*/ 16 h 17"/>
                <a:gd name="T12" fmla="*/ 11 w 12"/>
                <a:gd name="T13" fmla="*/ 17 h 17"/>
                <a:gd name="T14" fmla="*/ 11 w 12"/>
                <a:gd name="T15" fmla="*/ 17 h 17"/>
                <a:gd name="T16" fmla="*/ 1 w 12"/>
                <a:gd name="T17" fmla="*/ 17 h 17"/>
                <a:gd name="T18" fmla="*/ 0 w 12"/>
                <a:gd name="T19" fmla="*/ 16 h 17"/>
                <a:gd name="T20" fmla="*/ 0 w 12"/>
                <a:gd name="T21" fmla="*/ 16 h 17"/>
                <a:gd name="T22" fmla="*/ 0 w 12"/>
                <a:gd name="T23" fmla="*/ 1 h 17"/>
                <a:gd name="T24" fmla="*/ 1 w 12"/>
                <a:gd name="T25" fmla="*/ 0 h 17"/>
                <a:gd name="T26" fmla="*/ 10 w 12"/>
                <a:gd name="T27" fmla="*/ 2 h 17"/>
                <a:gd name="T28" fmla="*/ 2 w 12"/>
                <a:gd name="T29" fmla="*/ 2 h 17"/>
                <a:gd name="T30" fmla="*/ 2 w 12"/>
                <a:gd name="T31" fmla="*/ 15 h 17"/>
                <a:gd name="T32" fmla="*/ 10 w 12"/>
                <a:gd name="T33" fmla="*/ 15 h 17"/>
                <a:gd name="T34" fmla="*/ 10 w 12"/>
                <a:gd name="T3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7">
                  <a:moveTo>
                    <a:pt x="1" y="0"/>
                  </a:moveTo>
                  <a:cubicBezTo>
                    <a:pt x="1" y="0"/>
                    <a:pt x="1" y="0"/>
                    <a:pt x="1" y="0"/>
                  </a:cubicBezTo>
                  <a:cubicBezTo>
                    <a:pt x="11" y="0"/>
                    <a:pt x="11" y="0"/>
                    <a:pt x="11" y="0"/>
                  </a:cubicBezTo>
                  <a:cubicBezTo>
                    <a:pt x="11" y="0"/>
                    <a:pt x="12" y="0"/>
                    <a:pt x="12" y="1"/>
                  </a:cubicBezTo>
                  <a:cubicBezTo>
                    <a:pt x="12" y="1"/>
                    <a:pt x="12" y="1"/>
                    <a:pt x="12" y="1"/>
                  </a:cubicBezTo>
                  <a:cubicBezTo>
                    <a:pt x="12" y="16"/>
                    <a:pt x="12" y="16"/>
                    <a:pt x="12" y="16"/>
                  </a:cubicBezTo>
                  <a:cubicBezTo>
                    <a:pt x="12" y="17"/>
                    <a:pt x="11" y="17"/>
                    <a:pt x="11" y="17"/>
                  </a:cubicBezTo>
                  <a:cubicBezTo>
                    <a:pt x="11" y="17"/>
                    <a:pt x="11" y="17"/>
                    <a:pt x="11" y="17"/>
                  </a:cubicBezTo>
                  <a:cubicBezTo>
                    <a:pt x="1" y="17"/>
                    <a:pt x="1" y="17"/>
                    <a:pt x="1" y="17"/>
                  </a:cubicBezTo>
                  <a:cubicBezTo>
                    <a:pt x="1" y="17"/>
                    <a:pt x="0" y="17"/>
                    <a:pt x="0" y="16"/>
                  </a:cubicBezTo>
                  <a:cubicBezTo>
                    <a:pt x="0" y="16"/>
                    <a:pt x="0" y="16"/>
                    <a:pt x="0" y="16"/>
                  </a:cubicBezTo>
                  <a:cubicBezTo>
                    <a:pt x="0" y="1"/>
                    <a:pt x="0" y="1"/>
                    <a:pt x="0" y="1"/>
                  </a:cubicBezTo>
                  <a:cubicBezTo>
                    <a:pt x="0" y="0"/>
                    <a:pt x="1" y="0"/>
                    <a:pt x="1" y="0"/>
                  </a:cubicBezTo>
                  <a:close/>
                  <a:moveTo>
                    <a:pt x="10" y="2"/>
                  </a:moveTo>
                  <a:cubicBezTo>
                    <a:pt x="2" y="2"/>
                    <a:pt x="2" y="2"/>
                    <a:pt x="2" y="2"/>
                  </a:cubicBezTo>
                  <a:cubicBezTo>
                    <a:pt x="2" y="15"/>
                    <a:pt x="2" y="15"/>
                    <a:pt x="2" y="15"/>
                  </a:cubicBezTo>
                  <a:cubicBezTo>
                    <a:pt x="10" y="15"/>
                    <a:pt x="10" y="15"/>
                    <a:pt x="10" y="15"/>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 name="Freeform 42">
              <a:extLst>
                <a:ext uri="{FF2B5EF4-FFF2-40B4-BE49-F238E27FC236}">
                  <a16:creationId xmlns:a16="http://schemas.microsoft.com/office/drawing/2014/main" xmlns="" id="{5E910BB6-2353-4B19-B388-3FD38017BDAA}"/>
                </a:ext>
              </a:extLst>
            </p:cNvPr>
            <p:cNvSpPr>
              <a:spLocks/>
            </p:cNvSpPr>
            <p:nvPr/>
          </p:nvSpPr>
          <p:spPr bwMode="auto">
            <a:xfrm>
              <a:off x="6354763" y="892176"/>
              <a:ext cx="115888" cy="11113"/>
            </a:xfrm>
            <a:custGeom>
              <a:avLst/>
              <a:gdLst>
                <a:gd name="T0" fmla="*/ 1 w 21"/>
                <a:gd name="T1" fmla="*/ 2 h 2"/>
                <a:gd name="T2" fmla="*/ 0 w 21"/>
                <a:gd name="T3" fmla="*/ 1 h 2"/>
                <a:gd name="T4" fmla="*/ 1 w 21"/>
                <a:gd name="T5" fmla="*/ 0 h 2"/>
                <a:gd name="T6" fmla="*/ 20 w 21"/>
                <a:gd name="T7" fmla="*/ 0 h 2"/>
                <a:gd name="T8" fmla="*/ 21 w 21"/>
                <a:gd name="T9" fmla="*/ 1 h 2"/>
                <a:gd name="T10" fmla="*/ 20 w 21"/>
                <a:gd name="T11" fmla="*/ 2 h 2"/>
                <a:gd name="T12" fmla="*/ 1 w 2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1" h="2">
                  <a:moveTo>
                    <a:pt x="1" y="2"/>
                  </a:moveTo>
                  <a:cubicBezTo>
                    <a:pt x="0" y="2"/>
                    <a:pt x="0" y="2"/>
                    <a:pt x="0" y="1"/>
                  </a:cubicBezTo>
                  <a:cubicBezTo>
                    <a:pt x="0" y="1"/>
                    <a:pt x="0" y="0"/>
                    <a:pt x="1" y="0"/>
                  </a:cubicBezTo>
                  <a:cubicBezTo>
                    <a:pt x="20" y="0"/>
                    <a:pt x="20" y="0"/>
                    <a:pt x="20" y="0"/>
                  </a:cubicBezTo>
                  <a:cubicBezTo>
                    <a:pt x="20" y="0"/>
                    <a:pt x="21" y="1"/>
                    <a:pt x="21" y="1"/>
                  </a:cubicBezTo>
                  <a:cubicBezTo>
                    <a:pt x="21" y="2"/>
                    <a:pt x="20" y="2"/>
                    <a:pt x="2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 name="Freeform 43">
              <a:extLst>
                <a:ext uri="{FF2B5EF4-FFF2-40B4-BE49-F238E27FC236}">
                  <a16:creationId xmlns:a16="http://schemas.microsoft.com/office/drawing/2014/main" xmlns="" id="{67D146A0-6EF1-474B-9C7D-D49FBDAC9E1A}"/>
                </a:ext>
              </a:extLst>
            </p:cNvPr>
            <p:cNvSpPr>
              <a:spLocks/>
            </p:cNvSpPr>
            <p:nvPr/>
          </p:nvSpPr>
          <p:spPr bwMode="auto">
            <a:xfrm>
              <a:off x="6254750" y="1020763"/>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1" y="0"/>
                    <a:pt x="22" y="1"/>
                    <a:pt x="22" y="1"/>
                  </a:cubicBezTo>
                  <a:cubicBezTo>
                    <a:pt x="22" y="2"/>
                    <a:pt x="21"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7" name="Group 26">
            <a:extLst>
              <a:ext uri="{FF2B5EF4-FFF2-40B4-BE49-F238E27FC236}">
                <a16:creationId xmlns:a16="http://schemas.microsoft.com/office/drawing/2014/main" xmlns="" id="{E2B5BBE1-BAE2-44E6-B8CC-8E555F944918}"/>
              </a:ext>
            </a:extLst>
          </p:cNvPr>
          <p:cNvGrpSpPr/>
          <p:nvPr/>
        </p:nvGrpSpPr>
        <p:grpSpPr>
          <a:xfrm>
            <a:off x="6899275" y="885826"/>
            <a:ext cx="338138" cy="338138"/>
            <a:chOff x="6899275" y="809626"/>
            <a:chExt cx="338138" cy="338138"/>
          </a:xfrm>
          <a:solidFill>
            <a:schemeClr val="tx1"/>
          </a:solidFill>
        </p:grpSpPr>
        <p:sp>
          <p:nvSpPr>
            <p:cNvPr id="28" name="Freeform 44">
              <a:extLst>
                <a:ext uri="{FF2B5EF4-FFF2-40B4-BE49-F238E27FC236}">
                  <a16:creationId xmlns:a16="http://schemas.microsoft.com/office/drawing/2014/main" xmlns="" id="{D953D90B-C936-4EAE-8D7E-91909C56ABEE}"/>
                </a:ext>
              </a:extLst>
            </p:cNvPr>
            <p:cNvSpPr>
              <a:spLocks/>
            </p:cNvSpPr>
            <p:nvPr/>
          </p:nvSpPr>
          <p:spPr bwMode="auto">
            <a:xfrm>
              <a:off x="6899275" y="914401"/>
              <a:ext cx="338138" cy="233363"/>
            </a:xfrm>
            <a:custGeom>
              <a:avLst/>
              <a:gdLst>
                <a:gd name="T0" fmla="*/ 57 w 61"/>
                <a:gd name="T1" fmla="*/ 38 h 42"/>
                <a:gd name="T2" fmla="*/ 56 w 61"/>
                <a:gd name="T3" fmla="*/ 39 h 42"/>
                <a:gd name="T4" fmla="*/ 55 w 61"/>
                <a:gd name="T5" fmla="*/ 38 h 42"/>
                <a:gd name="T6" fmla="*/ 55 w 61"/>
                <a:gd name="T7" fmla="*/ 6 h 42"/>
                <a:gd name="T8" fmla="*/ 35 w 61"/>
                <a:gd name="T9" fmla="*/ 6 h 42"/>
                <a:gd name="T10" fmla="*/ 34 w 61"/>
                <a:gd name="T11" fmla="*/ 6 h 42"/>
                <a:gd name="T12" fmla="*/ 31 w 61"/>
                <a:gd name="T13" fmla="*/ 2 h 42"/>
                <a:gd name="T14" fmla="*/ 2 w 61"/>
                <a:gd name="T15" fmla="*/ 2 h 42"/>
                <a:gd name="T16" fmla="*/ 2 w 61"/>
                <a:gd name="T17" fmla="*/ 18 h 42"/>
                <a:gd name="T18" fmla="*/ 2 w 61"/>
                <a:gd name="T19" fmla="*/ 41 h 42"/>
                <a:gd name="T20" fmla="*/ 30 w 61"/>
                <a:gd name="T21" fmla="*/ 41 h 42"/>
                <a:gd name="T22" fmla="*/ 59 w 61"/>
                <a:gd name="T23" fmla="*/ 41 h 42"/>
                <a:gd name="T24" fmla="*/ 59 w 61"/>
                <a:gd name="T25" fmla="*/ 9 h 42"/>
                <a:gd name="T26" fmla="*/ 60 w 61"/>
                <a:gd name="T27" fmla="*/ 8 h 42"/>
                <a:gd name="T28" fmla="*/ 61 w 61"/>
                <a:gd name="T29" fmla="*/ 9 h 42"/>
                <a:gd name="T30" fmla="*/ 61 w 61"/>
                <a:gd name="T31" fmla="*/ 41 h 42"/>
                <a:gd name="T32" fmla="*/ 61 w 61"/>
                <a:gd name="T33" fmla="*/ 41 h 42"/>
                <a:gd name="T34" fmla="*/ 60 w 61"/>
                <a:gd name="T35" fmla="*/ 42 h 42"/>
                <a:gd name="T36" fmla="*/ 30 w 61"/>
                <a:gd name="T37" fmla="*/ 42 h 42"/>
                <a:gd name="T38" fmla="*/ 1 w 61"/>
                <a:gd name="T39" fmla="*/ 42 h 42"/>
                <a:gd name="T40" fmla="*/ 1 w 61"/>
                <a:gd name="T41" fmla="*/ 42 h 42"/>
                <a:gd name="T42" fmla="*/ 0 w 61"/>
                <a:gd name="T43" fmla="*/ 41 h 42"/>
                <a:gd name="T44" fmla="*/ 0 w 61"/>
                <a:gd name="T45" fmla="*/ 18 h 42"/>
                <a:gd name="T46" fmla="*/ 0 w 61"/>
                <a:gd name="T47" fmla="*/ 1 h 42"/>
                <a:gd name="T48" fmla="*/ 0 w 61"/>
                <a:gd name="T49" fmla="*/ 1 h 42"/>
                <a:gd name="T50" fmla="*/ 1 w 61"/>
                <a:gd name="T51" fmla="*/ 0 h 42"/>
                <a:gd name="T52" fmla="*/ 31 w 61"/>
                <a:gd name="T53" fmla="*/ 0 h 42"/>
                <a:gd name="T54" fmla="*/ 31 w 61"/>
                <a:gd name="T55" fmla="*/ 0 h 42"/>
                <a:gd name="T56" fmla="*/ 32 w 61"/>
                <a:gd name="T57" fmla="*/ 0 h 42"/>
                <a:gd name="T58" fmla="*/ 36 w 61"/>
                <a:gd name="T59" fmla="*/ 4 h 42"/>
                <a:gd name="T60" fmla="*/ 56 w 61"/>
                <a:gd name="T61" fmla="*/ 4 h 42"/>
                <a:gd name="T62" fmla="*/ 56 w 61"/>
                <a:gd name="T63" fmla="*/ 4 h 42"/>
                <a:gd name="T64" fmla="*/ 57 w 61"/>
                <a:gd name="T65" fmla="*/ 5 h 42"/>
                <a:gd name="T66" fmla="*/ 57 w 61"/>
                <a:gd name="T67"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2">
                  <a:moveTo>
                    <a:pt x="57" y="38"/>
                  </a:moveTo>
                  <a:cubicBezTo>
                    <a:pt x="57" y="38"/>
                    <a:pt x="57" y="39"/>
                    <a:pt x="56" y="39"/>
                  </a:cubicBezTo>
                  <a:cubicBezTo>
                    <a:pt x="56" y="39"/>
                    <a:pt x="55" y="38"/>
                    <a:pt x="55" y="38"/>
                  </a:cubicBezTo>
                  <a:cubicBezTo>
                    <a:pt x="55" y="6"/>
                    <a:pt x="55" y="6"/>
                    <a:pt x="55" y="6"/>
                  </a:cubicBezTo>
                  <a:cubicBezTo>
                    <a:pt x="35" y="6"/>
                    <a:pt x="35" y="6"/>
                    <a:pt x="35" y="6"/>
                  </a:cubicBezTo>
                  <a:cubicBezTo>
                    <a:pt x="35" y="6"/>
                    <a:pt x="35" y="6"/>
                    <a:pt x="34" y="6"/>
                  </a:cubicBezTo>
                  <a:cubicBezTo>
                    <a:pt x="31" y="2"/>
                    <a:pt x="31" y="2"/>
                    <a:pt x="31" y="2"/>
                  </a:cubicBezTo>
                  <a:cubicBezTo>
                    <a:pt x="2" y="2"/>
                    <a:pt x="2" y="2"/>
                    <a:pt x="2" y="2"/>
                  </a:cubicBezTo>
                  <a:cubicBezTo>
                    <a:pt x="2" y="18"/>
                    <a:pt x="2" y="18"/>
                    <a:pt x="2" y="18"/>
                  </a:cubicBezTo>
                  <a:cubicBezTo>
                    <a:pt x="2" y="41"/>
                    <a:pt x="2" y="41"/>
                    <a:pt x="2" y="41"/>
                  </a:cubicBezTo>
                  <a:cubicBezTo>
                    <a:pt x="30" y="41"/>
                    <a:pt x="30" y="41"/>
                    <a:pt x="30" y="41"/>
                  </a:cubicBezTo>
                  <a:cubicBezTo>
                    <a:pt x="59" y="41"/>
                    <a:pt x="59" y="41"/>
                    <a:pt x="59" y="41"/>
                  </a:cubicBezTo>
                  <a:cubicBezTo>
                    <a:pt x="59" y="9"/>
                    <a:pt x="59" y="9"/>
                    <a:pt x="59" y="9"/>
                  </a:cubicBezTo>
                  <a:cubicBezTo>
                    <a:pt x="59" y="8"/>
                    <a:pt x="60" y="8"/>
                    <a:pt x="60" y="8"/>
                  </a:cubicBezTo>
                  <a:cubicBezTo>
                    <a:pt x="61" y="8"/>
                    <a:pt x="61" y="8"/>
                    <a:pt x="61" y="9"/>
                  </a:cubicBezTo>
                  <a:cubicBezTo>
                    <a:pt x="61" y="41"/>
                    <a:pt x="61" y="41"/>
                    <a:pt x="61" y="41"/>
                  </a:cubicBezTo>
                  <a:cubicBezTo>
                    <a:pt x="61" y="41"/>
                    <a:pt x="61" y="41"/>
                    <a:pt x="61" y="41"/>
                  </a:cubicBezTo>
                  <a:cubicBezTo>
                    <a:pt x="61" y="42"/>
                    <a:pt x="61" y="42"/>
                    <a:pt x="60" y="42"/>
                  </a:cubicBezTo>
                  <a:cubicBezTo>
                    <a:pt x="30" y="42"/>
                    <a:pt x="30" y="42"/>
                    <a:pt x="30" y="42"/>
                  </a:cubicBezTo>
                  <a:cubicBezTo>
                    <a:pt x="1" y="42"/>
                    <a:pt x="1" y="42"/>
                    <a:pt x="1" y="42"/>
                  </a:cubicBezTo>
                  <a:cubicBezTo>
                    <a:pt x="1" y="42"/>
                    <a:pt x="1" y="42"/>
                    <a:pt x="1" y="42"/>
                  </a:cubicBezTo>
                  <a:cubicBezTo>
                    <a:pt x="0" y="42"/>
                    <a:pt x="0" y="42"/>
                    <a:pt x="0" y="41"/>
                  </a:cubicBezTo>
                  <a:cubicBezTo>
                    <a:pt x="0" y="18"/>
                    <a:pt x="0" y="18"/>
                    <a:pt x="0" y="18"/>
                  </a:cubicBezTo>
                  <a:cubicBezTo>
                    <a:pt x="0" y="1"/>
                    <a:pt x="0" y="1"/>
                    <a:pt x="0" y="1"/>
                  </a:cubicBezTo>
                  <a:cubicBezTo>
                    <a:pt x="0" y="1"/>
                    <a:pt x="0" y="1"/>
                    <a:pt x="0" y="1"/>
                  </a:cubicBezTo>
                  <a:cubicBezTo>
                    <a:pt x="0" y="1"/>
                    <a:pt x="0" y="0"/>
                    <a:pt x="1" y="0"/>
                  </a:cubicBezTo>
                  <a:cubicBezTo>
                    <a:pt x="31" y="0"/>
                    <a:pt x="31" y="0"/>
                    <a:pt x="31" y="0"/>
                  </a:cubicBezTo>
                  <a:cubicBezTo>
                    <a:pt x="31" y="0"/>
                    <a:pt x="31" y="0"/>
                    <a:pt x="31" y="0"/>
                  </a:cubicBezTo>
                  <a:cubicBezTo>
                    <a:pt x="32" y="0"/>
                    <a:pt x="32" y="0"/>
                    <a:pt x="32" y="0"/>
                  </a:cubicBezTo>
                  <a:cubicBezTo>
                    <a:pt x="36" y="4"/>
                    <a:pt x="36" y="4"/>
                    <a:pt x="36" y="4"/>
                  </a:cubicBezTo>
                  <a:cubicBezTo>
                    <a:pt x="56" y="4"/>
                    <a:pt x="56" y="4"/>
                    <a:pt x="56" y="4"/>
                  </a:cubicBezTo>
                  <a:cubicBezTo>
                    <a:pt x="56" y="4"/>
                    <a:pt x="56" y="4"/>
                    <a:pt x="56" y="4"/>
                  </a:cubicBezTo>
                  <a:cubicBezTo>
                    <a:pt x="57" y="4"/>
                    <a:pt x="57" y="4"/>
                    <a:pt x="57" y="5"/>
                  </a:cubicBezTo>
                  <a:lnTo>
                    <a:pt x="57" y="3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 name="Freeform 45">
              <a:extLst>
                <a:ext uri="{FF2B5EF4-FFF2-40B4-BE49-F238E27FC236}">
                  <a16:creationId xmlns:a16="http://schemas.microsoft.com/office/drawing/2014/main" xmlns="" id="{801AFCFF-2F00-41A2-B843-3B8A20900ECB}"/>
                </a:ext>
              </a:extLst>
            </p:cNvPr>
            <p:cNvSpPr>
              <a:spLocks/>
            </p:cNvSpPr>
            <p:nvPr/>
          </p:nvSpPr>
          <p:spPr bwMode="auto">
            <a:xfrm>
              <a:off x="6910388" y="809626"/>
              <a:ext cx="211138" cy="115888"/>
            </a:xfrm>
            <a:custGeom>
              <a:avLst/>
              <a:gdLst>
                <a:gd name="T0" fmla="*/ 1 w 38"/>
                <a:gd name="T1" fmla="*/ 16 h 21"/>
                <a:gd name="T2" fmla="*/ 1 w 38"/>
                <a:gd name="T3" fmla="*/ 17 h 21"/>
                <a:gd name="T4" fmla="*/ 0 w 38"/>
                <a:gd name="T5" fmla="*/ 16 h 21"/>
                <a:gd name="T6" fmla="*/ 0 w 38"/>
                <a:gd name="T7" fmla="*/ 1 h 21"/>
                <a:gd name="T8" fmla="*/ 1 w 38"/>
                <a:gd name="T9" fmla="*/ 0 h 21"/>
                <a:gd name="T10" fmla="*/ 1 w 38"/>
                <a:gd name="T11" fmla="*/ 0 h 21"/>
                <a:gd name="T12" fmla="*/ 37 w 38"/>
                <a:gd name="T13" fmla="*/ 0 h 21"/>
                <a:gd name="T14" fmla="*/ 38 w 38"/>
                <a:gd name="T15" fmla="*/ 1 h 21"/>
                <a:gd name="T16" fmla="*/ 38 w 38"/>
                <a:gd name="T17" fmla="*/ 1 h 21"/>
                <a:gd name="T18" fmla="*/ 38 w 38"/>
                <a:gd name="T19" fmla="*/ 20 h 21"/>
                <a:gd name="T20" fmla="*/ 37 w 38"/>
                <a:gd name="T21" fmla="*/ 21 h 21"/>
                <a:gd name="T22" fmla="*/ 36 w 38"/>
                <a:gd name="T23" fmla="*/ 20 h 21"/>
                <a:gd name="T24" fmla="*/ 36 w 38"/>
                <a:gd name="T25" fmla="*/ 2 h 21"/>
                <a:gd name="T26" fmla="*/ 1 w 38"/>
                <a:gd name="T27" fmla="*/ 2 h 21"/>
                <a:gd name="T28" fmla="*/ 1 w 38"/>
                <a:gd name="T29"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1" y="16"/>
                  </a:moveTo>
                  <a:cubicBezTo>
                    <a:pt x="1" y="17"/>
                    <a:pt x="1" y="17"/>
                    <a:pt x="1" y="17"/>
                  </a:cubicBezTo>
                  <a:cubicBezTo>
                    <a:pt x="0" y="17"/>
                    <a:pt x="0" y="17"/>
                    <a:pt x="0" y="16"/>
                  </a:cubicBezTo>
                  <a:cubicBezTo>
                    <a:pt x="0" y="1"/>
                    <a:pt x="0" y="1"/>
                    <a:pt x="0" y="1"/>
                  </a:cubicBezTo>
                  <a:cubicBezTo>
                    <a:pt x="0" y="0"/>
                    <a:pt x="0" y="0"/>
                    <a:pt x="1" y="0"/>
                  </a:cubicBezTo>
                  <a:cubicBezTo>
                    <a:pt x="1" y="0"/>
                    <a:pt x="1" y="0"/>
                    <a:pt x="1" y="0"/>
                  </a:cubicBezTo>
                  <a:cubicBezTo>
                    <a:pt x="37" y="0"/>
                    <a:pt x="37" y="0"/>
                    <a:pt x="37" y="0"/>
                  </a:cubicBezTo>
                  <a:cubicBezTo>
                    <a:pt x="38" y="0"/>
                    <a:pt x="38" y="0"/>
                    <a:pt x="38" y="1"/>
                  </a:cubicBezTo>
                  <a:cubicBezTo>
                    <a:pt x="38" y="1"/>
                    <a:pt x="38" y="1"/>
                    <a:pt x="38" y="1"/>
                  </a:cubicBezTo>
                  <a:cubicBezTo>
                    <a:pt x="38" y="20"/>
                    <a:pt x="38" y="20"/>
                    <a:pt x="38" y="20"/>
                  </a:cubicBezTo>
                  <a:cubicBezTo>
                    <a:pt x="38" y="21"/>
                    <a:pt x="38" y="21"/>
                    <a:pt x="37" y="21"/>
                  </a:cubicBezTo>
                  <a:cubicBezTo>
                    <a:pt x="36" y="21"/>
                    <a:pt x="36" y="21"/>
                    <a:pt x="36" y="20"/>
                  </a:cubicBezTo>
                  <a:cubicBezTo>
                    <a:pt x="36" y="2"/>
                    <a:pt x="36" y="2"/>
                    <a:pt x="36" y="2"/>
                  </a:cubicBezTo>
                  <a:cubicBezTo>
                    <a:pt x="1" y="2"/>
                    <a:pt x="1" y="2"/>
                    <a:pt x="1" y="2"/>
                  </a:cubicBezTo>
                  <a:lnTo>
                    <a:pt x="1"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 name="Freeform 46">
              <a:extLst>
                <a:ext uri="{FF2B5EF4-FFF2-40B4-BE49-F238E27FC236}">
                  <a16:creationId xmlns:a16="http://schemas.microsoft.com/office/drawing/2014/main" xmlns="" id="{E97C541D-BABD-48F1-9CC3-E7B592CD303C}"/>
                </a:ext>
              </a:extLst>
            </p:cNvPr>
            <p:cNvSpPr>
              <a:spLocks/>
            </p:cNvSpPr>
            <p:nvPr/>
          </p:nvSpPr>
          <p:spPr bwMode="auto">
            <a:xfrm>
              <a:off x="6948488" y="842963"/>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1" y="2"/>
                    <a:pt x="0" y="1"/>
                    <a:pt x="0" y="1"/>
                  </a:cubicBezTo>
                  <a:cubicBezTo>
                    <a:pt x="0" y="0"/>
                    <a:pt x="1"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 name="Freeform 47">
              <a:extLst>
                <a:ext uri="{FF2B5EF4-FFF2-40B4-BE49-F238E27FC236}">
                  <a16:creationId xmlns:a16="http://schemas.microsoft.com/office/drawing/2014/main" xmlns="" id="{DA7C86F5-DCA3-4CEF-A3AE-A0DE0C81D1D0}"/>
                </a:ext>
              </a:extLst>
            </p:cNvPr>
            <p:cNvSpPr>
              <a:spLocks/>
            </p:cNvSpPr>
            <p:nvPr/>
          </p:nvSpPr>
          <p:spPr bwMode="auto">
            <a:xfrm>
              <a:off x="7177088" y="842963"/>
              <a:ext cx="26988" cy="82550"/>
            </a:xfrm>
            <a:custGeom>
              <a:avLst/>
              <a:gdLst>
                <a:gd name="T0" fmla="*/ 1 w 5"/>
                <a:gd name="T1" fmla="*/ 2 h 15"/>
                <a:gd name="T2" fmla="*/ 0 w 5"/>
                <a:gd name="T3" fmla="*/ 1 h 15"/>
                <a:gd name="T4" fmla="*/ 1 w 5"/>
                <a:gd name="T5" fmla="*/ 0 h 15"/>
                <a:gd name="T6" fmla="*/ 4 w 5"/>
                <a:gd name="T7" fmla="*/ 0 h 15"/>
                <a:gd name="T8" fmla="*/ 5 w 5"/>
                <a:gd name="T9" fmla="*/ 1 h 15"/>
                <a:gd name="T10" fmla="*/ 5 w 5"/>
                <a:gd name="T11" fmla="*/ 1 h 15"/>
                <a:gd name="T12" fmla="*/ 5 w 5"/>
                <a:gd name="T13" fmla="*/ 14 h 15"/>
                <a:gd name="T14" fmla="*/ 4 w 5"/>
                <a:gd name="T15" fmla="*/ 15 h 15"/>
                <a:gd name="T16" fmla="*/ 3 w 5"/>
                <a:gd name="T17" fmla="*/ 14 h 15"/>
                <a:gd name="T18" fmla="*/ 3 w 5"/>
                <a:gd name="T19" fmla="*/ 2 h 15"/>
                <a:gd name="T20" fmla="*/ 1 w 5"/>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5">
                  <a:moveTo>
                    <a:pt x="1" y="2"/>
                  </a:moveTo>
                  <a:cubicBezTo>
                    <a:pt x="0" y="2"/>
                    <a:pt x="0" y="1"/>
                    <a:pt x="0" y="1"/>
                  </a:cubicBezTo>
                  <a:cubicBezTo>
                    <a:pt x="0" y="0"/>
                    <a:pt x="0" y="0"/>
                    <a:pt x="1" y="0"/>
                  </a:cubicBezTo>
                  <a:cubicBezTo>
                    <a:pt x="4" y="0"/>
                    <a:pt x="4" y="0"/>
                    <a:pt x="4" y="0"/>
                  </a:cubicBezTo>
                  <a:cubicBezTo>
                    <a:pt x="5" y="0"/>
                    <a:pt x="5" y="0"/>
                    <a:pt x="5" y="1"/>
                  </a:cubicBezTo>
                  <a:cubicBezTo>
                    <a:pt x="5" y="1"/>
                    <a:pt x="5" y="1"/>
                    <a:pt x="5" y="1"/>
                  </a:cubicBezTo>
                  <a:cubicBezTo>
                    <a:pt x="5" y="14"/>
                    <a:pt x="5" y="14"/>
                    <a:pt x="5" y="14"/>
                  </a:cubicBezTo>
                  <a:cubicBezTo>
                    <a:pt x="5" y="15"/>
                    <a:pt x="5" y="15"/>
                    <a:pt x="4" y="15"/>
                  </a:cubicBezTo>
                  <a:cubicBezTo>
                    <a:pt x="4" y="15"/>
                    <a:pt x="3" y="15"/>
                    <a:pt x="3" y="14"/>
                  </a:cubicBezTo>
                  <a:cubicBezTo>
                    <a:pt x="3" y="2"/>
                    <a:pt x="3" y="2"/>
                    <a:pt x="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 name="Freeform 48">
              <a:extLst>
                <a:ext uri="{FF2B5EF4-FFF2-40B4-BE49-F238E27FC236}">
                  <a16:creationId xmlns:a16="http://schemas.microsoft.com/office/drawing/2014/main" xmlns="" id="{77FD69DE-47DB-4786-AF17-E9321FEF3A06}"/>
                </a:ext>
              </a:extLst>
            </p:cNvPr>
            <p:cNvSpPr>
              <a:spLocks/>
            </p:cNvSpPr>
            <p:nvPr/>
          </p:nvSpPr>
          <p:spPr bwMode="auto">
            <a:xfrm>
              <a:off x="6948488" y="881063"/>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1" y="2"/>
                    <a:pt x="0" y="2"/>
                    <a:pt x="0" y="1"/>
                  </a:cubicBezTo>
                  <a:cubicBezTo>
                    <a:pt x="0" y="1"/>
                    <a:pt x="1" y="0"/>
                    <a:pt x="1" y="0"/>
                  </a:cubicBezTo>
                  <a:cubicBezTo>
                    <a:pt x="22" y="0"/>
                    <a:pt x="22" y="0"/>
                    <a:pt x="22" y="0"/>
                  </a:cubicBezTo>
                  <a:cubicBezTo>
                    <a:pt x="23" y="0"/>
                    <a:pt x="23" y="1"/>
                    <a:pt x="23" y="1"/>
                  </a:cubicBezTo>
                  <a:cubicBezTo>
                    <a:pt x="23" y="2"/>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 name="Freeform 49">
              <a:extLst>
                <a:ext uri="{FF2B5EF4-FFF2-40B4-BE49-F238E27FC236}">
                  <a16:creationId xmlns:a16="http://schemas.microsoft.com/office/drawing/2014/main" xmlns="" id="{DDDF6027-F834-4B81-AAD4-3D3E7D8C7047}"/>
                </a:ext>
              </a:extLst>
            </p:cNvPr>
            <p:cNvSpPr>
              <a:spLocks/>
            </p:cNvSpPr>
            <p:nvPr/>
          </p:nvSpPr>
          <p:spPr bwMode="auto">
            <a:xfrm>
              <a:off x="7132638" y="831851"/>
              <a:ext cx="33338" cy="93663"/>
            </a:xfrm>
            <a:custGeom>
              <a:avLst/>
              <a:gdLst>
                <a:gd name="T0" fmla="*/ 1 w 6"/>
                <a:gd name="T1" fmla="*/ 2 h 17"/>
                <a:gd name="T2" fmla="*/ 0 w 6"/>
                <a:gd name="T3" fmla="*/ 1 h 17"/>
                <a:gd name="T4" fmla="*/ 1 w 6"/>
                <a:gd name="T5" fmla="*/ 0 h 17"/>
                <a:gd name="T6" fmla="*/ 5 w 6"/>
                <a:gd name="T7" fmla="*/ 0 h 17"/>
                <a:gd name="T8" fmla="*/ 6 w 6"/>
                <a:gd name="T9" fmla="*/ 1 h 17"/>
                <a:gd name="T10" fmla="*/ 6 w 6"/>
                <a:gd name="T11" fmla="*/ 1 h 17"/>
                <a:gd name="T12" fmla="*/ 6 w 6"/>
                <a:gd name="T13" fmla="*/ 16 h 17"/>
                <a:gd name="T14" fmla="*/ 5 w 6"/>
                <a:gd name="T15" fmla="*/ 17 h 17"/>
                <a:gd name="T16" fmla="*/ 4 w 6"/>
                <a:gd name="T17" fmla="*/ 16 h 17"/>
                <a:gd name="T18" fmla="*/ 4 w 6"/>
                <a:gd name="T19" fmla="*/ 2 h 17"/>
                <a:gd name="T20" fmla="*/ 1 w 6"/>
                <a:gd name="T21"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7">
                  <a:moveTo>
                    <a:pt x="1" y="2"/>
                  </a:moveTo>
                  <a:cubicBezTo>
                    <a:pt x="0" y="2"/>
                    <a:pt x="0" y="1"/>
                    <a:pt x="0" y="1"/>
                  </a:cubicBezTo>
                  <a:cubicBezTo>
                    <a:pt x="0" y="0"/>
                    <a:pt x="0" y="0"/>
                    <a:pt x="1" y="0"/>
                  </a:cubicBezTo>
                  <a:cubicBezTo>
                    <a:pt x="5" y="0"/>
                    <a:pt x="5" y="0"/>
                    <a:pt x="5" y="0"/>
                  </a:cubicBezTo>
                  <a:cubicBezTo>
                    <a:pt x="5" y="0"/>
                    <a:pt x="6" y="0"/>
                    <a:pt x="6" y="1"/>
                  </a:cubicBezTo>
                  <a:cubicBezTo>
                    <a:pt x="6" y="1"/>
                    <a:pt x="6" y="1"/>
                    <a:pt x="6" y="1"/>
                  </a:cubicBezTo>
                  <a:cubicBezTo>
                    <a:pt x="6" y="16"/>
                    <a:pt x="6" y="16"/>
                    <a:pt x="6" y="16"/>
                  </a:cubicBezTo>
                  <a:cubicBezTo>
                    <a:pt x="6" y="17"/>
                    <a:pt x="5" y="17"/>
                    <a:pt x="5" y="17"/>
                  </a:cubicBezTo>
                  <a:cubicBezTo>
                    <a:pt x="4" y="17"/>
                    <a:pt x="4" y="17"/>
                    <a:pt x="4" y="16"/>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a:extLst>
              <a:ext uri="{FF2B5EF4-FFF2-40B4-BE49-F238E27FC236}">
                <a16:creationId xmlns:a16="http://schemas.microsoft.com/office/drawing/2014/main" xmlns="" id="{9D07E230-0AF8-432C-8B97-382D84A98C80}"/>
              </a:ext>
            </a:extLst>
          </p:cNvPr>
          <p:cNvGrpSpPr/>
          <p:nvPr/>
        </p:nvGrpSpPr>
        <p:grpSpPr>
          <a:xfrm>
            <a:off x="7577138" y="885826"/>
            <a:ext cx="344488" cy="338137"/>
            <a:chOff x="7577138" y="809626"/>
            <a:chExt cx="344488" cy="338137"/>
          </a:xfrm>
          <a:solidFill>
            <a:schemeClr val="tx1"/>
          </a:solidFill>
        </p:grpSpPr>
        <p:sp>
          <p:nvSpPr>
            <p:cNvPr id="35" name="Freeform 50">
              <a:extLst>
                <a:ext uri="{FF2B5EF4-FFF2-40B4-BE49-F238E27FC236}">
                  <a16:creationId xmlns:a16="http://schemas.microsoft.com/office/drawing/2014/main" xmlns="" id="{0B1C1B01-7D0B-40ED-B9BD-B00BB0D53CDD}"/>
                </a:ext>
              </a:extLst>
            </p:cNvPr>
            <p:cNvSpPr>
              <a:spLocks/>
            </p:cNvSpPr>
            <p:nvPr/>
          </p:nvSpPr>
          <p:spPr bwMode="auto">
            <a:xfrm>
              <a:off x="7577138" y="820738"/>
              <a:ext cx="344488" cy="327025"/>
            </a:xfrm>
            <a:custGeom>
              <a:avLst/>
              <a:gdLst>
                <a:gd name="T0" fmla="*/ 53 w 62"/>
                <a:gd name="T1" fmla="*/ 2 h 59"/>
                <a:gd name="T2" fmla="*/ 52 w 62"/>
                <a:gd name="T3" fmla="*/ 1 h 59"/>
                <a:gd name="T4" fmla="*/ 53 w 62"/>
                <a:gd name="T5" fmla="*/ 0 h 59"/>
                <a:gd name="T6" fmla="*/ 61 w 62"/>
                <a:gd name="T7" fmla="*/ 0 h 59"/>
                <a:gd name="T8" fmla="*/ 62 w 62"/>
                <a:gd name="T9" fmla="*/ 1 h 59"/>
                <a:gd name="T10" fmla="*/ 62 w 62"/>
                <a:gd name="T11" fmla="*/ 58 h 59"/>
                <a:gd name="T12" fmla="*/ 61 w 62"/>
                <a:gd name="T13" fmla="*/ 59 h 59"/>
                <a:gd name="T14" fmla="*/ 61 w 62"/>
                <a:gd name="T15" fmla="*/ 59 h 59"/>
                <a:gd name="T16" fmla="*/ 1 w 62"/>
                <a:gd name="T17" fmla="*/ 59 h 59"/>
                <a:gd name="T18" fmla="*/ 1 w 62"/>
                <a:gd name="T19" fmla="*/ 58 h 59"/>
                <a:gd name="T20" fmla="*/ 1 w 62"/>
                <a:gd name="T21" fmla="*/ 58 h 59"/>
                <a:gd name="T22" fmla="*/ 0 w 62"/>
                <a:gd name="T23" fmla="*/ 1 h 59"/>
                <a:gd name="T24" fmla="*/ 1 w 62"/>
                <a:gd name="T25" fmla="*/ 0 h 59"/>
                <a:gd name="T26" fmla="*/ 9 w 62"/>
                <a:gd name="T27" fmla="*/ 0 h 59"/>
                <a:gd name="T28" fmla="*/ 10 w 62"/>
                <a:gd name="T29" fmla="*/ 1 h 59"/>
                <a:gd name="T30" fmla="*/ 9 w 62"/>
                <a:gd name="T31" fmla="*/ 2 h 59"/>
                <a:gd name="T32" fmla="*/ 2 w 62"/>
                <a:gd name="T33" fmla="*/ 2 h 59"/>
                <a:gd name="T34" fmla="*/ 2 w 62"/>
                <a:gd name="T35" fmla="*/ 58 h 59"/>
                <a:gd name="T36" fmla="*/ 60 w 62"/>
                <a:gd name="T37" fmla="*/ 58 h 59"/>
                <a:gd name="T38" fmla="*/ 60 w 62"/>
                <a:gd name="T39" fmla="*/ 2 h 59"/>
                <a:gd name="T40" fmla="*/ 53 w 62"/>
                <a:gd name="T41" fmla="*/ 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59">
                  <a:moveTo>
                    <a:pt x="53" y="2"/>
                  </a:moveTo>
                  <a:cubicBezTo>
                    <a:pt x="53" y="2"/>
                    <a:pt x="52" y="1"/>
                    <a:pt x="52" y="1"/>
                  </a:cubicBezTo>
                  <a:cubicBezTo>
                    <a:pt x="52" y="0"/>
                    <a:pt x="53" y="0"/>
                    <a:pt x="53" y="0"/>
                  </a:cubicBezTo>
                  <a:cubicBezTo>
                    <a:pt x="61" y="0"/>
                    <a:pt x="61" y="0"/>
                    <a:pt x="61" y="0"/>
                  </a:cubicBezTo>
                  <a:cubicBezTo>
                    <a:pt x="61" y="0"/>
                    <a:pt x="62" y="0"/>
                    <a:pt x="62" y="1"/>
                  </a:cubicBezTo>
                  <a:cubicBezTo>
                    <a:pt x="62" y="58"/>
                    <a:pt x="62" y="58"/>
                    <a:pt x="62" y="58"/>
                  </a:cubicBezTo>
                  <a:cubicBezTo>
                    <a:pt x="62" y="59"/>
                    <a:pt x="61" y="59"/>
                    <a:pt x="61" y="59"/>
                  </a:cubicBezTo>
                  <a:cubicBezTo>
                    <a:pt x="61" y="59"/>
                    <a:pt x="61" y="59"/>
                    <a:pt x="61" y="59"/>
                  </a:cubicBezTo>
                  <a:cubicBezTo>
                    <a:pt x="1" y="59"/>
                    <a:pt x="1" y="59"/>
                    <a:pt x="1" y="59"/>
                  </a:cubicBezTo>
                  <a:cubicBezTo>
                    <a:pt x="1" y="59"/>
                    <a:pt x="1" y="59"/>
                    <a:pt x="1" y="58"/>
                  </a:cubicBezTo>
                  <a:cubicBezTo>
                    <a:pt x="1" y="58"/>
                    <a:pt x="1" y="58"/>
                    <a:pt x="1" y="58"/>
                  </a:cubicBezTo>
                  <a:cubicBezTo>
                    <a:pt x="0" y="1"/>
                    <a:pt x="0" y="1"/>
                    <a:pt x="0" y="1"/>
                  </a:cubicBezTo>
                  <a:cubicBezTo>
                    <a:pt x="0" y="0"/>
                    <a:pt x="1" y="0"/>
                    <a:pt x="1" y="0"/>
                  </a:cubicBezTo>
                  <a:cubicBezTo>
                    <a:pt x="9" y="0"/>
                    <a:pt x="9" y="0"/>
                    <a:pt x="9" y="0"/>
                  </a:cubicBezTo>
                  <a:cubicBezTo>
                    <a:pt x="10" y="0"/>
                    <a:pt x="10" y="0"/>
                    <a:pt x="10" y="1"/>
                  </a:cubicBezTo>
                  <a:cubicBezTo>
                    <a:pt x="10" y="1"/>
                    <a:pt x="10" y="2"/>
                    <a:pt x="9" y="2"/>
                  </a:cubicBezTo>
                  <a:cubicBezTo>
                    <a:pt x="2" y="2"/>
                    <a:pt x="2" y="2"/>
                    <a:pt x="2" y="2"/>
                  </a:cubicBezTo>
                  <a:cubicBezTo>
                    <a:pt x="2" y="58"/>
                    <a:pt x="2" y="58"/>
                    <a:pt x="2" y="58"/>
                  </a:cubicBezTo>
                  <a:cubicBezTo>
                    <a:pt x="60" y="58"/>
                    <a:pt x="60" y="58"/>
                    <a:pt x="60" y="58"/>
                  </a:cubicBezTo>
                  <a:cubicBezTo>
                    <a:pt x="60" y="2"/>
                    <a:pt x="60" y="2"/>
                    <a:pt x="60" y="2"/>
                  </a:cubicBezTo>
                  <a:lnTo>
                    <a:pt x="53"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 name="Freeform 51">
              <a:extLst>
                <a:ext uri="{FF2B5EF4-FFF2-40B4-BE49-F238E27FC236}">
                  <a16:creationId xmlns:a16="http://schemas.microsoft.com/office/drawing/2014/main" xmlns="" id="{32763AA6-11D6-476E-ACFD-B9F794E3DC0E}"/>
                </a:ext>
              </a:extLst>
            </p:cNvPr>
            <p:cNvSpPr>
              <a:spLocks/>
            </p:cNvSpPr>
            <p:nvPr/>
          </p:nvSpPr>
          <p:spPr bwMode="auto">
            <a:xfrm>
              <a:off x="7666038" y="947738"/>
              <a:ext cx="173038"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1"/>
                    <a:pt x="0" y="1"/>
                  </a:cubicBezTo>
                  <a:cubicBezTo>
                    <a:pt x="0" y="0"/>
                    <a:pt x="0" y="0"/>
                    <a:pt x="1" y="0"/>
                  </a:cubicBezTo>
                  <a:cubicBezTo>
                    <a:pt x="30" y="0"/>
                    <a:pt x="30" y="0"/>
                    <a:pt x="30" y="0"/>
                  </a:cubicBezTo>
                  <a:cubicBezTo>
                    <a:pt x="30" y="0"/>
                    <a:pt x="31" y="0"/>
                    <a:pt x="31" y="1"/>
                  </a:cubicBezTo>
                  <a:cubicBezTo>
                    <a:pt x="31" y="1"/>
                    <a:pt x="30"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 name="Freeform 52">
              <a:extLst>
                <a:ext uri="{FF2B5EF4-FFF2-40B4-BE49-F238E27FC236}">
                  <a16:creationId xmlns:a16="http://schemas.microsoft.com/office/drawing/2014/main" xmlns="" id="{4879C3D1-FDC4-4EC1-A4F9-2A14B2162371}"/>
                </a:ext>
              </a:extLst>
            </p:cNvPr>
            <p:cNvSpPr>
              <a:spLocks/>
            </p:cNvSpPr>
            <p:nvPr/>
          </p:nvSpPr>
          <p:spPr bwMode="auto">
            <a:xfrm>
              <a:off x="7654925" y="809626"/>
              <a:ext cx="188913" cy="71438"/>
            </a:xfrm>
            <a:custGeom>
              <a:avLst/>
              <a:gdLst>
                <a:gd name="T0" fmla="*/ 34 w 34"/>
                <a:gd name="T1" fmla="*/ 12 h 13"/>
                <a:gd name="T2" fmla="*/ 34 w 34"/>
                <a:gd name="T3" fmla="*/ 12 h 13"/>
                <a:gd name="T4" fmla="*/ 34 w 34"/>
                <a:gd name="T5" fmla="*/ 13 h 13"/>
                <a:gd name="T6" fmla="*/ 1 w 34"/>
                <a:gd name="T7" fmla="*/ 13 h 13"/>
                <a:gd name="T8" fmla="*/ 0 w 34"/>
                <a:gd name="T9" fmla="*/ 12 h 13"/>
                <a:gd name="T10" fmla="*/ 0 w 34"/>
                <a:gd name="T11" fmla="*/ 12 h 13"/>
                <a:gd name="T12" fmla="*/ 0 w 34"/>
                <a:gd name="T13" fmla="*/ 1 h 13"/>
                <a:gd name="T14" fmla="*/ 1 w 34"/>
                <a:gd name="T15" fmla="*/ 0 h 13"/>
                <a:gd name="T16" fmla="*/ 1 w 34"/>
                <a:gd name="T17" fmla="*/ 0 h 13"/>
                <a:gd name="T18" fmla="*/ 34 w 34"/>
                <a:gd name="T19" fmla="*/ 0 h 13"/>
                <a:gd name="T20" fmla="*/ 34 w 34"/>
                <a:gd name="T21" fmla="*/ 1 h 13"/>
                <a:gd name="T22" fmla="*/ 34 w 34"/>
                <a:gd name="T23" fmla="*/ 1 h 13"/>
                <a:gd name="T24" fmla="*/ 34 w 34"/>
                <a:gd name="T25" fmla="*/ 7 h 13"/>
                <a:gd name="T26" fmla="*/ 34 w 34"/>
                <a:gd name="T27" fmla="*/ 8 h 13"/>
                <a:gd name="T28" fmla="*/ 33 w 34"/>
                <a:gd name="T29" fmla="*/ 7 h 13"/>
                <a:gd name="T30" fmla="*/ 33 w 34"/>
                <a:gd name="T31" fmla="*/ 2 h 13"/>
                <a:gd name="T32" fmla="*/ 2 w 34"/>
                <a:gd name="T33" fmla="*/ 2 h 13"/>
                <a:gd name="T34" fmla="*/ 2 w 34"/>
                <a:gd name="T35" fmla="*/ 12 h 13"/>
                <a:gd name="T36" fmla="*/ 34 w 34"/>
                <a:gd name="T3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3">
                  <a:moveTo>
                    <a:pt x="34" y="12"/>
                  </a:moveTo>
                  <a:cubicBezTo>
                    <a:pt x="34" y="12"/>
                    <a:pt x="34" y="12"/>
                    <a:pt x="34" y="12"/>
                  </a:cubicBezTo>
                  <a:cubicBezTo>
                    <a:pt x="34" y="13"/>
                    <a:pt x="34" y="13"/>
                    <a:pt x="34" y="13"/>
                  </a:cubicBezTo>
                  <a:cubicBezTo>
                    <a:pt x="1" y="13"/>
                    <a:pt x="1" y="13"/>
                    <a:pt x="1" y="13"/>
                  </a:cubicBezTo>
                  <a:cubicBezTo>
                    <a:pt x="0" y="13"/>
                    <a:pt x="0" y="13"/>
                    <a:pt x="0" y="12"/>
                  </a:cubicBezTo>
                  <a:cubicBezTo>
                    <a:pt x="0" y="12"/>
                    <a:pt x="0" y="12"/>
                    <a:pt x="0" y="12"/>
                  </a:cubicBezTo>
                  <a:cubicBezTo>
                    <a:pt x="0" y="1"/>
                    <a:pt x="0" y="1"/>
                    <a:pt x="0" y="1"/>
                  </a:cubicBezTo>
                  <a:cubicBezTo>
                    <a:pt x="0" y="0"/>
                    <a:pt x="0" y="0"/>
                    <a:pt x="1" y="0"/>
                  </a:cubicBezTo>
                  <a:cubicBezTo>
                    <a:pt x="1" y="0"/>
                    <a:pt x="1" y="0"/>
                    <a:pt x="1" y="0"/>
                  </a:cubicBezTo>
                  <a:cubicBezTo>
                    <a:pt x="34" y="0"/>
                    <a:pt x="34" y="0"/>
                    <a:pt x="34" y="0"/>
                  </a:cubicBezTo>
                  <a:cubicBezTo>
                    <a:pt x="34" y="0"/>
                    <a:pt x="34" y="0"/>
                    <a:pt x="34" y="1"/>
                  </a:cubicBezTo>
                  <a:cubicBezTo>
                    <a:pt x="34" y="1"/>
                    <a:pt x="34" y="1"/>
                    <a:pt x="34" y="1"/>
                  </a:cubicBezTo>
                  <a:cubicBezTo>
                    <a:pt x="34" y="7"/>
                    <a:pt x="34" y="7"/>
                    <a:pt x="34" y="7"/>
                  </a:cubicBezTo>
                  <a:cubicBezTo>
                    <a:pt x="34" y="7"/>
                    <a:pt x="34" y="8"/>
                    <a:pt x="34" y="8"/>
                  </a:cubicBezTo>
                  <a:cubicBezTo>
                    <a:pt x="33" y="8"/>
                    <a:pt x="33" y="7"/>
                    <a:pt x="33" y="7"/>
                  </a:cubicBezTo>
                  <a:cubicBezTo>
                    <a:pt x="33" y="2"/>
                    <a:pt x="33" y="2"/>
                    <a:pt x="33" y="2"/>
                  </a:cubicBezTo>
                  <a:cubicBezTo>
                    <a:pt x="2" y="2"/>
                    <a:pt x="2" y="2"/>
                    <a:pt x="2" y="2"/>
                  </a:cubicBezTo>
                  <a:cubicBezTo>
                    <a:pt x="2" y="12"/>
                    <a:pt x="2" y="12"/>
                    <a:pt x="2" y="12"/>
                  </a:cubicBezTo>
                  <a:lnTo>
                    <a:pt x="34"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8" name="Freeform 53">
              <a:extLst>
                <a:ext uri="{FF2B5EF4-FFF2-40B4-BE49-F238E27FC236}">
                  <a16:creationId xmlns:a16="http://schemas.microsoft.com/office/drawing/2014/main" xmlns="" id="{658ED8A9-2D2A-494E-8801-6C0BDF64F6A9}"/>
                </a:ext>
              </a:extLst>
            </p:cNvPr>
            <p:cNvSpPr>
              <a:spLocks/>
            </p:cNvSpPr>
            <p:nvPr/>
          </p:nvSpPr>
          <p:spPr bwMode="auto">
            <a:xfrm>
              <a:off x="7621588" y="903288"/>
              <a:ext cx="255588" cy="206375"/>
            </a:xfrm>
            <a:custGeom>
              <a:avLst/>
              <a:gdLst>
                <a:gd name="T0" fmla="*/ 45 w 46"/>
                <a:gd name="T1" fmla="*/ 35 h 37"/>
                <a:gd name="T2" fmla="*/ 46 w 46"/>
                <a:gd name="T3" fmla="*/ 36 h 37"/>
                <a:gd name="T4" fmla="*/ 45 w 46"/>
                <a:gd name="T5" fmla="*/ 37 h 37"/>
                <a:gd name="T6" fmla="*/ 1 w 46"/>
                <a:gd name="T7" fmla="*/ 37 h 37"/>
                <a:gd name="T8" fmla="*/ 0 w 46"/>
                <a:gd name="T9" fmla="*/ 36 h 37"/>
                <a:gd name="T10" fmla="*/ 0 w 46"/>
                <a:gd name="T11" fmla="*/ 36 h 37"/>
                <a:gd name="T12" fmla="*/ 0 w 46"/>
                <a:gd name="T13" fmla="*/ 1 h 37"/>
                <a:gd name="T14" fmla="*/ 1 w 46"/>
                <a:gd name="T15" fmla="*/ 0 h 37"/>
                <a:gd name="T16" fmla="*/ 1 w 46"/>
                <a:gd name="T17" fmla="*/ 0 h 37"/>
                <a:gd name="T18" fmla="*/ 45 w 46"/>
                <a:gd name="T19" fmla="*/ 0 h 37"/>
                <a:gd name="T20" fmla="*/ 46 w 46"/>
                <a:gd name="T21" fmla="*/ 1 h 37"/>
                <a:gd name="T22" fmla="*/ 46 w 46"/>
                <a:gd name="T23" fmla="*/ 1 h 37"/>
                <a:gd name="T24" fmla="*/ 46 w 46"/>
                <a:gd name="T25" fmla="*/ 30 h 37"/>
                <a:gd name="T26" fmla="*/ 45 w 46"/>
                <a:gd name="T27" fmla="*/ 31 h 37"/>
                <a:gd name="T28" fmla="*/ 44 w 46"/>
                <a:gd name="T29" fmla="*/ 30 h 37"/>
                <a:gd name="T30" fmla="*/ 44 w 46"/>
                <a:gd name="T31" fmla="*/ 2 h 37"/>
                <a:gd name="T32" fmla="*/ 2 w 46"/>
                <a:gd name="T33" fmla="*/ 2 h 37"/>
                <a:gd name="T34" fmla="*/ 2 w 46"/>
                <a:gd name="T35" fmla="*/ 35 h 37"/>
                <a:gd name="T36" fmla="*/ 45 w 46"/>
                <a:gd name="T37"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37">
                  <a:moveTo>
                    <a:pt x="45" y="35"/>
                  </a:moveTo>
                  <a:cubicBezTo>
                    <a:pt x="46" y="35"/>
                    <a:pt x="46" y="35"/>
                    <a:pt x="46" y="36"/>
                  </a:cubicBezTo>
                  <a:cubicBezTo>
                    <a:pt x="46" y="36"/>
                    <a:pt x="46" y="37"/>
                    <a:pt x="45" y="37"/>
                  </a:cubicBezTo>
                  <a:cubicBezTo>
                    <a:pt x="1" y="37"/>
                    <a:pt x="1" y="37"/>
                    <a:pt x="1" y="37"/>
                  </a:cubicBezTo>
                  <a:cubicBezTo>
                    <a:pt x="1" y="37"/>
                    <a:pt x="0" y="36"/>
                    <a:pt x="0" y="36"/>
                  </a:cubicBezTo>
                  <a:cubicBezTo>
                    <a:pt x="0" y="36"/>
                    <a:pt x="0" y="36"/>
                    <a:pt x="0" y="36"/>
                  </a:cubicBezTo>
                  <a:cubicBezTo>
                    <a:pt x="0" y="1"/>
                    <a:pt x="0" y="1"/>
                    <a:pt x="0" y="1"/>
                  </a:cubicBezTo>
                  <a:cubicBezTo>
                    <a:pt x="0" y="1"/>
                    <a:pt x="1" y="0"/>
                    <a:pt x="1" y="0"/>
                  </a:cubicBezTo>
                  <a:cubicBezTo>
                    <a:pt x="1" y="0"/>
                    <a:pt x="1" y="0"/>
                    <a:pt x="1" y="0"/>
                  </a:cubicBezTo>
                  <a:cubicBezTo>
                    <a:pt x="45" y="0"/>
                    <a:pt x="45" y="0"/>
                    <a:pt x="45" y="0"/>
                  </a:cubicBezTo>
                  <a:cubicBezTo>
                    <a:pt x="46" y="0"/>
                    <a:pt x="46" y="1"/>
                    <a:pt x="46" y="1"/>
                  </a:cubicBezTo>
                  <a:cubicBezTo>
                    <a:pt x="46" y="1"/>
                    <a:pt x="46" y="1"/>
                    <a:pt x="46" y="1"/>
                  </a:cubicBezTo>
                  <a:cubicBezTo>
                    <a:pt x="46" y="30"/>
                    <a:pt x="46" y="30"/>
                    <a:pt x="46" y="30"/>
                  </a:cubicBezTo>
                  <a:cubicBezTo>
                    <a:pt x="46" y="31"/>
                    <a:pt x="46" y="31"/>
                    <a:pt x="45" y="31"/>
                  </a:cubicBezTo>
                  <a:cubicBezTo>
                    <a:pt x="45" y="31"/>
                    <a:pt x="44" y="31"/>
                    <a:pt x="44" y="30"/>
                  </a:cubicBezTo>
                  <a:cubicBezTo>
                    <a:pt x="44" y="2"/>
                    <a:pt x="44" y="2"/>
                    <a:pt x="44" y="2"/>
                  </a:cubicBezTo>
                  <a:cubicBezTo>
                    <a:pt x="2" y="2"/>
                    <a:pt x="2" y="2"/>
                    <a:pt x="2" y="2"/>
                  </a:cubicBezTo>
                  <a:cubicBezTo>
                    <a:pt x="2" y="35"/>
                    <a:pt x="2" y="35"/>
                    <a:pt x="2" y="35"/>
                  </a:cubicBezTo>
                  <a:lnTo>
                    <a:pt x="45" y="3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 name="Freeform 54">
              <a:extLst>
                <a:ext uri="{FF2B5EF4-FFF2-40B4-BE49-F238E27FC236}">
                  <a16:creationId xmlns:a16="http://schemas.microsoft.com/office/drawing/2014/main" xmlns="" id="{921137E7-921D-40DA-BCD8-A85761CD49D3}"/>
                </a:ext>
              </a:extLst>
            </p:cNvPr>
            <p:cNvSpPr>
              <a:spLocks/>
            </p:cNvSpPr>
            <p:nvPr/>
          </p:nvSpPr>
          <p:spPr bwMode="auto">
            <a:xfrm>
              <a:off x="7688263" y="842963"/>
              <a:ext cx="155575" cy="11113"/>
            </a:xfrm>
            <a:custGeom>
              <a:avLst/>
              <a:gdLst>
                <a:gd name="T0" fmla="*/ 1 w 28"/>
                <a:gd name="T1" fmla="*/ 2 h 2"/>
                <a:gd name="T2" fmla="*/ 0 w 28"/>
                <a:gd name="T3" fmla="*/ 1 h 2"/>
                <a:gd name="T4" fmla="*/ 1 w 28"/>
                <a:gd name="T5" fmla="*/ 0 h 2"/>
                <a:gd name="T6" fmla="*/ 28 w 28"/>
                <a:gd name="T7" fmla="*/ 0 h 2"/>
                <a:gd name="T8" fmla="*/ 28 w 28"/>
                <a:gd name="T9" fmla="*/ 1 h 2"/>
                <a:gd name="T10" fmla="*/ 28 w 28"/>
                <a:gd name="T11" fmla="*/ 2 h 2"/>
                <a:gd name="T12" fmla="*/ 1 w 2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8" h="2">
                  <a:moveTo>
                    <a:pt x="1" y="2"/>
                  </a:moveTo>
                  <a:cubicBezTo>
                    <a:pt x="0" y="2"/>
                    <a:pt x="0" y="1"/>
                    <a:pt x="0" y="1"/>
                  </a:cubicBezTo>
                  <a:cubicBezTo>
                    <a:pt x="0" y="0"/>
                    <a:pt x="0" y="0"/>
                    <a:pt x="1" y="0"/>
                  </a:cubicBezTo>
                  <a:cubicBezTo>
                    <a:pt x="28" y="0"/>
                    <a:pt x="28" y="0"/>
                    <a:pt x="28" y="0"/>
                  </a:cubicBezTo>
                  <a:cubicBezTo>
                    <a:pt x="28" y="0"/>
                    <a:pt x="28" y="0"/>
                    <a:pt x="28" y="1"/>
                  </a:cubicBezTo>
                  <a:cubicBezTo>
                    <a:pt x="28" y="1"/>
                    <a:pt x="28"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 name="Freeform 55">
              <a:extLst>
                <a:ext uri="{FF2B5EF4-FFF2-40B4-BE49-F238E27FC236}">
                  <a16:creationId xmlns:a16="http://schemas.microsoft.com/office/drawing/2014/main" xmlns="" id="{9DC25C2C-4714-4C2A-839D-E9D4B5B1AE21}"/>
                </a:ext>
              </a:extLst>
            </p:cNvPr>
            <p:cNvSpPr>
              <a:spLocks/>
            </p:cNvSpPr>
            <p:nvPr/>
          </p:nvSpPr>
          <p:spPr bwMode="auto">
            <a:xfrm>
              <a:off x="7666038" y="981076"/>
              <a:ext cx="173038"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1"/>
                    <a:pt x="0" y="1"/>
                  </a:cubicBezTo>
                  <a:cubicBezTo>
                    <a:pt x="0" y="0"/>
                    <a:pt x="0" y="0"/>
                    <a:pt x="1" y="0"/>
                  </a:cubicBezTo>
                  <a:cubicBezTo>
                    <a:pt x="30" y="0"/>
                    <a:pt x="30" y="0"/>
                    <a:pt x="30" y="0"/>
                  </a:cubicBezTo>
                  <a:cubicBezTo>
                    <a:pt x="30" y="0"/>
                    <a:pt x="31" y="0"/>
                    <a:pt x="31" y="1"/>
                  </a:cubicBezTo>
                  <a:cubicBezTo>
                    <a:pt x="31" y="1"/>
                    <a:pt x="30"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 name="Freeform 56">
              <a:extLst>
                <a:ext uri="{FF2B5EF4-FFF2-40B4-BE49-F238E27FC236}">
                  <a16:creationId xmlns:a16="http://schemas.microsoft.com/office/drawing/2014/main" xmlns="" id="{985135F0-32A2-48C8-B364-2BCADAC3F229}"/>
                </a:ext>
              </a:extLst>
            </p:cNvPr>
            <p:cNvSpPr>
              <a:spLocks/>
            </p:cNvSpPr>
            <p:nvPr/>
          </p:nvSpPr>
          <p:spPr bwMode="auto">
            <a:xfrm>
              <a:off x="7666038" y="1009651"/>
              <a:ext cx="173038"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2"/>
                    <a:pt x="0" y="1"/>
                  </a:cubicBezTo>
                  <a:cubicBezTo>
                    <a:pt x="0" y="1"/>
                    <a:pt x="0" y="0"/>
                    <a:pt x="1" y="0"/>
                  </a:cubicBezTo>
                  <a:cubicBezTo>
                    <a:pt x="30" y="0"/>
                    <a:pt x="30" y="0"/>
                    <a:pt x="30" y="0"/>
                  </a:cubicBezTo>
                  <a:cubicBezTo>
                    <a:pt x="30" y="0"/>
                    <a:pt x="31" y="1"/>
                    <a:pt x="31" y="1"/>
                  </a:cubicBezTo>
                  <a:cubicBezTo>
                    <a:pt x="31" y="2"/>
                    <a:pt x="30"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 name="Freeform 57">
              <a:extLst>
                <a:ext uri="{FF2B5EF4-FFF2-40B4-BE49-F238E27FC236}">
                  <a16:creationId xmlns:a16="http://schemas.microsoft.com/office/drawing/2014/main" xmlns="" id="{E0E8358C-102B-45D6-9557-0B25D3D98779}"/>
                </a:ext>
              </a:extLst>
            </p:cNvPr>
            <p:cNvSpPr>
              <a:spLocks/>
            </p:cNvSpPr>
            <p:nvPr/>
          </p:nvSpPr>
          <p:spPr bwMode="auto">
            <a:xfrm>
              <a:off x="7666038" y="1042988"/>
              <a:ext cx="117475" cy="11113"/>
            </a:xfrm>
            <a:custGeom>
              <a:avLst/>
              <a:gdLst>
                <a:gd name="T0" fmla="*/ 1 w 21"/>
                <a:gd name="T1" fmla="*/ 2 h 2"/>
                <a:gd name="T2" fmla="*/ 0 w 21"/>
                <a:gd name="T3" fmla="*/ 1 h 2"/>
                <a:gd name="T4" fmla="*/ 1 w 21"/>
                <a:gd name="T5" fmla="*/ 0 h 2"/>
                <a:gd name="T6" fmla="*/ 20 w 21"/>
                <a:gd name="T7" fmla="*/ 0 h 2"/>
                <a:gd name="T8" fmla="*/ 21 w 21"/>
                <a:gd name="T9" fmla="*/ 1 h 2"/>
                <a:gd name="T10" fmla="*/ 20 w 21"/>
                <a:gd name="T11" fmla="*/ 2 h 2"/>
                <a:gd name="T12" fmla="*/ 1 w 2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1" h="2">
                  <a:moveTo>
                    <a:pt x="1" y="2"/>
                  </a:moveTo>
                  <a:cubicBezTo>
                    <a:pt x="0" y="2"/>
                    <a:pt x="0" y="2"/>
                    <a:pt x="0" y="1"/>
                  </a:cubicBezTo>
                  <a:cubicBezTo>
                    <a:pt x="0" y="1"/>
                    <a:pt x="0" y="0"/>
                    <a:pt x="1" y="0"/>
                  </a:cubicBezTo>
                  <a:cubicBezTo>
                    <a:pt x="20" y="0"/>
                    <a:pt x="20" y="0"/>
                    <a:pt x="20" y="0"/>
                  </a:cubicBezTo>
                  <a:cubicBezTo>
                    <a:pt x="21" y="0"/>
                    <a:pt x="21" y="1"/>
                    <a:pt x="21" y="1"/>
                  </a:cubicBezTo>
                  <a:cubicBezTo>
                    <a:pt x="21" y="2"/>
                    <a:pt x="21" y="2"/>
                    <a:pt x="2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3" name="Group 42">
            <a:extLst>
              <a:ext uri="{FF2B5EF4-FFF2-40B4-BE49-F238E27FC236}">
                <a16:creationId xmlns:a16="http://schemas.microsoft.com/office/drawing/2014/main" xmlns="" id="{6D5B1632-90CA-40B4-B5E5-9D8DBDD3FE3D}"/>
              </a:ext>
            </a:extLst>
          </p:cNvPr>
          <p:cNvGrpSpPr/>
          <p:nvPr/>
        </p:nvGrpSpPr>
        <p:grpSpPr>
          <a:xfrm>
            <a:off x="8943975" y="885826"/>
            <a:ext cx="346075" cy="338138"/>
            <a:chOff x="8943975" y="809626"/>
            <a:chExt cx="346075" cy="338138"/>
          </a:xfrm>
          <a:solidFill>
            <a:schemeClr val="tx1"/>
          </a:solidFill>
        </p:grpSpPr>
        <p:sp>
          <p:nvSpPr>
            <p:cNvPr id="44" name="Freeform 58">
              <a:extLst>
                <a:ext uri="{FF2B5EF4-FFF2-40B4-BE49-F238E27FC236}">
                  <a16:creationId xmlns:a16="http://schemas.microsoft.com/office/drawing/2014/main" xmlns="" id="{0653C567-1E79-4636-B794-EB73B27FF77D}"/>
                </a:ext>
              </a:extLst>
            </p:cNvPr>
            <p:cNvSpPr>
              <a:spLocks noEditPoints="1"/>
            </p:cNvSpPr>
            <p:nvPr/>
          </p:nvSpPr>
          <p:spPr bwMode="auto">
            <a:xfrm>
              <a:off x="9050338" y="914401"/>
              <a:ext cx="128588" cy="128588"/>
            </a:xfrm>
            <a:custGeom>
              <a:avLst/>
              <a:gdLst>
                <a:gd name="T0" fmla="*/ 20 w 23"/>
                <a:gd name="T1" fmla="*/ 20 h 23"/>
                <a:gd name="T2" fmla="*/ 20 w 23"/>
                <a:gd name="T3" fmla="*/ 20 h 23"/>
                <a:gd name="T4" fmla="*/ 12 w 23"/>
                <a:gd name="T5" fmla="*/ 23 h 23"/>
                <a:gd name="T6" fmla="*/ 4 w 23"/>
                <a:gd name="T7" fmla="*/ 20 h 23"/>
                <a:gd name="T8" fmla="*/ 4 w 23"/>
                <a:gd name="T9" fmla="*/ 20 h 23"/>
                <a:gd name="T10" fmla="*/ 0 w 23"/>
                <a:gd name="T11" fmla="*/ 12 h 23"/>
                <a:gd name="T12" fmla="*/ 0 w 23"/>
                <a:gd name="T13" fmla="*/ 12 h 23"/>
                <a:gd name="T14" fmla="*/ 4 w 23"/>
                <a:gd name="T15" fmla="*/ 4 h 23"/>
                <a:gd name="T16" fmla="*/ 4 w 23"/>
                <a:gd name="T17" fmla="*/ 4 h 23"/>
                <a:gd name="T18" fmla="*/ 4 w 23"/>
                <a:gd name="T19" fmla="*/ 4 h 23"/>
                <a:gd name="T20" fmla="*/ 12 w 23"/>
                <a:gd name="T21" fmla="*/ 0 h 23"/>
                <a:gd name="T22" fmla="*/ 20 w 23"/>
                <a:gd name="T23" fmla="*/ 4 h 23"/>
                <a:gd name="T24" fmla="*/ 20 w 23"/>
                <a:gd name="T25" fmla="*/ 4 h 23"/>
                <a:gd name="T26" fmla="*/ 20 w 23"/>
                <a:gd name="T27" fmla="*/ 4 h 23"/>
                <a:gd name="T28" fmla="*/ 20 w 23"/>
                <a:gd name="T29" fmla="*/ 4 h 23"/>
                <a:gd name="T30" fmla="*/ 23 w 23"/>
                <a:gd name="T31" fmla="*/ 12 h 23"/>
                <a:gd name="T32" fmla="*/ 20 w 23"/>
                <a:gd name="T33" fmla="*/ 20 h 23"/>
                <a:gd name="T34" fmla="*/ 19 w 23"/>
                <a:gd name="T35" fmla="*/ 19 h 23"/>
                <a:gd name="T36" fmla="*/ 19 w 23"/>
                <a:gd name="T37" fmla="*/ 18 h 23"/>
                <a:gd name="T38" fmla="*/ 22 w 23"/>
                <a:gd name="T39" fmla="*/ 12 h 23"/>
                <a:gd name="T40" fmla="*/ 19 w 23"/>
                <a:gd name="T41" fmla="*/ 5 h 23"/>
                <a:gd name="T42" fmla="*/ 19 w 23"/>
                <a:gd name="T43" fmla="*/ 5 h 23"/>
                <a:gd name="T44" fmla="*/ 12 w 23"/>
                <a:gd name="T45" fmla="*/ 2 h 23"/>
                <a:gd name="T46" fmla="*/ 5 w 23"/>
                <a:gd name="T47" fmla="*/ 5 h 23"/>
                <a:gd name="T48" fmla="*/ 5 w 23"/>
                <a:gd name="T49" fmla="*/ 5 h 23"/>
                <a:gd name="T50" fmla="*/ 2 w 23"/>
                <a:gd name="T51" fmla="*/ 12 h 23"/>
                <a:gd name="T52" fmla="*/ 2 w 23"/>
                <a:gd name="T53" fmla="*/ 12 h 23"/>
                <a:gd name="T54" fmla="*/ 5 w 23"/>
                <a:gd name="T55" fmla="*/ 18 h 23"/>
                <a:gd name="T56" fmla="*/ 5 w 23"/>
                <a:gd name="T57" fmla="*/ 19 h 23"/>
                <a:gd name="T58" fmla="*/ 12 w 23"/>
                <a:gd name="T59" fmla="*/ 21 h 23"/>
                <a:gd name="T60" fmla="*/ 19 w 23"/>
                <a:gd name="T61"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23">
                  <a:moveTo>
                    <a:pt x="20" y="20"/>
                  </a:moveTo>
                  <a:cubicBezTo>
                    <a:pt x="20" y="20"/>
                    <a:pt x="20" y="20"/>
                    <a:pt x="20" y="20"/>
                  </a:cubicBezTo>
                  <a:cubicBezTo>
                    <a:pt x="18" y="22"/>
                    <a:pt x="15" y="23"/>
                    <a:pt x="12" y="23"/>
                  </a:cubicBezTo>
                  <a:cubicBezTo>
                    <a:pt x="9" y="23"/>
                    <a:pt x="6" y="22"/>
                    <a:pt x="4" y="20"/>
                  </a:cubicBezTo>
                  <a:cubicBezTo>
                    <a:pt x="4" y="20"/>
                    <a:pt x="4" y="20"/>
                    <a:pt x="4" y="20"/>
                  </a:cubicBezTo>
                  <a:cubicBezTo>
                    <a:pt x="2" y="18"/>
                    <a:pt x="0" y="15"/>
                    <a:pt x="0" y="12"/>
                  </a:cubicBezTo>
                  <a:cubicBezTo>
                    <a:pt x="0" y="12"/>
                    <a:pt x="0" y="12"/>
                    <a:pt x="0" y="12"/>
                  </a:cubicBezTo>
                  <a:cubicBezTo>
                    <a:pt x="0" y="9"/>
                    <a:pt x="2" y="6"/>
                    <a:pt x="4" y="4"/>
                  </a:cubicBezTo>
                  <a:cubicBezTo>
                    <a:pt x="4" y="4"/>
                    <a:pt x="4" y="4"/>
                    <a:pt x="4" y="4"/>
                  </a:cubicBezTo>
                  <a:cubicBezTo>
                    <a:pt x="4" y="4"/>
                    <a:pt x="4" y="4"/>
                    <a:pt x="4" y="4"/>
                  </a:cubicBezTo>
                  <a:cubicBezTo>
                    <a:pt x="6" y="1"/>
                    <a:pt x="9" y="0"/>
                    <a:pt x="12" y="0"/>
                  </a:cubicBezTo>
                  <a:cubicBezTo>
                    <a:pt x="15" y="0"/>
                    <a:pt x="18" y="1"/>
                    <a:pt x="20" y="4"/>
                  </a:cubicBezTo>
                  <a:cubicBezTo>
                    <a:pt x="20" y="4"/>
                    <a:pt x="20" y="4"/>
                    <a:pt x="20" y="4"/>
                  </a:cubicBezTo>
                  <a:cubicBezTo>
                    <a:pt x="20" y="4"/>
                    <a:pt x="20" y="4"/>
                    <a:pt x="20" y="4"/>
                  </a:cubicBezTo>
                  <a:cubicBezTo>
                    <a:pt x="20" y="4"/>
                    <a:pt x="20" y="4"/>
                    <a:pt x="20" y="4"/>
                  </a:cubicBezTo>
                  <a:cubicBezTo>
                    <a:pt x="22" y="6"/>
                    <a:pt x="23" y="9"/>
                    <a:pt x="23" y="12"/>
                  </a:cubicBezTo>
                  <a:cubicBezTo>
                    <a:pt x="23" y="15"/>
                    <a:pt x="22" y="18"/>
                    <a:pt x="20" y="20"/>
                  </a:cubicBezTo>
                  <a:close/>
                  <a:moveTo>
                    <a:pt x="19" y="19"/>
                  </a:moveTo>
                  <a:cubicBezTo>
                    <a:pt x="19" y="18"/>
                    <a:pt x="19" y="18"/>
                    <a:pt x="19" y="18"/>
                  </a:cubicBezTo>
                  <a:cubicBezTo>
                    <a:pt x="21" y="17"/>
                    <a:pt x="22" y="14"/>
                    <a:pt x="22" y="12"/>
                  </a:cubicBezTo>
                  <a:cubicBezTo>
                    <a:pt x="22" y="9"/>
                    <a:pt x="21" y="7"/>
                    <a:pt x="19" y="5"/>
                  </a:cubicBezTo>
                  <a:cubicBezTo>
                    <a:pt x="19" y="5"/>
                    <a:pt x="19" y="5"/>
                    <a:pt x="19" y="5"/>
                  </a:cubicBezTo>
                  <a:cubicBezTo>
                    <a:pt x="17" y="3"/>
                    <a:pt x="14" y="2"/>
                    <a:pt x="12" y="2"/>
                  </a:cubicBezTo>
                  <a:cubicBezTo>
                    <a:pt x="9" y="2"/>
                    <a:pt x="7" y="3"/>
                    <a:pt x="5" y="5"/>
                  </a:cubicBezTo>
                  <a:cubicBezTo>
                    <a:pt x="5" y="5"/>
                    <a:pt x="5" y="5"/>
                    <a:pt x="5" y="5"/>
                  </a:cubicBezTo>
                  <a:cubicBezTo>
                    <a:pt x="3" y="7"/>
                    <a:pt x="2" y="9"/>
                    <a:pt x="2" y="12"/>
                  </a:cubicBezTo>
                  <a:cubicBezTo>
                    <a:pt x="2" y="12"/>
                    <a:pt x="2" y="12"/>
                    <a:pt x="2" y="12"/>
                  </a:cubicBezTo>
                  <a:cubicBezTo>
                    <a:pt x="2" y="14"/>
                    <a:pt x="3" y="17"/>
                    <a:pt x="5" y="18"/>
                  </a:cubicBezTo>
                  <a:cubicBezTo>
                    <a:pt x="5" y="19"/>
                    <a:pt x="5" y="19"/>
                    <a:pt x="5" y="19"/>
                  </a:cubicBezTo>
                  <a:cubicBezTo>
                    <a:pt x="7" y="20"/>
                    <a:pt x="9" y="21"/>
                    <a:pt x="12" y="21"/>
                  </a:cubicBezTo>
                  <a:cubicBezTo>
                    <a:pt x="14" y="21"/>
                    <a:pt x="17" y="20"/>
                    <a:pt x="19"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 name="Freeform 59">
              <a:extLst>
                <a:ext uri="{FF2B5EF4-FFF2-40B4-BE49-F238E27FC236}">
                  <a16:creationId xmlns:a16="http://schemas.microsoft.com/office/drawing/2014/main" xmlns="" id="{6CC5974D-AA2E-4282-B936-02E15DA4561E}"/>
                </a:ext>
              </a:extLst>
            </p:cNvPr>
            <p:cNvSpPr>
              <a:spLocks noEditPoints="1"/>
            </p:cNvSpPr>
            <p:nvPr/>
          </p:nvSpPr>
          <p:spPr bwMode="auto">
            <a:xfrm>
              <a:off x="8943975" y="809626"/>
              <a:ext cx="346075" cy="338138"/>
            </a:xfrm>
            <a:custGeom>
              <a:avLst/>
              <a:gdLst>
                <a:gd name="T0" fmla="*/ 60 w 62"/>
                <a:gd name="T1" fmla="*/ 31 h 61"/>
                <a:gd name="T2" fmla="*/ 51 w 62"/>
                <a:gd name="T3" fmla="*/ 10 h 61"/>
                <a:gd name="T4" fmla="*/ 31 w 62"/>
                <a:gd name="T5" fmla="*/ 2 h 61"/>
                <a:gd name="T6" fmla="*/ 11 w 62"/>
                <a:gd name="T7" fmla="*/ 10 h 61"/>
                <a:gd name="T8" fmla="*/ 2 w 62"/>
                <a:gd name="T9" fmla="*/ 31 h 61"/>
                <a:gd name="T10" fmla="*/ 11 w 62"/>
                <a:gd name="T11" fmla="*/ 51 h 61"/>
                <a:gd name="T12" fmla="*/ 31 w 62"/>
                <a:gd name="T13" fmla="*/ 60 h 61"/>
                <a:gd name="T14" fmla="*/ 51 w 62"/>
                <a:gd name="T15" fmla="*/ 51 h 61"/>
                <a:gd name="T16" fmla="*/ 60 w 62"/>
                <a:gd name="T17" fmla="*/ 31 h 61"/>
                <a:gd name="T18" fmla="*/ 53 w 62"/>
                <a:gd name="T19" fmla="*/ 9 h 61"/>
                <a:gd name="T20" fmla="*/ 62 w 62"/>
                <a:gd name="T21" fmla="*/ 31 h 61"/>
                <a:gd name="T22" fmla="*/ 53 w 62"/>
                <a:gd name="T23" fmla="*/ 52 h 61"/>
                <a:gd name="T24" fmla="*/ 31 w 62"/>
                <a:gd name="T25" fmla="*/ 61 h 61"/>
                <a:gd name="T26" fmla="*/ 9 w 62"/>
                <a:gd name="T27" fmla="*/ 52 h 61"/>
                <a:gd name="T28" fmla="*/ 0 w 62"/>
                <a:gd name="T29" fmla="*/ 31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1"/>
                  </a:moveTo>
                  <a:cubicBezTo>
                    <a:pt x="60" y="23"/>
                    <a:pt x="57" y="16"/>
                    <a:pt x="51" y="10"/>
                  </a:cubicBezTo>
                  <a:cubicBezTo>
                    <a:pt x="46" y="5"/>
                    <a:pt x="39" y="2"/>
                    <a:pt x="31" y="2"/>
                  </a:cubicBezTo>
                  <a:cubicBezTo>
                    <a:pt x="23" y="2"/>
                    <a:pt x="16" y="5"/>
                    <a:pt x="11" y="10"/>
                  </a:cubicBezTo>
                  <a:cubicBezTo>
                    <a:pt x="5" y="16"/>
                    <a:pt x="2" y="23"/>
                    <a:pt x="2" y="31"/>
                  </a:cubicBezTo>
                  <a:cubicBezTo>
                    <a:pt x="2" y="39"/>
                    <a:pt x="5" y="46"/>
                    <a:pt x="11" y="51"/>
                  </a:cubicBezTo>
                  <a:cubicBezTo>
                    <a:pt x="16" y="56"/>
                    <a:pt x="23" y="60"/>
                    <a:pt x="31" y="60"/>
                  </a:cubicBezTo>
                  <a:cubicBezTo>
                    <a:pt x="39" y="60"/>
                    <a:pt x="46" y="56"/>
                    <a:pt x="51" y="51"/>
                  </a:cubicBezTo>
                  <a:cubicBezTo>
                    <a:pt x="57" y="46"/>
                    <a:pt x="60" y="39"/>
                    <a:pt x="60" y="31"/>
                  </a:cubicBezTo>
                  <a:close/>
                  <a:moveTo>
                    <a:pt x="53" y="9"/>
                  </a:moveTo>
                  <a:cubicBezTo>
                    <a:pt x="58" y="15"/>
                    <a:pt x="62" y="22"/>
                    <a:pt x="62" y="31"/>
                  </a:cubicBezTo>
                  <a:cubicBezTo>
                    <a:pt x="62" y="39"/>
                    <a:pt x="58" y="47"/>
                    <a:pt x="53" y="52"/>
                  </a:cubicBezTo>
                  <a:cubicBezTo>
                    <a:pt x="47" y="58"/>
                    <a:pt x="39" y="61"/>
                    <a:pt x="31" y="61"/>
                  </a:cubicBezTo>
                  <a:cubicBezTo>
                    <a:pt x="22" y="61"/>
                    <a:pt x="15" y="58"/>
                    <a:pt x="9" y="52"/>
                  </a:cubicBezTo>
                  <a:cubicBezTo>
                    <a:pt x="4" y="47"/>
                    <a:pt x="0" y="39"/>
                    <a:pt x="0" y="31"/>
                  </a:cubicBezTo>
                  <a:cubicBezTo>
                    <a:pt x="0" y="22"/>
                    <a:pt x="4" y="15"/>
                    <a:pt x="9" y="9"/>
                  </a:cubicBezTo>
                  <a:cubicBezTo>
                    <a:pt x="15" y="3"/>
                    <a:pt x="22" y="0"/>
                    <a:pt x="31" y="0"/>
                  </a:cubicBezTo>
                  <a:cubicBezTo>
                    <a:pt x="39" y="0"/>
                    <a:pt x="47" y="3"/>
                    <a:pt x="5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 name="Freeform 60">
              <a:extLst>
                <a:ext uri="{FF2B5EF4-FFF2-40B4-BE49-F238E27FC236}">
                  <a16:creationId xmlns:a16="http://schemas.microsoft.com/office/drawing/2014/main" xmlns="" id="{29C5C7B2-EE8D-4E5E-BC3A-BA7CA8B2796C}"/>
                </a:ext>
              </a:extLst>
            </p:cNvPr>
            <p:cNvSpPr>
              <a:spLocks noEditPoints="1"/>
            </p:cNvSpPr>
            <p:nvPr/>
          </p:nvSpPr>
          <p:spPr bwMode="auto">
            <a:xfrm>
              <a:off x="8977313" y="842963"/>
              <a:ext cx="279400" cy="277813"/>
            </a:xfrm>
            <a:custGeom>
              <a:avLst/>
              <a:gdLst>
                <a:gd name="T0" fmla="*/ 15 w 50"/>
                <a:gd name="T1" fmla="*/ 2 h 50"/>
                <a:gd name="T2" fmla="*/ 16 w 50"/>
                <a:gd name="T3" fmla="*/ 2 h 50"/>
                <a:gd name="T4" fmla="*/ 16 w 50"/>
                <a:gd name="T5" fmla="*/ 3 h 50"/>
                <a:gd name="T6" fmla="*/ 9 w 50"/>
                <a:gd name="T7" fmla="*/ 8 h 50"/>
                <a:gd name="T8" fmla="*/ 4 w 50"/>
                <a:gd name="T9" fmla="*/ 16 h 50"/>
                <a:gd name="T10" fmla="*/ 2 w 50"/>
                <a:gd name="T11" fmla="*/ 16 h 50"/>
                <a:gd name="T12" fmla="*/ 2 w 50"/>
                <a:gd name="T13" fmla="*/ 15 h 50"/>
                <a:gd name="T14" fmla="*/ 7 w 50"/>
                <a:gd name="T15" fmla="*/ 7 h 50"/>
                <a:gd name="T16" fmla="*/ 15 w 50"/>
                <a:gd name="T17" fmla="*/ 2 h 50"/>
                <a:gd name="T18" fmla="*/ 0 w 50"/>
                <a:gd name="T19" fmla="*/ 25 h 50"/>
                <a:gd name="T20" fmla="*/ 2 w 50"/>
                <a:gd name="T21" fmla="*/ 34 h 50"/>
                <a:gd name="T22" fmla="*/ 2 w 50"/>
                <a:gd name="T23" fmla="*/ 34 h 50"/>
                <a:gd name="T24" fmla="*/ 2 w 50"/>
                <a:gd name="T25" fmla="*/ 34 h 50"/>
                <a:gd name="T26" fmla="*/ 7 w 50"/>
                <a:gd name="T27" fmla="*/ 42 h 50"/>
                <a:gd name="T28" fmla="*/ 7 w 50"/>
                <a:gd name="T29" fmla="*/ 42 h 50"/>
                <a:gd name="T30" fmla="*/ 15 w 50"/>
                <a:gd name="T31" fmla="*/ 48 h 50"/>
                <a:gd name="T32" fmla="*/ 15 w 50"/>
                <a:gd name="T33" fmla="*/ 48 h 50"/>
                <a:gd name="T34" fmla="*/ 25 w 50"/>
                <a:gd name="T35" fmla="*/ 50 h 50"/>
                <a:gd name="T36" fmla="*/ 34 w 50"/>
                <a:gd name="T37" fmla="*/ 48 h 50"/>
                <a:gd name="T38" fmla="*/ 34 w 50"/>
                <a:gd name="T39" fmla="*/ 48 h 50"/>
                <a:gd name="T40" fmla="*/ 34 w 50"/>
                <a:gd name="T41" fmla="*/ 48 h 50"/>
                <a:gd name="T42" fmla="*/ 43 w 50"/>
                <a:gd name="T43" fmla="*/ 42 h 50"/>
                <a:gd name="T44" fmla="*/ 48 w 50"/>
                <a:gd name="T45" fmla="*/ 34 h 50"/>
                <a:gd name="T46" fmla="*/ 48 w 50"/>
                <a:gd name="T47" fmla="*/ 34 h 50"/>
                <a:gd name="T48" fmla="*/ 50 w 50"/>
                <a:gd name="T49" fmla="*/ 25 h 50"/>
                <a:gd name="T50" fmla="*/ 48 w 50"/>
                <a:gd name="T51" fmla="*/ 15 h 50"/>
                <a:gd name="T52" fmla="*/ 48 w 50"/>
                <a:gd name="T53" fmla="*/ 15 h 50"/>
                <a:gd name="T54" fmla="*/ 48 w 50"/>
                <a:gd name="T55" fmla="*/ 15 h 50"/>
                <a:gd name="T56" fmla="*/ 43 w 50"/>
                <a:gd name="T57" fmla="*/ 7 h 50"/>
                <a:gd name="T58" fmla="*/ 34 w 50"/>
                <a:gd name="T59" fmla="*/ 2 h 50"/>
                <a:gd name="T60" fmla="*/ 34 w 50"/>
                <a:gd name="T61" fmla="*/ 2 h 50"/>
                <a:gd name="T62" fmla="*/ 25 w 50"/>
                <a:gd name="T63" fmla="*/ 0 h 50"/>
                <a:gd name="T64" fmla="*/ 24 w 50"/>
                <a:gd name="T65" fmla="*/ 1 h 50"/>
                <a:gd name="T66" fmla="*/ 25 w 50"/>
                <a:gd name="T67" fmla="*/ 2 h 50"/>
                <a:gd name="T68" fmla="*/ 34 w 50"/>
                <a:gd name="T69" fmla="*/ 3 h 50"/>
                <a:gd name="T70" fmla="*/ 34 w 50"/>
                <a:gd name="T71" fmla="*/ 3 h 50"/>
                <a:gd name="T72" fmla="*/ 34 w 50"/>
                <a:gd name="T73" fmla="*/ 3 h 50"/>
                <a:gd name="T74" fmla="*/ 41 w 50"/>
                <a:gd name="T75" fmla="*/ 8 h 50"/>
                <a:gd name="T76" fmla="*/ 46 w 50"/>
                <a:gd name="T77" fmla="*/ 16 h 50"/>
                <a:gd name="T78" fmla="*/ 46 w 50"/>
                <a:gd name="T79" fmla="*/ 16 h 50"/>
                <a:gd name="T80" fmla="*/ 48 w 50"/>
                <a:gd name="T81" fmla="*/ 25 h 50"/>
                <a:gd name="T82" fmla="*/ 46 w 50"/>
                <a:gd name="T83" fmla="*/ 33 h 50"/>
                <a:gd name="T84" fmla="*/ 46 w 50"/>
                <a:gd name="T85" fmla="*/ 34 h 50"/>
                <a:gd name="T86" fmla="*/ 41 w 50"/>
                <a:gd name="T87" fmla="*/ 41 h 50"/>
                <a:gd name="T88" fmla="*/ 34 w 50"/>
                <a:gd name="T89" fmla="*/ 46 h 50"/>
                <a:gd name="T90" fmla="*/ 34 w 50"/>
                <a:gd name="T91" fmla="*/ 46 h 50"/>
                <a:gd name="T92" fmla="*/ 25 w 50"/>
                <a:gd name="T93" fmla="*/ 48 h 50"/>
                <a:gd name="T94" fmla="*/ 16 w 50"/>
                <a:gd name="T95" fmla="*/ 46 h 50"/>
                <a:gd name="T96" fmla="*/ 16 w 50"/>
                <a:gd name="T97" fmla="*/ 46 h 50"/>
                <a:gd name="T98" fmla="*/ 16 w 50"/>
                <a:gd name="T99" fmla="*/ 46 h 50"/>
                <a:gd name="T100" fmla="*/ 9 w 50"/>
                <a:gd name="T101" fmla="*/ 41 h 50"/>
                <a:gd name="T102" fmla="*/ 9 w 50"/>
                <a:gd name="T103" fmla="*/ 41 h 50"/>
                <a:gd name="T104" fmla="*/ 4 w 50"/>
                <a:gd name="T105" fmla="*/ 34 h 50"/>
                <a:gd name="T106" fmla="*/ 4 w 50"/>
                <a:gd name="T107" fmla="*/ 34 h 50"/>
                <a:gd name="T108" fmla="*/ 2 w 50"/>
                <a:gd name="T109" fmla="*/ 25 h 50"/>
                <a:gd name="T110" fmla="*/ 1 w 50"/>
                <a:gd name="T111" fmla="*/ 24 h 50"/>
                <a:gd name="T112" fmla="*/ 0 w 50"/>
                <a:gd name="T113" fmla="*/ 2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50">
                  <a:moveTo>
                    <a:pt x="15" y="2"/>
                  </a:moveTo>
                  <a:cubicBezTo>
                    <a:pt x="16" y="2"/>
                    <a:pt x="16" y="2"/>
                    <a:pt x="16" y="2"/>
                  </a:cubicBezTo>
                  <a:cubicBezTo>
                    <a:pt x="17" y="3"/>
                    <a:pt x="16" y="3"/>
                    <a:pt x="16" y="3"/>
                  </a:cubicBezTo>
                  <a:cubicBezTo>
                    <a:pt x="13" y="5"/>
                    <a:pt x="11" y="6"/>
                    <a:pt x="9" y="8"/>
                  </a:cubicBezTo>
                  <a:cubicBezTo>
                    <a:pt x="7" y="11"/>
                    <a:pt x="5" y="13"/>
                    <a:pt x="4" y="16"/>
                  </a:cubicBezTo>
                  <a:cubicBezTo>
                    <a:pt x="3" y="16"/>
                    <a:pt x="3" y="16"/>
                    <a:pt x="2" y="16"/>
                  </a:cubicBezTo>
                  <a:cubicBezTo>
                    <a:pt x="2" y="16"/>
                    <a:pt x="2" y="15"/>
                    <a:pt x="2" y="15"/>
                  </a:cubicBezTo>
                  <a:cubicBezTo>
                    <a:pt x="3" y="12"/>
                    <a:pt x="5" y="9"/>
                    <a:pt x="7" y="7"/>
                  </a:cubicBezTo>
                  <a:cubicBezTo>
                    <a:pt x="10" y="5"/>
                    <a:pt x="12" y="3"/>
                    <a:pt x="15" y="2"/>
                  </a:cubicBezTo>
                  <a:close/>
                  <a:moveTo>
                    <a:pt x="0" y="25"/>
                  </a:moveTo>
                  <a:cubicBezTo>
                    <a:pt x="0" y="28"/>
                    <a:pt x="1" y="31"/>
                    <a:pt x="2" y="34"/>
                  </a:cubicBezTo>
                  <a:cubicBezTo>
                    <a:pt x="2" y="34"/>
                    <a:pt x="2" y="34"/>
                    <a:pt x="2" y="34"/>
                  </a:cubicBezTo>
                  <a:cubicBezTo>
                    <a:pt x="2" y="34"/>
                    <a:pt x="2" y="34"/>
                    <a:pt x="2" y="34"/>
                  </a:cubicBezTo>
                  <a:cubicBezTo>
                    <a:pt x="3" y="37"/>
                    <a:pt x="5" y="40"/>
                    <a:pt x="7" y="42"/>
                  </a:cubicBezTo>
                  <a:cubicBezTo>
                    <a:pt x="7" y="42"/>
                    <a:pt x="7" y="42"/>
                    <a:pt x="7" y="42"/>
                  </a:cubicBezTo>
                  <a:cubicBezTo>
                    <a:pt x="10" y="45"/>
                    <a:pt x="12" y="47"/>
                    <a:pt x="15" y="48"/>
                  </a:cubicBezTo>
                  <a:cubicBezTo>
                    <a:pt x="15" y="48"/>
                    <a:pt x="15" y="48"/>
                    <a:pt x="15" y="48"/>
                  </a:cubicBezTo>
                  <a:cubicBezTo>
                    <a:pt x="18" y="49"/>
                    <a:pt x="22" y="50"/>
                    <a:pt x="25" y="50"/>
                  </a:cubicBezTo>
                  <a:cubicBezTo>
                    <a:pt x="28" y="50"/>
                    <a:pt x="31" y="49"/>
                    <a:pt x="34" y="48"/>
                  </a:cubicBezTo>
                  <a:cubicBezTo>
                    <a:pt x="34" y="48"/>
                    <a:pt x="34" y="48"/>
                    <a:pt x="34" y="48"/>
                  </a:cubicBezTo>
                  <a:cubicBezTo>
                    <a:pt x="34" y="48"/>
                    <a:pt x="34" y="48"/>
                    <a:pt x="34" y="48"/>
                  </a:cubicBezTo>
                  <a:cubicBezTo>
                    <a:pt x="37" y="47"/>
                    <a:pt x="40" y="45"/>
                    <a:pt x="43" y="42"/>
                  </a:cubicBezTo>
                  <a:cubicBezTo>
                    <a:pt x="45" y="40"/>
                    <a:pt x="47" y="37"/>
                    <a:pt x="48" y="34"/>
                  </a:cubicBezTo>
                  <a:cubicBezTo>
                    <a:pt x="48" y="34"/>
                    <a:pt x="48" y="34"/>
                    <a:pt x="48" y="34"/>
                  </a:cubicBezTo>
                  <a:cubicBezTo>
                    <a:pt x="49" y="31"/>
                    <a:pt x="50" y="28"/>
                    <a:pt x="50" y="25"/>
                  </a:cubicBezTo>
                  <a:cubicBezTo>
                    <a:pt x="50" y="21"/>
                    <a:pt x="49" y="18"/>
                    <a:pt x="48" y="15"/>
                  </a:cubicBezTo>
                  <a:cubicBezTo>
                    <a:pt x="48" y="15"/>
                    <a:pt x="48" y="15"/>
                    <a:pt x="48" y="15"/>
                  </a:cubicBezTo>
                  <a:cubicBezTo>
                    <a:pt x="48" y="15"/>
                    <a:pt x="48" y="15"/>
                    <a:pt x="48" y="15"/>
                  </a:cubicBezTo>
                  <a:cubicBezTo>
                    <a:pt x="47" y="12"/>
                    <a:pt x="45" y="9"/>
                    <a:pt x="43" y="7"/>
                  </a:cubicBezTo>
                  <a:cubicBezTo>
                    <a:pt x="40" y="5"/>
                    <a:pt x="37" y="3"/>
                    <a:pt x="34" y="2"/>
                  </a:cubicBezTo>
                  <a:cubicBezTo>
                    <a:pt x="34" y="2"/>
                    <a:pt x="34" y="2"/>
                    <a:pt x="34" y="2"/>
                  </a:cubicBezTo>
                  <a:cubicBezTo>
                    <a:pt x="31" y="0"/>
                    <a:pt x="28" y="0"/>
                    <a:pt x="25" y="0"/>
                  </a:cubicBezTo>
                  <a:cubicBezTo>
                    <a:pt x="24" y="0"/>
                    <a:pt x="24" y="0"/>
                    <a:pt x="24" y="1"/>
                  </a:cubicBezTo>
                  <a:cubicBezTo>
                    <a:pt x="24" y="1"/>
                    <a:pt x="24" y="2"/>
                    <a:pt x="25" y="2"/>
                  </a:cubicBezTo>
                  <a:cubicBezTo>
                    <a:pt x="28" y="2"/>
                    <a:pt x="31" y="2"/>
                    <a:pt x="34" y="3"/>
                  </a:cubicBezTo>
                  <a:cubicBezTo>
                    <a:pt x="34" y="3"/>
                    <a:pt x="34" y="3"/>
                    <a:pt x="34" y="3"/>
                  </a:cubicBezTo>
                  <a:cubicBezTo>
                    <a:pt x="34" y="3"/>
                    <a:pt x="34" y="3"/>
                    <a:pt x="34" y="3"/>
                  </a:cubicBezTo>
                  <a:cubicBezTo>
                    <a:pt x="37" y="5"/>
                    <a:pt x="39" y="6"/>
                    <a:pt x="41" y="8"/>
                  </a:cubicBezTo>
                  <a:cubicBezTo>
                    <a:pt x="43" y="11"/>
                    <a:pt x="45" y="13"/>
                    <a:pt x="46" y="16"/>
                  </a:cubicBezTo>
                  <a:cubicBezTo>
                    <a:pt x="46" y="16"/>
                    <a:pt x="46" y="16"/>
                    <a:pt x="46" y="16"/>
                  </a:cubicBezTo>
                  <a:cubicBezTo>
                    <a:pt x="47" y="19"/>
                    <a:pt x="48" y="22"/>
                    <a:pt x="48" y="25"/>
                  </a:cubicBezTo>
                  <a:cubicBezTo>
                    <a:pt x="48" y="28"/>
                    <a:pt x="47" y="31"/>
                    <a:pt x="46" y="33"/>
                  </a:cubicBezTo>
                  <a:cubicBezTo>
                    <a:pt x="46" y="34"/>
                    <a:pt x="46" y="34"/>
                    <a:pt x="46" y="34"/>
                  </a:cubicBezTo>
                  <a:cubicBezTo>
                    <a:pt x="45" y="36"/>
                    <a:pt x="43" y="39"/>
                    <a:pt x="41" y="41"/>
                  </a:cubicBezTo>
                  <a:cubicBezTo>
                    <a:pt x="39" y="43"/>
                    <a:pt x="37" y="45"/>
                    <a:pt x="34" y="46"/>
                  </a:cubicBezTo>
                  <a:cubicBezTo>
                    <a:pt x="34" y="46"/>
                    <a:pt x="34" y="46"/>
                    <a:pt x="34" y="46"/>
                  </a:cubicBezTo>
                  <a:cubicBezTo>
                    <a:pt x="31" y="47"/>
                    <a:pt x="28" y="48"/>
                    <a:pt x="25" y="48"/>
                  </a:cubicBezTo>
                  <a:cubicBezTo>
                    <a:pt x="22" y="48"/>
                    <a:pt x="19" y="47"/>
                    <a:pt x="16" y="46"/>
                  </a:cubicBezTo>
                  <a:cubicBezTo>
                    <a:pt x="16" y="46"/>
                    <a:pt x="16" y="46"/>
                    <a:pt x="16" y="46"/>
                  </a:cubicBezTo>
                  <a:cubicBezTo>
                    <a:pt x="16" y="46"/>
                    <a:pt x="16" y="46"/>
                    <a:pt x="16" y="46"/>
                  </a:cubicBezTo>
                  <a:cubicBezTo>
                    <a:pt x="13" y="45"/>
                    <a:pt x="11" y="43"/>
                    <a:pt x="9" y="41"/>
                  </a:cubicBezTo>
                  <a:cubicBezTo>
                    <a:pt x="9" y="41"/>
                    <a:pt x="9" y="41"/>
                    <a:pt x="9" y="41"/>
                  </a:cubicBezTo>
                  <a:cubicBezTo>
                    <a:pt x="6" y="39"/>
                    <a:pt x="5" y="36"/>
                    <a:pt x="4" y="34"/>
                  </a:cubicBezTo>
                  <a:cubicBezTo>
                    <a:pt x="4" y="34"/>
                    <a:pt x="4" y="34"/>
                    <a:pt x="4" y="34"/>
                  </a:cubicBezTo>
                  <a:cubicBezTo>
                    <a:pt x="2" y="31"/>
                    <a:pt x="2" y="28"/>
                    <a:pt x="2" y="25"/>
                  </a:cubicBezTo>
                  <a:cubicBezTo>
                    <a:pt x="2" y="24"/>
                    <a:pt x="1" y="24"/>
                    <a:pt x="1" y="24"/>
                  </a:cubicBezTo>
                  <a:cubicBezTo>
                    <a:pt x="0" y="24"/>
                    <a:pt x="0" y="24"/>
                    <a:pt x="0" y="2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 name="Freeform 61">
              <a:extLst>
                <a:ext uri="{FF2B5EF4-FFF2-40B4-BE49-F238E27FC236}">
                  <a16:creationId xmlns:a16="http://schemas.microsoft.com/office/drawing/2014/main" xmlns="" id="{2439B099-B439-4034-8E0D-8921DB85B79D}"/>
                </a:ext>
              </a:extLst>
            </p:cNvPr>
            <p:cNvSpPr>
              <a:spLocks noEditPoints="1"/>
            </p:cNvSpPr>
            <p:nvPr/>
          </p:nvSpPr>
          <p:spPr bwMode="auto">
            <a:xfrm>
              <a:off x="9083675" y="947738"/>
              <a:ext cx="66675" cy="61913"/>
            </a:xfrm>
            <a:custGeom>
              <a:avLst/>
              <a:gdLst>
                <a:gd name="T0" fmla="*/ 10 w 12"/>
                <a:gd name="T1" fmla="*/ 10 h 11"/>
                <a:gd name="T2" fmla="*/ 6 w 12"/>
                <a:gd name="T3" fmla="*/ 11 h 11"/>
                <a:gd name="T4" fmla="*/ 2 w 12"/>
                <a:gd name="T5" fmla="*/ 10 h 11"/>
                <a:gd name="T6" fmla="*/ 0 w 12"/>
                <a:gd name="T7" fmla="*/ 6 h 11"/>
                <a:gd name="T8" fmla="*/ 2 w 12"/>
                <a:gd name="T9" fmla="*/ 2 h 11"/>
                <a:gd name="T10" fmla="*/ 6 w 12"/>
                <a:gd name="T11" fmla="*/ 0 h 11"/>
                <a:gd name="T12" fmla="*/ 10 w 12"/>
                <a:gd name="T13" fmla="*/ 2 h 11"/>
                <a:gd name="T14" fmla="*/ 12 w 12"/>
                <a:gd name="T15" fmla="*/ 6 h 11"/>
                <a:gd name="T16" fmla="*/ 10 w 12"/>
                <a:gd name="T17" fmla="*/ 10 h 11"/>
                <a:gd name="T18" fmla="*/ 6 w 12"/>
                <a:gd name="T19" fmla="*/ 10 h 11"/>
                <a:gd name="T20" fmla="*/ 9 w 12"/>
                <a:gd name="T21" fmla="*/ 8 h 11"/>
                <a:gd name="T22" fmla="*/ 10 w 12"/>
                <a:gd name="T23" fmla="*/ 6 h 11"/>
                <a:gd name="T24" fmla="*/ 9 w 12"/>
                <a:gd name="T25" fmla="*/ 3 h 11"/>
                <a:gd name="T26" fmla="*/ 6 w 12"/>
                <a:gd name="T27" fmla="*/ 2 h 11"/>
                <a:gd name="T28" fmla="*/ 3 w 12"/>
                <a:gd name="T29" fmla="*/ 3 h 11"/>
                <a:gd name="T30" fmla="*/ 2 w 12"/>
                <a:gd name="T31" fmla="*/ 6 h 11"/>
                <a:gd name="T32" fmla="*/ 3 w 12"/>
                <a:gd name="T33" fmla="*/ 8 h 11"/>
                <a:gd name="T34" fmla="*/ 6 w 12"/>
                <a:gd name="T35"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1">
                  <a:moveTo>
                    <a:pt x="10" y="10"/>
                  </a:moveTo>
                  <a:cubicBezTo>
                    <a:pt x="9" y="11"/>
                    <a:pt x="7" y="11"/>
                    <a:pt x="6" y="11"/>
                  </a:cubicBezTo>
                  <a:cubicBezTo>
                    <a:pt x="4" y="11"/>
                    <a:pt x="3" y="11"/>
                    <a:pt x="2" y="10"/>
                  </a:cubicBezTo>
                  <a:cubicBezTo>
                    <a:pt x="1" y="9"/>
                    <a:pt x="0" y="7"/>
                    <a:pt x="0" y="6"/>
                  </a:cubicBezTo>
                  <a:cubicBezTo>
                    <a:pt x="0" y="4"/>
                    <a:pt x="1" y="3"/>
                    <a:pt x="2" y="2"/>
                  </a:cubicBezTo>
                  <a:cubicBezTo>
                    <a:pt x="3" y="1"/>
                    <a:pt x="4" y="0"/>
                    <a:pt x="6" y="0"/>
                  </a:cubicBezTo>
                  <a:cubicBezTo>
                    <a:pt x="7" y="0"/>
                    <a:pt x="9" y="1"/>
                    <a:pt x="10" y="2"/>
                  </a:cubicBezTo>
                  <a:cubicBezTo>
                    <a:pt x="11" y="3"/>
                    <a:pt x="12" y="4"/>
                    <a:pt x="12" y="6"/>
                  </a:cubicBezTo>
                  <a:cubicBezTo>
                    <a:pt x="12" y="7"/>
                    <a:pt x="11" y="9"/>
                    <a:pt x="10" y="10"/>
                  </a:cubicBezTo>
                  <a:close/>
                  <a:moveTo>
                    <a:pt x="6" y="10"/>
                  </a:moveTo>
                  <a:cubicBezTo>
                    <a:pt x="7" y="10"/>
                    <a:pt x="8" y="9"/>
                    <a:pt x="9" y="8"/>
                  </a:cubicBezTo>
                  <a:cubicBezTo>
                    <a:pt x="9" y="8"/>
                    <a:pt x="10" y="7"/>
                    <a:pt x="10" y="6"/>
                  </a:cubicBezTo>
                  <a:cubicBezTo>
                    <a:pt x="10" y="5"/>
                    <a:pt x="9" y="4"/>
                    <a:pt x="9" y="3"/>
                  </a:cubicBezTo>
                  <a:cubicBezTo>
                    <a:pt x="8" y="2"/>
                    <a:pt x="7" y="2"/>
                    <a:pt x="6" y="2"/>
                  </a:cubicBezTo>
                  <a:cubicBezTo>
                    <a:pt x="5" y="2"/>
                    <a:pt x="4" y="2"/>
                    <a:pt x="3" y="3"/>
                  </a:cubicBezTo>
                  <a:cubicBezTo>
                    <a:pt x="2" y="4"/>
                    <a:pt x="2" y="5"/>
                    <a:pt x="2" y="6"/>
                  </a:cubicBezTo>
                  <a:cubicBezTo>
                    <a:pt x="2" y="7"/>
                    <a:pt x="2" y="8"/>
                    <a:pt x="3" y="8"/>
                  </a:cubicBezTo>
                  <a:cubicBezTo>
                    <a:pt x="4" y="9"/>
                    <a:pt x="5" y="10"/>
                    <a:pt x="6" y="1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a:extLst>
              <a:ext uri="{FF2B5EF4-FFF2-40B4-BE49-F238E27FC236}">
                <a16:creationId xmlns:a16="http://schemas.microsoft.com/office/drawing/2014/main" xmlns="" id="{B2C1A19C-840D-41F7-ABC8-C60876B47EEA}"/>
              </a:ext>
            </a:extLst>
          </p:cNvPr>
          <p:cNvGrpSpPr/>
          <p:nvPr/>
        </p:nvGrpSpPr>
        <p:grpSpPr>
          <a:xfrm>
            <a:off x="5530850" y="1590676"/>
            <a:ext cx="339725" cy="295275"/>
            <a:chOff x="5530850" y="1514476"/>
            <a:chExt cx="339725" cy="295275"/>
          </a:xfrm>
          <a:solidFill>
            <a:schemeClr val="tx1"/>
          </a:solidFill>
        </p:grpSpPr>
        <p:sp>
          <p:nvSpPr>
            <p:cNvPr id="49" name="Freeform 62">
              <a:extLst>
                <a:ext uri="{FF2B5EF4-FFF2-40B4-BE49-F238E27FC236}">
                  <a16:creationId xmlns:a16="http://schemas.microsoft.com/office/drawing/2014/main" xmlns="" id="{A5B6FEF3-FA17-4F00-847A-7FCEF801A61F}"/>
                </a:ext>
              </a:extLst>
            </p:cNvPr>
            <p:cNvSpPr>
              <a:spLocks noEditPoints="1"/>
            </p:cNvSpPr>
            <p:nvPr/>
          </p:nvSpPr>
          <p:spPr bwMode="auto">
            <a:xfrm>
              <a:off x="5553075" y="1514476"/>
              <a:ext cx="300038" cy="234950"/>
            </a:xfrm>
            <a:custGeom>
              <a:avLst/>
              <a:gdLst>
                <a:gd name="T0" fmla="*/ 48 w 54"/>
                <a:gd name="T1" fmla="*/ 2 h 42"/>
                <a:gd name="T2" fmla="*/ 6 w 54"/>
                <a:gd name="T3" fmla="*/ 2 h 42"/>
                <a:gd name="T4" fmla="*/ 6 w 54"/>
                <a:gd name="T5" fmla="*/ 2 h 42"/>
                <a:gd name="T6" fmla="*/ 3 w 54"/>
                <a:gd name="T7" fmla="*/ 4 h 42"/>
                <a:gd name="T8" fmla="*/ 3 w 54"/>
                <a:gd name="T9" fmla="*/ 4 h 42"/>
                <a:gd name="T10" fmla="*/ 2 w 54"/>
                <a:gd name="T11" fmla="*/ 6 h 42"/>
                <a:gd name="T12" fmla="*/ 2 w 54"/>
                <a:gd name="T13" fmla="*/ 40 h 42"/>
                <a:gd name="T14" fmla="*/ 52 w 54"/>
                <a:gd name="T15" fmla="*/ 40 h 42"/>
                <a:gd name="T16" fmla="*/ 52 w 54"/>
                <a:gd name="T17" fmla="*/ 6 h 42"/>
                <a:gd name="T18" fmla="*/ 50 w 54"/>
                <a:gd name="T19" fmla="*/ 4 h 42"/>
                <a:gd name="T20" fmla="*/ 50 w 54"/>
                <a:gd name="T21" fmla="*/ 4 h 42"/>
                <a:gd name="T22" fmla="*/ 48 w 54"/>
                <a:gd name="T23" fmla="*/ 2 h 42"/>
                <a:gd name="T24" fmla="*/ 48 w 54"/>
                <a:gd name="T25" fmla="*/ 2 h 42"/>
                <a:gd name="T26" fmla="*/ 6 w 54"/>
                <a:gd name="T27" fmla="*/ 0 h 42"/>
                <a:gd name="T28" fmla="*/ 48 w 54"/>
                <a:gd name="T29" fmla="*/ 0 h 42"/>
                <a:gd name="T30" fmla="*/ 48 w 54"/>
                <a:gd name="T31" fmla="*/ 0 h 42"/>
                <a:gd name="T32" fmla="*/ 52 w 54"/>
                <a:gd name="T33" fmla="*/ 2 h 42"/>
                <a:gd name="T34" fmla="*/ 52 w 54"/>
                <a:gd name="T35" fmla="*/ 2 h 42"/>
                <a:gd name="T36" fmla="*/ 54 w 54"/>
                <a:gd name="T37" fmla="*/ 6 h 42"/>
                <a:gd name="T38" fmla="*/ 54 w 54"/>
                <a:gd name="T39" fmla="*/ 41 h 42"/>
                <a:gd name="T40" fmla="*/ 54 w 54"/>
                <a:gd name="T41" fmla="*/ 41 h 42"/>
                <a:gd name="T42" fmla="*/ 53 w 54"/>
                <a:gd name="T43" fmla="*/ 42 h 42"/>
                <a:gd name="T44" fmla="*/ 1 w 54"/>
                <a:gd name="T45" fmla="*/ 42 h 42"/>
                <a:gd name="T46" fmla="*/ 1 w 54"/>
                <a:gd name="T47" fmla="*/ 42 h 42"/>
                <a:gd name="T48" fmla="*/ 0 w 54"/>
                <a:gd name="T49" fmla="*/ 41 h 42"/>
                <a:gd name="T50" fmla="*/ 0 w 54"/>
                <a:gd name="T51" fmla="*/ 6 h 42"/>
                <a:gd name="T52" fmla="*/ 2 w 54"/>
                <a:gd name="T53" fmla="*/ 2 h 42"/>
                <a:gd name="T54" fmla="*/ 2 w 54"/>
                <a:gd name="T55" fmla="*/ 2 h 42"/>
                <a:gd name="T56" fmla="*/ 2 w 54"/>
                <a:gd name="T57" fmla="*/ 2 h 42"/>
                <a:gd name="T58" fmla="*/ 6 w 54"/>
                <a:gd name="T5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4" h="42">
                  <a:moveTo>
                    <a:pt x="48" y="2"/>
                  </a:moveTo>
                  <a:cubicBezTo>
                    <a:pt x="6" y="2"/>
                    <a:pt x="6" y="2"/>
                    <a:pt x="6" y="2"/>
                  </a:cubicBezTo>
                  <a:cubicBezTo>
                    <a:pt x="6" y="2"/>
                    <a:pt x="6" y="2"/>
                    <a:pt x="6" y="2"/>
                  </a:cubicBezTo>
                  <a:cubicBezTo>
                    <a:pt x="5" y="2"/>
                    <a:pt x="4" y="3"/>
                    <a:pt x="3" y="4"/>
                  </a:cubicBezTo>
                  <a:cubicBezTo>
                    <a:pt x="3" y="4"/>
                    <a:pt x="3" y="4"/>
                    <a:pt x="3" y="4"/>
                  </a:cubicBezTo>
                  <a:cubicBezTo>
                    <a:pt x="2" y="4"/>
                    <a:pt x="2" y="5"/>
                    <a:pt x="2" y="6"/>
                  </a:cubicBezTo>
                  <a:cubicBezTo>
                    <a:pt x="2" y="40"/>
                    <a:pt x="2" y="40"/>
                    <a:pt x="2" y="40"/>
                  </a:cubicBezTo>
                  <a:cubicBezTo>
                    <a:pt x="52" y="40"/>
                    <a:pt x="52" y="40"/>
                    <a:pt x="52" y="40"/>
                  </a:cubicBezTo>
                  <a:cubicBezTo>
                    <a:pt x="52" y="6"/>
                    <a:pt x="52" y="6"/>
                    <a:pt x="52" y="6"/>
                  </a:cubicBezTo>
                  <a:cubicBezTo>
                    <a:pt x="52" y="5"/>
                    <a:pt x="51" y="4"/>
                    <a:pt x="50" y="4"/>
                  </a:cubicBezTo>
                  <a:cubicBezTo>
                    <a:pt x="50" y="4"/>
                    <a:pt x="50" y="4"/>
                    <a:pt x="50" y="4"/>
                  </a:cubicBezTo>
                  <a:cubicBezTo>
                    <a:pt x="50" y="3"/>
                    <a:pt x="49" y="2"/>
                    <a:pt x="48" y="2"/>
                  </a:cubicBezTo>
                  <a:cubicBezTo>
                    <a:pt x="48" y="2"/>
                    <a:pt x="48" y="2"/>
                    <a:pt x="48" y="2"/>
                  </a:cubicBezTo>
                  <a:close/>
                  <a:moveTo>
                    <a:pt x="6" y="0"/>
                  </a:moveTo>
                  <a:cubicBezTo>
                    <a:pt x="48" y="0"/>
                    <a:pt x="48" y="0"/>
                    <a:pt x="48" y="0"/>
                  </a:cubicBezTo>
                  <a:cubicBezTo>
                    <a:pt x="48" y="0"/>
                    <a:pt x="48" y="0"/>
                    <a:pt x="48" y="0"/>
                  </a:cubicBezTo>
                  <a:cubicBezTo>
                    <a:pt x="49" y="0"/>
                    <a:pt x="51" y="1"/>
                    <a:pt x="52" y="2"/>
                  </a:cubicBezTo>
                  <a:cubicBezTo>
                    <a:pt x="52" y="2"/>
                    <a:pt x="52" y="2"/>
                    <a:pt x="52" y="2"/>
                  </a:cubicBezTo>
                  <a:cubicBezTo>
                    <a:pt x="53" y="3"/>
                    <a:pt x="54" y="5"/>
                    <a:pt x="54" y="6"/>
                  </a:cubicBezTo>
                  <a:cubicBezTo>
                    <a:pt x="54" y="41"/>
                    <a:pt x="54" y="41"/>
                    <a:pt x="54" y="41"/>
                  </a:cubicBezTo>
                  <a:cubicBezTo>
                    <a:pt x="54" y="41"/>
                    <a:pt x="54" y="41"/>
                    <a:pt x="54" y="41"/>
                  </a:cubicBezTo>
                  <a:cubicBezTo>
                    <a:pt x="54" y="41"/>
                    <a:pt x="53" y="42"/>
                    <a:pt x="53" y="42"/>
                  </a:cubicBezTo>
                  <a:cubicBezTo>
                    <a:pt x="1" y="42"/>
                    <a:pt x="1" y="42"/>
                    <a:pt x="1" y="42"/>
                  </a:cubicBezTo>
                  <a:cubicBezTo>
                    <a:pt x="1" y="42"/>
                    <a:pt x="1" y="42"/>
                    <a:pt x="1" y="42"/>
                  </a:cubicBezTo>
                  <a:cubicBezTo>
                    <a:pt x="0" y="42"/>
                    <a:pt x="0" y="41"/>
                    <a:pt x="0" y="41"/>
                  </a:cubicBezTo>
                  <a:cubicBezTo>
                    <a:pt x="0" y="6"/>
                    <a:pt x="0" y="6"/>
                    <a:pt x="0" y="6"/>
                  </a:cubicBezTo>
                  <a:cubicBezTo>
                    <a:pt x="0" y="5"/>
                    <a:pt x="0" y="3"/>
                    <a:pt x="2" y="2"/>
                  </a:cubicBezTo>
                  <a:cubicBezTo>
                    <a:pt x="2" y="2"/>
                    <a:pt x="2" y="2"/>
                    <a:pt x="2" y="2"/>
                  </a:cubicBezTo>
                  <a:cubicBezTo>
                    <a:pt x="2" y="2"/>
                    <a:pt x="2" y="2"/>
                    <a:pt x="2"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 name="Freeform 63">
              <a:extLst>
                <a:ext uri="{FF2B5EF4-FFF2-40B4-BE49-F238E27FC236}">
                  <a16:creationId xmlns:a16="http://schemas.microsoft.com/office/drawing/2014/main" xmlns="" id="{68F9A808-2686-43DB-A06C-FECF4A9C4A71}"/>
                </a:ext>
              </a:extLst>
            </p:cNvPr>
            <p:cNvSpPr>
              <a:spLocks/>
            </p:cNvSpPr>
            <p:nvPr/>
          </p:nvSpPr>
          <p:spPr bwMode="auto">
            <a:xfrm>
              <a:off x="5530850" y="1738313"/>
              <a:ext cx="339725" cy="71438"/>
            </a:xfrm>
            <a:custGeom>
              <a:avLst/>
              <a:gdLst>
                <a:gd name="T0" fmla="*/ 57 w 61"/>
                <a:gd name="T1" fmla="*/ 0 h 13"/>
                <a:gd name="T2" fmla="*/ 58 w 61"/>
                <a:gd name="T3" fmla="*/ 1 h 13"/>
                <a:gd name="T4" fmla="*/ 57 w 61"/>
                <a:gd name="T5" fmla="*/ 2 h 13"/>
                <a:gd name="T6" fmla="*/ 5 w 61"/>
                <a:gd name="T7" fmla="*/ 2 h 13"/>
                <a:gd name="T8" fmla="*/ 2 w 61"/>
                <a:gd name="T9" fmla="*/ 9 h 13"/>
                <a:gd name="T10" fmla="*/ 2 w 61"/>
                <a:gd name="T11" fmla="*/ 11 h 13"/>
                <a:gd name="T12" fmla="*/ 60 w 61"/>
                <a:gd name="T13" fmla="*/ 11 h 13"/>
                <a:gd name="T14" fmla="*/ 61 w 61"/>
                <a:gd name="T15" fmla="*/ 12 h 13"/>
                <a:gd name="T16" fmla="*/ 60 w 61"/>
                <a:gd name="T17" fmla="*/ 13 h 13"/>
                <a:gd name="T18" fmla="*/ 1 w 61"/>
                <a:gd name="T19" fmla="*/ 13 h 13"/>
                <a:gd name="T20" fmla="*/ 1 w 61"/>
                <a:gd name="T21" fmla="*/ 13 h 13"/>
                <a:gd name="T22" fmla="*/ 0 w 61"/>
                <a:gd name="T23" fmla="*/ 12 h 13"/>
                <a:gd name="T24" fmla="*/ 0 w 61"/>
                <a:gd name="T25" fmla="*/ 8 h 13"/>
                <a:gd name="T26" fmla="*/ 0 w 61"/>
                <a:gd name="T27" fmla="*/ 8 h 13"/>
                <a:gd name="T28" fmla="*/ 0 w 61"/>
                <a:gd name="T29" fmla="*/ 8 h 13"/>
                <a:gd name="T30" fmla="*/ 4 w 61"/>
                <a:gd name="T31" fmla="*/ 0 h 13"/>
                <a:gd name="T32" fmla="*/ 5 w 61"/>
                <a:gd name="T33" fmla="*/ 0 h 13"/>
                <a:gd name="T34" fmla="*/ 57 w 61"/>
                <a:gd name="T3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3">
                  <a:moveTo>
                    <a:pt x="57" y="0"/>
                  </a:moveTo>
                  <a:cubicBezTo>
                    <a:pt x="57" y="0"/>
                    <a:pt x="58" y="0"/>
                    <a:pt x="58" y="1"/>
                  </a:cubicBezTo>
                  <a:cubicBezTo>
                    <a:pt x="58" y="1"/>
                    <a:pt x="57" y="2"/>
                    <a:pt x="57" y="2"/>
                  </a:cubicBezTo>
                  <a:cubicBezTo>
                    <a:pt x="5" y="2"/>
                    <a:pt x="5" y="2"/>
                    <a:pt x="5" y="2"/>
                  </a:cubicBezTo>
                  <a:cubicBezTo>
                    <a:pt x="2" y="9"/>
                    <a:pt x="2" y="9"/>
                    <a:pt x="2" y="9"/>
                  </a:cubicBezTo>
                  <a:cubicBezTo>
                    <a:pt x="2" y="11"/>
                    <a:pt x="2" y="11"/>
                    <a:pt x="2" y="11"/>
                  </a:cubicBezTo>
                  <a:cubicBezTo>
                    <a:pt x="60" y="11"/>
                    <a:pt x="60" y="11"/>
                    <a:pt x="60" y="11"/>
                  </a:cubicBezTo>
                  <a:cubicBezTo>
                    <a:pt x="61" y="11"/>
                    <a:pt x="61" y="12"/>
                    <a:pt x="61" y="12"/>
                  </a:cubicBezTo>
                  <a:cubicBezTo>
                    <a:pt x="61" y="13"/>
                    <a:pt x="61" y="13"/>
                    <a:pt x="60" y="13"/>
                  </a:cubicBezTo>
                  <a:cubicBezTo>
                    <a:pt x="1" y="13"/>
                    <a:pt x="1" y="13"/>
                    <a:pt x="1" y="13"/>
                  </a:cubicBezTo>
                  <a:cubicBezTo>
                    <a:pt x="1" y="13"/>
                    <a:pt x="1" y="13"/>
                    <a:pt x="1" y="13"/>
                  </a:cubicBezTo>
                  <a:cubicBezTo>
                    <a:pt x="0" y="13"/>
                    <a:pt x="0" y="13"/>
                    <a:pt x="0" y="12"/>
                  </a:cubicBezTo>
                  <a:cubicBezTo>
                    <a:pt x="0" y="8"/>
                    <a:pt x="0" y="8"/>
                    <a:pt x="0" y="8"/>
                  </a:cubicBezTo>
                  <a:cubicBezTo>
                    <a:pt x="0" y="8"/>
                    <a:pt x="0" y="8"/>
                    <a:pt x="0" y="8"/>
                  </a:cubicBezTo>
                  <a:cubicBezTo>
                    <a:pt x="0" y="8"/>
                    <a:pt x="0" y="8"/>
                    <a:pt x="0" y="8"/>
                  </a:cubicBezTo>
                  <a:cubicBezTo>
                    <a:pt x="4" y="0"/>
                    <a:pt x="4" y="0"/>
                    <a:pt x="4" y="0"/>
                  </a:cubicBezTo>
                  <a:cubicBezTo>
                    <a:pt x="4" y="0"/>
                    <a:pt x="4" y="0"/>
                    <a:pt x="5" y="0"/>
                  </a:cubicBezTo>
                  <a:lnTo>
                    <a:pt x="5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 name="Freeform 64">
              <a:extLst>
                <a:ext uri="{FF2B5EF4-FFF2-40B4-BE49-F238E27FC236}">
                  <a16:creationId xmlns:a16="http://schemas.microsoft.com/office/drawing/2014/main" xmlns="" id="{7AE4672E-AC95-40CA-B0ED-340226AE7208}"/>
                </a:ext>
              </a:extLst>
            </p:cNvPr>
            <p:cNvSpPr>
              <a:spLocks/>
            </p:cNvSpPr>
            <p:nvPr/>
          </p:nvSpPr>
          <p:spPr bwMode="auto">
            <a:xfrm>
              <a:off x="5842000" y="1738313"/>
              <a:ext cx="17463" cy="33338"/>
            </a:xfrm>
            <a:custGeom>
              <a:avLst/>
              <a:gdLst>
                <a:gd name="T0" fmla="*/ 0 w 3"/>
                <a:gd name="T1" fmla="*/ 1 h 6"/>
                <a:gd name="T2" fmla="*/ 0 w 3"/>
                <a:gd name="T3" fmla="*/ 0 h 6"/>
                <a:gd name="T4" fmla="*/ 2 w 3"/>
                <a:gd name="T5" fmla="*/ 0 h 6"/>
                <a:gd name="T6" fmla="*/ 3 w 3"/>
                <a:gd name="T7" fmla="*/ 4 h 6"/>
                <a:gd name="T8" fmla="*/ 2 w 3"/>
                <a:gd name="T9" fmla="*/ 5 h 6"/>
                <a:gd name="T10" fmla="*/ 1 w 3"/>
                <a:gd name="T11" fmla="*/ 5 h 6"/>
                <a:gd name="T12" fmla="*/ 0 w 3"/>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0" y="1"/>
                  </a:moveTo>
                  <a:cubicBezTo>
                    <a:pt x="0" y="1"/>
                    <a:pt x="0" y="0"/>
                    <a:pt x="0" y="0"/>
                  </a:cubicBezTo>
                  <a:cubicBezTo>
                    <a:pt x="1" y="0"/>
                    <a:pt x="1" y="0"/>
                    <a:pt x="2" y="0"/>
                  </a:cubicBezTo>
                  <a:cubicBezTo>
                    <a:pt x="3" y="4"/>
                    <a:pt x="3" y="4"/>
                    <a:pt x="3" y="4"/>
                  </a:cubicBezTo>
                  <a:cubicBezTo>
                    <a:pt x="3" y="5"/>
                    <a:pt x="3" y="5"/>
                    <a:pt x="2" y="5"/>
                  </a:cubicBezTo>
                  <a:cubicBezTo>
                    <a:pt x="2" y="6"/>
                    <a:pt x="1" y="5"/>
                    <a:pt x="1"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 name="Freeform 65">
              <a:extLst>
                <a:ext uri="{FF2B5EF4-FFF2-40B4-BE49-F238E27FC236}">
                  <a16:creationId xmlns:a16="http://schemas.microsoft.com/office/drawing/2014/main" xmlns="" id="{06F59505-7F84-415A-B273-56DEA800B0D7}"/>
                </a:ext>
              </a:extLst>
            </p:cNvPr>
            <p:cNvSpPr>
              <a:spLocks/>
            </p:cNvSpPr>
            <p:nvPr/>
          </p:nvSpPr>
          <p:spPr bwMode="auto">
            <a:xfrm>
              <a:off x="5575300" y="1543051"/>
              <a:ext cx="255588" cy="177800"/>
            </a:xfrm>
            <a:custGeom>
              <a:avLst/>
              <a:gdLst>
                <a:gd name="T0" fmla="*/ 46 w 46"/>
                <a:gd name="T1" fmla="*/ 27 h 32"/>
                <a:gd name="T2" fmla="*/ 45 w 46"/>
                <a:gd name="T3" fmla="*/ 28 h 32"/>
                <a:gd name="T4" fmla="*/ 44 w 46"/>
                <a:gd name="T5" fmla="*/ 27 h 32"/>
                <a:gd name="T6" fmla="*/ 44 w 46"/>
                <a:gd name="T7" fmla="*/ 2 h 32"/>
                <a:gd name="T8" fmla="*/ 2 w 46"/>
                <a:gd name="T9" fmla="*/ 2 h 32"/>
                <a:gd name="T10" fmla="*/ 2 w 46"/>
                <a:gd name="T11" fmla="*/ 30 h 32"/>
                <a:gd name="T12" fmla="*/ 45 w 46"/>
                <a:gd name="T13" fmla="*/ 30 h 32"/>
                <a:gd name="T14" fmla="*/ 46 w 46"/>
                <a:gd name="T15" fmla="*/ 31 h 32"/>
                <a:gd name="T16" fmla="*/ 45 w 46"/>
                <a:gd name="T17" fmla="*/ 32 h 32"/>
                <a:gd name="T18" fmla="*/ 1 w 46"/>
                <a:gd name="T19" fmla="*/ 32 h 32"/>
                <a:gd name="T20" fmla="*/ 1 w 46"/>
                <a:gd name="T21" fmla="*/ 32 h 32"/>
                <a:gd name="T22" fmla="*/ 0 w 46"/>
                <a:gd name="T23" fmla="*/ 31 h 32"/>
                <a:gd name="T24" fmla="*/ 0 w 46"/>
                <a:gd name="T25" fmla="*/ 1 h 32"/>
                <a:gd name="T26" fmla="*/ 0 w 46"/>
                <a:gd name="T27" fmla="*/ 1 h 32"/>
                <a:gd name="T28" fmla="*/ 1 w 46"/>
                <a:gd name="T29" fmla="*/ 0 h 32"/>
                <a:gd name="T30" fmla="*/ 45 w 46"/>
                <a:gd name="T31" fmla="*/ 0 h 32"/>
                <a:gd name="T32" fmla="*/ 45 w 46"/>
                <a:gd name="T33" fmla="*/ 0 h 32"/>
                <a:gd name="T34" fmla="*/ 46 w 46"/>
                <a:gd name="T35" fmla="*/ 1 h 32"/>
                <a:gd name="T36" fmla="*/ 46 w 46"/>
                <a:gd name="T37"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32">
                  <a:moveTo>
                    <a:pt x="46" y="27"/>
                  </a:moveTo>
                  <a:cubicBezTo>
                    <a:pt x="46" y="28"/>
                    <a:pt x="45" y="28"/>
                    <a:pt x="45" y="28"/>
                  </a:cubicBezTo>
                  <a:cubicBezTo>
                    <a:pt x="44" y="28"/>
                    <a:pt x="44" y="28"/>
                    <a:pt x="44" y="27"/>
                  </a:cubicBezTo>
                  <a:cubicBezTo>
                    <a:pt x="44" y="2"/>
                    <a:pt x="44" y="2"/>
                    <a:pt x="44" y="2"/>
                  </a:cubicBezTo>
                  <a:cubicBezTo>
                    <a:pt x="2" y="2"/>
                    <a:pt x="2" y="2"/>
                    <a:pt x="2" y="2"/>
                  </a:cubicBezTo>
                  <a:cubicBezTo>
                    <a:pt x="2" y="30"/>
                    <a:pt x="2" y="30"/>
                    <a:pt x="2" y="30"/>
                  </a:cubicBezTo>
                  <a:cubicBezTo>
                    <a:pt x="45" y="30"/>
                    <a:pt x="45" y="30"/>
                    <a:pt x="45" y="30"/>
                  </a:cubicBezTo>
                  <a:cubicBezTo>
                    <a:pt x="45" y="30"/>
                    <a:pt x="46" y="30"/>
                    <a:pt x="46" y="31"/>
                  </a:cubicBezTo>
                  <a:cubicBezTo>
                    <a:pt x="46" y="31"/>
                    <a:pt x="45" y="32"/>
                    <a:pt x="45" y="32"/>
                  </a:cubicBezTo>
                  <a:cubicBezTo>
                    <a:pt x="1" y="32"/>
                    <a:pt x="1" y="32"/>
                    <a:pt x="1" y="32"/>
                  </a:cubicBezTo>
                  <a:cubicBezTo>
                    <a:pt x="1" y="32"/>
                    <a:pt x="1" y="32"/>
                    <a:pt x="1" y="32"/>
                  </a:cubicBezTo>
                  <a:cubicBezTo>
                    <a:pt x="0" y="32"/>
                    <a:pt x="0" y="31"/>
                    <a:pt x="0" y="31"/>
                  </a:cubicBezTo>
                  <a:cubicBezTo>
                    <a:pt x="0" y="1"/>
                    <a:pt x="0" y="1"/>
                    <a:pt x="0" y="1"/>
                  </a:cubicBezTo>
                  <a:cubicBezTo>
                    <a:pt x="0" y="1"/>
                    <a:pt x="0" y="1"/>
                    <a:pt x="0" y="1"/>
                  </a:cubicBezTo>
                  <a:cubicBezTo>
                    <a:pt x="0" y="1"/>
                    <a:pt x="0" y="0"/>
                    <a:pt x="1" y="0"/>
                  </a:cubicBezTo>
                  <a:cubicBezTo>
                    <a:pt x="45" y="0"/>
                    <a:pt x="45" y="0"/>
                    <a:pt x="45" y="0"/>
                  </a:cubicBezTo>
                  <a:cubicBezTo>
                    <a:pt x="45" y="0"/>
                    <a:pt x="45" y="0"/>
                    <a:pt x="45" y="0"/>
                  </a:cubicBezTo>
                  <a:cubicBezTo>
                    <a:pt x="45" y="0"/>
                    <a:pt x="46" y="1"/>
                    <a:pt x="46" y="1"/>
                  </a:cubicBezTo>
                  <a:lnTo>
                    <a:pt x="46" y="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 name="Freeform 66">
              <a:extLst>
                <a:ext uri="{FF2B5EF4-FFF2-40B4-BE49-F238E27FC236}">
                  <a16:creationId xmlns:a16="http://schemas.microsoft.com/office/drawing/2014/main" xmlns="" id="{3D615936-AB1F-49B8-94FA-988B9487E2F1}"/>
                </a:ext>
              </a:extLst>
            </p:cNvPr>
            <p:cNvSpPr>
              <a:spLocks/>
            </p:cNvSpPr>
            <p:nvPr/>
          </p:nvSpPr>
          <p:spPr bwMode="auto">
            <a:xfrm>
              <a:off x="5553075" y="1776413"/>
              <a:ext cx="317500" cy="11113"/>
            </a:xfrm>
            <a:custGeom>
              <a:avLst/>
              <a:gdLst>
                <a:gd name="T0" fmla="*/ 1 w 57"/>
                <a:gd name="T1" fmla="*/ 2 h 2"/>
                <a:gd name="T2" fmla="*/ 0 w 57"/>
                <a:gd name="T3" fmla="*/ 1 h 2"/>
                <a:gd name="T4" fmla="*/ 1 w 57"/>
                <a:gd name="T5" fmla="*/ 0 h 2"/>
                <a:gd name="T6" fmla="*/ 56 w 57"/>
                <a:gd name="T7" fmla="*/ 0 h 2"/>
                <a:gd name="T8" fmla="*/ 57 w 57"/>
                <a:gd name="T9" fmla="*/ 1 h 2"/>
                <a:gd name="T10" fmla="*/ 56 w 57"/>
                <a:gd name="T11" fmla="*/ 2 h 2"/>
                <a:gd name="T12" fmla="*/ 1 w 5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7" h="2">
                  <a:moveTo>
                    <a:pt x="1" y="2"/>
                  </a:moveTo>
                  <a:cubicBezTo>
                    <a:pt x="0" y="2"/>
                    <a:pt x="0" y="2"/>
                    <a:pt x="0" y="1"/>
                  </a:cubicBezTo>
                  <a:cubicBezTo>
                    <a:pt x="0" y="1"/>
                    <a:pt x="0" y="0"/>
                    <a:pt x="1" y="0"/>
                  </a:cubicBezTo>
                  <a:cubicBezTo>
                    <a:pt x="56" y="0"/>
                    <a:pt x="56" y="0"/>
                    <a:pt x="56" y="0"/>
                  </a:cubicBezTo>
                  <a:cubicBezTo>
                    <a:pt x="57" y="0"/>
                    <a:pt x="57" y="1"/>
                    <a:pt x="57" y="1"/>
                  </a:cubicBezTo>
                  <a:cubicBezTo>
                    <a:pt x="57" y="2"/>
                    <a:pt x="57" y="2"/>
                    <a:pt x="5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 name="Freeform 67">
              <a:extLst>
                <a:ext uri="{FF2B5EF4-FFF2-40B4-BE49-F238E27FC236}">
                  <a16:creationId xmlns:a16="http://schemas.microsoft.com/office/drawing/2014/main" xmlns="" id="{24F3C066-9ED2-47BA-B49B-A5F620420539}"/>
                </a:ext>
              </a:extLst>
            </p:cNvPr>
            <p:cNvSpPr>
              <a:spLocks/>
            </p:cNvSpPr>
            <p:nvPr/>
          </p:nvSpPr>
          <p:spPr bwMode="auto">
            <a:xfrm>
              <a:off x="5864225" y="1776413"/>
              <a:ext cx="6350" cy="33338"/>
            </a:xfrm>
            <a:custGeom>
              <a:avLst/>
              <a:gdLst>
                <a:gd name="T0" fmla="*/ 0 w 1"/>
                <a:gd name="T1" fmla="*/ 1 h 6"/>
                <a:gd name="T2" fmla="*/ 0 w 1"/>
                <a:gd name="T3" fmla="*/ 0 h 6"/>
                <a:gd name="T4" fmla="*/ 1 w 1"/>
                <a:gd name="T5" fmla="*/ 1 h 6"/>
                <a:gd name="T6" fmla="*/ 1 w 1"/>
                <a:gd name="T7" fmla="*/ 5 h 6"/>
                <a:gd name="T8" fmla="*/ 0 w 1"/>
                <a:gd name="T9" fmla="*/ 6 h 6"/>
                <a:gd name="T10" fmla="*/ 0 w 1"/>
                <a:gd name="T11" fmla="*/ 5 h 6"/>
                <a:gd name="T12" fmla="*/ 0 w 1"/>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1" h="6">
                  <a:moveTo>
                    <a:pt x="0" y="1"/>
                  </a:moveTo>
                  <a:cubicBezTo>
                    <a:pt x="0" y="1"/>
                    <a:pt x="0" y="0"/>
                    <a:pt x="0" y="0"/>
                  </a:cubicBezTo>
                  <a:cubicBezTo>
                    <a:pt x="1" y="0"/>
                    <a:pt x="1" y="1"/>
                    <a:pt x="1" y="1"/>
                  </a:cubicBezTo>
                  <a:cubicBezTo>
                    <a:pt x="1" y="5"/>
                    <a:pt x="1" y="5"/>
                    <a:pt x="1" y="5"/>
                  </a:cubicBezTo>
                  <a:cubicBezTo>
                    <a:pt x="1" y="6"/>
                    <a:pt x="1" y="6"/>
                    <a:pt x="0" y="6"/>
                  </a:cubicBezTo>
                  <a:cubicBezTo>
                    <a:pt x="0" y="6"/>
                    <a:pt x="0" y="6"/>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xmlns="" id="{4C4AE3BD-3132-44FA-AECB-42DD02A79BD3}"/>
              </a:ext>
            </a:extLst>
          </p:cNvPr>
          <p:cNvGrpSpPr/>
          <p:nvPr/>
        </p:nvGrpSpPr>
        <p:grpSpPr>
          <a:xfrm>
            <a:off x="2813050" y="5021263"/>
            <a:ext cx="339725" cy="339725"/>
            <a:chOff x="2813050" y="4945063"/>
            <a:chExt cx="339725" cy="339725"/>
          </a:xfrm>
          <a:solidFill>
            <a:schemeClr val="tx1"/>
          </a:solidFill>
        </p:grpSpPr>
        <p:sp>
          <p:nvSpPr>
            <p:cNvPr id="56" name="Freeform 68">
              <a:extLst>
                <a:ext uri="{FF2B5EF4-FFF2-40B4-BE49-F238E27FC236}">
                  <a16:creationId xmlns:a16="http://schemas.microsoft.com/office/drawing/2014/main" xmlns="" id="{E85C0224-81B0-4EF2-A22B-5270AE4A13B6}"/>
                </a:ext>
              </a:extLst>
            </p:cNvPr>
            <p:cNvSpPr>
              <a:spLocks noEditPoints="1"/>
            </p:cNvSpPr>
            <p:nvPr/>
          </p:nvSpPr>
          <p:spPr bwMode="auto">
            <a:xfrm>
              <a:off x="2813050" y="4945063"/>
              <a:ext cx="339725" cy="339725"/>
            </a:xfrm>
            <a:custGeom>
              <a:avLst/>
              <a:gdLst>
                <a:gd name="T0" fmla="*/ 59 w 61"/>
                <a:gd name="T1" fmla="*/ 30 h 61"/>
                <a:gd name="T2" fmla="*/ 51 w 61"/>
                <a:gd name="T3" fmla="*/ 10 h 61"/>
                <a:gd name="T4" fmla="*/ 31 w 61"/>
                <a:gd name="T5" fmla="*/ 1 h 61"/>
                <a:gd name="T6" fmla="*/ 10 w 61"/>
                <a:gd name="T7" fmla="*/ 10 h 61"/>
                <a:gd name="T8" fmla="*/ 2 w 61"/>
                <a:gd name="T9" fmla="*/ 30 h 61"/>
                <a:gd name="T10" fmla="*/ 10 w 61"/>
                <a:gd name="T11" fmla="*/ 51 h 61"/>
                <a:gd name="T12" fmla="*/ 31 w 61"/>
                <a:gd name="T13" fmla="*/ 59 h 61"/>
                <a:gd name="T14" fmla="*/ 51 w 61"/>
                <a:gd name="T15" fmla="*/ 51 h 61"/>
                <a:gd name="T16" fmla="*/ 59 w 61"/>
                <a:gd name="T17" fmla="*/ 30 h 61"/>
                <a:gd name="T18" fmla="*/ 52 w 61"/>
                <a:gd name="T19" fmla="*/ 9 h 61"/>
                <a:gd name="T20" fmla="*/ 61 w 61"/>
                <a:gd name="T21" fmla="*/ 30 h 61"/>
                <a:gd name="T22" fmla="*/ 52 w 61"/>
                <a:gd name="T23" fmla="*/ 52 h 61"/>
                <a:gd name="T24" fmla="*/ 31 w 61"/>
                <a:gd name="T25" fmla="*/ 61 h 61"/>
                <a:gd name="T26" fmla="*/ 9 w 61"/>
                <a:gd name="T27" fmla="*/ 52 h 61"/>
                <a:gd name="T28" fmla="*/ 0 w 61"/>
                <a:gd name="T29" fmla="*/ 30 h 61"/>
                <a:gd name="T30" fmla="*/ 9 w 61"/>
                <a:gd name="T31" fmla="*/ 9 h 61"/>
                <a:gd name="T32" fmla="*/ 31 w 61"/>
                <a:gd name="T33" fmla="*/ 0 h 61"/>
                <a:gd name="T34" fmla="*/ 52 w 61"/>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59" y="30"/>
                  </a:moveTo>
                  <a:cubicBezTo>
                    <a:pt x="59" y="22"/>
                    <a:pt x="56" y="15"/>
                    <a:pt x="51" y="10"/>
                  </a:cubicBezTo>
                  <a:cubicBezTo>
                    <a:pt x="46" y="5"/>
                    <a:pt x="38" y="1"/>
                    <a:pt x="31" y="1"/>
                  </a:cubicBezTo>
                  <a:cubicBezTo>
                    <a:pt x="23" y="1"/>
                    <a:pt x="15" y="5"/>
                    <a:pt x="10" y="10"/>
                  </a:cubicBezTo>
                  <a:cubicBezTo>
                    <a:pt x="5" y="15"/>
                    <a:pt x="2" y="22"/>
                    <a:pt x="2" y="30"/>
                  </a:cubicBezTo>
                  <a:cubicBezTo>
                    <a:pt x="2" y="38"/>
                    <a:pt x="5" y="45"/>
                    <a:pt x="10" y="51"/>
                  </a:cubicBezTo>
                  <a:cubicBezTo>
                    <a:pt x="15" y="56"/>
                    <a:pt x="23" y="59"/>
                    <a:pt x="31" y="59"/>
                  </a:cubicBezTo>
                  <a:cubicBezTo>
                    <a:pt x="38" y="59"/>
                    <a:pt x="46" y="56"/>
                    <a:pt x="51" y="51"/>
                  </a:cubicBezTo>
                  <a:cubicBezTo>
                    <a:pt x="56" y="45"/>
                    <a:pt x="59" y="38"/>
                    <a:pt x="59" y="30"/>
                  </a:cubicBezTo>
                  <a:close/>
                  <a:moveTo>
                    <a:pt x="52" y="9"/>
                  </a:moveTo>
                  <a:cubicBezTo>
                    <a:pt x="58" y="14"/>
                    <a:pt x="61" y="22"/>
                    <a:pt x="61" y="30"/>
                  </a:cubicBezTo>
                  <a:cubicBezTo>
                    <a:pt x="61" y="39"/>
                    <a:pt x="58" y="46"/>
                    <a:pt x="52" y="52"/>
                  </a:cubicBezTo>
                  <a:cubicBezTo>
                    <a:pt x="47" y="58"/>
                    <a:pt x="39" y="61"/>
                    <a:pt x="31" y="61"/>
                  </a:cubicBezTo>
                  <a:cubicBezTo>
                    <a:pt x="22" y="61"/>
                    <a:pt x="14" y="58"/>
                    <a:pt x="9" y="52"/>
                  </a:cubicBezTo>
                  <a:cubicBezTo>
                    <a:pt x="3" y="46"/>
                    <a:pt x="0" y="39"/>
                    <a:pt x="0" y="30"/>
                  </a:cubicBezTo>
                  <a:cubicBezTo>
                    <a:pt x="0" y="22"/>
                    <a:pt x="3" y="14"/>
                    <a:pt x="9" y="9"/>
                  </a:cubicBezTo>
                  <a:cubicBezTo>
                    <a:pt x="14" y="3"/>
                    <a:pt x="22" y="0"/>
                    <a:pt x="31" y="0"/>
                  </a:cubicBezTo>
                  <a:cubicBezTo>
                    <a:pt x="39" y="0"/>
                    <a:pt x="47"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 name="Freeform 69">
              <a:extLst>
                <a:ext uri="{FF2B5EF4-FFF2-40B4-BE49-F238E27FC236}">
                  <a16:creationId xmlns:a16="http://schemas.microsoft.com/office/drawing/2014/main" xmlns="" id="{908F4180-0B0E-4901-BD71-363BB8652540}"/>
                </a:ext>
              </a:extLst>
            </p:cNvPr>
            <p:cNvSpPr>
              <a:spLocks/>
            </p:cNvSpPr>
            <p:nvPr/>
          </p:nvSpPr>
          <p:spPr bwMode="auto">
            <a:xfrm>
              <a:off x="2851150" y="5122863"/>
              <a:ext cx="139700" cy="11113"/>
            </a:xfrm>
            <a:custGeom>
              <a:avLst/>
              <a:gdLst>
                <a:gd name="T0" fmla="*/ 1 w 25"/>
                <a:gd name="T1" fmla="*/ 2 h 2"/>
                <a:gd name="T2" fmla="*/ 0 w 25"/>
                <a:gd name="T3" fmla="*/ 1 h 2"/>
                <a:gd name="T4" fmla="*/ 1 w 25"/>
                <a:gd name="T5" fmla="*/ 0 h 2"/>
                <a:gd name="T6" fmla="*/ 24 w 25"/>
                <a:gd name="T7" fmla="*/ 0 h 2"/>
                <a:gd name="T8" fmla="*/ 25 w 25"/>
                <a:gd name="T9" fmla="*/ 1 h 2"/>
                <a:gd name="T10" fmla="*/ 24 w 25"/>
                <a:gd name="T11" fmla="*/ 2 h 2"/>
                <a:gd name="T12" fmla="*/ 1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1" y="2"/>
                  </a:moveTo>
                  <a:cubicBezTo>
                    <a:pt x="1" y="2"/>
                    <a:pt x="0" y="2"/>
                    <a:pt x="0" y="1"/>
                  </a:cubicBezTo>
                  <a:cubicBezTo>
                    <a:pt x="0" y="1"/>
                    <a:pt x="1" y="0"/>
                    <a:pt x="1" y="0"/>
                  </a:cubicBezTo>
                  <a:cubicBezTo>
                    <a:pt x="24" y="0"/>
                    <a:pt x="24" y="0"/>
                    <a:pt x="24" y="0"/>
                  </a:cubicBezTo>
                  <a:cubicBezTo>
                    <a:pt x="25" y="0"/>
                    <a:pt x="25" y="1"/>
                    <a:pt x="25" y="1"/>
                  </a:cubicBezTo>
                  <a:cubicBezTo>
                    <a:pt x="25" y="2"/>
                    <a:pt x="25"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 name="Freeform 70">
              <a:extLst>
                <a:ext uri="{FF2B5EF4-FFF2-40B4-BE49-F238E27FC236}">
                  <a16:creationId xmlns:a16="http://schemas.microsoft.com/office/drawing/2014/main" xmlns="" id="{5DABEBCE-5319-440D-9E03-8AA32616681B}"/>
                </a:ext>
              </a:extLst>
            </p:cNvPr>
            <p:cNvSpPr>
              <a:spLocks/>
            </p:cNvSpPr>
            <p:nvPr/>
          </p:nvSpPr>
          <p:spPr bwMode="auto">
            <a:xfrm>
              <a:off x="2895600" y="5029201"/>
              <a:ext cx="150813" cy="171450"/>
            </a:xfrm>
            <a:custGeom>
              <a:avLst/>
              <a:gdLst>
                <a:gd name="T0" fmla="*/ 25 w 27"/>
                <a:gd name="T1" fmla="*/ 25 h 31"/>
                <a:gd name="T2" fmla="*/ 26 w 27"/>
                <a:gd name="T3" fmla="*/ 25 h 31"/>
                <a:gd name="T4" fmla="*/ 26 w 27"/>
                <a:gd name="T5" fmla="*/ 26 h 31"/>
                <a:gd name="T6" fmla="*/ 21 w 27"/>
                <a:gd name="T7" fmla="*/ 29 h 31"/>
                <a:gd name="T8" fmla="*/ 21 w 27"/>
                <a:gd name="T9" fmla="*/ 29 h 31"/>
                <a:gd name="T10" fmla="*/ 16 w 27"/>
                <a:gd name="T11" fmla="*/ 31 h 31"/>
                <a:gd name="T12" fmla="*/ 10 w 27"/>
                <a:gd name="T13" fmla="*/ 29 h 31"/>
                <a:gd name="T14" fmla="*/ 5 w 27"/>
                <a:gd name="T15" fmla="*/ 26 h 31"/>
                <a:gd name="T16" fmla="*/ 1 w 27"/>
                <a:gd name="T17" fmla="*/ 21 h 31"/>
                <a:gd name="T18" fmla="*/ 0 w 27"/>
                <a:gd name="T19" fmla="*/ 15 h 31"/>
                <a:gd name="T20" fmla="*/ 1 w 27"/>
                <a:gd name="T21" fmla="*/ 9 h 31"/>
                <a:gd name="T22" fmla="*/ 5 w 27"/>
                <a:gd name="T23" fmla="*/ 4 h 31"/>
                <a:gd name="T24" fmla="*/ 10 w 27"/>
                <a:gd name="T25" fmla="*/ 1 h 31"/>
                <a:gd name="T26" fmla="*/ 16 w 27"/>
                <a:gd name="T27" fmla="*/ 0 h 31"/>
                <a:gd name="T28" fmla="*/ 21 w 27"/>
                <a:gd name="T29" fmla="*/ 1 h 31"/>
                <a:gd name="T30" fmla="*/ 26 w 27"/>
                <a:gd name="T31" fmla="*/ 4 h 31"/>
                <a:gd name="T32" fmla="*/ 26 w 27"/>
                <a:gd name="T33" fmla="*/ 6 h 31"/>
                <a:gd name="T34" fmla="*/ 25 w 27"/>
                <a:gd name="T35" fmla="*/ 6 h 31"/>
                <a:gd name="T36" fmla="*/ 21 w 27"/>
                <a:gd name="T37" fmla="*/ 3 h 31"/>
                <a:gd name="T38" fmla="*/ 16 w 27"/>
                <a:gd name="T39" fmla="*/ 2 h 31"/>
                <a:gd name="T40" fmla="*/ 10 w 27"/>
                <a:gd name="T41" fmla="*/ 3 h 31"/>
                <a:gd name="T42" fmla="*/ 6 w 27"/>
                <a:gd name="T43" fmla="*/ 6 h 31"/>
                <a:gd name="T44" fmla="*/ 3 w 27"/>
                <a:gd name="T45" fmla="*/ 10 h 31"/>
                <a:gd name="T46" fmla="*/ 2 w 27"/>
                <a:gd name="T47" fmla="*/ 15 h 31"/>
                <a:gd name="T48" fmla="*/ 3 w 27"/>
                <a:gd name="T49" fmla="*/ 20 h 31"/>
                <a:gd name="T50" fmla="*/ 6 w 27"/>
                <a:gd name="T51" fmla="*/ 25 h 31"/>
                <a:gd name="T52" fmla="*/ 10 w 27"/>
                <a:gd name="T53" fmla="*/ 28 h 31"/>
                <a:gd name="T54" fmla="*/ 16 w 27"/>
                <a:gd name="T55" fmla="*/ 29 h 31"/>
                <a:gd name="T56" fmla="*/ 21 w 27"/>
                <a:gd name="T57" fmla="*/ 28 h 31"/>
                <a:gd name="T58" fmla="*/ 21 w 27"/>
                <a:gd name="T59" fmla="*/ 28 h 31"/>
                <a:gd name="T60" fmla="*/ 21 w 27"/>
                <a:gd name="T61" fmla="*/ 28 h 31"/>
                <a:gd name="T62" fmla="*/ 25 w 27"/>
                <a:gd name="T63"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 h="31">
                  <a:moveTo>
                    <a:pt x="25" y="25"/>
                  </a:moveTo>
                  <a:cubicBezTo>
                    <a:pt x="25" y="24"/>
                    <a:pt x="26" y="24"/>
                    <a:pt x="26" y="25"/>
                  </a:cubicBezTo>
                  <a:cubicBezTo>
                    <a:pt x="27" y="25"/>
                    <a:pt x="27" y="26"/>
                    <a:pt x="26" y="26"/>
                  </a:cubicBezTo>
                  <a:cubicBezTo>
                    <a:pt x="25" y="27"/>
                    <a:pt x="23" y="29"/>
                    <a:pt x="21" y="29"/>
                  </a:cubicBezTo>
                  <a:cubicBezTo>
                    <a:pt x="21" y="29"/>
                    <a:pt x="21" y="29"/>
                    <a:pt x="21" y="29"/>
                  </a:cubicBezTo>
                  <a:cubicBezTo>
                    <a:pt x="20" y="30"/>
                    <a:pt x="18" y="31"/>
                    <a:pt x="16" y="31"/>
                  </a:cubicBezTo>
                  <a:cubicBezTo>
                    <a:pt x="13" y="31"/>
                    <a:pt x="11" y="30"/>
                    <a:pt x="10" y="29"/>
                  </a:cubicBezTo>
                  <a:cubicBezTo>
                    <a:pt x="8" y="29"/>
                    <a:pt x="6" y="27"/>
                    <a:pt x="5" y="26"/>
                  </a:cubicBezTo>
                  <a:cubicBezTo>
                    <a:pt x="3" y="25"/>
                    <a:pt x="2" y="23"/>
                    <a:pt x="1" y="21"/>
                  </a:cubicBezTo>
                  <a:cubicBezTo>
                    <a:pt x="1" y="19"/>
                    <a:pt x="0" y="17"/>
                    <a:pt x="0" y="15"/>
                  </a:cubicBezTo>
                  <a:cubicBezTo>
                    <a:pt x="0" y="13"/>
                    <a:pt x="1" y="11"/>
                    <a:pt x="1" y="9"/>
                  </a:cubicBezTo>
                  <a:cubicBezTo>
                    <a:pt x="2" y="7"/>
                    <a:pt x="3" y="6"/>
                    <a:pt x="5" y="4"/>
                  </a:cubicBezTo>
                  <a:cubicBezTo>
                    <a:pt x="6" y="3"/>
                    <a:pt x="8" y="2"/>
                    <a:pt x="10" y="1"/>
                  </a:cubicBezTo>
                  <a:cubicBezTo>
                    <a:pt x="11" y="0"/>
                    <a:pt x="13" y="0"/>
                    <a:pt x="16" y="0"/>
                  </a:cubicBezTo>
                  <a:cubicBezTo>
                    <a:pt x="18" y="0"/>
                    <a:pt x="20" y="0"/>
                    <a:pt x="21" y="1"/>
                  </a:cubicBezTo>
                  <a:cubicBezTo>
                    <a:pt x="23" y="2"/>
                    <a:pt x="25" y="3"/>
                    <a:pt x="26" y="4"/>
                  </a:cubicBezTo>
                  <a:cubicBezTo>
                    <a:pt x="27" y="5"/>
                    <a:pt x="27" y="5"/>
                    <a:pt x="26" y="6"/>
                  </a:cubicBezTo>
                  <a:cubicBezTo>
                    <a:pt x="26" y="6"/>
                    <a:pt x="25" y="6"/>
                    <a:pt x="25" y="6"/>
                  </a:cubicBezTo>
                  <a:cubicBezTo>
                    <a:pt x="24" y="5"/>
                    <a:pt x="22" y="4"/>
                    <a:pt x="21" y="3"/>
                  </a:cubicBezTo>
                  <a:cubicBezTo>
                    <a:pt x="19" y="2"/>
                    <a:pt x="17" y="2"/>
                    <a:pt x="16" y="2"/>
                  </a:cubicBezTo>
                  <a:cubicBezTo>
                    <a:pt x="14" y="2"/>
                    <a:pt x="12" y="2"/>
                    <a:pt x="10" y="3"/>
                  </a:cubicBezTo>
                  <a:cubicBezTo>
                    <a:pt x="9" y="4"/>
                    <a:pt x="7" y="5"/>
                    <a:pt x="6" y="6"/>
                  </a:cubicBezTo>
                  <a:cubicBezTo>
                    <a:pt x="5" y="7"/>
                    <a:pt x="4" y="8"/>
                    <a:pt x="3" y="10"/>
                  </a:cubicBezTo>
                  <a:cubicBezTo>
                    <a:pt x="2" y="12"/>
                    <a:pt x="2" y="13"/>
                    <a:pt x="2" y="15"/>
                  </a:cubicBezTo>
                  <a:cubicBezTo>
                    <a:pt x="2" y="17"/>
                    <a:pt x="2" y="19"/>
                    <a:pt x="3" y="20"/>
                  </a:cubicBezTo>
                  <a:cubicBezTo>
                    <a:pt x="4" y="22"/>
                    <a:pt x="5" y="23"/>
                    <a:pt x="6" y="25"/>
                  </a:cubicBezTo>
                  <a:cubicBezTo>
                    <a:pt x="7" y="26"/>
                    <a:pt x="9" y="27"/>
                    <a:pt x="10" y="28"/>
                  </a:cubicBezTo>
                  <a:cubicBezTo>
                    <a:pt x="12" y="28"/>
                    <a:pt x="14" y="29"/>
                    <a:pt x="16" y="29"/>
                  </a:cubicBezTo>
                  <a:cubicBezTo>
                    <a:pt x="17" y="29"/>
                    <a:pt x="19" y="28"/>
                    <a:pt x="21" y="28"/>
                  </a:cubicBezTo>
                  <a:cubicBezTo>
                    <a:pt x="21" y="28"/>
                    <a:pt x="21" y="28"/>
                    <a:pt x="21" y="28"/>
                  </a:cubicBezTo>
                  <a:cubicBezTo>
                    <a:pt x="21" y="28"/>
                    <a:pt x="21" y="28"/>
                    <a:pt x="21" y="28"/>
                  </a:cubicBezTo>
                  <a:cubicBezTo>
                    <a:pt x="22" y="27"/>
                    <a:pt x="24" y="26"/>
                    <a:pt x="25" y="2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 name="Freeform 71">
              <a:extLst>
                <a:ext uri="{FF2B5EF4-FFF2-40B4-BE49-F238E27FC236}">
                  <a16:creationId xmlns:a16="http://schemas.microsoft.com/office/drawing/2014/main" xmlns="" id="{D72EF4D4-8BFD-4E07-8ADA-43D294E8E063}"/>
                </a:ext>
              </a:extLst>
            </p:cNvPr>
            <p:cNvSpPr>
              <a:spLocks/>
            </p:cNvSpPr>
            <p:nvPr/>
          </p:nvSpPr>
          <p:spPr bwMode="auto">
            <a:xfrm>
              <a:off x="2873375" y="5089526"/>
              <a:ext cx="139700" cy="11113"/>
            </a:xfrm>
            <a:custGeom>
              <a:avLst/>
              <a:gdLst>
                <a:gd name="T0" fmla="*/ 1 w 25"/>
                <a:gd name="T1" fmla="*/ 2 h 2"/>
                <a:gd name="T2" fmla="*/ 0 w 25"/>
                <a:gd name="T3" fmla="*/ 1 h 2"/>
                <a:gd name="T4" fmla="*/ 1 w 25"/>
                <a:gd name="T5" fmla="*/ 0 h 2"/>
                <a:gd name="T6" fmla="*/ 24 w 25"/>
                <a:gd name="T7" fmla="*/ 0 h 2"/>
                <a:gd name="T8" fmla="*/ 25 w 25"/>
                <a:gd name="T9" fmla="*/ 1 h 2"/>
                <a:gd name="T10" fmla="*/ 24 w 25"/>
                <a:gd name="T11" fmla="*/ 2 h 2"/>
                <a:gd name="T12" fmla="*/ 1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1" y="2"/>
                  </a:moveTo>
                  <a:cubicBezTo>
                    <a:pt x="1" y="2"/>
                    <a:pt x="0" y="2"/>
                    <a:pt x="0" y="1"/>
                  </a:cubicBezTo>
                  <a:cubicBezTo>
                    <a:pt x="0" y="1"/>
                    <a:pt x="1" y="0"/>
                    <a:pt x="1" y="0"/>
                  </a:cubicBezTo>
                  <a:cubicBezTo>
                    <a:pt x="24" y="0"/>
                    <a:pt x="24" y="0"/>
                    <a:pt x="24" y="0"/>
                  </a:cubicBezTo>
                  <a:cubicBezTo>
                    <a:pt x="25" y="0"/>
                    <a:pt x="25" y="1"/>
                    <a:pt x="25" y="1"/>
                  </a:cubicBezTo>
                  <a:cubicBezTo>
                    <a:pt x="25" y="2"/>
                    <a:pt x="25"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xmlns="" id="{5B81911C-AFD6-4AD7-8E44-C4CC228AF7E9}"/>
              </a:ext>
            </a:extLst>
          </p:cNvPr>
          <p:cNvGrpSpPr/>
          <p:nvPr/>
        </p:nvGrpSpPr>
        <p:grpSpPr>
          <a:xfrm>
            <a:off x="2813050" y="2970213"/>
            <a:ext cx="333375" cy="266700"/>
            <a:chOff x="2813050" y="2894013"/>
            <a:chExt cx="333375" cy="266700"/>
          </a:xfrm>
          <a:solidFill>
            <a:schemeClr val="tx1"/>
          </a:solidFill>
        </p:grpSpPr>
        <p:sp>
          <p:nvSpPr>
            <p:cNvPr id="61" name="Freeform 72">
              <a:extLst>
                <a:ext uri="{FF2B5EF4-FFF2-40B4-BE49-F238E27FC236}">
                  <a16:creationId xmlns:a16="http://schemas.microsoft.com/office/drawing/2014/main" xmlns="" id="{7E9AA240-0F06-4180-B77E-85CA4DC41D12}"/>
                </a:ext>
              </a:extLst>
            </p:cNvPr>
            <p:cNvSpPr>
              <a:spLocks noEditPoints="1"/>
            </p:cNvSpPr>
            <p:nvPr/>
          </p:nvSpPr>
          <p:spPr bwMode="auto">
            <a:xfrm>
              <a:off x="2946400" y="3100388"/>
              <a:ext cx="66675" cy="60325"/>
            </a:xfrm>
            <a:custGeom>
              <a:avLst/>
              <a:gdLst>
                <a:gd name="T0" fmla="*/ 6 w 12"/>
                <a:gd name="T1" fmla="*/ 0 h 11"/>
                <a:gd name="T2" fmla="*/ 10 w 12"/>
                <a:gd name="T3" fmla="*/ 1 h 11"/>
                <a:gd name="T4" fmla="*/ 12 w 12"/>
                <a:gd name="T5" fmla="*/ 5 h 11"/>
                <a:gd name="T6" fmla="*/ 10 w 12"/>
                <a:gd name="T7" fmla="*/ 9 h 11"/>
                <a:gd name="T8" fmla="*/ 6 w 12"/>
                <a:gd name="T9" fmla="*/ 11 h 11"/>
                <a:gd name="T10" fmla="*/ 2 w 12"/>
                <a:gd name="T11" fmla="*/ 9 h 11"/>
                <a:gd name="T12" fmla="*/ 0 w 12"/>
                <a:gd name="T13" fmla="*/ 5 h 11"/>
                <a:gd name="T14" fmla="*/ 2 w 12"/>
                <a:gd name="T15" fmla="*/ 1 h 11"/>
                <a:gd name="T16" fmla="*/ 2 w 12"/>
                <a:gd name="T17" fmla="*/ 1 h 11"/>
                <a:gd name="T18" fmla="*/ 6 w 12"/>
                <a:gd name="T19" fmla="*/ 0 h 11"/>
                <a:gd name="T20" fmla="*/ 8 w 12"/>
                <a:gd name="T21" fmla="*/ 3 h 11"/>
                <a:gd name="T22" fmla="*/ 6 w 12"/>
                <a:gd name="T23" fmla="*/ 2 h 11"/>
                <a:gd name="T24" fmla="*/ 3 w 12"/>
                <a:gd name="T25" fmla="*/ 3 h 11"/>
                <a:gd name="T26" fmla="*/ 2 w 12"/>
                <a:gd name="T27" fmla="*/ 5 h 11"/>
                <a:gd name="T28" fmla="*/ 3 w 12"/>
                <a:gd name="T29" fmla="*/ 8 h 11"/>
                <a:gd name="T30" fmla="*/ 6 w 12"/>
                <a:gd name="T31" fmla="*/ 9 h 11"/>
                <a:gd name="T32" fmla="*/ 8 w 12"/>
                <a:gd name="T33" fmla="*/ 8 h 11"/>
                <a:gd name="T34" fmla="*/ 10 w 12"/>
                <a:gd name="T35" fmla="*/ 5 h 11"/>
                <a:gd name="T36" fmla="*/ 8 w 12"/>
                <a:gd name="T3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1">
                  <a:moveTo>
                    <a:pt x="6" y="0"/>
                  </a:moveTo>
                  <a:cubicBezTo>
                    <a:pt x="7" y="0"/>
                    <a:pt x="9" y="0"/>
                    <a:pt x="10" y="1"/>
                  </a:cubicBezTo>
                  <a:cubicBezTo>
                    <a:pt x="11" y="2"/>
                    <a:pt x="12" y="4"/>
                    <a:pt x="12" y="5"/>
                  </a:cubicBezTo>
                  <a:cubicBezTo>
                    <a:pt x="12" y="7"/>
                    <a:pt x="11" y="8"/>
                    <a:pt x="10" y="9"/>
                  </a:cubicBezTo>
                  <a:cubicBezTo>
                    <a:pt x="9" y="10"/>
                    <a:pt x="7" y="11"/>
                    <a:pt x="6" y="11"/>
                  </a:cubicBezTo>
                  <a:cubicBezTo>
                    <a:pt x="4" y="11"/>
                    <a:pt x="3" y="10"/>
                    <a:pt x="2" y="9"/>
                  </a:cubicBezTo>
                  <a:cubicBezTo>
                    <a:pt x="1" y="8"/>
                    <a:pt x="0" y="7"/>
                    <a:pt x="0" y="5"/>
                  </a:cubicBezTo>
                  <a:cubicBezTo>
                    <a:pt x="0" y="4"/>
                    <a:pt x="1" y="2"/>
                    <a:pt x="2" y="1"/>
                  </a:cubicBezTo>
                  <a:cubicBezTo>
                    <a:pt x="2" y="1"/>
                    <a:pt x="2" y="1"/>
                    <a:pt x="2" y="1"/>
                  </a:cubicBezTo>
                  <a:cubicBezTo>
                    <a:pt x="3" y="0"/>
                    <a:pt x="4" y="0"/>
                    <a:pt x="6" y="0"/>
                  </a:cubicBezTo>
                  <a:close/>
                  <a:moveTo>
                    <a:pt x="8" y="3"/>
                  </a:moveTo>
                  <a:cubicBezTo>
                    <a:pt x="8" y="2"/>
                    <a:pt x="7" y="2"/>
                    <a:pt x="6" y="2"/>
                  </a:cubicBezTo>
                  <a:cubicBezTo>
                    <a:pt x="5" y="2"/>
                    <a:pt x="4" y="2"/>
                    <a:pt x="3" y="3"/>
                  </a:cubicBezTo>
                  <a:cubicBezTo>
                    <a:pt x="2" y="3"/>
                    <a:pt x="2" y="4"/>
                    <a:pt x="2" y="5"/>
                  </a:cubicBezTo>
                  <a:cubicBezTo>
                    <a:pt x="2" y="6"/>
                    <a:pt x="2" y="7"/>
                    <a:pt x="3" y="8"/>
                  </a:cubicBezTo>
                  <a:cubicBezTo>
                    <a:pt x="4" y="9"/>
                    <a:pt x="5" y="9"/>
                    <a:pt x="6" y="9"/>
                  </a:cubicBezTo>
                  <a:cubicBezTo>
                    <a:pt x="7" y="9"/>
                    <a:pt x="8" y="9"/>
                    <a:pt x="8" y="8"/>
                  </a:cubicBezTo>
                  <a:cubicBezTo>
                    <a:pt x="9" y="7"/>
                    <a:pt x="10" y="6"/>
                    <a:pt x="10" y="5"/>
                  </a:cubicBezTo>
                  <a:cubicBezTo>
                    <a:pt x="10" y="4"/>
                    <a:pt x="9" y="3"/>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 name="Freeform 73">
              <a:extLst>
                <a:ext uri="{FF2B5EF4-FFF2-40B4-BE49-F238E27FC236}">
                  <a16:creationId xmlns:a16="http://schemas.microsoft.com/office/drawing/2014/main" xmlns="" id="{34544E05-F0D1-40B9-814A-2110332C647B}"/>
                </a:ext>
              </a:extLst>
            </p:cNvPr>
            <p:cNvSpPr>
              <a:spLocks/>
            </p:cNvSpPr>
            <p:nvPr/>
          </p:nvSpPr>
          <p:spPr bwMode="auto">
            <a:xfrm>
              <a:off x="2895600" y="3049588"/>
              <a:ext cx="44450" cy="39688"/>
            </a:xfrm>
            <a:custGeom>
              <a:avLst/>
              <a:gdLst>
                <a:gd name="T0" fmla="*/ 7 w 8"/>
                <a:gd name="T1" fmla="*/ 6 h 7"/>
                <a:gd name="T2" fmla="*/ 7 w 8"/>
                <a:gd name="T3" fmla="*/ 7 h 7"/>
                <a:gd name="T4" fmla="*/ 6 w 8"/>
                <a:gd name="T5" fmla="*/ 7 h 7"/>
                <a:gd name="T6" fmla="*/ 1 w 8"/>
                <a:gd name="T7" fmla="*/ 2 h 7"/>
                <a:gd name="T8" fmla="*/ 1 w 8"/>
                <a:gd name="T9" fmla="*/ 0 h 7"/>
                <a:gd name="T10" fmla="*/ 2 w 8"/>
                <a:gd name="T11" fmla="*/ 0 h 7"/>
                <a:gd name="T12" fmla="*/ 7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7" y="6"/>
                  </a:moveTo>
                  <a:cubicBezTo>
                    <a:pt x="8" y="6"/>
                    <a:pt x="8" y="7"/>
                    <a:pt x="7" y="7"/>
                  </a:cubicBezTo>
                  <a:cubicBezTo>
                    <a:pt x="7" y="7"/>
                    <a:pt x="6" y="7"/>
                    <a:pt x="6" y="7"/>
                  </a:cubicBezTo>
                  <a:cubicBezTo>
                    <a:pt x="1" y="2"/>
                    <a:pt x="1" y="2"/>
                    <a:pt x="1" y="2"/>
                  </a:cubicBezTo>
                  <a:cubicBezTo>
                    <a:pt x="0" y="1"/>
                    <a:pt x="0" y="1"/>
                    <a:pt x="1" y="0"/>
                  </a:cubicBezTo>
                  <a:cubicBezTo>
                    <a:pt x="1" y="0"/>
                    <a:pt x="2" y="0"/>
                    <a:pt x="2" y="0"/>
                  </a:cubicBezTo>
                  <a:lnTo>
                    <a:pt x="7"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 name="Freeform 74">
              <a:extLst>
                <a:ext uri="{FF2B5EF4-FFF2-40B4-BE49-F238E27FC236}">
                  <a16:creationId xmlns:a16="http://schemas.microsoft.com/office/drawing/2014/main" xmlns="" id="{10E8381F-A5BF-41E9-9F8D-C4EECD577C1A}"/>
                </a:ext>
              </a:extLst>
            </p:cNvPr>
            <p:cNvSpPr>
              <a:spLocks/>
            </p:cNvSpPr>
            <p:nvPr/>
          </p:nvSpPr>
          <p:spPr bwMode="auto">
            <a:xfrm>
              <a:off x="2928938" y="3060701"/>
              <a:ext cx="100013" cy="28575"/>
            </a:xfrm>
            <a:custGeom>
              <a:avLst/>
              <a:gdLst>
                <a:gd name="T0" fmla="*/ 18 w 18"/>
                <a:gd name="T1" fmla="*/ 4 h 5"/>
                <a:gd name="T2" fmla="*/ 18 w 18"/>
                <a:gd name="T3" fmla="*/ 5 h 5"/>
                <a:gd name="T4" fmla="*/ 16 w 18"/>
                <a:gd name="T5" fmla="*/ 5 h 5"/>
                <a:gd name="T6" fmla="*/ 9 w 18"/>
                <a:gd name="T7" fmla="*/ 2 h 5"/>
                <a:gd name="T8" fmla="*/ 1 w 18"/>
                <a:gd name="T9" fmla="*/ 5 h 5"/>
                <a:gd name="T10" fmla="*/ 0 w 18"/>
                <a:gd name="T11" fmla="*/ 5 h 5"/>
                <a:gd name="T12" fmla="*/ 0 w 18"/>
                <a:gd name="T13" fmla="*/ 4 h 5"/>
                <a:gd name="T14" fmla="*/ 9 w 18"/>
                <a:gd name="T15" fmla="*/ 0 h 5"/>
                <a:gd name="T16" fmla="*/ 18 w 18"/>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5">
                  <a:moveTo>
                    <a:pt x="18" y="4"/>
                  </a:moveTo>
                  <a:cubicBezTo>
                    <a:pt x="18" y="4"/>
                    <a:pt x="18" y="5"/>
                    <a:pt x="18" y="5"/>
                  </a:cubicBezTo>
                  <a:cubicBezTo>
                    <a:pt x="17" y="5"/>
                    <a:pt x="17" y="5"/>
                    <a:pt x="16" y="5"/>
                  </a:cubicBezTo>
                  <a:cubicBezTo>
                    <a:pt x="14" y="3"/>
                    <a:pt x="11" y="2"/>
                    <a:pt x="9" y="2"/>
                  </a:cubicBezTo>
                  <a:cubicBezTo>
                    <a:pt x="6" y="2"/>
                    <a:pt x="3" y="3"/>
                    <a:pt x="1" y="5"/>
                  </a:cubicBezTo>
                  <a:cubicBezTo>
                    <a:pt x="1" y="5"/>
                    <a:pt x="0" y="5"/>
                    <a:pt x="0" y="5"/>
                  </a:cubicBezTo>
                  <a:cubicBezTo>
                    <a:pt x="0" y="5"/>
                    <a:pt x="0" y="4"/>
                    <a:pt x="0" y="4"/>
                  </a:cubicBezTo>
                  <a:cubicBezTo>
                    <a:pt x="2" y="1"/>
                    <a:pt x="6" y="0"/>
                    <a:pt x="9" y="0"/>
                  </a:cubicBezTo>
                  <a:cubicBezTo>
                    <a:pt x="12" y="0"/>
                    <a:pt x="15" y="1"/>
                    <a:pt x="18"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 name="Freeform 75">
              <a:extLst>
                <a:ext uri="{FF2B5EF4-FFF2-40B4-BE49-F238E27FC236}">
                  <a16:creationId xmlns:a16="http://schemas.microsoft.com/office/drawing/2014/main" xmlns="" id="{763C62EC-36F8-4A14-8D18-B1222CB47FF6}"/>
                </a:ext>
              </a:extLst>
            </p:cNvPr>
            <p:cNvSpPr>
              <a:spLocks/>
            </p:cNvSpPr>
            <p:nvPr/>
          </p:nvSpPr>
          <p:spPr bwMode="auto">
            <a:xfrm>
              <a:off x="3052763" y="3022601"/>
              <a:ext cx="38100" cy="33338"/>
            </a:xfrm>
            <a:custGeom>
              <a:avLst/>
              <a:gdLst>
                <a:gd name="T0" fmla="*/ 5 w 7"/>
                <a:gd name="T1" fmla="*/ 0 h 6"/>
                <a:gd name="T2" fmla="*/ 6 w 7"/>
                <a:gd name="T3" fmla="*/ 0 h 6"/>
                <a:gd name="T4" fmla="*/ 6 w 7"/>
                <a:gd name="T5" fmla="*/ 1 h 6"/>
                <a:gd name="T6" fmla="*/ 1 w 7"/>
                <a:gd name="T7" fmla="*/ 6 h 6"/>
                <a:gd name="T8" fmla="*/ 0 w 7"/>
                <a:gd name="T9" fmla="*/ 6 h 6"/>
                <a:gd name="T10" fmla="*/ 0 w 7"/>
                <a:gd name="T11" fmla="*/ 5 h 6"/>
                <a:gd name="T12" fmla="*/ 5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5" y="0"/>
                  </a:moveTo>
                  <a:cubicBezTo>
                    <a:pt x="5" y="0"/>
                    <a:pt x="6" y="0"/>
                    <a:pt x="6" y="0"/>
                  </a:cubicBezTo>
                  <a:cubicBezTo>
                    <a:pt x="7" y="0"/>
                    <a:pt x="7" y="1"/>
                    <a:pt x="6" y="1"/>
                  </a:cubicBezTo>
                  <a:cubicBezTo>
                    <a:pt x="1" y="6"/>
                    <a:pt x="1" y="6"/>
                    <a:pt x="1" y="6"/>
                  </a:cubicBezTo>
                  <a:cubicBezTo>
                    <a:pt x="1" y="6"/>
                    <a:pt x="0" y="6"/>
                    <a:pt x="0" y="6"/>
                  </a:cubicBezTo>
                  <a:cubicBezTo>
                    <a:pt x="0" y="6"/>
                    <a:pt x="0" y="5"/>
                    <a:pt x="0" y="5"/>
                  </a:cubicBezTo>
                  <a:lnTo>
                    <a:pt x="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 name="Freeform 76">
              <a:extLst>
                <a:ext uri="{FF2B5EF4-FFF2-40B4-BE49-F238E27FC236}">
                  <a16:creationId xmlns:a16="http://schemas.microsoft.com/office/drawing/2014/main" xmlns="" id="{1A0D6B9D-42E5-4117-B6D4-3690F61E6746}"/>
                </a:ext>
              </a:extLst>
            </p:cNvPr>
            <p:cNvSpPr>
              <a:spLocks/>
            </p:cNvSpPr>
            <p:nvPr/>
          </p:nvSpPr>
          <p:spPr bwMode="auto">
            <a:xfrm>
              <a:off x="2895600" y="3016251"/>
              <a:ext cx="161925" cy="44450"/>
            </a:xfrm>
            <a:custGeom>
              <a:avLst/>
              <a:gdLst>
                <a:gd name="T0" fmla="*/ 2 w 29"/>
                <a:gd name="T1" fmla="*/ 8 h 8"/>
                <a:gd name="T2" fmla="*/ 1 w 29"/>
                <a:gd name="T3" fmla="*/ 8 h 8"/>
                <a:gd name="T4" fmla="*/ 1 w 29"/>
                <a:gd name="T5" fmla="*/ 6 h 8"/>
                <a:gd name="T6" fmla="*/ 1 w 29"/>
                <a:gd name="T7" fmla="*/ 6 h 8"/>
                <a:gd name="T8" fmla="*/ 15 w 29"/>
                <a:gd name="T9" fmla="*/ 0 h 8"/>
                <a:gd name="T10" fmla="*/ 29 w 29"/>
                <a:gd name="T11" fmla="*/ 6 h 8"/>
                <a:gd name="T12" fmla="*/ 29 w 29"/>
                <a:gd name="T13" fmla="*/ 6 h 8"/>
                <a:gd name="T14" fmla="*/ 29 w 29"/>
                <a:gd name="T15" fmla="*/ 6 h 8"/>
                <a:gd name="T16" fmla="*/ 29 w 29"/>
                <a:gd name="T17" fmla="*/ 6 h 8"/>
                <a:gd name="T18" fmla="*/ 29 w 29"/>
                <a:gd name="T19" fmla="*/ 8 h 8"/>
                <a:gd name="T20" fmla="*/ 28 w 29"/>
                <a:gd name="T21" fmla="*/ 8 h 8"/>
                <a:gd name="T22" fmla="*/ 28 w 29"/>
                <a:gd name="T23" fmla="*/ 8 h 8"/>
                <a:gd name="T24" fmla="*/ 28 w 29"/>
                <a:gd name="T25" fmla="*/ 8 h 8"/>
                <a:gd name="T26" fmla="*/ 15 w 29"/>
                <a:gd name="T27" fmla="*/ 2 h 8"/>
                <a:gd name="T28" fmla="*/ 2 w 29"/>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8">
                  <a:moveTo>
                    <a:pt x="2" y="8"/>
                  </a:moveTo>
                  <a:cubicBezTo>
                    <a:pt x="2" y="8"/>
                    <a:pt x="1" y="8"/>
                    <a:pt x="1" y="8"/>
                  </a:cubicBezTo>
                  <a:cubicBezTo>
                    <a:pt x="0" y="7"/>
                    <a:pt x="0" y="7"/>
                    <a:pt x="1" y="6"/>
                  </a:cubicBezTo>
                  <a:cubicBezTo>
                    <a:pt x="1" y="6"/>
                    <a:pt x="1" y="6"/>
                    <a:pt x="1" y="6"/>
                  </a:cubicBezTo>
                  <a:cubicBezTo>
                    <a:pt x="5" y="2"/>
                    <a:pt x="10" y="0"/>
                    <a:pt x="15" y="0"/>
                  </a:cubicBezTo>
                  <a:cubicBezTo>
                    <a:pt x="20" y="0"/>
                    <a:pt x="25" y="2"/>
                    <a:pt x="29" y="6"/>
                  </a:cubicBezTo>
                  <a:cubicBezTo>
                    <a:pt x="29" y="6"/>
                    <a:pt x="29" y="6"/>
                    <a:pt x="29" y="6"/>
                  </a:cubicBezTo>
                  <a:cubicBezTo>
                    <a:pt x="29" y="6"/>
                    <a:pt x="29" y="6"/>
                    <a:pt x="29" y="6"/>
                  </a:cubicBezTo>
                  <a:cubicBezTo>
                    <a:pt x="29" y="6"/>
                    <a:pt x="29" y="6"/>
                    <a:pt x="29" y="6"/>
                  </a:cubicBezTo>
                  <a:cubicBezTo>
                    <a:pt x="29" y="7"/>
                    <a:pt x="29" y="7"/>
                    <a:pt x="29" y="8"/>
                  </a:cubicBezTo>
                  <a:cubicBezTo>
                    <a:pt x="29" y="8"/>
                    <a:pt x="28" y="8"/>
                    <a:pt x="28" y="8"/>
                  </a:cubicBezTo>
                  <a:cubicBezTo>
                    <a:pt x="28" y="8"/>
                    <a:pt x="28" y="8"/>
                    <a:pt x="28" y="8"/>
                  </a:cubicBezTo>
                  <a:cubicBezTo>
                    <a:pt x="28" y="8"/>
                    <a:pt x="28" y="8"/>
                    <a:pt x="28" y="8"/>
                  </a:cubicBezTo>
                  <a:cubicBezTo>
                    <a:pt x="24" y="4"/>
                    <a:pt x="19" y="2"/>
                    <a:pt x="15" y="2"/>
                  </a:cubicBezTo>
                  <a:cubicBezTo>
                    <a:pt x="10" y="2"/>
                    <a:pt x="6" y="4"/>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 name="Freeform 77">
              <a:extLst>
                <a:ext uri="{FF2B5EF4-FFF2-40B4-BE49-F238E27FC236}">
                  <a16:creationId xmlns:a16="http://schemas.microsoft.com/office/drawing/2014/main" xmlns="" id="{5309DB2E-D63A-4B80-857F-C69A35FBC5DE}"/>
                </a:ext>
              </a:extLst>
            </p:cNvPr>
            <p:cNvSpPr>
              <a:spLocks/>
            </p:cNvSpPr>
            <p:nvPr/>
          </p:nvSpPr>
          <p:spPr bwMode="auto">
            <a:xfrm>
              <a:off x="2840038" y="2989263"/>
              <a:ext cx="39688" cy="44450"/>
            </a:xfrm>
            <a:custGeom>
              <a:avLst/>
              <a:gdLst>
                <a:gd name="T0" fmla="*/ 7 w 7"/>
                <a:gd name="T1" fmla="*/ 6 h 8"/>
                <a:gd name="T2" fmla="*/ 7 w 7"/>
                <a:gd name="T3" fmla="*/ 7 h 8"/>
                <a:gd name="T4" fmla="*/ 5 w 7"/>
                <a:gd name="T5" fmla="*/ 7 h 8"/>
                <a:gd name="T6" fmla="*/ 0 w 7"/>
                <a:gd name="T7" fmla="*/ 2 h 8"/>
                <a:gd name="T8" fmla="*/ 0 w 7"/>
                <a:gd name="T9" fmla="*/ 1 h 8"/>
                <a:gd name="T10" fmla="*/ 1 w 7"/>
                <a:gd name="T11" fmla="*/ 1 h 8"/>
                <a:gd name="T12" fmla="*/ 7 w 7"/>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7" y="6"/>
                  </a:moveTo>
                  <a:cubicBezTo>
                    <a:pt x="7" y="6"/>
                    <a:pt x="7" y="7"/>
                    <a:pt x="7" y="7"/>
                  </a:cubicBezTo>
                  <a:cubicBezTo>
                    <a:pt x="6" y="8"/>
                    <a:pt x="6" y="8"/>
                    <a:pt x="5" y="7"/>
                  </a:cubicBezTo>
                  <a:cubicBezTo>
                    <a:pt x="0" y="2"/>
                    <a:pt x="0" y="2"/>
                    <a:pt x="0" y="2"/>
                  </a:cubicBezTo>
                  <a:cubicBezTo>
                    <a:pt x="0" y="1"/>
                    <a:pt x="0" y="1"/>
                    <a:pt x="0" y="1"/>
                  </a:cubicBezTo>
                  <a:cubicBezTo>
                    <a:pt x="0" y="0"/>
                    <a:pt x="1" y="0"/>
                    <a:pt x="1" y="1"/>
                  </a:cubicBezTo>
                  <a:lnTo>
                    <a:pt x="7"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 name="Freeform 78">
              <a:extLst>
                <a:ext uri="{FF2B5EF4-FFF2-40B4-BE49-F238E27FC236}">
                  <a16:creationId xmlns:a16="http://schemas.microsoft.com/office/drawing/2014/main" xmlns="" id="{D1AAAB29-D7BC-48C0-9081-CFCFDFB52802}"/>
                </a:ext>
              </a:extLst>
            </p:cNvPr>
            <p:cNvSpPr>
              <a:spLocks/>
            </p:cNvSpPr>
            <p:nvPr/>
          </p:nvSpPr>
          <p:spPr bwMode="auto">
            <a:xfrm>
              <a:off x="2868613" y="2978151"/>
              <a:ext cx="222250" cy="55563"/>
            </a:xfrm>
            <a:custGeom>
              <a:avLst/>
              <a:gdLst>
                <a:gd name="T0" fmla="*/ 39 w 40"/>
                <a:gd name="T1" fmla="*/ 8 h 10"/>
                <a:gd name="T2" fmla="*/ 39 w 40"/>
                <a:gd name="T3" fmla="*/ 9 h 10"/>
                <a:gd name="T4" fmla="*/ 38 w 40"/>
                <a:gd name="T5" fmla="*/ 9 h 10"/>
                <a:gd name="T6" fmla="*/ 20 w 40"/>
                <a:gd name="T7" fmla="*/ 2 h 10"/>
                <a:gd name="T8" fmla="*/ 2 w 40"/>
                <a:gd name="T9" fmla="*/ 9 h 10"/>
                <a:gd name="T10" fmla="*/ 0 w 40"/>
                <a:gd name="T11" fmla="*/ 9 h 10"/>
                <a:gd name="T12" fmla="*/ 0 w 40"/>
                <a:gd name="T13" fmla="*/ 8 h 10"/>
                <a:gd name="T14" fmla="*/ 20 w 40"/>
                <a:gd name="T15" fmla="*/ 0 h 10"/>
                <a:gd name="T16" fmla="*/ 39 w 40"/>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0">
                  <a:moveTo>
                    <a:pt x="39" y="8"/>
                  </a:moveTo>
                  <a:cubicBezTo>
                    <a:pt x="40" y="8"/>
                    <a:pt x="40" y="9"/>
                    <a:pt x="39" y="9"/>
                  </a:cubicBezTo>
                  <a:cubicBezTo>
                    <a:pt x="39" y="10"/>
                    <a:pt x="38" y="10"/>
                    <a:pt x="38" y="9"/>
                  </a:cubicBezTo>
                  <a:cubicBezTo>
                    <a:pt x="33" y="4"/>
                    <a:pt x="26" y="2"/>
                    <a:pt x="20" y="2"/>
                  </a:cubicBezTo>
                  <a:cubicBezTo>
                    <a:pt x="13" y="2"/>
                    <a:pt x="7" y="4"/>
                    <a:pt x="2" y="9"/>
                  </a:cubicBezTo>
                  <a:cubicBezTo>
                    <a:pt x="1" y="10"/>
                    <a:pt x="1" y="10"/>
                    <a:pt x="0" y="9"/>
                  </a:cubicBezTo>
                  <a:cubicBezTo>
                    <a:pt x="0" y="9"/>
                    <a:pt x="0" y="8"/>
                    <a:pt x="0" y="8"/>
                  </a:cubicBezTo>
                  <a:cubicBezTo>
                    <a:pt x="6" y="3"/>
                    <a:pt x="13" y="0"/>
                    <a:pt x="20" y="0"/>
                  </a:cubicBezTo>
                  <a:cubicBezTo>
                    <a:pt x="27" y="0"/>
                    <a:pt x="34" y="3"/>
                    <a:pt x="3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 name="Freeform 79">
              <a:extLst>
                <a:ext uri="{FF2B5EF4-FFF2-40B4-BE49-F238E27FC236}">
                  <a16:creationId xmlns:a16="http://schemas.microsoft.com/office/drawing/2014/main" xmlns="" id="{6593C713-9C77-4C2C-968B-CA5614A1D5A5}"/>
                </a:ext>
              </a:extLst>
            </p:cNvPr>
            <p:cNvSpPr>
              <a:spLocks/>
            </p:cNvSpPr>
            <p:nvPr/>
          </p:nvSpPr>
          <p:spPr bwMode="auto">
            <a:xfrm>
              <a:off x="3108325" y="2960688"/>
              <a:ext cx="38100" cy="39688"/>
            </a:xfrm>
            <a:custGeom>
              <a:avLst/>
              <a:gdLst>
                <a:gd name="T0" fmla="*/ 6 w 7"/>
                <a:gd name="T1" fmla="*/ 0 h 7"/>
                <a:gd name="T2" fmla="*/ 7 w 7"/>
                <a:gd name="T3" fmla="*/ 0 h 7"/>
                <a:gd name="T4" fmla="*/ 7 w 7"/>
                <a:gd name="T5" fmla="*/ 2 h 7"/>
                <a:gd name="T6" fmla="*/ 2 w 7"/>
                <a:gd name="T7" fmla="*/ 7 h 7"/>
                <a:gd name="T8" fmla="*/ 0 w 7"/>
                <a:gd name="T9" fmla="*/ 7 h 7"/>
                <a:gd name="T10" fmla="*/ 0 w 7"/>
                <a:gd name="T11" fmla="*/ 6 h 7"/>
                <a:gd name="T12" fmla="*/ 6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0"/>
                  </a:moveTo>
                  <a:cubicBezTo>
                    <a:pt x="6" y="0"/>
                    <a:pt x="7" y="0"/>
                    <a:pt x="7" y="0"/>
                  </a:cubicBezTo>
                  <a:cubicBezTo>
                    <a:pt x="7" y="1"/>
                    <a:pt x="7" y="1"/>
                    <a:pt x="7" y="2"/>
                  </a:cubicBezTo>
                  <a:cubicBezTo>
                    <a:pt x="2" y="7"/>
                    <a:pt x="2" y="7"/>
                    <a:pt x="2" y="7"/>
                  </a:cubicBezTo>
                  <a:cubicBezTo>
                    <a:pt x="1" y="7"/>
                    <a:pt x="1" y="7"/>
                    <a:pt x="0" y="7"/>
                  </a:cubicBezTo>
                  <a:cubicBezTo>
                    <a:pt x="0" y="6"/>
                    <a:pt x="0" y="6"/>
                    <a:pt x="0" y="6"/>
                  </a:cubicBezTo>
                  <a:lnTo>
                    <a:pt x="6"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 name="Freeform 80">
              <a:extLst>
                <a:ext uri="{FF2B5EF4-FFF2-40B4-BE49-F238E27FC236}">
                  <a16:creationId xmlns:a16="http://schemas.microsoft.com/office/drawing/2014/main" xmlns="" id="{4CC88729-6410-440F-BD2B-7B79E52B621C}"/>
                </a:ext>
              </a:extLst>
            </p:cNvPr>
            <p:cNvSpPr>
              <a:spLocks/>
            </p:cNvSpPr>
            <p:nvPr/>
          </p:nvSpPr>
          <p:spPr bwMode="auto">
            <a:xfrm>
              <a:off x="2840038" y="2933701"/>
              <a:ext cx="279400" cy="66675"/>
            </a:xfrm>
            <a:custGeom>
              <a:avLst/>
              <a:gdLst>
                <a:gd name="T0" fmla="*/ 1 w 50"/>
                <a:gd name="T1" fmla="*/ 12 h 12"/>
                <a:gd name="T2" fmla="*/ 0 w 50"/>
                <a:gd name="T3" fmla="*/ 12 h 12"/>
                <a:gd name="T4" fmla="*/ 0 w 50"/>
                <a:gd name="T5" fmla="*/ 11 h 12"/>
                <a:gd name="T6" fmla="*/ 25 w 50"/>
                <a:gd name="T7" fmla="*/ 0 h 12"/>
                <a:gd name="T8" fmla="*/ 50 w 50"/>
                <a:gd name="T9" fmla="*/ 11 h 12"/>
                <a:gd name="T10" fmla="*/ 50 w 50"/>
                <a:gd name="T11" fmla="*/ 12 h 12"/>
                <a:gd name="T12" fmla="*/ 48 w 50"/>
                <a:gd name="T13" fmla="*/ 12 h 12"/>
                <a:gd name="T14" fmla="*/ 25 w 50"/>
                <a:gd name="T15" fmla="*/ 2 h 12"/>
                <a:gd name="T16" fmla="*/ 1 w 50"/>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2">
                  <a:moveTo>
                    <a:pt x="1" y="12"/>
                  </a:moveTo>
                  <a:cubicBezTo>
                    <a:pt x="1" y="12"/>
                    <a:pt x="0" y="12"/>
                    <a:pt x="0" y="12"/>
                  </a:cubicBezTo>
                  <a:cubicBezTo>
                    <a:pt x="0" y="11"/>
                    <a:pt x="0" y="11"/>
                    <a:pt x="0" y="11"/>
                  </a:cubicBezTo>
                  <a:cubicBezTo>
                    <a:pt x="7" y="4"/>
                    <a:pt x="16" y="0"/>
                    <a:pt x="25" y="0"/>
                  </a:cubicBezTo>
                  <a:cubicBezTo>
                    <a:pt x="34" y="0"/>
                    <a:pt x="43" y="4"/>
                    <a:pt x="50" y="11"/>
                  </a:cubicBezTo>
                  <a:cubicBezTo>
                    <a:pt x="50" y="11"/>
                    <a:pt x="50" y="11"/>
                    <a:pt x="50" y="12"/>
                  </a:cubicBezTo>
                  <a:cubicBezTo>
                    <a:pt x="49" y="12"/>
                    <a:pt x="49" y="12"/>
                    <a:pt x="48" y="12"/>
                  </a:cubicBezTo>
                  <a:cubicBezTo>
                    <a:pt x="42" y="5"/>
                    <a:pt x="33" y="2"/>
                    <a:pt x="25" y="2"/>
                  </a:cubicBezTo>
                  <a:cubicBezTo>
                    <a:pt x="16" y="2"/>
                    <a:pt x="8" y="5"/>
                    <a:pt x="1"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 name="Freeform 81">
              <a:extLst>
                <a:ext uri="{FF2B5EF4-FFF2-40B4-BE49-F238E27FC236}">
                  <a16:creationId xmlns:a16="http://schemas.microsoft.com/office/drawing/2014/main" xmlns="" id="{021CA284-3988-4345-8FAA-3F0AB20C26B6}"/>
                </a:ext>
              </a:extLst>
            </p:cNvPr>
            <p:cNvSpPr>
              <a:spLocks/>
            </p:cNvSpPr>
            <p:nvPr/>
          </p:nvSpPr>
          <p:spPr bwMode="auto">
            <a:xfrm>
              <a:off x="2813050" y="2894013"/>
              <a:ext cx="333375" cy="77788"/>
            </a:xfrm>
            <a:custGeom>
              <a:avLst/>
              <a:gdLst>
                <a:gd name="T0" fmla="*/ 60 w 60"/>
                <a:gd name="T1" fmla="*/ 12 h 14"/>
                <a:gd name="T2" fmla="*/ 60 w 60"/>
                <a:gd name="T3" fmla="*/ 13 h 14"/>
                <a:gd name="T4" fmla="*/ 59 w 60"/>
                <a:gd name="T5" fmla="*/ 13 h 14"/>
                <a:gd name="T6" fmla="*/ 30 w 60"/>
                <a:gd name="T7" fmla="*/ 2 h 14"/>
                <a:gd name="T8" fmla="*/ 1 w 60"/>
                <a:gd name="T9" fmla="*/ 13 h 14"/>
                <a:gd name="T10" fmla="*/ 0 w 60"/>
                <a:gd name="T11" fmla="*/ 13 h 14"/>
                <a:gd name="T12" fmla="*/ 0 w 60"/>
                <a:gd name="T13" fmla="*/ 12 h 14"/>
                <a:gd name="T14" fmla="*/ 30 w 60"/>
                <a:gd name="T15" fmla="*/ 0 h 14"/>
                <a:gd name="T16" fmla="*/ 60 w 60"/>
                <a:gd name="T17"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12"/>
                  </a:moveTo>
                  <a:cubicBezTo>
                    <a:pt x="60" y="13"/>
                    <a:pt x="60" y="13"/>
                    <a:pt x="60" y="13"/>
                  </a:cubicBezTo>
                  <a:cubicBezTo>
                    <a:pt x="60" y="14"/>
                    <a:pt x="59" y="14"/>
                    <a:pt x="59" y="13"/>
                  </a:cubicBezTo>
                  <a:cubicBezTo>
                    <a:pt x="51" y="6"/>
                    <a:pt x="40" y="2"/>
                    <a:pt x="30" y="2"/>
                  </a:cubicBezTo>
                  <a:cubicBezTo>
                    <a:pt x="20" y="1"/>
                    <a:pt x="9" y="5"/>
                    <a:pt x="1" y="13"/>
                  </a:cubicBezTo>
                  <a:cubicBezTo>
                    <a:pt x="1" y="13"/>
                    <a:pt x="0" y="13"/>
                    <a:pt x="0" y="13"/>
                  </a:cubicBezTo>
                  <a:cubicBezTo>
                    <a:pt x="0" y="13"/>
                    <a:pt x="0" y="12"/>
                    <a:pt x="0" y="12"/>
                  </a:cubicBezTo>
                  <a:cubicBezTo>
                    <a:pt x="8" y="4"/>
                    <a:pt x="19" y="0"/>
                    <a:pt x="30" y="0"/>
                  </a:cubicBezTo>
                  <a:cubicBezTo>
                    <a:pt x="41" y="0"/>
                    <a:pt x="52" y="4"/>
                    <a:pt x="60"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a:extLst>
              <a:ext uri="{FF2B5EF4-FFF2-40B4-BE49-F238E27FC236}">
                <a16:creationId xmlns:a16="http://schemas.microsoft.com/office/drawing/2014/main" xmlns="" id="{18A1EDD3-3800-41D1-B906-469EEBA92482}"/>
              </a:ext>
            </a:extLst>
          </p:cNvPr>
          <p:cNvGrpSpPr/>
          <p:nvPr/>
        </p:nvGrpSpPr>
        <p:grpSpPr>
          <a:xfrm>
            <a:off x="6904038" y="3032126"/>
            <a:ext cx="339725" cy="227013"/>
            <a:chOff x="6904038" y="2955926"/>
            <a:chExt cx="339725" cy="227013"/>
          </a:xfrm>
          <a:solidFill>
            <a:schemeClr val="tx1"/>
          </a:solidFill>
        </p:grpSpPr>
        <p:sp>
          <p:nvSpPr>
            <p:cNvPr id="72" name="Freeform 82">
              <a:extLst>
                <a:ext uri="{FF2B5EF4-FFF2-40B4-BE49-F238E27FC236}">
                  <a16:creationId xmlns:a16="http://schemas.microsoft.com/office/drawing/2014/main" xmlns="" id="{BC276144-454A-420E-8FDD-9753EA6A2349}"/>
                </a:ext>
              </a:extLst>
            </p:cNvPr>
            <p:cNvSpPr>
              <a:spLocks/>
            </p:cNvSpPr>
            <p:nvPr/>
          </p:nvSpPr>
          <p:spPr bwMode="auto">
            <a:xfrm>
              <a:off x="6904038" y="3055938"/>
              <a:ext cx="73025" cy="127000"/>
            </a:xfrm>
            <a:custGeom>
              <a:avLst/>
              <a:gdLst>
                <a:gd name="T0" fmla="*/ 12 w 13"/>
                <a:gd name="T1" fmla="*/ 21 h 23"/>
                <a:gd name="T2" fmla="*/ 13 w 13"/>
                <a:gd name="T3" fmla="*/ 22 h 23"/>
                <a:gd name="T4" fmla="*/ 12 w 13"/>
                <a:gd name="T5" fmla="*/ 23 h 23"/>
                <a:gd name="T6" fmla="*/ 4 w 13"/>
                <a:gd name="T7" fmla="*/ 19 h 23"/>
                <a:gd name="T8" fmla="*/ 0 w 13"/>
                <a:gd name="T9" fmla="*/ 11 h 23"/>
                <a:gd name="T10" fmla="*/ 3 w 13"/>
                <a:gd name="T11" fmla="*/ 3 h 23"/>
                <a:gd name="T12" fmla="*/ 11 w 13"/>
                <a:gd name="T13" fmla="*/ 0 h 23"/>
                <a:gd name="T14" fmla="*/ 12 w 13"/>
                <a:gd name="T15" fmla="*/ 1 h 23"/>
                <a:gd name="T16" fmla="*/ 11 w 13"/>
                <a:gd name="T17" fmla="*/ 2 h 23"/>
                <a:gd name="T18" fmla="*/ 5 w 13"/>
                <a:gd name="T19" fmla="*/ 5 h 23"/>
                <a:gd name="T20" fmla="*/ 2 w 13"/>
                <a:gd name="T21" fmla="*/ 11 h 23"/>
                <a:gd name="T22" fmla="*/ 5 w 13"/>
                <a:gd name="T23" fmla="*/ 18 h 23"/>
                <a:gd name="T24" fmla="*/ 12 w 13"/>
                <a:gd name="T25"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3">
                  <a:moveTo>
                    <a:pt x="12" y="21"/>
                  </a:moveTo>
                  <a:cubicBezTo>
                    <a:pt x="12" y="21"/>
                    <a:pt x="13" y="21"/>
                    <a:pt x="13" y="22"/>
                  </a:cubicBezTo>
                  <a:cubicBezTo>
                    <a:pt x="13" y="22"/>
                    <a:pt x="12" y="23"/>
                    <a:pt x="12" y="23"/>
                  </a:cubicBezTo>
                  <a:cubicBezTo>
                    <a:pt x="8" y="23"/>
                    <a:pt x="6" y="21"/>
                    <a:pt x="4" y="19"/>
                  </a:cubicBezTo>
                  <a:cubicBezTo>
                    <a:pt x="1" y="17"/>
                    <a:pt x="0" y="14"/>
                    <a:pt x="0" y="11"/>
                  </a:cubicBezTo>
                  <a:cubicBezTo>
                    <a:pt x="0" y="8"/>
                    <a:pt x="1" y="5"/>
                    <a:pt x="3" y="3"/>
                  </a:cubicBezTo>
                  <a:cubicBezTo>
                    <a:pt x="5" y="1"/>
                    <a:pt x="8" y="0"/>
                    <a:pt x="11" y="0"/>
                  </a:cubicBezTo>
                  <a:cubicBezTo>
                    <a:pt x="11" y="0"/>
                    <a:pt x="12" y="0"/>
                    <a:pt x="12" y="1"/>
                  </a:cubicBezTo>
                  <a:cubicBezTo>
                    <a:pt x="12" y="1"/>
                    <a:pt x="11" y="2"/>
                    <a:pt x="11" y="2"/>
                  </a:cubicBezTo>
                  <a:cubicBezTo>
                    <a:pt x="8" y="2"/>
                    <a:pt x="6" y="3"/>
                    <a:pt x="5" y="5"/>
                  </a:cubicBezTo>
                  <a:cubicBezTo>
                    <a:pt x="3" y="6"/>
                    <a:pt x="2" y="9"/>
                    <a:pt x="2" y="11"/>
                  </a:cubicBezTo>
                  <a:cubicBezTo>
                    <a:pt x="2" y="14"/>
                    <a:pt x="3" y="16"/>
                    <a:pt x="5" y="18"/>
                  </a:cubicBezTo>
                  <a:cubicBezTo>
                    <a:pt x="7" y="20"/>
                    <a:pt x="9" y="21"/>
                    <a:pt x="12"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 name="Freeform 83">
              <a:extLst>
                <a:ext uri="{FF2B5EF4-FFF2-40B4-BE49-F238E27FC236}">
                  <a16:creationId xmlns:a16="http://schemas.microsoft.com/office/drawing/2014/main" xmlns="" id="{6F216C9F-9D9F-4E08-8DD0-596A8A915738}"/>
                </a:ext>
              </a:extLst>
            </p:cNvPr>
            <p:cNvSpPr>
              <a:spLocks/>
            </p:cNvSpPr>
            <p:nvPr/>
          </p:nvSpPr>
          <p:spPr bwMode="auto">
            <a:xfrm>
              <a:off x="6959600" y="3171826"/>
              <a:ext cx="211138" cy="11113"/>
            </a:xfrm>
            <a:custGeom>
              <a:avLst/>
              <a:gdLst>
                <a:gd name="T0" fmla="*/ 37 w 38"/>
                <a:gd name="T1" fmla="*/ 0 h 2"/>
                <a:gd name="T2" fmla="*/ 38 w 38"/>
                <a:gd name="T3" fmla="*/ 1 h 2"/>
                <a:gd name="T4" fmla="*/ 37 w 38"/>
                <a:gd name="T5" fmla="*/ 2 h 2"/>
                <a:gd name="T6" fmla="*/ 1 w 38"/>
                <a:gd name="T7" fmla="*/ 2 h 2"/>
                <a:gd name="T8" fmla="*/ 0 w 38"/>
                <a:gd name="T9" fmla="*/ 1 h 2"/>
                <a:gd name="T10" fmla="*/ 1 w 38"/>
                <a:gd name="T11" fmla="*/ 0 h 2"/>
                <a:gd name="T12" fmla="*/ 37 w 3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8" h="2">
                  <a:moveTo>
                    <a:pt x="37" y="0"/>
                  </a:moveTo>
                  <a:cubicBezTo>
                    <a:pt x="37" y="0"/>
                    <a:pt x="38" y="0"/>
                    <a:pt x="38" y="1"/>
                  </a:cubicBezTo>
                  <a:cubicBezTo>
                    <a:pt x="38" y="1"/>
                    <a:pt x="37" y="2"/>
                    <a:pt x="37" y="2"/>
                  </a:cubicBezTo>
                  <a:cubicBezTo>
                    <a:pt x="1" y="2"/>
                    <a:pt x="1" y="2"/>
                    <a:pt x="1" y="2"/>
                  </a:cubicBezTo>
                  <a:cubicBezTo>
                    <a:pt x="1" y="2"/>
                    <a:pt x="0" y="1"/>
                    <a:pt x="0" y="1"/>
                  </a:cubicBezTo>
                  <a:cubicBezTo>
                    <a:pt x="0" y="0"/>
                    <a:pt x="1" y="0"/>
                    <a:pt x="1" y="0"/>
                  </a:cubicBezTo>
                  <a:lnTo>
                    <a:pt x="3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 name="Freeform 84">
              <a:extLst>
                <a:ext uri="{FF2B5EF4-FFF2-40B4-BE49-F238E27FC236}">
                  <a16:creationId xmlns:a16="http://schemas.microsoft.com/office/drawing/2014/main" xmlns="" id="{10199532-B0F5-491C-9A5B-FF1AD905A036}"/>
                </a:ext>
              </a:extLst>
            </p:cNvPr>
            <p:cNvSpPr>
              <a:spLocks/>
            </p:cNvSpPr>
            <p:nvPr/>
          </p:nvSpPr>
          <p:spPr bwMode="auto">
            <a:xfrm>
              <a:off x="6954838" y="3055938"/>
              <a:ext cx="55563" cy="22225"/>
            </a:xfrm>
            <a:custGeom>
              <a:avLst/>
              <a:gdLst>
                <a:gd name="T0" fmla="*/ 9 w 10"/>
                <a:gd name="T1" fmla="*/ 2 h 4"/>
                <a:gd name="T2" fmla="*/ 9 w 10"/>
                <a:gd name="T3" fmla="*/ 3 h 4"/>
                <a:gd name="T4" fmla="*/ 8 w 10"/>
                <a:gd name="T5" fmla="*/ 3 h 4"/>
                <a:gd name="T6" fmla="*/ 6 w 10"/>
                <a:gd name="T7" fmla="*/ 2 h 4"/>
                <a:gd name="T8" fmla="*/ 6 w 10"/>
                <a:gd name="T9" fmla="*/ 2 h 4"/>
                <a:gd name="T10" fmla="*/ 5 w 10"/>
                <a:gd name="T11" fmla="*/ 2 h 4"/>
                <a:gd name="T12" fmla="*/ 3 w 10"/>
                <a:gd name="T13" fmla="*/ 2 h 4"/>
                <a:gd name="T14" fmla="*/ 1 w 10"/>
                <a:gd name="T15" fmla="*/ 2 h 4"/>
                <a:gd name="T16" fmla="*/ 0 w 10"/>
                <a:gd name="T17" fmla="*/ 1 h 4"/>
                <a:gd name="T18" fmla="*/ 1 w 10"/>
                <a:gd name="T19" fmla="*/ 0 h 4"/>
                <a:gd name="T20" fmla="*/ 3 w 10"/>
                <a:gd name="T21" fmla="*/ 0 h 4"/>
                <a:gd name="T22" fmla="*/ 5 w 10"/>
                <a:gd name="T23" fmla="*/ 0 h 4"/>
                <a:gd name="T24" fmla="*/ 7 w 10"/>
                <a:gd name="T25" fmla="*/ 1 h 4"/>
                <a:gd name="T26" fmla="*/ 7 w 10"/>
                <a:gd name="T27" fmla="*/ 1 h 4"/>
                <a:gd name="T28" fmla="*/ 7 w 10"/>
                <a:gd name="T29" fmla="*/ 1 h 4"/>
                <a:gd name="T30" fmla="*/ 9 w 10"/>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4">
                  <a:moveTo>
                    <a:pt x="9" y="2"/>
                  </a:moveTo>
                  <a:cubicBezTo>
                    <a:pt x="10" y="2"/>
                    <a:pt x="10" y="3"/>
                    <a:pt x="9" y="3"/>
                  </a:cubicBezTo>
                  <a:cubicBezTo>
                    <a:pt x="9" y="4"/>
                    <a:pt x="9" y="4"/>
                    <a:pt x="8" y="3"/>
                  </a:cubicBezTo>
                  <a:cubicBezTo>
                    <a:pt x="8" y="3"/>
                    <a:pt x="7" y="3"/>
                    <a:pt x="6" y="2"/>
                  </a:cubicBezTo>
                  <a:cubicBezTo>
                    <a:pt x="6" y="2"/>
                    <a:pt x="6" y="2"/>
                    <a:pt x="6" y="2"/>
                  </a:cubicBezTo>
                  <a:cubicBezTo>
                    <a:pt x="6" y="2"/>
                    <a:pt x="5" y="2"/>
                    <a:pt x="5" y="2"/>
                  </a:cubicBezTo>
                  <a:cubicBezTo>
                    <a:pt x="4" y="2"/>
                    <a:pt x="4" y="2"/>
                    <a:pt x="3" y="2"/>
                  </a:cubicBezTo>
                  <a:cubicBezTo>
                    <a:pt x="2" y="2"/>
                    <a:pt x="2" y="2"/>
                    <a:pt x="1" y="2"/>
                  </a:cubicBezTo>
                  <a:cubicBezTo>
                    <a:pt x="0" y="2"/>
                    <a:pt x="0" y="1"/>
                    <a:pt x="0" y="1"/>
                  </a:cubicBezTo>
                  <a:cubicBezTo>
                    <a:pt x="0" y="0"/>
                    <a:pt x="0" y="0"/>
                    <a:pt x="1" y="0"/>
                  </a:cubicBezTo>
                  <a:cubicBezTo>
                    <a:pt x="1" y="0"/>
                    <a:pt x="2" y="0"/>
                    <a:pt x="3" y="0"/>
                  </a:cubicBezTo>
                  <a:cubicBezTo>
                    <a:pt x="4" y="0"/>
                    <a:pt x="4" y="0"/>
                    <a:pt x="5" y="0"/>
                  </a:cubicBezTo>
                  <a:cubicBezTo>
                    <a:pt x="6" y="0"/>
                    <a:pt x="7" y="0"/>
                    <a:pt x="7" y="1"/>
                  </a:cubicBezTo>
                  <a:cubicBezTo>
                    <a:pt x="7" y="1"/>
                    <a:pt x="7" y="1"/>
                    <a:pt x="7" y="1"/>
                  </a:cubicBezTo>
                  <a:cubicBezTo>
                    <a:pt x="7" y="1"/>
                    <a:pt x="7" y="1"/>
                    <a:pt x="7" y="1"/>
                  </a:cubicBezTo>
                  <a:cubicBezTo>
                    <a:pt x="8" y="1"/>
                    <a:pt x="9" y="1"/>
                    <a:pt x="9"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 name="Freeform 85">
              <a:extLst>
                <a:ext uri="{FF2B5EF4-FFF2-40B4-BE49-F238E27FC236}">
                  <a16:creationId xmlns:a16="http://schemas.microsoft.com/office/drawing/2014/main" xmlns="" id="{67F296F8-04B1-4A4C-B7E2-9CA470D43041}"/>
                </a:ext>
              </a:extLst>
            </p:cNvPr>
            <p:cNvSpPr>
              <a:spLocks/>
            </p:cNvSpPr>
            <p:nvPr/>
          </p:nvSpPr>
          <p:spPr bwMode="auto">
            <a:xfrm>
              <a:off x="6937375" y="3082926"/>
              <a:ext cx="33338" cy="39688"/>
            </a:xfrm>
            <a:custGeom>
              <a:avLst/>
              <a:gdLst>
                <a:gd name="T0" fmla="*/ 2 w 6"/>
                <a:gd name="T1" fmla="*/ 6 h 7"/>
                <a:gd name="T2" fmla="*/ 1 w 6"/>
                <a:gd name="T3" fmla="*/ 7 h 7"/>
                <a:gd name="T4" fmla="*/ 0 w 6"/>
                <a:gd name="T5" fmla="*/ 6 h 7"/>
                <a:gd name="T6" fmla="*/ 0 w 6"/>
                <a:gd name="T7" fmla="*/ 5 h 7"/>
                <a:gd name="T8" fmla="*/ 0 w 6"/>
                <a:gd name="T9" fmla="*/ 5 h 7"/>
                <a:gd name="T10" fmla="*/ 0 w 6"/>
                <a:gd name="T11" fmla="*/ 4 h 7"/>
                <a:gd name="T12" fmla="*/ 1 w 6"/>
                <a:gd name="T13" fmla="*/ 3 h 7"/>
                <a:gd name="T14" fmla="*/ 1 w 6"/>
                <a:gd name="T15" fmla="*/ 3 h 7"/>
                <a:gd name="T16" fmla="*/ 2 w 6"/>
                <a:gd name="T17" fmla="*/ 2 h 7"/>
                <a:gd name="T18" fmla="*/ 3 w 6"/>
                <a:gd name="T19" fmla="*/ 1 h 7"/>
                <a:gd name="T20" fmla="*/ 3 w 6"/>
                <a:gd name="T21" fmla="*/ 1 h 7"/>
                <a:gd name="T22" fmla="*/ 3 w 6"/>
                <a:gd name="T23" fmla="*/ 1 h 7"/>
                <a:gd name="T24" fmla="*/ 3 w 6"/>
                <a:gd name="T25" fmla="*/ 1 h 7"/>
                <a:gd name="T26" fmla="*/ 4 w 6"/>
                <a:gd name="T27" fmla="*/ 1 h 7"/>
                <a:gd name="T28" fmla="*/ 5 w 6"/>
                <a:gd name="T29" fmla="*/ 0 h 7"/>
                <a:gd name="T30" fmla="*/ 6 w 6"/>
                <a:gd name="T31" fmla="*/ 1 h 7"/>
                <a:gd name="T32" fmla="*/ 5 w 6"/>
                <a:gd name="T33" fmla="*/ 2 h 7"/>
                <a:gd name="T34" fmla="*/ 5 w 6"/>
                <a:gd name="T35" fmla="*/ 2 h 7"/>
                <a:gd name="T36" fmla="*/ 4 w 6"/>
                <a:gd name="T37" fmla="*/ 3 h 7"/>
                <a:gd name="T38" fmla="*/ 4 w 6"/>
                <a:gd name="T39" fmla="*/ 3 h 7"/>
                <a:gd name="T40" fmla="*/ 4 w 6"/>
                <a:gd name="T41" fmla="*/ 3 h 7"/>
                <a:gd name="T42" fmla="*/ 3 w 6"/>
                <a:gd name="T43" fmla="*/ 3 h 7"/>
                <a:gd name="T44" fmla="*/ 3 w 6"/>
                <a:gd name="T45" fmla="*/ 4 h 7"/>
                <a:gd name="T46" fmla="*/ 3 w 6"/>
                <a:gd name="T47" fmla="*/ 4 h 7"/>
                <a:gd name="T48" fmla="*/ 2 w 6"/>
                <a:gd name="T49" fmla="*/ 5 h 7"/>
                <a:gd name="T50" fmla="*/ 2 w 6"/>
                <a:gd name="T51" fmla="*/ 5 h 7"/>
                <a:gd name="T52" fmla="*/ 2 w 6"/>
                <a:gd name="T53" fmla="*/ 5 h 7"/>
                <a:gd name="T54" fmla="*/ 2 w 6"/>
                <a:gd name="T55" fmla="*/ 5 h 7"/>
                <a:gd name="T56" fmla="*/ 2 w 6"/>
                <a:gd name="T5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 h="7">
                  <a:moveTo>
                    <a:pt x="2" y="6"/>
                  </a:moveTo>
                  <a:cubicBezTo>
                    <a:pt x="2" y="7"/>
                    <a:pt x="2" y="7"/>
                    <a:pt x="1" y="7"/>
                  </a:cubicBezTo>
                  <a:cubicBezTo>
                    <a:pt x="0" y="7"/>
                    <a:pt x="0" y="7"/>
                    <a:pt x="0" y="6"/>
                  </a:cubicBezTo>
                  <a:cubicBezTo>
                    <a:pt x="0" y="6"/>
                    <a:pt x="0" y="5"/>
                    <a:pt x="0" y="5"/>
                  </a:cubicBezTo>
                  <a:cubicBezTo>
                    <a:pt x="0" y="5"/>
                    <a:pt x="0" y="5"/>
                    <a:pt x="0" y="5"/>
                  </a:cubicBezTo>
                  <a:cubicBezTo>
                    <a:pt x="0" y="5"/>
                    <a:pt x="0" y="4"/>
                    <a:pt x="0" y="4"/>
                  </a:cubicBezTo>
                  <a:cubicBezTo>
                    <a:pt x="1" y="4"/>
                    <a:pt x="1" y="3"/>
                    <a:pt x="1" y="3"/>
                  </a:cubicBezTo>
                  <a:cubicBezTo>
                    <a:pt x="1" y="3"/>
                    <a:pt x="1" y="3"/>
                    <a:pt x="1" y="3"/>
                  </a:cubicBezTo>
                  <a:cubicBezTo>
                    <a:pt x="1" y="3"/>
                    <a:pt x="1" y="2"/>
                    <a:pt x="2" y="2"/>
                  </a:cubicBezTo>
                  <a:cubicBezTo>
                    <a:pt x="2" y="2"/>
                    <a:pt x="2" y="2"/>
                    <a:pt x="3" y="1"/>
                  </a:cubicBezTo>
                  <a:cubicBezTo>
                    <a:pt x="3" y="1"/>
                    <a:pt x="3" y="1"/>
                    <a:pt x="3" y="1"/>
                  </a:cubicBezTo>
                  <a:cubicBezTo>
                    <a:pt x="3" y="1"/>
                    <a:pt x="3" y="1"/>
                    <a:pt x="3" y="1"/>
                  </a:cubicBezTo>
                  <a:cubicBezTo>
                    <a:pt x="3" y="1"/>
                    <a:pt x="3" y="1"/>
                    <a:pt x="3" y="1"/>
                  </a:cubicBezTo>
                  <a:cubicBezTo>
                    <a:pt x="4" y="1"/>
                    <a:pt x="4" y="1"/>
                    <a:pt x="4" y="1"/>
                  </a:cubicBezTo>
                  <a:cubicBezTo>
                    <a:pt x="5" y="1"/>
                    <a:pt x="5" y="1"/>
                    <a:pt x="5" y="0"/>
                  </a:cubicBezTo>
                  <a:cubicBezTo>
                    <a:pt x="6" y="0"/>
                    <a:pt x="6" y="1"/>
                    <a:pt x="6" y="1"/>
                  </a:cubicBezTo>
                  <a:cubicBezTo>
                    <a:pt x="6" y="2"/>
                    <a:pt x="6" y="2"/>
                    <a:pt x="5" y="2"/>
                  </a:cubicBezTo>
                  <a:cubicBezTo>
                    <a:pt x="5" y="2"/>
                    <a:pt x="5" y="2"/>
                    <a:pt x="5" y="2"/>
                  </a:cubicBezTo>
                  <a:cubicBezTo>
                    <a:pt x="5" y="3"/>
                    <a:pt x="4" y="3"/>
                    <a:pt x="4"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2" y="4"/>
                    <a:pt x="2" y="4"/>
                    <a:pt x="2" y="5"/>
                  </a:cubicBezTo>
                  <a:cubicBezTo>
                    <a:pt x="2" y="5"/>
                    <a:pt x="2" y="5"/>
                    <a:pt x="2" y="5"/>
                  </a:cubicBezTo>
                  <a:cubicBezTo>
                    <a:pt x="2" y="5"/>
                    <a:pt x="2" y="5"/>
                    <a:pt x="2" y="5"/>
                  </a:cubicBezTo>
                  <a:cubicBezTo>
                    <a:pt x="2" y="5"/>
                    <a:pt x="2" y="5"/>
                    <a:pt x="2" y="5"/>
                  </a:cubicBezTo>
                  <a:cubicBezTo>
                    <a:pt x="2" y="6"/>
                    <a:pt x="2" y="6"/>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 name="Freeform 86">
              <a:extLst>
                <a:ext uri="{FF2B5EF4-FFF2-40B4-BE49-F238E27FC236}">
                  <a16:creationId xmlns:a16="http://schemas.microsoft.com/office/drawing/2014/main" xmlns="" id="{CD350071-6726-49CE-A97D-87359F087506}"/>
                </a:ext>
              </a:extLst>
            </p:cNvPr>
            <p:cNvSpPr>
              <a:spLocks/>
            </p:cNvSpPr>
            <p:nvPr/>
          </p:nvSpPr>
          <p:spPr bwMode="auto">
            <a:xfrm>
              <a:off x="7104063" y="3022601"/>
              <a:ext cx="139700" cy="160338"/>
            </a:xfrm>
            <a:custGeom>
              <a:avLst/>
              <a:gdLst>
                <a:gd name="T0" fmla="*/ 11 w 25"/>
                <a:gd name="T1" fmla="*/ 29 h 29"/>
                <a:gd name="T2" fmla="*/ 10 w 25"/>
                <a:gd name="T3" fmla="*/ 28 h 29"/>
                <a:gd name="T4" fmla="*/ 11 w 25"/>
                <a:gd name="T5" fmla="*/ 27 h 29"/>
                <a:gd name="T6" fmla="*/ 13 w 25"/>
                <a:gd name="T7" fmla="*/ 26 h 29"/>
                <a:gd name="T8" fmla="*/ 16 w 25"/>
                <a:gd name="T9" fmla="*/ 26 h 29"/>
                <a:gd name="T10" fmla="*/ 18 w 25"/>
                <a:gd name="T11" fmla="*/ 25 h 29"/>
                <a:gd name="T12" fmla="*/ 20 w 25"/>
                <a:gd name="T13" fmla="*/ 23 h 29"/>
                <a:gd name="T14" fmla="*/ 21 w 25"/>
                <a:gd name="T15" fmla="*/ 21 h 29"/>
                <a:gd name="T16" fmla="*/ 22 w 25"/>
                <a:gd name="T17" fmla="*/ 19 h 29"/>
                <a:gd name="T18" fmla="*/ 23 w 25"/>
                <a:gd name="T19" fmla="*/ 17 h 29"/>
                <a:gd name="T20" fmla="*/ 23 w 25"/>
                <a:gd name="T21" fmla="*/ 14 h 29"/>
                <a:gd name="T22" fmla="*/ 23 w 25"/>
                <a:gd name="T23" fmla="*/ 12 h 29"/>
                <a:gd name="T24" fmla="*/ 22 w 25"/>
                <a:gd name="T25" fmla="*/ 9 h 29"/>
                <a:gd name="T26" fmla="*/ 21 w 25"/>
                <a:gd name="T27" fmla="*/ 7 h 29"/>
                <a:gd name="T28" fmla="*/ 20 w 25"/>
                <a:gd name="T29" fmla="*/ 6 h 29"/>
                <a:gd name="T30" fmla="*/ 18 w 25"/>
                <a:gd name="T31" fmla="*/ 4 h 29"/>
                <a:gd name="T32" fmla="*/ 16 w 25"/>
                <a:gd name="T33" fmla="*/ 3 h 29"/>
                <a:gd name="T34" fmla="*/ 13 w 25"/>
                <a:gd name="T35" fmla="*/ 2 h 29"/>
                <a:gd name="T36" fmla="*/ 11 w 25"/>
                <a:gd name="T37" fmla="*/ 2 h 29"/>
                <a:gd name="T38" fmla="*/ 8 w 25"/>
                <a:gd name="T39" fmla="*/ 2 h 29"/>
                <a:gd name="T40" fmla="*/ 6 w 25"/>
                <a:gd name="T41" fmla="*/ 3 h 29"/>
                <a:gd name="T42" fmla="*/ 4 w 25"/>
                <a:gd name="T43" fmla="*/ 4 h 29"/>
                <a:gd name="T44" fmla="*/ 2 w 25"/>
                <a:gd name="T45" fmla="*/ 6 h 29"/>
                <a:gd name="T46" fmla="*/ 1 w 25"/>
                <a:gd name="T47" fmla="*/ 6 h 29"/>
                <a:gd name="T48" fmla="*/ 1 w 25"/>
                <a:gd name="T49" fmla="*/ 4 h 29"/>
                <a:gd name="T50" fmla="*/ 3 w 25"/>
                <a:gd name="T51" fmla="*/ 2 h 29"/>
                <a:gd name="T52" fmla="*/ 5 w 25"/>
                <a:gd name="T53" fmla="*/ 1 h 29"/>
                <a:gd name="T54" fmla="*/ 8 w 25"/>
                <a:gd name="T55" fmla="*/ 0 h 29"/>
                <a:gd name="T56" fmla="*/ 11 w 25"/>
                <a:gd name="T57" fmla="*/ 0 h 29"/>
                <a:gd name="T58" fmla="*/ 14 w 25"/>
                <a:gd name="T59" fmla="*/ 0 h 29"/>
                <a:gd name="T60" fmla="*/ 17 w 25"/>
                <a:gd name="T61" fmla="*/ 1 h 29"/>
                <a:gd name="T62" fmla="*/ 19 w 25"/>
                <a:gd name="T63" fmla="*/ 2 h 29"/>
                <a:gd name="T64" fmla="*/ 21 w 25"/>
                <a:gd name="T65" fmla="*/ 4 h 29"/>
                <a:gd name="T66" fmla="*/ 23 w 25"/>
                <a:gd name="T67" fmla="*/ 6 h 29"/>
                <a:gd name="T68" fmla="*/ 24 w 25"/>
                <a:gd name="T69" fmla="*/ 9 h 29"/>
                <a:gd name="T70" fmla="*/ 25 w 25"/>
                <a:gd name="T71" fmla="*/ 11 h 29"/>
                <a:gd name="T72" fmla="*/ 25 w 25"/>
                <a:gd name="T73" fmla="*/ 14 h 29"/>
                <a:gd name="T74" fmla="*/ 25 w 25"/>
                <a:gd name="T75" fmla="*/ 17 h 29"/>
                <a:gd name="T76" fmla="*/ 24 w 25"/>
                <a:gd name="T77" fmla="*/ 20 h 29"/>
                <a:gd name="T78" fmla="*/ 23 w 25"/>
                <a:gd name="T79" fmla="*/ 22 h 29"/>
                <a:gd name="T80" fmla="*/ 21 w 25"/>
                <a:gd name="T81" fmla="*/ 24 h 29"/>
                <a:gd name="T82" fmla="*/ 19 w 25"/>
                <a:gd name="T83" fmla="*/ 26 h 29"/>
                <a:gd name="T84" fmla="*/ 17 w 25"/>
                <a:gd name="T85" fmla="*/ 27 h 29"/>
                <a:gd name="T86" fmla="*/ 14 w 25"/>
                <a:gd name="T87" fmla="*/ 28 h 29"/>
                <a:gd name="T88" fmla="*/ 11 w 25"/>
                <a:gd name="T8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9">
                  <a:moveTo>
                    <a:pt x="11" y="29"/>
                  </a:moveTo>
                  <a:cubicBezTo>
                    <a:pt x="10" y="29"/>
                    <a:pt x="10" y="28"/>
                    <a:pt x="10" y="28"/>
                  </a:cubicBezTo>
                  <a:cubicBezTo>
                    <a:pt x="10" y="27"/>
                    <a:pt x="10" y="27"/>
                    <a:pt x="11" y="27"/>
                  </a:cubicBezTo>
                  <a:cubicBezTo>
                    <a:pt x="12" y="27"/>
                    <a:pt x="13" y="27"/>
                    <a:pt x="13" y="26"/>
                  </a:cubicBezTo>
                  <a:cubicBezTo>
                    <a:pt x="14" y="26"/>
                    <a:pt x="15" y="26"/>
                    <a:pt x="16" y="26"/>
                  </a:cubicBezTo>
                  <a:cubicBezTo>
                    <a:pt x="17" y="25"/>
                    <a:pt x="17" y="25"/>
                    <a:pt x="18" y="25"/>
                  </a:cubicBezTo>
                  <a:cubicBezTo>
                    <a:pt x="19" y="24"/>
                    <a:pt x="19" y="24"/>
                    <a:pt x="20" y="23"/>
                  </a:cubicBezTo>
                  <a:cubicBezTo>
                    <a:pt x="20" y="22"/>
                    <a:pt x="21" y="22"/>
                    <a:pt x="21" y="21"/>
                  </a:cubicBezTo>
                  <a:cubicBezTo>
                    <a:pt x="22" y="21"/>
                    <a:pt x="22" y="20"/>
                    <a:pt x="22" y="19"/>
                  </a:cubicBezTo>
                  <a:cubicBezTo>
                    <a:pt x="23" y="18"/>
                    <a:pt x="23" y="18"/>
                    <a:pt x="23" y="17"/>
                  </a:cubicBezTo>
                  <a:cubicBezTo>
                    <a:pt x="23" y="16"/>
                    <a:pt x="23" y="15"/>
                    <a:pt x="23" y="14"/>
                  </a:cubicBezTo>
                  <a:cubicBezTo>
                    <a:pt x="23" y="13"/>
                    <a:pt x="23" y="13"/>
                    <a:pt x="23" y="12"/>
                  </a:cubicBezTo>
                  <a:cubicBezTo>
                    <a:pt x="23" y="11"/>
                    <a:pt x="23" y="10"/>
                    <a:pt x="22" y="9"/>
                  </a:cubicBezTo>
                  <a:cubicBezTo>
                    <a:pt x="22" y="9"/>
                    <a:pt x="22" y="8"/>
                    <a:pt x="21" y="7"/>
                  </a:cubicBezTo>
                  <a:cubicBezTo>
                    <a:pt x="21" y="7"/>
                    <a:pt x="20" y="6"/>
                    <a:pt x="20" y="6"/>
                  </a:cubicBezTo>
                  <a:cubicBezTo>
                    <a:pt x="19" y="5"/>
                    <a:pt x="19" y="4"/>
                    <a:pt x="18" y="4"/>
                  </a:cubicBezTo>
                  <a:cubicBezTo>
                    <a:pt x="17" y="4"/>
                    <a:pt x="17" y="3"/>
                    <a:pt x="16" y="3"/>
                  </a:cubicBezTo>
                  <a:cubicBezTo>
                    <a:pt x="15" y="3"/>
                    <a:pt x="14" y="2"/>
                    <a:pt x="13" y="2"/>
                  </a:cubicBezTo>
                  <a:cubicBezTo>
                    <a:pt x="13" y="2"/>
                    <a:pt x="12" y="2"/>
                    <a:pt x="11" y="2"/>
                  </a:cubicBezTo>
                  <a:cubicBezTo>
                    <a:pt x="10" y="2"/>
                    <a:pt x="9" y="2"/>
                    <a:pt x="8" y="2"/>
                  </a:cubicBezTo>
                  <a:cubicBezTo>
                    <a:pt x="8" y="2"/>
                    <a:pt x="7" y="3"/>
                    <a:pt x="6" y="3"/>
                  </a:cubicBezTo>
                  <a:cubicBezTo>
                    <a:pt x="5" y="3"/>
                    <a:pt x="5" y="4"/>
                    <a:pt x="4" y="4"/>
                  </a:cubicBezTo>
                  <a:cubicBezTo>
                    <a:pt x="3" y="4"/>
                    <a:pt x="3" y="5"/>
                    <a:pt x="2" y="6"/>
                  </a:cubicBezTo>
                  <a:cubicBezTo>
                    <a:pt x="2" y="6"/>
                    <a:pt x="1" y="6"/>
                    <a:pt x="1" y="6"/>
                  </a:cubicBezTo>
                  <a:cubicBezTo>
                    <a:pt x="0" y="5"/>
                    <a:pt x="0" y="5"/>
                    <a:pt x="1" y="4"/>
                  </a:cubicBezTo>
                  <a:cubicBezTo>
                    <a:pt x="1" y="4"/>
                    <a:pt x="2" y="3"/>
                    <a:pt x="3" y="2"/>
                  </a:cubicBezTo>
                  <a:cubicBezTo>
                    <a:pt x="4" y="2"/>
                    <a:pt x="5" y="1"/>
                    <a:pt x="5" y="1"/>
                  </a:cubicBezTo>
                  <a:cubicBezTo>
                    <a:pt x="6" y="1"/>
                    <a:pt x="7" y="0"/>
                    <a:pt x="8" y="0"/>
                  </a:cubicBezTo>
                  <a:cubicBezTo>
                    <a:pt x="9" y="0"/>
                    <a:pt x="10" y="0"/>
                    <a:pt x="11" y="0"/>
                  </a:cubicBezTo>
                  <a:cubicBezTo>
                    <a:pt x="12" y="0"/>
                    <a:pt x="13" y="0"/>
                    <a:pt x="14" y="0"/>
                  </a:cubicBezTo>
                  <a:cubicBezTo>
                    <a:pt x="15" y="0"/>
                    <a:pt x="16" y="1"/>
                    <a:pt x="17" y="1"/>
                  </a:cubicBezTo>
                  <a:cubicBezTo>
                    <a:pt x="17" y="1"/>
                    <a:pt x="18" y="2"/>
                    <a:pt x="19" y="2"/>
                  </a:cubicBezTo>
                  <a:cubicBezTo>
                    <a:pt x="20" y="3"/>
                    <a:pt x="20" y="4"/>
                    <a:pt x="21" y="4"/>
                  </a:cubicBezTo>
                  <a:cubicBezTo>
                    <a:pt x="22" y="5"/>
                    <a:pt x="22" y="6"/>
                    <a:pt x="23" y="6"/>
                  </a:cubicBezTo>
                  <a:cubicBezTo>
                    <a:pt x="23" y="7"/>
                    <a:pt x="24" y="8"/>
                    <a:pt x="24" y="9"/>
                  </a:cubicBezTo>
                  <a:cubicBezTo>
                    <a:pt x="25" y="10"/>
                    <a:pt x="25" y="10"/>
                    <a:pt x="25" y="11"/>
                  </a:cubicBezTo>
                  <a:cubicBezTo>
                    <a:pt x="25" y="12"/>
                    <a:pt x="25" y="13"/>
                    <a:pt x="25" y="14"/>
                  </a:cubicBezTo>
                  <a:cubicBezTo>
                    <a:pt x="25" y="15"/>
                    <a:pt x="25" y="16"/>
                    <a:pt x="25" y="17"/>
                  </a:cubicBezTo>
                  <a:cubicBezTo>
                    <a:pt x="25" y="18"/>
                    <a:pt x="25" y="19"/>
                    <a:pt x="24" y="20"/>
                  </a:cubicBezTo>
                  <a:cubicBezTo>
                    <a:pt x="24" y="21"/>
                    <a:pt x="23" y="22"/>
                    <a:pt x="23" y="22"/>
                  </a:cubicBezTo>
                  <a:cubicBezTo>
                    <a:pt x="22" y="23"/>
                    <a:pt x="22" y="24"/>
                    <a:pt x="21" y="24"/>
                  </a:cubicBezTo>
                  <a:cubicBezTo>
                    <a:pt x="20" y="25"/>
                    <a:pt x="20" y="26"/>
                    <a:pt x="19" y="26"/>
                  </a:cubicBezTo>
                  <a:cubicBezTo>
                    <a:pt x="18" y="27"/>
                    <a:pt x="17" y="27"/>
                    <a:pt x="17" y="27"/>
                  </a:cubicBezTo>
                  <a:cubicBezTo>
                    <a:pt x="16" y="28"/>
                    <a:pt x="15" y="28"/>
                    <a:pt x="14" y="28"/>
                  </a:cubicBezTo>
                  <a:cubicBezTo>
                    <a:pt x="13" y="29"/>
                    <a:pt x="12" y="29"/>
                    <a:pt x="11" y="2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 name="Freeform 87">
              <a:extLst>
                <a:ext uri="{FF2B5EF4-FFF2-40B4-BE49-F238E27FC236}">
                  <a16:creationId xmlns:a16="http://schemas.microsoft.com/office/drawing/2014/main" xmlns="" id="{99704868-526B-436A-BA17-831F85E7C4FF}"/>
                </a:ext>
              </a:extLst>
            </p:cNvPr>
            <p:cNvSpPr>
              <a:spLocks/>
            </p:cNvSpPr>
            <p:nvPr/>
          </p:nvSpPr>
          <p:spPr bwMode="auto">
            <a:xfrm>
              <a:off x="6965950" y="2955926"/>
              <a:ext cx="193675" cy="77788"/>
            </a:xfrm>
            <a:custGeom>
              <a:avLst/>
              <a:gdLst>
                <a:gd name="T0" fmla="*/ 34 w 35"/>
                <a:gd name="T1" fmla="*/ 8 h 14"/>
                <a:gd name="T2" fmla="*/ 34 w 35"/>
                <a:gd name="T3" fmla="*/ 9 h 14"/>
                <a:gd name="T4" fmla="*/ 33 w 35"/>
                <a:gd name="T5" fmla="*/ 9 h 14"/>
                <a:gd name="T6" fmla="*/ 26 w 35"/>
                <a:gd name="T7" fmla="*/ 4 h 14"/>
                <a:gd name="T8" fmla="*/ 19 w 35"/>
                <a:gd name="T9" fmla="*/ 2 h 14"/>
                <a:gd name="T10" fmla="*/ 9 w 35"/>
                <a:gd name="T11" fmla="*/ 5 h 14"/>
                <a:gd name="T12" fmla="*/ 2 w 35"/>
                <a:gd name="T13" fmla="*/ 13 h 14"/>
                <a:gd name="T14" fmla="*/ 1 w 35"/>
                <a:gd name="T15" fmla="*/ 14 h 14"/>
                <a:gd name="T16" fmla="*/ 0 w 35"/>
                <a:gd name="T17" fmla="*/ 13 h 14"/>
                <a:gd name="T18" fmla="*/ 8 w 35"/>
                <a:gd name="T19" fmla="*/ 4 h 14"/>
                <a:gd name="T20" fmla="*/ 19 w 35"/>
                <a:gd name="T21" fmla="*/ 0 h 14"/>
                <a:gd name="T22" fmla="*/ 27 w 35"/>
                <a:gd name="T23" fmla="*/ 2 h 14"/>
                <a:gd name="T24" fmla="*/ 34 w 35"/>
                <a:gd name="T2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4">
                  <a:moveTo>
                    <a:pt x="34" y="8"/>
                  </a:moveTo>
                  <a:cubicBezTo>
                    <a:pt x="35" y="8"/>
                    <a:pt x="35" y="9"/>
                    <a:pt x="34" y="9"/>
                  </a:cubicBezTo>
                  <a:cubicBezTo>
                    <a:pt x="34" y="9"/>
                    <a:pt x="33" y="9"/>
                    <a:pt x="33" y="9"/>
                  </a:cubicBezTo>
                  <a:cubicBezTo>
                    <a:pt x="31" y="7"/>
                    <a:pt x="29" y="5"/>
                    <a:pt x="26" y="4"/>
                  </a:cubicBezTo>
                  <a:cubicBezTo>
                    <a:pt x="24" y="3"/>
                    <a:pt x="21" y="2"/>
                    <a:pt x="19" y="2"/>
                  </a:cubicBezTo>
                  <a:cubicBezTo>
                    <a:pt x="15" y="2"/>
                    <a:pt x="12" y="3"/>
                    <a:pt x="9" y="5"/>
                  </a:cubicBezTo>
                  <a:cubicBezTo>
                    <a:pt x="6" y="7"/>
                    <a:pt x="3" y="10"/>
                    <a:pt x="2" y="13"/>
                  </a:cubicBezTo>
                  <a:cubicBezTo>
                    <a:pt x="2" y="14"/>
                    <a:pt x="1" y="14"/>
                    <a:pt x="1" y="14"/>
                  </a:cubicBezTo>
                  <a:cubicBezTo>
                    <a:pt x="0" y="14"/>
                    <a:pt x="0" y="13"/>
                    <a:pt x="0" y="13"/>
                  </a:cubicBezTo>
                  <a:cubicBezTo>
                    <a:pt x="2" y="9"/>
                    <a:pt x="4" y="6"/>
                    <a:pt x="8" y="4"/>
                  </a:cubicBezTo>
                  <a:cubicBezTo>
                    <a:pt x="11" y="2"/>
                    <a:pt x="15" y="0"/>
                    <a:pt x="19" y="0"/>
                  </a:cubicBezTo>
                  <a:cubicBezTo>
                    <a:pt x="22" y="0"/>
                    <a:pt x="25" y="1"/>
                    <a:pt x="27" y="2"/>
                  </a:cubicBezTo>
                  <a:cubicBezTo>
                    <a:pt x="30" y="4"/>
                    <a:pt x="32" y="5"/>
                    <a:pt x="34"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 name="Freeform 88">
              <a:extLst>
                <a:ext uri="{FF2B5EF4-FFF2-40B4-BE49-F238E27FC236}">
                  <a16:creationId xmlns:a16="http://schemas.microsoft.com/office/drawing/2014/main" xmlns="" id="{59A53FF1-866C-4930-AA07-04D7F16A3624}"/>
                </a:ext>
              </a:extLst>
            </p:cNvPr>
            <p:cNvSpPr>
              <a:spLocks/>
            </p:cNvSpPr>
            <p:nvPr/>
          </p:nvSpPr>
          <p:spPr bwMode="auto">
            <a:xfrm>
              <a:off x="7159625" y="3067051"/>
              <a:ext cx="44450" cy="38100"/>
            </a:xfrm>
            <a:custGeom>
              <a:avLst/>
              <a:gdLst>
                <a:gd name="T0" fmla="*/ 8 w 8"/>
                <a:gd name="T1" fmla="*/ 6 h 7"/>
                <a:gd name="T2" fmla="*/ 7 w 8"/>
                <a:gd name="T3" fmla="*/ 7 h 7"/>
                <a:gd name="T4" fmla="*/ 6 w 8"/>
                <a:gd name="T5" fmla="*/ 6 h 7"/>
                <a:gd name="T6" fmla="*/ 6 w 8"/>
                <a:gd name="T7" fmla="*/ 5 h 7"/>
                <a:gd name="T8" fmla="*/ 5 w 8"/>
                <a:gd name="T9" fmla="*/ 4 h 7"/>
                <a:gd name="T10" fmla="*/ 5 w 8"/>
                <a:gd name="T11" fmla="*/ 4 h 7"/>
                <a:gd name="T12" fmla="*/ 5 w 8"/>
                <a:gd name="T13" fmla="*/ 4 h 7"/>
                <a:gd name="T14" fmla="*/ 4 w 8"/>
                <a:gd name="T15" fmla="*/ 3 h 7"/>
                <a:gd name="T16" fmla="*/ 4 w 8"/>
                <a:gd name="T17" fmla="*/ 2 h 7"/>
                <a:gd name="T18" fmla="*/ 3 w 8"/>
                <a:gd name="T19" fmla="*/ 2 h 7"/>
                <a:gd name="T20" fmla="*/ 2 w 8"/>
                <a:gd name="T21" fmla="*/ 2 h 7"/>
                <a:gd name="T22" fmla="*/ 1 w 8"/>
                <a:gd name="T23" fmla="*/ 2 h 7"/>
                <a:gd name="T24" fmla="*/ 0 w 8"/>
                <a:gd name="T25" fmla="*/ 1 h 7"/>
                <a:gd name="T26" fmla="*/ 1 w 8"/>
                <a:gd name="T27" fmla="*/ 0 h 7"/>
                <a:gd name="T28" fmla="*/ 2 w 8"/>
                <a:gd name="T29" fmla="*/ 0 h 7"/>
                <a:gd name="T30" fmla="*/ 4 w 8"/>
                <a:gd name="T31" fmla="*/ 0 h 7"/>
                <a:gd name="T32" fmla="*/ 5 w 8"/>
                <a:gd name="T33" fmla="*/ 1 h 7"/>
                <a:gd name="T34" fmla="*/ 6 w 8"/>
                <a:gd name="T35" fmla="*/ 2 h 7"/>
                <a:gd name="T36" fmla="*/ 6 w 8"/>
                <a:gd name="T37" fmla="*/ 2 h 7"/>
                <a:gd name="T38" fmla="*/ 6 w 8"/>
                <a:gd name="T39" fmla="*/ 3 h 7"/>
                <a:gd name="T40" fmla="*/ 7 w 8"/>
                <a:gd name="T41" fmla="*/ 4 h 7"/>
                <a:gd name="T42" fmla="*/ 8 w 8"/>
                <a:gd name="T43" fmla="*/ 5 h 7"/>
                <a:gd name="T44" fmla="*/ 8 w 8"/>
                <a:gd name="T45"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7">
                  <a:moveTo>
                    <a:pt x="8" y="6"/>
                  </a:moveTo>
                  <a:cubicBezTo>
                    <a:pt x="8" y="7"/>
                    <a:pt x="7" y="7"/>
                    <a:pt x="7" y="7"/>
                  </a:cubicBezTo>
                  <a:cubicBezTo>
                    <a:pt x="6" y="7"/>
                    <a:pt x="6" y="7"/>
                    <a:pt x="6" y="6"/>
                  </a:cubicBezTo>
                  <a:cubicBezTo>
                    <a:pt x="6" y="6"/>
                    <a:pt x="6" y="6"/>
                    <a:pt x="6" y="5"/>
                  </a:cubicBezTo>
                  <a:cubicBezTo>
                    <a:pt x="6" y="5"/>
                    <a:pt x="5" y="5"/>
                    <a:pt x="5" y="4"/>
                  </a:cubicBezTo>
                  <a:cubicBezTo>
                    <a:pt x="5" y="4"/>
                    <a:pt x="5" y="4"/>
                    <a:pt x="5" y="4"/>
                  </a:cubicBezTo>
                  <a:cubicBezTo>
                    <a:pt x="5" y="4"/>
                    <a:pt x="5" y="4"/>
                    <a:pt x="5" y="4"/>
                  </a:cubicBezTo>
                  <a:cubicBezTo>
                    <a:pt x="5" y="3"/>
                    <a:pt x="5" y="3"/>
                    <a:pt x="4" y="3"/>
                  </a:cubicBezTo>
                  <a:cubicBezTo>
                    <a:pt x="4" y="3"/>
                    <a:pt x="4" y="2"/>
                    <a:pt x="4" y="2"/>
                  </a:cubicBezTo>
                  <a:cubicBezTo>
                    <a:pt x="3" y="2"/>
                    <a:pt x="3" y="2"/>
                    <a:pt x="3" y="2"/>
                  </a:cubicBezTo>
                  <a:cubicBezTo>
                    <a:pt x="3" y="2"/>
                    <a:pt x="2" y="2"/>
                    <a:pt x="2" y="2"/>
                  </a:cubicBezTo>
                  <a:cubicBezTo>
                    <a:pt x="2" y="2"/>
                    <a:pt x="1" y="2"/>
                    <a:pt x="1" y="2"/>
                  </a:cubicBezTo>
                  <a:cubicBezTo>
                    <a:pt x="0" y="2"/>
                    <a:pt x="0" y="1"/>
                    <a:pt x="0" y="1"/>
                  </a:cubicBezTo>
                  <a:cubicBezTo>
                    <a:pt x="0" y="0"/>
                    <a:pt x="0" y="0"/>
                    <a:pt x="1" y="0"/>
                  </a:cubicBezTo>
                  <a:cubicBezTo>
                    <a:pt x="1" y="0"/>
                    <a:pt x="2" y="0"/>
                    <a:pt x="2" y="0"/>
                  </a:cubicBezTo>
                  <a:cubicBezTo>
                    <a:pt x="3" y="0"/>
                    <a:pt x="3" y="0"/>
                    <a:pt x="4" y="0"/>
                  </a:cubicBezTo>
                  <a:cubicBezTo>
                    <a:pt x="4" y="0"/>
                    <a:pt x="4" y="0"/>
                    <a:pt x="5" y="1"/>
                  </a:cubicBezTo>
                  <a:cubicBezTo>
                    <a:pt x="5" y="1"/>
                    <a:pt x="5" y="1"/>
                    <a:pt x="6" y="2"/>
                  </a:cubicBezTo>
                  <a:cubicBezTo>
                    <a:pt x="6" y="2"/>
                    <a:pt x="6" y="2"/>
                    <a:pt x="6" y="2"/>
                  </a:cubicBezTo>
                  <a:cubicBezTo>
                    <a:pt x="6" y="3"/>
                    <a:pt x="6" y="3"/>
                    <a:pt x="6" y="3"/>
                  </a:cubicBezTo>
                  <a:cubicBezTo>
                    <a:pt x="7" y="3"/>
                    <a:pt x="7" y="3"/>
                    <a:pt x="7" y="4"/>
                  </a:cubicBezTo>
                  <a:cubicBezTo>
                    <a:pt x="7" y="4"/>
                    <a:pt x="7" y="5"/>
                    <a:pt x="8" y="5"/>
                  </a:cubicBezTo>
                  <a:cubicBezTo>
                    <a:pt x="8" y="5"/>
                    <a:pt x="8" y="6"/>
                    <a:pt x="8"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9" name="Group 78">
            <a:extLst>
              <a:ext uri="{FF2B5EF4-FFF2-40B4-BE49-F238E27FC236}">
                <a16:creationId xmlns:a16="http://schemas.microsoft.com/office/drawing/2014/main" xmlns="" id="{1F42A0F9-3845-4CFE-B082-4F3E10AB0E60}"/>
              </a:ext>
            </a:extLst>
          </p:cNvPr>
          <p:cNvGrpSpPr/>
          <p:nvPr/>
        </p:nvGrpSpPr>
        <p:grpSpPr>
          <a:xfrm>
            <a:off x="9056688" y="3654426"/>
            <a:ext cx="138113" cy="338137"/>
            <a:chOff x="9056688" y="3578226"/>
            <a:chExt cx="138113" cy="338137"/>
          </a:xfrm>
          <a:solidFill>
            <a:schemeClr val="tx1"/>
          </a:solidFill>
        </p:grpSpPr>
        <p:sp>
          <p:nvSpPr>
            <p:cNvPr id="80" name="Freeform 89">
              <a:extLst>
                <a:ext uri="{FF2B5EF4-FFF2-40B4-BE49-F238E27FC236}">
                  <a16:creationId xmlns:a16="http://schemas.microsoft.com/office/drawing/2014/main" xmlns="" id="{36217D7E-1481-4611-A5E6-371D0BA0DBA0}"/>
                </a:ext>
              </a:extLst>
            </p:cNvPr>
            <p:cNvSpPr>
              <a:spLocks/>
            </p:cNvSpPr>
            <p:nvPr/>
          </p:nvSpPr>
          <p:spPr bwMode="auto">
            <a:xfrm>
              <a:off x="9090025" y="3649663"/>
              <a:ext cx="71438" cy="44450"/>
            </a:xfrm>
            <a:custGeom>
              <a:avLst/>
              <a:gdLst>
                <a:gd name="T0" fmla="*/ 2 w 13"/>
                <a:gd name="T1" fmla="*/ 7 h 8"/>
                <a:gd name="T2" fmla="*/ 1 w 13"/>
                <a:gd name="T3" fmla="*/ 8 h 8"/>
                <a:gd name="T4" fmla="*/ 0 w 13"/>
                <a:gd name="T5" fmla="*/ 7 h 8"/>
                <a:gd name="T6" fmla="*/ 2 w 13"/>
                <a:gd name="T7" fmla="*/ 2 h 8"/>
                <a:gd name="T8" fmla="*/ 2 w 13"/>
                <a:gd name="T9" fmla="*/ 2 h 8"/>
                <a:gd name="T10" fmla="*/ 7 w 13"/>
                <a:gd name="T11" fmla="*/ 0 h 8"/>
                <a:gd name="T12" fmla="*/ 11 w 13"/>
                <a:gd name="T13" fmla="*/ 2 h 8"/>
                <a:gd name="T14" fmla="*/ 11 w 13"/>
                <a:gd name="T15" fmla="*/ 2 h 8"/>
                <a:gd name="T16" fmla="*/ 13 w 13"/>
                <a:gd name="T17" fmla="*/ 7 h 8"/>
                <a:gd name="T18" fmla="*/ 13 w 13"/>
                <a:gd name="T19" fmla="*/ 8 h 8"/>
                <a:gd name="T20" fmla="*/ 12 w 13"/>
                <a:gd name="T21" fmla="*/ 7 h 8"/>
                <a:gd name="T22" fmla="*/ 10 w 13"/>
                <a:gd name="T23" fmla="*/ 3 h 8"/>
                <a:gd name="T24" fmla="*/ 10 w 13"/>
                <a:gd name="T25" fmla="*/ 3 h 8"/>
                <a:gd name="T26" fmla="*/ 10 w 13"/>
                <a:gd name="T27" fmla="*/ 3 h 8"/>
                <a:gd name="T28" fmla="*/ 7 w 13"/>
                <a:gd name="T29" fmla="*/ 2 h 8"/>
                <a:gd name="T30" fmla="*/ 3 w 13"/>
                <a:gd name="T31" fmla="*/ 3 h 8"/>
                <a:gd name="T32" fmla="*/ 3 w 13"/>
                <a:gd name="T33" fmla="*/ 3 h 8"/>
                <a:gd name="T34" fmla="*/ 2 w 13"/>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8">
                  <a:moveTo>
                    <a:pt x="2" y="7"/>
                  </a:moveTo>
                  <a:cubicBezTo>
                    <a:pt x="2" y="7"/>
                    <a:pt x="2" y="8"/>
                    <a:pt x="1" y="8"/>
                  </a:cubicBezTo>
                  <a:cubicBezTo>
                    <a:pt x="1" y="8"/>
                    <a:pt x="0" y="7"/>
                    <a:pt x="0" y="7"/>
                  </a:cubicBezTo>
                  <a:cubicBezTo>
                    <a:pt x="0" y="5"/>
                    <a:pt x="1" y="3"/>
                    <a:pt x="2" y="2"/>
                  </a:cubicBezTo>
                  <a:cubicBezTo>
                    <a:pt x="2" y="2"/>
                    <a:pt x="2" y="2"/>
                    <a:pt x="2" y="2"/>
                  </a:cubicBezTo>
                  <a:cubicBezTo>
                    <a:pt x="3" y="1"/>
                    <a:pt x="5" y="0"/>
                    <a:pt x="7" y="0"/>
                  </a:cubicBezTo>
                  <a:cubicBezTo>
                    <a:pt x="9" y="0"/>
                    <a:pt x="10" y="1"/>
                    <a:pt x="11" y="2"/>
                  </a:cubicBezTo>
                  <a:cubicBezTo>
                    <a:pt x="11" y="2"/>
                    <a:pt x="11" y="2"/>
                    <a:pt x="11" y="2"/>
                  </a:cubicBezTo>
                  <a:cubicBezTo>
                    <a:pt x="13" y="3"/>
                    <a:pt x="13" y="5"/>
                    <a:pt x="13" y="7"/>
                  </a:cubicBezTo>
                  <a:cubicBezTo>
                    <a:pt x="13" y="7"/>
                    <a:pt x="13" y="8"/>
                    <a:pt x="13" y="8"/>
                  </a:cubicBezTo>
                  <a:cubicBezTo>
                    <a:pt x="12" y="8"/>
                    <a:pt x="12" y="7"/>
                    <a:pt x="12" y="7"/>
                  </a:cubicBezTo>
                  <a:cubicBezTo>
                    <a:pt x="12" y="5"/>
                    <a:pt x="11" y="4"/>
                    <a:pt x="10" y="3"/>
                  </a:cubicBezTo>
                  <a:cubicBezTo>
                    <a:pt x="10" y="3"/>
                    <a:pt x="10" y="3"/>
                    <a:pt x="10" y="3"/>
                  </a:cubicBezTo>
                  <a:cubicBezTo>
                    <a:pt x="10" y="3"/>
                    <a:pt x="10" y="3"/>
                    <a:pt x="10" y="3"/>
                  </a:cubicBezTo>
                  <a:cubicBezTo>
                    <a:pt x="9" y="2"/>
                    <a:pt x="8" y="2"/>
                    <a:pt x="7" y="2"/>
                  </a:cubicBezTo>
                  <a:cubicBezTo>
                    <a:pt x="5" y="2"/>
                    <a:pt x="4" y="2"/>
                    <a:pt x="3" y="3"/>
                  </a:cubicBezTo>
                  <a:cubicBezTo>
                    <a:pt x="3" y="3"/>
                    <a:pt x="3" y="3"/>
                    <a:pt x="3" y="3"/>
                  </a:cubicBezTo>
                  <a:cubicBezTo>
                    <a:pt x="3" y="4"/>
                    <a:pt x="2" y="5"/>
                    <a:pt x="2"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 name="Freeform 90">
              <a:extLst>
                <a:ext uri="{FF2B5EF4-FFF2-40B4-BE49-F238E27FC236}">
                  <a16:creationId xmlns:a16="http://schemas.microsoft.com/office/drawing/2014/main" xmlns="" id="{7D06AD4B-9E30-4697-B16F-BCCB276BA295}"/>
                </a:ext>
              </a:extLst>
            </p:cNvPr>
            <p:cNvSpPr>
              <a:spLocks/>
            </p:cNvSpPr>
            <p:nvPr/>
          </p:nvSpPr>
          <p:spPr bwMode="auto">
            <a:xfrm>
              <a:off x="9156700" y="3683001"/>
              <a:ext cx="4763" cy="177800"/>
            </a:xfrm>
            <a:custGeom>
              <a:avLst/>
              <a:gdLst>
                <a:gd name="T0" fmla="*/ 1 w 1"/>
                <a:gd name="T1" fmla="*/ 31 h 32"/>
                <a:gd name="T2" fmla="*/ 1 w 1"/>
                <a:gd name="T3" fmla="*/ 32 h 32"/>
                <a:gd name="T4" fmla="*/ 0 w 1"/>
                <a:gd name="T5" fmla="*/ 31 h 32"/>
                <a:gd name="T6" fmla="*/ 0 w 1"/>
                <a:gd name="T7" fmla="*/ 1 h 32"/>
                <a:gd name="T8" fmla="*/ 1 w 1"/>
                <a:gd name="T9" fmla="*/ 0 h 32"/>
                <a:gd name="T10" fmla="*/ 1 w 1"/>
                <a:gd name="T11" fmla="*/ 1 h 32"/>
                <a:gd name="T12" fmla="*/ 1 w 1"/>
                <a:gd name="T13" fmla="*/ 31 h 32"/>
              </a:gdLst>
              <a:ahLst/>
              <a:cxnLst>
                <a:cxn ang="0">
                  <a:pos x="T0" y="T1"/>
                </a:cxn>
                <a:cxn ang="0">
                  <a:pos x="T2" y="T3"/>
                </a:cxn>
                <a:cxn ang="0">
                  <a:pos x="T4" y="T5"/>
                </a:cxn>
                <a:cxn ang="0">
                  <a:pos x="T6" y="T7"/>
                </a:cxn>
                <a:cxn ang="0">
                  <a:pos x="T8" y="T9"/>
                </a:cxn>
                <a:cxn ang="0">
                  <a:pos x="T10" y="T11"/>
                </a:cxn>
                <a:cxn ang="0">
                  <a:pos x="T12" y="T13"/>
                </a:cxn>
              </a:cxnLst>
              <a:rect l="0" t="0" r="r" b="b"/>
              <a:pathLst>
                <a:path w="1" h="32">
                  <a:moveTo>
                    <a:pt x="1" y="31"/>
                  </a:moveTo>
                  <a:cubicBezTo>
                    <a:pt x="1" y="32"/>
                    <a:pt x="1" y="32"/>
                    <a:pt x="1" y="32"/>
                  </a:cubicBezTo>
                  <a:cubicBezTo>
                    <a:pt x="0" y="32"/>
                    <a:pt x="0" y="32"/>
                    <a:pt x="0" y="31"/>
                  </a:cubicBezTo>
                  <a:cubicBezTo>
                    <a:pt x="0" y="1"/>
                    <a:pt x="0" y="1"/>
                    <a:pt x="0" y="1"/>
                  </a:cubicBezTo>
                  <a:cubicBezTo>
                    <a:pt x="0" y="0"/>
                    <a:pt x="0" y="0"/>
                    <a:pt x="1" y="0"/>
                  </a:cubicBezTo>
                  <a:cubicBezTo>
                    <a:pt x="1" y="0"/>
                    <a:pt x="1" y="0"/>
                    <a:pt x="1" y="1"/>
                  </a:cubicBezTo>
                  <a:lnTo>
                    <a:pt x="1"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 name="Freeform 91">
              <a:extLst>
                <a:ext uri="{FF2B5EF4-FFF2-40B4-BE49-F238E27FC236}">
                  <a16:creationId xmlns:a16="http://schemas.microsoft.com/office/drawing/2014/main" xmlns="" id="{22B68E8F-7D2A-4C1A-A9D7-E35B30E30626}"/>
                </a:ext>
              </a:extLst>
            </p:cNvPr>
            <p:cNvSpPr>
              <a:spLocks/>
            </p:cNvSpPr>
            <p:nvPr/>
          </p:nvSpPr>
          <p:spPr bwMode="auto">
            <a:xfrm>
              <a:off x="9090025" y="3683001"/>
              <a:ext cx="11113" cy="184150"/>
            </a:xfrm>
            <a:custGeom>
              <a:avLst/>
              <a:gdLst>
                <a:gd name="T0" fmla="*/ 2 w 2"/>
                <a:gd name="T1" fmla="*/ 32 h 33"/>
                <a:gd name="T2" fmla="*/ 1 w 2"/>
                <a:gd name="T3" fmla="*/ 33 h 33"/>
                <a:gd name="T4" fmla="*/ 0 w 2"/>
                <a:gd name="T5" fmla="*/ 32 h 33"/>
                <a:gd name="T6" fmla="*/ 0 w 2"/>
                <a:gd name="T7" fmla="*/ 1 h 33"/>
                <a:gd name="T8" fmla="*/ 1 w 2"/>
                <a:gd name="T9" fmla="*/ 0 h 33"/>
                <a:gd name="T10" fmla="*/ 2 w 2"/>
                <a:gd name="T11" fmla="*/ 1 h 33"/>
                <a:gd name="T12" fmla="*/ 2 w 2"/>
                <a:gd name="T13" fmla="*/ 32 h 33"/>
              </a:gdLst>
              <a:ahLst/>
              <a:cxnLst>
                <a:cxn ang="0">
                  <a:pos x="T0" y="T1"/>
                </a:cxn>
                <a:cxn ang="0">
                  <a:pos x="T2" y="T3"/>
                </a:cxn>
                <a:cxn ang="0">
                  <a:pos x="T4" y="T5"/>
                </a:cxn>
                <a:cxn ang="0">
                  <a:pos x="T6" y="T7"/>
                </a:cxn>
                <a:cxn ang="0">
                  <a:pos x="T8" y="T9"/>
                </a:cxn>
                <a:cxn ang="0">
                  <a:pos x="T10" y="T11"/>
                </a:cxn>
                <a:cxn ang="0">
                  <a:pos x="T12" y="T13"/>
                </a:cxn>
              </a:cxnLst>
              <a:rect l="0" t="0" r="r" b="b"/>
              <a:pathLst>
                <a:path w="2" h="33">
                  <a:moveTo>
                    <a:pt x="2" y="32"/>
                  </a:moveTo>
                  <a:cubicBezTo>
                    <a:pt x="2" y="33"/>
                    <a:pt x="2" y="33"/>
                    <a:pt x="1" y="33"/>
                  </a:cubicBezTo>
                  <a:cubicBezTo>
                    <a:pt x="1" y="33"/>
                    <a:pt x="0" y="33"/>
                    <a:pt x="0" y="32"/>
                  </a:cubicBezTo>
                  <a:cubicBezTo>
                    <a:pt x="0" y="1"/>
                    <a:pt x="0" y="1"/>
                    <a:pt x="0" y="1"/>
                  </a:cubicBezTo>
                  <a:cubicBezTo>
                    <a:pt x="0" y="0"/>
                    <a:pt x="1" y="0"/>
                    <a:pt x="1" y="0"/>
                  </a:cubicBezTo>
                  <a:cubicBezTo>
                    <a:pt x="2" y="0"/>
                    <a:pt x="2" y="0"/>
                    <a:pt x="2" y="1"/>
                  </a:cubicBezTo>
                  <a:lnTo>
                    <a:pt x="2" y="3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 name="Freeform 92">
              <a:extLst>
                <a:ext uri="{FF2B5EF4-FFF2-40B4-BE49-F238E27FC236}">
                  <a16:creationId xmlns:a16="http://schemas.microsoft.com/office/drawing/2014/main" xmlns="" id="{715BD748-D397-4148-946E-6305FAFDC0F7}"/>
                </a:ext>
              </a:extLst>
            </p:cNvPr>
            <p:cNvSpPr>
              <a:spLocks/>
            </p:cNvSpPr>
            <p:nvPr/>
          </p:nvSpPr>
          <p:spPr bwMode="auto">
            <a:xfrm>
              <a:off x="9090025" y="3856038"/>
              <a:ext cx="104775" cy="60325"/>
            </a:xfrm>
            <a:custGeom>
              <a:avLst/>
              <a:gdLst>
                <a:gd name="T0" fmla="*/ 0 w 19"/>
                <a:gd name="T1" fmla="*/ 1 h 11"/>
                <a:gd name="T2" fmla="*/ 1 w 19"/>
                <a:gd name="T3" fmla="*/ 0 h 11"/>
                <a:gd name="T4" fmla="*/ 2 w 19"/>
                <a:gd name="T5" fmla="*/ 1 h 11"/>
                <a:gd name="T6" fmla="*/ 4 w 19"/>
                <a:gd name="T7" fmla="*/ 7 h 11"/>
                <a:gd name="T8" fmla="*/ 10 w 19"/>
                <a:gd name="T9" fmla="*/ 9 h 11"/>
                <a:gd name="T10" fmla="*/ 15 w 19"/>
                <a:gd name="T11" fmla="*/ 7 h 11"/>
                <a:gd name="T12" fmla="*/ 17 w 19"/>
                <a:gd name="T13" fmla="*/ 1 h 11"/>
                <a:gd name="T14" fmla="*/ 18 w 19"/>
                <a:gd name="T15" fmla="*/ 0 h 11"/>
                <a:gd name="T16" fmla="*/ 19 w 19"/>
                <a:gd name="T17" fmla="*/ 1 h 11"/>
                <a:gd name="T18" fmla="*/ 16 w 19"/>
                <a:gd name="T19" fmla="*/ 8 h 11"/>
                <a:gd name="T20" fmla="*/ 10 w 19"/>
                <a:gd name="T21" fmla="*/ 11 h 11"/>
                <a:gd name="T22" fmla="*/ 3 w 19"/>
                <a:gd name="T23" fmla="*/ 8 h 11"/>
                <a:gd name="T24" fmla="*/ 0 w 19"/>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1">
                  <a:moveTo>
                    <a:pt x="0" y="1"/>
                  </a:moveTo>
                  <a:cubicBezTo>
                    <a:pt x="0" y="1"/>
                    <a:pt x="1" y="0"/>
                    <a:pt x="1" y="0"/>
                  </a:cubicBezTo>
                  <a:cubicBezTo>
                    <a:pt x="2" y="0"/>
                    <a:pt x="2" y="1"/>
                    <a:pt x="2" y="1"/>
                  </a:cubicBezTo>
                  <a:cubicBezTo>
                    <a:pt x="2" y="3"/>
                    <a:pt x="3" y="5"/>
                    <a:pt x="4" y="7"/>
                  </a:cubicBezTo>
                  <a:cubicBezTo>
                    <a:pt x="6" y="8"/>
                    <a:pt x="8" y="9"/>
                    <a:pt x="10" y="9"/>
                  </a:cubicBezTo>
                  <a:cubicBezTo>
                    <a:pt x="12" y="9"/>
                    <a:pt x="14" y="8"/>
                    <a:pt x="15" y="7"/>
                  </a:cubicBezTo>
                  <a:cubicBezTo>
                    <a:pt x="16" y="5"/>
                    <a:pt x="17" y="3"/>
                    <a:pt x="17" y="1"/>
                  </a:cubicBezTo>
                  <a:cubicBezTo>
                    <a:pt x="17" y="1"/>
                    <a:pt x="18" y="0"/>
                    <a:pt x="18" y="0"/>
                  </a:cubicBezTo>
                  <a:cubicBezTo>
                    <a:pt x="19" y="0"/>
                    <a:pt x="19" y="1"/>
                    <a:pt x="19" y="1"/>
                  </a:cubicBezTo>
                  <a:cubicBezTo>
                    <a:pt x="19" y="4"/>
                    <a:pt x="18" y="6"/>
                    <a:pt x="16" y="8"/>
                  </a:cubicBezTo>
                  <a:cubicBezTo>
                    <a:pt x="15" y="10"/>
                    <a:pt x="12" y="11"/>
                    <a:pt x="10" y="11"/>
                  </a:cubicBezTo>
                  <a:cubicBezTo>
                    <a:pt x="7" y="11"/>
                    <a:pt x="5" y="10"/>
                    <a:pt x="3" y="8"/>
                  </a:cubicBezTo>
                  <a:cubicBezTo>
                    <a:pt x="1" y="6"/>
                    <a:pt x="0" y="4"/>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 name="Freeform 93">
              <a:extLst>
                <a:ext uri="{FF2B5EF4-FFF2-40B4-BE49-F238E27FC236}">
                  <a16:creationId xmlns:a16="http://schemas.microsoft.com/office/drawing/2014/main" xmlns="" id="{C6F44E90-F1C3-4F35-AB35-0C0C042C4040}"/>
                </a:ext>
              </a:extLst>
            </p:cNvPr>
            <p:cNvSpPr>
              <a:spLocks/>
            </p:cNvSpPr>
            <p:nvPr/>
          </p:nvSpPr>
          <p:spPr bwMode="auto">
            <a:xfrm>
              <a:off x="9183688" y="3638551"/>
              <a:ext cx="11113" cy="228600"/>
            </a:xfrm>
            <a:custGeom>
              <a:avLst/>
              <a:gdLst>
                <a:gd name="T0" fmla="*/ 2 w 2"/>
                <a:gd name="T1" fmla="*/ 40 h 41"/>
                <a:gd name="T2" fmla="*/ 1 w 2"/>
                <a:gd name="T3" fmla="*/ 41 h 41"/>
                <a:gd name="T4" fmla="*/ 0 w 2"/>
                <a:gd name="T5" fmla="*/ 40 h 41"/>
                <a:gd name="T6" fmla="*/ 0 w 2"/>
                <a:gd name="T7" fmla="*/ 1 h 41"/>
                <a:gd name="T8" fmla="*/ 1 w 2"/>
                <a:gd name="T9" fmla="*/ 0 h 41"/>
                <a:gd name="T10" fmla="*/ 2 w 2"/>
                <a:gd name="T11" fmla="*/ 1 h 41"/>
                <a:gd name="T12" fmla="*/ 2 w 2"/>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2" h="41">
                  <a:moveTo>
                    <a:pt x="2" y="40"/>
                  </a:moveTo>
                  <a:cubicBezTo>
                    <a:pt x="2" y="41"/>
                    <a:pt x="2" y="41"/>
                    <a:pt x="1" y="41"/>
                  </a:cubicBezTo>
                  <a:cubicBezTo>
                    <a:pt x="1" y="41"/>
                    <a:pt x="0" y="41"/>
                    <a:pt x="0" y="40"/>
                  </a:cubicBezTo>
                  <a:cubicBezTo>
                    <a:pt x="0" y="1"/>
                    <a:pt x="0" y="1"/>
                    <a:pt x="0" y="1"/>
                  </a:cubicBezTo>
                  <a:cubicBezTo>
                    <a:pt x="0" y="1"/>
                    <a:pt x="1" y="0"/>
                    <a:pt x="1" y="0"/>
                  </a:cubicBezTo>
                  <a:cubicBezTo>
                    <a:pt x="2" y="0"/>
                    <a:pt x="2" y="1"/>
                    <a:pt x="2" y="1"/>
                  </a:cubicBezTo>
                  <a:lnTo>
                    <a:pt x="2" y="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 name="Freeform 94">
              <a:extLst>
                <a:ext uri="{FF2B5EF4-FFF2-40B4-BE49-F238E27FC236}">
                  <a16:creationId xmlns:a16="http://schemas.microsoft.com/office/drawing/2014/main" xmlns="" id="{679CBAB6-76AD-45BB-AB9B-2C5D34558AFA}"/>
                </a:ext>
              </a:extLst>
            </p:cNvPr>
            <p:cNvSpPr>
              <a:spLocks/>
            </p:cNvSpPr>
            <p:nvPr/>
          </p:nvSpPr>
          <p:spPr bwMode="auto">
            <a:xfrm>
              <a:off x="9056688" y="3578226"/>
              <a:ext cx="138113" cy="71438"/>
            </a:xfrm>
            <a:custGeom>
              <a:avLst/>
              <a:gdLst>
                <a:gd name="T0" fmla="*/ 2 w 25"/>
                <a:gd name="T1" fmla="*/ 12 h 13"/>
                <a:gd name="T2" fmla="*/ 1 w 25"/>
                <a:gd name="T3" fmla="*/ 13 h 13"/>
                <a:gd name="T4" fmla="*/ 0 w 25"/>
                <a:gd name="T5" fmla="*/ 12 h 13"/>
                <a:gd name="T6" fmla="*/ 4 w 25"/>
                <a:gd name="T7" fmla="*/ 3 h 13"/>
                <a:gd name="T8" fmla="*/ 4 w 25"/>
                <a:gd name="T9" fmla="*/ 3 h 13"/>
                <a:gd name="T10" fmla="*/ 4 w 25"/>
                <a:gd name="T11" fmla="*/ 3 h 13"/>
                <a:gd name="T12" fmla="*/ 13 w 25"/>
                <a:gd name="T13" fmla="*/ 0 h 13"/>
                <a:gd name="T14" fmla="*/ 22 w 25"/>
                <a:gd name="T15" fmla="*/ 3 h 13"/>
                <a:gd name="T16" fmla="*/ 22 w 25"/>
                <a:gd name="T17" fmla="*/ 3 h 13"/>
                <a:gd name="T18" fmla="*/ 22 w 25"/>
                <a:gd name="T19" fmla="*/ 3 h 13"/>
                <a:gd name="T20" fmla="*/ 22 w 25"/>
                <a:gd name="T21" fmla="*/ 3 h 13"/>
                <a:gd name="T22" fmla="*/ 25 w 25"/>
                <a:gd name="T23" fmla="*/ 12 h 13"/>
                <a:gd name="T24" fmla="*/ 24 w 25"/>
                <a:gd name="T25" fmla="*/ 13 h 13"/>
                <a:gd name="T26" fmla="*/ 23 w 25"/>
                <a:gd name="T27" fmla="*/ 12 h 13"/>
                <a:gd name="T28" fmla="*/ 20 w 25"/>
                <a:gd name="T29" fmla="*/ 5 h 13"/>
                <a:gd name="T30" fmla="*/ 20 w 25"/>
                <a:gd name="T31" fmla="*/ 5 h 13"/>
                <a:gd name="T32" fmla="*/ 13 w 25"/>
                <a:gd name="T33" fmla="*/ 2 h 13"/>
                <a:gd name="T34" fmla="*/ 5 w 25"/>
                <a:gd name="T35" fmla="*/ 5 h 13"/>
                <a:gd name="T36" fmla="*/ 5 w 25"/>
                <a:gd name="T37" fmla="*/ 5 h 13"/>
                <a:gd name="T38" fmla="*/ 2 w 25"/>
                <a:gd name="T3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3">
                  <a:moveTo>
                    <a:pt x="2" y="12"/>
                  </a:moveTo>
                  <a:cubicBezTo>
                    <a:pt x="2" y="13"/>
                    <a:pt x="2" y="13"/>
                    <a:pt x="1" y="13"/>
                  </a:cubicBezTo>
                  <a:cubicBezTo>
                    <a:pt x="1" y="13"/>
                    <a:pt x="0" y="13"/>
                    <a:pt x="0" y="12"/>
                  </a:cubicBezTo>
                  <a:cubicBezTo>
                    <a:pt x="0" y="9"/>
                    <a:pt x="2" y="6"/>
                    <a:pt x="4" y="3"/>
                  </a:cubicBezTo>
                  <a:cubicBezTo>
                    <a:pt x="4" y="3"/>
                    <a:pt x="4" y="3"/>
                    <a:pt x="4" y="3"/>
                  </a:cubicBezTo>
                  <a:cubicBezTo>
                    <a:pt x="4" y="3"/>
                    <a:pt x="4" y="3"/>
                    <a:pt x="4" y="3"/>
                  </a:cubicBezTo>
                  <a:cubicBezTo>
                    <a:pt x="6" y="1"/>
                    <a:pt x="9" y="0"/>
                    <a:pt x="13" y="0"/>
                  </a:cubicBezTo>
                  <a:cubicBezTo>
                    <a:pt x="16" y="0"/>
                    <a:pt x="19" y="1"/>
                    <a:pt x="22" y="3"/>
                  </a:cubicBezTo>
                  <a:cubicBezTo>
                    <a:pt x="22" y="3"/>
                    <a:pt x="22" y="3"/>
                    <a:pt x="22" y="3"/>
                  </a:cubicBezTo>
                  <a:cubicBezTo>
                    <a:pt x="22" y="3"/>
                    <a:pt x="22" y="3"/>
                    <a:pt x="22" y="3"/>
                  </a:cubicBezTo>
                  <a:cubicBezTo>
                    <a:pt x="22" y="3"/>
                    <a:pt x="22" y="3"/>
                    <a:pt x="22" y="3"/>
                  </a:cubicBezTo>
                  <a:cubicBezTo>
                    <a:pt x="24" y="6"/>
                    <a:pt x="25" y="9"/>
                    <a:pt x="25" y="12"/>
                  </a:cubicBezTo>
                  <a:cubicBezTo>
                    <a:pt x="25" y="13"/>
                    <a:pt x="25" y="13"/>
                    <a:pt x="24" y="13"/>
                  </a:cubicBezTo>
                  <a:cubicBezTo>
                    <a:pt x="24" y="13"/>
                    <a:pt x="23" y="13"/>
                    <a:pt x="23" y="12"/>
                  </a:cubicBezTo>
                  <a:cubicBezTo>
                    <a:pt x="23" y="9"/>
                    <a:pt x="22" y="7"/>
                    <a:pt x="20" y="5"/>
                  </a:cubicBezTo>
                  <a:cubicBezTo>
                    <a:pt x="20" y="5"/>
                    <a:pt x="20" y="5"/>
                    <a:pt x="20" y="5"/>
                  </a:cubicBezTo>
                  <a:cubicBezTo>
                    <a:pt x="18" y="3"/>
                    <a:pt x="16" y="2"/>
                    <a:pt x="13" y="2"/>
                  </a:cubicBezTo>
                  <a:cubicBezTo>
                    <a:pt x="10" y="2"/>
                    <a:pt x="7" y="3"/>
                    <a:pt x="5" y="5"/>
                  </a:cubicBezTo>
                  <a:cubicBezTo>
                    <a:pt x="5" y="5"/>
                    <a:pt x="5" y="5"/>
                    <a:pt x="5" y="5"/>
                  </a:cubicBezTo>
                  <a:cubicBezTo>
                    <a:pt x="3" y="7"/>
                    <a:pt x="2" y="9"/>
                    <a:pt x="2"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 name="Freeform 95">
              <a:extLst>
                <a:ext uri="{FF2B5EF4-FFF2-40B4-BE49-F238E27FC236}">
                  <a16:creationId xmlns:a16="http://schemas.microsoft.com/office/drawing/2014/main" xmlns="" id="{3F0135F4-AAF0-49AF-A1F1-EF8A76D9E2CE}"/>
                </a:ext>
              </a:extLst>
            </p:cNvPr>
            <p:cNvSpPr>
              <a:spLocks/>
            </p:cNvSpPr>
            <p:nvPr/>
          </p:nvSpPr>
          <p:spPr bwMode="auto">
            <a:xfrm>
              <a:off x="9056688" y="3638551"/>
              <a:ext cx="11113" cy="233363"/>
            </a:xfrm>
            <a:custGeom>
              <a:avLst/>
              <a:gdLst>
                <a:gd name="T0" fmla="*/ 2 w 2"/>
                <a:gd name="T1" fmla="*/ 41 h 42"/>
                <a:gd name="T2" fmla="*/ 1 w 2"/>
                <a:gd name="T3" fmla="*/ 42 h 42"/>
                <a:gd name="T4" fmla="*/ 0 w 2"/>
                <a:gd name="T5" fmla="*/ 41 h 42"/>
                <a:gd name="T6" fmla="*/ 0 w 2"/>
                <a:gd name="T7" fmla="*/ 1 h 42"/>
                <a:gd name="T8" fmla="*/ 1 w 2"/>
                <a:gd name="T9" fmla="*/ 0 h 42"/>
                <a:gd name="T10" fmla="*/ 2 w 2"/>
                <a:gd name="T11" fmla="*/ 1 h 42"/>
                <a:gd name="T12" fmla="*/ 2 w 2"/>
                <a:gd name="T13" fmla="*/ 41 h 42"/>
              </a:gdLst>
              <a:ahLst/>
              <a:cxnLst>
                <a:cxn ang="0">
                  <a:pos x="T0" y="T1"/>
                </a:cxn>
                <a:cxn ang="0">
                  <a:pos x="T2" y="T3"/>
                </a:cxn>
                <a:cxn ang="0">
                  <a:pos x="T4" y="T5"/>
                </a:cxn>
                <a:cxn ang="0">
                  <a:pos x="T6" y="T7"/>
                </a:cxn>
                <a:cxn ang="0">
                  <a:pos x="T8" y="T9"/>
                </a:cxn>
                <a:cxn ang="0">
                  <a:pos x="T10" y="T11"/>
                </a:cxn>
                <a:cxn ang="0">
                  <a:pos x="T12" y="T13"/>
                </a:cxn>
              </a:cxnLst>
              <a:rect l="0" t="0" r="r" b="b"/>
              <a:pathLst>
                <a:path w="2" h="42">
                  <a:moveTo>
                    <a:pt x="2" y="41"/>
                  </a:moveTo>
                  <a:cubicBezTo>
                    <a:pt x="2" y="42"/>
                    <a:pt x="2" y="42"/>
                    <a:pt x="1" y="42"/>
                  </a:cubicBezTo>
                  <a:cubicBezTo>
                    <a:pt x="1" y="42"/>
                    <a:pt x="0" y="42"/>
                    <a:pt x="0" y="41"/>
                  </a:cubicBezTo>
                  <a:cubicBezTo>
                    <a:pt x="0" y="1"/>
                    <a:pt x="0" y="1"/>
                    <a:pt x="0" y="1"/>
                  </a:cubicBezTo>
                  <a:cubicBezTo>
                    <a:pt x="0" y="1"/>
                    <a:pt x="1" y="0"/>
                    <a:pt x="1" y="0"/>
                  </a:cubicBezTo>
                  <a:cubicBezTo>
                    <a:pt x="2" y="0"/>
                    <a:pt x="2" y="1"/>
                    <a:pt x="2" y="1"/>
                  </a:cubicBezTo>
                  <a:lnTo>
                    <a:pt x="2" y="4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7" name="Group 86">
            <a:extLst>
              <a:ext uri="{FF2B5EF4-FFF2-40B4-BE49-F238E27FC236}">
                <a16:creationId xmlns:a16="http://schemas.microsoft.com/office/drawing/2014/main" xmlns="" id="{E4490F1C-C1CD-4822-99BB-04E1B1FE3952}"/>
              </a:ext>
            </a:extLst>
          </p:cNvPr>
          <p:cNvGrpSpPr/>
          <p:nvPr/>
        </p:nvGrpSpPr>
        <p:grpSpPr>
          <a:xfrm>
            <a:off x="4164013" y="3654426"/>
            <a:ext cx="338137" cy="338138"/>
            <a:chOff x="4164013" y="3578226"/>
            <a:chExt cx="338137" cy="338138"/>
          </a:xfrm>
          <a:solidFill>
            <a:schemeClr val="tx1"/>
          </a:solidFill>
        </p:grpSpPr>
        <p:sp>
          <p:nvSpPr>
            <p:cNvPr id="88" name="Freeform 96">
              <a:extLst>
                <a:ext uri="{FF2B5EF4-FFF2-40B4-BE49-F238E27FC236}">
                  <a16:creationId xmlns:a16="http://schemas.microsoft.com/office/drawing/2014/main" xmlns="" id="{AB888A69-AF90-4ADA-9398-8AF2359071BD}"/>
                </a:ext>
              </a:extLst>
            </p:cNvPr>
            <p:cNvSpPr>
              <a:spLocks/>
            </p:cNvSpPr>
            <p:nvPr/>
          </p:nvSpPr>
          <p:spPr bwMode="auto">
            <a:xfrm>
              <a:off x="4164013" y="3622676"/>
              <a:ext cx="300038" cy="293688"/>
            </a:xfrm>
            <a:custGeom>
              <a:avLst/>
              <a:gdLst>
                <a:gd name="T0" fmla="*/ 52 w 54"/>
                <a:gd name="T1" fmla="*/ 27 h 53"/>
                <a:gd name="T2" fmla="*/ 53 w 54"/>
                <a:gd name="T3" fmla="*/ 26 h 53"/>
                <a:gd name="T4" fmla="*/ 54 w 54"/>
                <a:gd name="T5" fmla="*/ 27 h 53"/>
                <a:gd name="T6" fmla="*/ 45 w 54"/>
                <a:gd name="T7" fmla="*/ 46 h 53"/>
                <a:gd name="T8" fmla="*/ 27 w 54"/>
                <a:gd name="T9" fmla="*/ 53 h 53"/>
                <a:gd name="T10" fmla="*/ 8 w 54"/>
                <a:gd name="T11" fmla="*/ 45 h 53"/>
                <a:gd name="T12" fmla="*/ 8 w 54"/>
                <a:gd name="T13" fmla="*/ 45 h 53"/>
                <a:gd name="T14" fmla="*/ 8 w 54"/>
                <a:gd name="T15" fmla="*/ 45 h 53"/>
                <a:gd name="T16" fmla="*/ 8 w 54"/>
                <a:gd name="T17" fmla="*/ 45 h 53"/>
                <a:gd name="T18" fmla="*/ 0 w 54"/>
                <a:gd name="T19" fmla="*/ 26 h 53"/>
                <a:gd name="T20" fmla="*/ 8 w 54"/>
                <a:gd name="T21" fmla="*/ 8 h 53"/>
                <a:gd name="T22" fmla="*/ 26 w 54"/>
                <a:gd name="T23" fmla="*/ 0 h 53"/>
                <a:gd name="T24" fmla="*/ 27 w 54"/>
                <a:gd name="T25" fmla="*/ 0 h 53"/>
                <a:gd name="T26" fmla="*/ 27 w 54"/>
                <a:gd name="T27" fmla="*/ 0 h 53"/>
                <a:gd name="T28" fmla="*/ 27 w 54"/>
                <a:gd name="T29" fmla="*/ 0 h 53"/>
                <a:gd name="T30" fmla="*/ 27 w 54"/>
                <a:gd name="T31" fmla="*/ 8 h 53"/>
                <a:gd name="T32" fmla="*/ 26 w 54"/>
                <a:gd name="T33" fmla="*/ 9 h 53"/>
                <a:gd name="T34" fmla="*/ 26 w 54"/>
                <a:gd name="T35" fmla="*/ 9 h 53"/>
                <a:gd name="T36" fmla="*/ 14 w 54"/>
                <a:gd name="T37" fmla="*/ 14 h 53"/>
                <a:gd name="T38" fmla="*/ 10 w 54"/>
                <a:gd name="T39" fmla="*/ 26 h 53"/>
                <a:gd name="T40" fmla="*/ 15 w 54"/>
                <a:gd name="T41" fmla="*/ 38 h 53"/>
                <a:gd name="T42" fmla="*/ 27 w 54"/>
                <a:gd name="T43" fmla="*/ 43 h 53"/>
                <a:gd name="T44" fmla="*/ 39 w 54"/>
                <a:gd name="T45" fmla="*/ 39 h 53"/>
                <a:gd name="T46" fmla="*/ 44 w 54"/>
                <a:gd name="T47" fmla="*/ 27 h 53"/>
                <a:gd name="T48" fmla="*/ 45 w 54"/>
                <a:gd name="T49" fmla="*/ 26 h 53"/>
                <a:gd name="T50" fmla="*/ 46 w 54"/>
                <a:gd name="T51" fmla="*/ 27 h 53"/>
                <a:gd name="T52" fmla="*/ 40 w 54"/>
                <a:gd name="T53" fmla="*/ 40 h 53"/>
                <a:gd name="T54" fmla="*/ 27 w 54"/>
                <a:gd name="T55" fmla="*/ 45 h 53"/>
                <a:gd name="T56" fmla="*/ 13 w 54"/>
                <a:gd name="T57" fmla="*/ 40 h 53"/>
                <a:gd name="T58" fmla="*/ 8 w 54"/>
                <a:gd name="T59" fmla="*/ 26 h 53"/>
                <a:gd name="T60" fmla="*/ 13 w 54"/>
                <a:gd name="T61" fmla="*/ 13 h 53"/>
                <a:gd name="T62" fmla="*/ 25 w 54"/>
                <a:gd name="T63" fmla="*/ 7 h 53"/>
                <a:gd name="T64" fmla="*/ 25 w 54"/>
                <a:gd name="T65" fmla="*/ 2 h 53"/>
                <a:gd name="T66" fmla="*/ 9 w 54"/>
                <a:gd name="T67" fmla="*/ 9 h 53"/>
                <a:gd name="T68" fmla="*/ 2 w 54"/>
                <a:gd name="T69" fmla="*/ 26 h 53"/>
                <a:gd name="T70" fmla="*/ 9 w 54"/>
                <a:gd name="T71" fmla="*/ 44 h 53"/>
                <a:gd name="T72" fmla="*/ 9 w 54"/>
                <a:gd name="T73" fmla="*/ 44 h 53"/>
                <a:gd name="T74" fmla="*/ 27 w 54"/>
                <a:gd name="T75" fmla="*/ 51 h 53"/>
                <a:gd name="T76" fmla="*/ 44 w 54"/>
                <a:gd name="T77" fmla="*/ 44 h 53"/>
                <a:gd name="T78" fmla="*/ 52 w 54"/>
                <a:gd name="T79"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 h="53">
                  <a:moveTo>
                    <a:pt x="52" y="27"/>
                  </a:moveTo>
                  <a:cubicBezTo>
                    <a:pt x="52" y="27"/>
                    <a:pt x="52" y="26"/>
                    <a:pt x="53" y="26"/>
                  </a:cubicBezTo>
                  <a:cubicBezTo>
                    <a:pt x="53" y="26"/>
                    <a:pt x="54" y="27"/>
                    <a:pt x="54" y="27"/>
                  </a:cubicBezTo>
                  <a:cubicBezTo>
                    <a:pt x="53" y="34"/>
                    <a:pt x="50" y="41"/>
                    <a:pt x="45" y="46"/>
                  </a:cubicBezTo>
                  <a:cubicBezTo>
                    <a:pt x="41" y="50"/>
                    <a:pt x="34" y="53"/>
                    <a:pt x="27" y="53"/>
                  </a:cubicBezTo>
                  <a:cubicBezTo>
                    <a:pt x="20" y="53"/>
                    <a:pt x="13" y="50"/>
                    <a:pt x="8" y="45"/>
                  </a:cubicBezTo>
                  <a:cubicBezTo>
                    <a:pt x="8" y="45"/>
                    <a:pt x="8" y="45"/>
                    <a:pt x="8" y="45"/>
                  </a:cubicBezTo>
                  <a:cubicBezTo>
                    <a:pt x="8" y="45"/>
                    <a:pt x="8" y="45"/>
                    <a:pt x="8" y="45"/>
                  </a:cubicBezTo>
                  <a:cubicBezTo>
                    <a:pt x="8" y="45"/>
                    <a:pt x="8" y="45"/>
                    <a:pt x="8" y="45"/>
                  </a:cubicBezTo>
                  <a:cubicBezTo>
                    <a:pt x="3" y="40"/>
                    <a:pt x="0" y="34"/>
                    <a:pt x="0" y="26"/>
                  </a:cubicBezTo>
                  <a:cubicBezTo>
                    <a:pt x="0" y="19"/>
                    <a:pt x="3" y="13"/>
                    <a:pt x="8" y="8"/>
                  </a:cubicBezTo>
                  <a:cubicBezTo>
                    <a:pt x="12" y="3"/>
                    <a:pt x="19" y="0"/>
                    <a:pt x="26" y="0"/>
                  </a:cubicBezTo>
                  <a:cubicBezTo>
                    <a:pt x="26" y="0"/>
                    <a:pt x="27" y="0"/>
                    <a:pt x="27" y="0"/>
                  </a:cubicBezTo>
                  <a:cubicBezTo>
                    <a:pt x="27" y="0"/>
                    <a:pt x="27" y="0"/>
                    <a:pt x="27" y="0"/>
                  </a:cubicBezTo>
                  <a:cubicBezTo>
                    <a:pt x="27" y="0"/>
                    <a:pt x="27" y="0"/>
                    <a:pt x="27" y="0"/>
                  </a:cubicBezTo>
                  <a:cubicBezTo>
                    <a:pt x="27" y="8"/>
                    <a:pt x="27" y="8"/>
                    <a:pt x="27" y="8"/>
                  </a:cubicBezTo>
                  <a:cubicBezTo>
                    <a:pt x="27" y="9"/>
                    <a:pt x="26" y="9"/>
                    <a:pt x="26" y="9"/>
                  </a:cubicBezTo>
                  <a:cubicBezTo>
                    <a:pt x="26" y="9"/>
                    <a:pt x="26" y="9"/>
                    <a:pt x="26" y="9"/>
                  </a:cubicBezTo>
                  <a:cubicBezTo>
                    <a:pt x="21" y="9"/>
                    <a:pt x="17" y="11"/>
                    <a:pt x="14" y="14"/>
                  </a:cubicBezTo>
                  <a:cubicBezTo>
                    <a:pt x="12" y="18"/>
                    <a:pt x="10" y="22"/>
                    <a:pt x="10" y="26"/>
                  </a:cubicBezTo>
                  <a:cubicBezTo>
                    <a:pt x="10" y="31"/>
                    <a:pt x="12" y="35"/>
                    <a:pt x="15" y="38"/>
                  </a:cubicBezTo>
                  <a:cubicBezTo>
                    <a:pt x="18" y="42"/>
                    <a:pt x="22" y="43"/>
                    <a:pt x="27" y="43"/>
                  </a:cubicBezTo>
                  <a:cubicBezTo>
                    <a:pt x="32" y="43"/>
                    <a:pt x="36" y="42"/>
                    <a:pt x="39" y="39"/>
                  </a:cubicBezTo>
                  <a:cubicBezTo>
                    <a:pt x="42" y="36"/>
                    <a:pt x="44" y="32"/>
                    <a:pt x="44" y="27"/>
                  </a:cubicBezTo>
                  <a:cubicBezTo>
                    <a:pt x="44" y="27"/>
                    <a:pt x="45" y="26"/>
                    <a:pt x="45" y="26"/>
                  </a:cubicBezTo>
                  <a:cubicBezTo>
                    <a:pt x="46" y="26"/>
                    <a:pt x="46" y="27"/>
                    <a:pt x="46" y="27"/>
                  </a:cubicBezTo>
                  <a:cubicBezTo>
                    <a:pt x="46" y="32"/>
                    <a:pt x="44" y="37"/>
                    <a:pt x="40" y="40"/>
                  </a:cubicBezTo>
                  <a:cubicBezTo>
                    <a:pt x="37" y="43"/>
                    <a:pt x="32" y="45"/>
                    <a:pt x="27" y="45"/>
                  </a:cubicBezTo>
                  <a:cubicBezTo>
                    <a:pt x="22" y="45"/>
                    <a:pt x="17" y="43"/>
                    <a:pt x="13" y="40"/>
                  </a:cubicBezTo>
                  <a:cubicBezTo>
                    <a:pt x="10" y="36"/>
                    <a:pt x="8" y="32"/>
                    <a:pt x="8" y="26"/>
                  </a:cubicBezTo>
                  <a:cubicBezTo>
                    <a:pt x="8" y="21"/>
                    <a:pt x="10" y="17"/>
                    <a:pt x="13" y="13"/>
                  </a:cubicBezTo>
                  <a:cubicBezTo>
                    <a:pt x="16" y="10"/>
                    <a:pt x="20" y="8"/>
                    <a:pt x="25" y="7"/>
                  </a:cubicBezTo>
                  <a:cubicBezTo>
                    <a:pt x="25" y="2"/>
                    <a:pt x="25" y="2"/>
                    <a:pt x="25" y="2"/>
                  </a:cubicBezTo>
                  <a:cubicBezTo>
                    <a:pt x="19" y="2"/>
                    <a:pt x="13" y="5"/>
                    <a:pt x="9" y="9"/>
                  </a:cubicBezTo>
                  <a:cubicBezTo>
                    <a:pt x="5" y="14"/>
                    <a:pt x="2" y="20"/>
                    <a:pt x="2" y="26"/>
                  </a:cubicBezTo>
                  <a:cubicBezTo>
                    <a:pt x="2" y="33"/>
                    <a:pt x="5" y="39"/>
                    <a:pt x="9" y="44"/>
                  </a:cubicBezTo>
                  <a:cubicBezTo>
                    <a:pt x="9" y="44"/>
                    <a:pt x="9" y="44"/>
                    <a:pt x="9" y="44"/>
                  </a:cubicBezTo>
                  <a:cubicBezTo>
                    <a:pt x="14" y="48"/>
                    <a:pt x="20" y="51"/>
                    <a:pt x="27" y="51"/>
                  </a:cubicBezTo>
                  <a:cubicBezTo>
                    <a:pt x="34" y="51"/>
                    <a:pt x="40" y="48"/>
                    <a:pt x="44" y="44"/>
                  </a:cubicBezTo>
                  <a:cubicBezTo>
                    <a:pt x="49" y="40"/>
                    <a:pt x="52" y="34"/>
                    <a:pt x="52" y="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 name="Freeform 97">
              <a:extLst>
                <a:ext uri="{FF2B5EF4-FFF2-40B4-BE49-F238E27FC236}">
                  <a16:creationId xmlns:a16="http://schemas.microsoft.com/office/drawing/2014/main" xmlns="" id="{8897982C-1A5D-4B17-99E3-CE11DB3CF9E8}"/>
                </a:ext>
              </a:extLst>
            </p:cNvPr>
            <p:cNvSpPr>
              <a:spLocks/>
            </p:cNvSpPr>
            <p:nvPr/>
          </p:nvSpPr>
          <p:spPr bwMode="auto">
            <a:xfrm>
              <a:off x="4302125" y="3694113"/>
              <a:ext cx="117475" cy="84138"/>
            </a:xfrm>
            <a:custGeom>
              <a:avLst/>
              <a:gdLst>
                <a:gd name="T0" fmla="*/ 0 w 21"/>
                <a:gd name="T1" fmla="*/ 1 h 15"/>
                <a:gd name="T2" fmla="*/ 1 w 21"/>
                <a:gd name="T3" fmla="*/ 0 h 15"/>
                <a:gd name="T4" fmla="*/ 2 w 21"/>
                <a:gd name="T5" fmla="*/ 1 h 15"/>
                <a:gd name="T6" fmla="*/ 2 w 21"/>
                <a:gd name="T7" fmla="*/ 13 h 15"/>
                <a:gd name="T8" fmla="*/ 20 w 21"/>
                <a:gd name="T9" fmla="*/ 13 h 15"/>
                <a:gd name="T10" fmla="*/ 21 w 21"/>
                <a:gd name="T11" fmla="*/ 14 h 15"/>
                <a:gd name="T12" fmla="*/ 20 w 21"/>
                <a:gd name="T13" fmla="*/ 15 h 15"/>
                <a:gd name="T14" fmla="*/ 1 w 21"/>
                <a:gd name="T15" fmla="*/ 15 h 15"/>
                <a:gd name="T16" fmla="*/ 1 w 21"/>
                <a:gd name="T17" fmla="*/ 15 h 15"/>
                <a:gd name="T18" fmla="*/ 0 w 21"/>
                <a:gd name="T19" fmla="*/ 14 h 15"/>
                <a:gd name="T20" fmla="*/ 0 w 21"/>
                <a:gd name="T2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5">
                  <a:moveTo>
                    <a:pt x="0" y="1"/>
                  </a:moveTo>
                  <a:cubicBezTo>
                    <a:pt x="0" y="0"/>
                    <a:pt x="0" y="0"/>
                    <a:pt x="1" y="0"/>
                  </a:cubicBezTo>
                  <a:cubicBezTo>
                    <a:pt x="1" y="0"/>
                    <a:pt x="2" y="0"/>
                    <a:pt x="2" y="1"/>
                  </a:cubicBezTo>
                  <a:cubicBezTo>
                    <a:pt x="2" y="13"/>
                    <a:pt x="2" y="13"/>
                    <a:pt x="2" y="13"/>
                  </a:cubicBezTo>
                  <a:cubicBezTo>
                    <a:pt x="20" y="13"/>
                    <a:pt x="20" y="13"/>
                    <a:pt x="20" y="13"/>
                  </a:cubicBezTo>
                  <a:cubicBezTo>
                    <a:pt x="21" y="13"/>
                    <a:pt x="21" y="14"/>
                    <a:pt x="21" y="14"/>
                  </a:cubicBezTo>
                  <a:cubicBezTo>
                    <a:pt x="21" y="15"/>
                    <a:pt x="21" y="15"/>
                    <a:pt x="20" y="15"/>
                  </a:cubicBezTo>
                  <a:cubicBezTo>
                    <a:pt x="1" y="15"/>
                    <a:pt x="1" y="15"/>
                    <a:pt x="1" y="15"/>
                  </a:cubicBezTo>
                  <a:cubicBezTo>
                    <a:pt x="1" y="15"/>
                    <a:pt x="1" y="15"/>
                    <a:pt x="1" y="15"/>
                  </a:cubicBezTo>
                  <a:cubicBezTo>
                    <a:pt x="0" y="15"/>
                    <a:pt x="0" y="15"/>
                    <a:pt x="0" y="1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 name="Freeform 98">
              <a:extLst>
                <a:ext uri="{FF2B5EF4-FFF2-40B4-BE49-F238E27FC236}">
                  <a16:creationId xmlns:a16="http://schemas.microsoft.com/office/drawing/2014/main" xmlns="" id="{D37544B9-2AFC-48C8-A932-C6FCC45F3C54}"/>
                </a:ext>
              </a:extLst>
            </p:cNvPr>
            <p:cNvSpPr>
              <a:spLocks/>
            </p:cNvSpPr>
            <p:nvPr/>
          </p:nvSpPr>
          <p:spPr bwMode="auto">
            <a:xfrm>
              <a:off x="4346575" y="3622676"/>
              <a:ext cx="73025" cy="115888"/>
            </a:xfrm>
            <a:custGeom>
              <a:avLst/>
              <a:gdLst>
                <a:gd name="T0" fmla="*/ 0 w 13"/>
                <a:gd name="T1" fmla="*/ 1 h 21"/>
                <a:gd name="T2" fmla="*/ 1 w 13"/>
                <a:gd name="T3" fmla="*/ 0 h 21"/>
                <a:gd name="T4" fmla="*/ 2 w 13"/>
                <a:gd name="T5" fmla="*/ 1 h 21"/>
                <a:gd name="T6" fmla="*/ 2 w 13"/>
                <a:gd name="T7" fmla="*/ 19 h 21"/>
                <a:gd name="T8" fmla="*/ 12 w 13"/>
                <a:gd name="T9" fmla="*/ 19 h 21"/>
                <a:gd name="T10" fmla="*/ 13 w 13"/>
                <a:gd name="T11" fmla="*/ 20 h 21"/>
                <a:gd name="T12" fmla="*/ 12 w 13"/>
                <a:gd name="T13" fmla="*/ 21 h 21"/>
                <a:gd name="T14" fmla="*/ 1 w 13"/>
                <a:gd name="T15" fmla="*/ 21 h 21"/>
                <a:gd name="T16" fmla="*/ 1 w 13"/>
                <a:gd name="T17" fmla="*/ 21 h 21"/>
                <a:gd name="T18" fmla="*/ 0 w 13"/>
                <a:gd name="T19" fmla="*/ 20 h 21"/>
                <a:gd name="T20" fmla="*/ 0 w 13"/>
                <a:gd name="T2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21">
                  <a:moveTo>
                    <a:pt x="0" y="1"/>
                  </a:moveTo>
                  <a:cubicBezTo>
                    <a:pt x="0" y="0"/>
                    <a:pt x="0" y="0"/>
                    <a:pt x="1" y="0"/>
                  </a:cubicBezTo>
                  <a:cubicBezTo>
                    <a:pt x="1" y="0"/>
                    <a:pt x="2" y="0"/>
                    <a:pt x="2" y="1"/>
                  </a:cubicBezTo>
                  <a:cubicBezTo>
                    <a:pt x="2" y="19"/>
                    <a:pt x="2" y="19"/>
                    <a:pt x="2" y="19"/>
                  </a:cubicBezTo>
                  <a:cubicBezTo>
                    <a:pt x="12" y="19"/>
                    <a:pt x="12" y="19"/>
                    <a:pt x="12" y="19"/>
                  </a:cubicBezTo>
                  <a:cubicBezTo>
                    <a:pt x="13" y="19"/>
                    <a:pt x="13" y="19"/>
                    <a:pt x="13" y="20"/>
                  </a:cubicBezTo>
                  <a:cubicBezTo>
                    <a:pt x="13" y="20"/>
                    <a:pt x="13" y="21"/>
                    <a:pt x="12" y="21"/>
                  </a:cubicBezTo>
                  <a:cubicBezTo>
                    <a:pt x="1" y="21"/>
                    <a:pt x="1" y="21"/>
                    <a:pt x="1" y="21"/>
                  </a:cubicBezTo>
                  <a:cubicBezTo>
                    <a:pt x="1" y="21"/>
                    <a:pt x="1" y="21"/>
                    <a:pt x="1" y="21"/>
                  </a:cubicBezTo>
                  <a:cubicBezTo>
                    <a:pt x="0" y="21"/>
                    <a:pt x="0" y="20"/>
                    <a:pt x="0" y="20"/>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 name="Freeform 99">
              <a:extLst>
                <a:ext uri="{FF2B5EF4-FFF2-40B4-BE49-F238E27FC236}">
                  <a16:creationId xmlns:a16="http://schemas.microsoft.com/office/drawing/2014/main" xmlns="" id="{C8C39B2F-C744-4302-B259-048B14C846E5}"/>
                </a:ext>
              </a:extLst>
            </p:cNvPr>
            <p:cNvSpPr>
              <a:spLocks/>
            </p:cNvSpPr>
            <p:nvPr/>
          </p:nvSpPr>
          <p:spPr bwMode="auto">
            <a:xfrm>
              <a:off x="4346575" y="3578226"/>
              <a:ext cx="155575" cy="160338"/>
            </a:xfrm>
            <a:custGeom>
              <a:avLst/>
              <a:gdLst>
                <a:gd name="T0" fmla="*/ 2 w 28"/>
                <a:gd name="T1" fmla="*/ 9 h 29"/>
                <a:gd name="T2" fmla="*/ 1 w 28"/>
                <a:gd name="T3" fmla="*/ 9 h 29"/>
                <a:gd name="T4" fmla="*/ 0 w 28"/>
                <a:gd name="T5" fmla="*/ 9 h 29"/>
                <a:gd name="T6" fmla="*/ 0 w 28"/>
                <a:gd name="T7" fmla="*/ 1 h 29"/>
                <a:gd name="T8" fmla="*/ 1 w 28"/>
                <a:gd name="T9" fmla="*/ 0 h 29"/>
                <a:gd name="T10" fmla="*/ 1 w 28"/>
                <a:gd name="T11" fmla="*/ 0 h 29"/>
                <a:gd name="T12" fmla="*/ 1 w 28"/>
                <a:gd name="T13" fmla="*/ 0 h 29"/>
                <a:gd name="T14" fmla="*/ 2 w 28"/>
                <a:gd name="T15" fmla="*/ 0 h 29"/>
                <a:gd name="T16" fmla="*/ 20 w 28"/>
                <a:gd name="T17" fmla="*/ 8 h 29"/>
                <a:gd name="T18" fmla="*/ 20 w 28"/>
                <a:gd name="T19" fmla="*/ 8 h 29"/>
                <a:gd name="T20" fmla="*/ 20 w 28"/>
                <a:gd name="T21" fmla="*/ 8 h 29"/>
                <a:gd name="T22" fmla="*/ 20 w 28"/>
                <a:gd name="T23" fmla="*/ 8 h 29"/>
                <a:gd name="T24" fmla="*/ 28 w 28"/>
                <a:gd name="T25" fmla="*/ 27 h 29"/>
                <a:gd name="T26" fmla="*/ 28 w 28"/>
                <a:gd name="T27" fmla="*/ 27 h 29"/>
                <a:gd name="T28" fmla="*/ 28 w 28"/>
                <a:gd name="T29" fmla="*/ 28 h 29"/>
                <a:gd name="T30" fmla="*/ 27 w 28"/>
                <a:gd name="T31" fmla="*/ 29 h 29"/>
                <a:gd name="T32" fmla="*/ 27 w 28"/>
                <a:gd name="T33" fmla="*/ 29 h 29"/>
                <a:gd name="T34" fmla="*/ 20 w 28"/>
                <a:gd name="T35" fmla="*/ 29 h 29"/>
                <a:gd name="T36" fmla="*/ 19 w 28"/>
                <a:gd name="T37" fmla="*/ 28 h 29"/>
                <a:gd name="T38" fmla="*/ 19 w 28"/>
                <a:gd name="T39" fmla="*/ 27 h 29"/>
                <a:gd name="T40" fmla="*/ 19 w 28"/>
                <a:gd name="T41" fmla="*/ 27 h 29"/>
                <a:gd name="T42" fmla="*/ 19 w 28"/>
                <a:gd name="T43" fmla="*/ 27 h 29"/>
                <a:gd name="T44" fmla="*/ 19 w 28"/>
                <a:gd name="T45" fmla="*/ 27 h 29"/>
                <a:gd name="T46" fmla="*/ 19 w 28"/>
                <a:gd name="T47" fmla="*/ 27 h 29"/>
                <a:gd name="T48" fmla="*/ 15 w 28"/>
                <a:gd name="T49" fmla="*/ 16 h 29"/>
                <a:gd name="T50" fmla="*/ 6 w 28"/>
                <a:gd name="T51" fmla="*/ 10 h 29"/>
                <a:gd name="T52" fmla="*/ 5 w 28"/>
                <a:gd name="T53" fmla="*/ 9 h 29"/>
                <a:gd name="T54" fmla="*/ 7 w 28"/>
                <a:gd name="T55" fmla="*/ 8 h 29"/>
                <a:gd name="T56" fmla="*/ 17 w 28"/>
                <a:gd name="T57" fmla="*/ 15 h 29"/>
                <a:gd name="T58" fmla="*/ 21 w 28"/>
                <a:gd name="T59" fmla="*/ 27 h 29"/>
                <a:gd name="T60" fmla="*/ 26 w 28"/>
                <a:gd name="T61" fmla="*/ 27 h 29"/>
                <a:gd name="T62" fmla="*/ 19 w 28"/>
                <a:gd name="T63" fmla="*/ 9 h 29"/>
                <a:gd name="T64" fmla="*/ 19 w 28"/>
                <a:gd name="T65" fmla="*/ 9 h 29"/>
                <a:gd name="T66" fmla="*/ 2 w 28"/>
                <a:gd name="T67" fmla="*/ 2 h 29"/>
                <a:gd name="T68" fmla="*/ 2 w 28"/>
                <a:gd name="T69"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 h="29">
                  <a:moveTo>
                    <a:pt x="2" y="9"/>
                  </a:moveTo>
                  <a:cubicBezTo>
                    <a:pt x="2" y="9"/>
                    <a:pt x="1" y="9"/>
                    <a:pt x="1" y="9"/>
                  </a:cubicBezTo>
                  <a:cubicBezTo>
                    <a:pt x="0" y="9"/>
                    <a:pt x="0" y="9"/>
                    <a:pt x="0" y="9"/>
                  </a:cubicBezTo>
                  <a:cubicBezTo>
                    <a:pt x="0" y="1"/>
                    <a:pt x="0" y="1"/>
                    <a:pt x="0" y="1"/>
                  </a:cubicBezTo>
                  <a:cubicBezTo>
                    <a:pt x="0" y="0"/>
                    <a:pt x="0" y="0"/>
                    <a:pt x="1" y="0"/>
                  </a:cubicBezTo>
                  <a:cubicBezTo>
                    <a:pt x="1" y="0"/>
                    <a:pt x="1" y="0"/>
                    <a:pt x="1" y="0"/>
                  </a:cubicBezTo>
                  <a:cubicBezTo>
                    <a:pt x="1" y="0"/>
                    <a:pt x="1" y="0"/>
                    <a:pt x="1" y="0"/>
                  </a:cubicBezTo>
                  <a:cubicBezTo>
                    <a:pt x="1" y="0"/>
                    <a:pt x="1" y="0"/>
                    <a:pt x="2" y="0"/>
                  </a:cubicBezTo>
                  <a:cubicBezTo>
                    <a:pt x="9" y="0"/>
                    <a:pt x="16" y="3"/>
                    <a:pt x="20" y="8"/>
                  </a:cubicBezTo>
                  <a:cubicBezTo>
                    <a:pt x="20" y="8"/>
                    <a:pt x="20" y="8"/>
                    <a:pt x="20" y="8"/>
                  </a:cubicBezTo>
                  <a:cubicBezTo>
                    <a:pt x="20" y="8"/>
                    <a:pt x="20" y="8"/>
                    <a:pt x="20" y="8"/>
                  </a:cubicBezTo>
                  <a:cubicBezTo>
                    <a:pt x="20" y="8"/>
                    <a:pt x="20" y="8"/>
                    <a:pt x="20" y="8"/>
                  </a:cubicBezTo>
                  <a:cubicBezTo>
                    <a:pt x="25" y="13"/>
                    <a:pt x="28" y="19"/>
                    <a:pt x="28" y="27"/>
                  </a:cubicBezTo>
                  <a:cubicBezTo>
                    <a:pt x="28" y="27"/>
                    <a:pt x="28" y="27"/>
                    <a:pt x="28" y="27"/>
                  </a:cubicBezTo>
                  <a:cubicBezTo>
                    <a:pt x="28" y="28"/>
                    <a:pt x="28" y="28"/>
                    <a:pt x="28" y="28"/>
                  </a:cubicBezTo>
                  <a:cubicBezTo>
                    <a:pt x="28" y="28"/>
                    <a:pt x="28" y="29"/>
                    <a:pt x="27" y="29"/>
                  </a:cubicBezTo>
                  <a:cubicBezTo>
                    <a:pt x="27" y="29"/>
                    <a:pt x="27" y="29"/>
                    <a:pt x="27" y="29"/>
                  </a:cubicBezTo>
                  <a:cubicBezTo>
                    <a:pt x="20" y="29"/>
                    <a:pt x="20" y="29"/>
                    <a:pt x="20" y="29"/>
                  </a:cubicBezTo>
                  <a:cubicBezTo>
                    <a:pt x="19" y="29"/>
                    <a:pt x="19" y="28"/>
                    <a:pt x="19" y="28"/>
                  </a:cubicBezTo>
                  <a:cubicBezTo>
                    <a:pt x="19" y="27"/>
                    <a:pt x="19" y="27"/>
                    <a:pt x="19" y="27"/>
                  </a:cubicBezTo>
                  <a:cubicBezTo>
                    <a:pt x="19" y="27"/>
                    <a:pt x="19" y="27"/>
                    <a:pt x="19" y="27"/>
                  </a:cubicBezTo>
                  <a:cubicBezTo>
                    <a:pt x="19" y="27"/>
                    <a:pt x="19" y="27"/>
                    <a:pt x="19" y="27"/>
                  </a:cubicBezTo>
                  <a:cubicBezTo>
                    <a:pt x="19" y="27"/>
                    <a:pt x="19" y="27"/>
                    <a:pt x="19" y="27"/>
                  </a:cubicBezTo>
                  <a:cubicBezTo>
                    <a:pt x="19" y="27"/>
                    <a:pt x="19" y="27"/>
                    <a:pt x="19" y="27"/>
                  </a:cubicBezTo>
                  <a:cubicBezTo>
                    <a:pt x="19" y="23"/>
                    <a:pt x="17" y="19"/>
                    <a:pt x="15" y="16"/>
                  </a:cubicBezTo>
                  <a:cubicBezTo>
                    <a:pt x="13" y="13"/>
                    <a:pt x="10" y="11"/>
                    <a:pt x="6" y="10"/>
                  </a:cubicBezTo>
                  <a:cubicBezTo>
                    <a:pt x="6" y="10"/>
                    <a:pt x="5" y="9"/>
                    <a:pt x="5" y="9"/>
                  </a:cubicBezTo>
                  <a:cubicBezTo>
                    <a:pt x="6" y="8"/>
                    <a:pt x="6" y="8"/>
                    <a:pt x="7" y="8"/>
                  </a:cubicBezTo>
                  <a:cubicBezTo>
                    <a:pt x="11" y="9"/>
                    <a:pt x="14" y="12"/>
                    <a:pt x="17" y="15"/>
                  </a:cubicBezTo>
                  <a:cubicBezTo>
                    <a:pt x="19" y="18"/>
                    <a:pt x="21" y="22"/>
                    <a:pt x="21" y="27"/>
                  </a:cubicBezTo>
                  <a:cubicBezTo>
                    <a:pt x="26" y="27"/>
                    <a:pt x="26" y="27"/>
                    <a:pt x="26" y="27"/>
                  </a:cubicBezTo>
                  <a:cubicBezTo>
                    <a:pt x="26" y="20"/>
                    <a:pt x="24" y="14"/>
                    <a:pt x="19" y="9"/>
                  </a:cubicBezTo>
                  <a:cubicBezTo>
                    <a:pt x="19" y="9"/>
                    <a:pt x="19" y="9"/>
                    <a:pt x="19" y="9"/>
                  </a:cubicBezTo>
                  <a:cubicBezTo>
                    <a:pt x="15" y="5"/>
                    <a:pt x="8" y="2"/>
                    <a:pt x="2" y="2"/>
                  </a:cubicBezTo>
                  <a:lnTo>
                    <a:pt x="2"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2" name="Group 91">
            <a:extLst>
              <a:ext uri="{FF2B5EF4-FFF2-40B4-BE49-F238E27FC236}">
                <a16:creationId xmlns:a16="http://schemas.microsoft.com/office/drawing/2014/main" xmlns="" id="{668DD797-43D5-4147-88DF-4D0483CE31C1}"/>
              </a:ext>
            </a:extLst>
          </p:cNvPr>
          <p:cNvGrpSpPr/>
          <p:nvPr/>
        </p:nvGrpSpPr>
        <p:grpSpPr>
          <a:xfrm>
            <a:off x="7583488" y="2970213"/>
            <a:ext cx="344487" cy="339726"/>
            <a:chOff x="7583488" y="2894013"/>
            <a:chExt cx="344487" cy="339726"/>
          </a:xfrm>
          <a:solidFill>
            <a:schemeClr val="tx1"/>
          </a:solidFill>
        </p:grpSpPr>
        <p:sp>
          <p:nvSpPr>
            <p:cNvPr id="93" name="Freeform 100">
              <a:extLst>
                <a:ext uri="{FF2B5EF4-FFF2-40B4-BE49-F238E27FC236}">
                  <a16:creationId xmlns:a16="http://schemas.microsoft.com/office/drawing/2014/main" xmlns="" id="{2FEC0532-589A-4DC2-A3BF-B87F0B920826}"/>
                </a:ext>
              </a:extLst>
            </p:cNvPr>
            <p:cNvSpPr>
              <a:spLocks/>
            </p:cNvSpPr>
            <p:nvPr/>
          </p:nvSpPr>
          <p:spPr bwMode="auto">
            <a:xfrm>
              <a:off x="7583488" y="3105151"/>
              <a:ext cx="71438" cy="128588"/>
            </a:xfrm>
            <a:custGeom>
              <a:avLst/>
              <a:gdLst>
                <a:gd name="T0" fmla="*/ 12 w 13"/>
                <a:gd name="T1" fmla="*/ 21 h 23"/>
                <a:gd name="T2" fmla="*/ 13 w 13"/>
                <a:gd name="T3" fmla="*/ 22 h 23"/>
                <a:gd name="T4" fmla="*/ 12 w 13"/>
                <a:gd name="T5" fmla="*/ 23 h 23"/>
                <a:gd name="T6" fmla="*/ 4 w 13"/>
                <a:gd name="T7" fmla="*/ 20 h 23"/>
                <a:gd name="T8" fmla="*/ 0 w 13"/>
                <a:gd name="T9" fmla="*/ 12 h 23"/>
                <a:gd name="T10" fmla="*/ 3 w 13"/>
                <a:gd name="T11" fmla="*/ 4 h 23"/>
                <a:gd name="T12" fmla="*/ 11 w 13"/>
                <a:gd name="T13" fmla="*/ 0 h 23"/>
                <a:gd name="T14" fmla="*/ 12 w 13"/>
                <a:gd name="T15" fmla="*/ 1 h 23"/>
                <a:gd name="T16" fmla="*/ 11 w 13"/>
                <a:gd name="T17" fmla="*/ 2 h 23"/>
                <a:gd name="T18" fmla="*/ 5 w 13"/>
                <a:gd name="T19" fmla="*/ 5 h 23"/>
                <a:gd name="T20" fmla="*/ 2 w 13"/>
                <a:gd name="T21" fmla="*/ 12 h 23"/>
                <a:gd name="T22" fmla="*/ 5 w 13"/>
                <a:gd name="T23" fmla="*/ 18 h 23"/>
                <a:gd name="T24" fmla="*/ 12 w 13"/>
                <a:gd name="T25"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3">
                  <a:moveTo>
                    <a:pt x="12" y="21"/>
                  </a:moveTo>
                  <a:cubicBezTo>
                    <a:pt x="12" y="21"/>
                    <a:pt x="13" y="22"/>
                    <a:pt x="13" y="22"/>
                  </a:cubicBezTo>
                  <a:cubicBezTo>
                    <a:pt x="13" y="23"/>
                    <a:pt x="12" y="23"/>
                    <a:pt x="12" y="23"/>
                  </a:cubicBezTo>
                  <a:cubicBezTo>
                    <a:pt x="9" y="23"/>
                    <a:pt x="6" y="22"/>
                    <a:pt x="4" y="20"/>
                  </a:cubicBezTo>
                  <a:cubicBezTo>
                    <a:pt x="2" y="18"/>
                    <a:pt x="0" y="15"/>
                    <a:pt x="0" y="12"/>
                  </a:cubicBezTo>
                  <a:cubicBezTo>
                    <a:pt x="0" y="9"/>
                    <a:pt x="2" y="6"/>
                    <a:pt x="3" y="4"/>
                  </a:cubicBezTo>
                  <a:cubicBezTo>
                    <a:pt x="5" y="2"/>
                    <a:pt x="8" y="1"/>
                    <a:pt x="11" y="0"/>
                  </a:cubicBezTo>
                  <a:cubicBezTo>
                    <a:pt x="11" y="0"/>
                    <a:pt x="12" y="1"/>
                    <a:pt x="12" y="1"/>
                  </a:cubicBezTo>
                  <a:cubicBezTo>
                    <a:pt x="12" y="2"/>
                    <a:pt x="12" y="2"/>
                    <a:pt x="11" y="2"/>
                  </a:cubicBezTo>
                  <a:cubicBezTo>
                    <a:pt x="9" y="2"/>
                    <a:pt x="6" y="4"/>
                    <a:pt x="5" y="5"/>
                  </a:cubicBezTo>
                  <a:cubicBezTo>
                    <a:pt x="3" y="7"/>
                    <a:pt x="2" y="9"/>
                    <a:pt x="2" y="12"/>
                  </a:cubicBezTo>
                  <a:cubicBezTo>
                    <a:pt x="2" y="14"/>
                    <a:pt x="3" y="17"/>
                    <a:pt x="5" y="18"/>
                  </a:cubicBezTo>
                  <a:cubicBezTo>
                    <a:pt x="7" y="20"/>
                    <a:pt x="9" y="21"/>
                    <a:pt x="12"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 name="Freeform 101">
              <a:extLst>
                <a:ext uri="{FF2B5EF4-FFF2-40B4-BE49-F238E27FC236}">
                  <a16:creationId xmlns:a16="http://schemas.microsoft.com/office/drawing/2014/main" xmlns="" id="{344B3FAA-2678-4E9E-BD90-5B1D8370287A}"/>
                </a:ext>
              </a:extLst>
            </p:cNvPr>
            <p:cNvSpPr>
              <a:spLocks/>
            </p:cNvSpPr>
            <p:nvPr/>
          </p:nvSpPr>
          <p:spPr bwMode="auto">
            <a:xfrm>
              <a:off x="7643813" y="3222626"/>
              <a:ext cx="206375" cy="11113"/>
            </a:xfrm>
            <a:custGeom>
              <a:avLst/>
              <a:gdLst>
                <a:gd name="T0" fmla="*/ 36 w 37"/>
                <a:gd name="T1" fmla="*/ 0 h 2"/>
                <a:gd name="T2" fmla="*/ 37 w 37"/>
                <a:gd name="T3" fmla="*/ 1 h 2"/>
                <a:gd name="T4" fmla="*/ 36 w 37"/>
                <a:gd name="T5" fmla="*/ 2 h 2"/>
                <a:gd name="T6" fmla="*/ 1 w 37"/>
                <a:gd name="T7" fmla="*/ 2 h 2"/>
                <a:gd name="T8" fmla="*/ 0 w 37"/>
                <a:gd name="T9" fmla="*/ 1 h 2"/>
                <a:gd name="T10" fmla="*/ 1 w 37"/>
                <a:gd name="T11" fmla="*/ 0 h 2"/>
                <a:gd name="T12" fmla="*/ 36 w 37"/>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7" h="2">
                  <a:moveTo>
                    <a:pt x="36" y="0"/>
                  </a:moveTo>
                  <a:cubicBezTo>
                    <a:pt x="37" y="0"/>
                    <a:pt x="37" y="1"/>
                    <a:pt x="37" y="1"/>
                  </a:cubicBezTo>
                  <a:cubicBezTo>
                    <a:pt x="37" y="2"/>
                    <a:pt x="37" y="2"/>
                    <a:pt x="36" y="2"/>
                  </a:cubicBezTo>
                  <a:cubicBezTo>
                    <a:pt x="1" y="2"/>
                    <a:pt x="1" y="2"/>
                    <a:pt x="1" y="2"/>
                  </a:cubicBezTo>
                  <a:cubicBezTo>
                    <a:pt x="0" y="2"/>
                    <a:pt x="0" y="2"/>
                    <a:pt x="0" y="1"/>
                  </a:cubicBezTo>
                  <a:cubicBezTo>
                    <a:pt x="0" y="1"/>
                    <a:pt x="0" y="0"/>
                    <a:pt x="1" y="0"/>
                  </a:cubicBezTo>
                  <a:lnTo>
                    <a:pt x="36"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 name="Freeform 102">
              <a:extLst>
                <a:ext uri="{FF2B5EF4-FFF2-40B4-BE49-F238E27FC236}">
                  <a16:creationId xmlns:a16="http://schemas.microsoft.com/office/drawing/2014/main" xmlns="" id="{B968762D-E91D-4E13-A189-47E38769940C}"/>
                </a:ext>
              </a:extLst>
            </p:cNvPr>
            <p:cNvSpPr>
              <a:spLocks/>
            </p:cNvSpPr>
            <p:nvPr/>
          </p:nvSpPr>
          <p:spPr bwMode="auto">
            <a:xfrm>
              <a:off x="7632700" y="3105151"/>
              <a:ext cx="55563" cy="22225"/>
            </a:xfrm>
            <a:custGeom>
              <a:avLst/>
              <a:gdLst>
                <a:gd name="T0" fmla="*/ 9 w 10"/>
                <a:gd name="T1" fmla="*/ 2 h 4"/>
                <a:gd name="T2" fmla="*/ 10 w 10"/>
                <a:gd name="T3" fmla="*/ 4 h 4"/>
                <a:gd name="T4" fmla="*/ 8 w 10"/>
                <a:gd name="T5" fmla="*/ 4 h 4"/>
                <a:gd name="T6" fmla="*/ 7 w 10"/>
                <a:gd name="T7" fmla="*/ 3 h 4"/>
                <a:gd name="T8" fmla="*/ 7 w 10"/>
                <a:gd name="T9" fmla="*/ 3 h 4"/>
                <a:gd name="T10" fmla="*/ 5 w 10"/>
                <a:gd name="T11" fmla="*/ 2 h 4"/>
                <a:gd name="T12" fmla="*/ 3 w 10"/>
                <a:gd name="T13" fmla="*/ 2 h 4"/>
                <a:gd name="T14" fmla="*/ 1 w 10"/>
                <a:gd name="T15" fmla="*/ 2 h 4"/>
                <a:gd name="T16" fmla="*/ 0 w 10"/>
                <a:gd name="T17" fmla="*/ 2 h 4"/>
                <a:gd name="T18" fmla="*/ 1 w 10"/>
                <a:gd name="T19" fmla="*/ 0 h 4"/>
                <a:gd name="T20" fmla="*/ 3 w 10"/>
                <a:gd name="T21" fmla="*/ 0 h 4"/>
                <a:gd name="T22" fmla="*/ 5 w 10"/>
                <a:gd name="T23" fmla="*/ 1 h 4"/>
                <a:gd name="T24" fmla="*/ 7 w 10"/>
                <a:gd name="T25" fmla="*/ 1 h 4"/>
                <a:gd name="T26" fmla="*/ 8 w 10"/>
                <a:gd name="T27" fmla="*/ 1 h 4"/>
                <a:gd name="T28" fmla="*/ 9 w 10"/>
                <a:gd name="T2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4">
                  <a:moveTo>
                    <a:pt x="9" y="2"/>
                  </a:moveTo>
                  <a:cubicBezTo>
                    <a:pt x="10" y="3"/>
                    <a:pt x="10" y="3"/>
                    <a:pt x="10" y="4"/>
                  </a:cubicBezTo>
                  <a:cubicBezTo>
                    <a:pt x="9" y="4"/>
                    <a:pt x="9" y="4"/>
                    <a:pt x="8" y="4"/>
                  </a:cubicBezTo>
                  <a:cubicBezTo>
                    <a:pt x="8" y="4"/>
                    <a:pt x="7" y="3"/>
                    <a:pt x="7" y="3"/>
                  </a:cubicBezTo>
                  <a:cubicBezTo>
                    <a:pt x="7" y="3"/>
                    <a:pt x="7" y="3"/>
                    <a:pt x="7" y="3"/>
                  </a:cubicBezTo>
                  <a:cubicBezTo>
                    <a:pt x="6" y="3"/>
                    <a:pt x="6" y="3"/>
                    <a:pt x="5" y="2"/>
                  </a:cubicBezTo>
                  <a:cubicBezTo>
                    <a:pt x="4" y="2"/>
                    <a:pt x="4" y="2"/>
                    <a:pt x="3" y="2"/>
                  </a:cubicBezTo>
                  <a:cubicBezTo>
                    <a:pt x="2" y="2"/>
                    <a:pt x="2" y="2"/>
                    <a:pt x="1" y="2"/>
                  </a:cubicBezTo>
                  <a:cubicBezTo>
                    <a:pt x="1" y="2"/>
                    <a:pt x="0" y="2"/>
                    <a:pt x="0" y="2"/>
                  </a:cubicBezTo>
                  <a:cubicBezTo>
                    <a:pt x="0" y="1"/>
                    <a:pt x="0" y="1"/>
                    <a:pt x="1" y="0"/>
                  </a:cubicBezTo>
                  <a:cubicBezTo>
                    <a:pt x="2" y="0"/>
                    <a:pt x="2" y="0"/>
                    <a:pt x="3" y="0"/>
                  </a:cubicBezTo>
                  <a:cubicBezTo>
                    <a:pt x="4" y="0"/>
                    <a:pt x="5" y="0"/>
                    <a:pt x="5" y="1"/>
                  </a:cubicBezTo>
                  <a:cubicBezTo>
                    <a:pt x="6" y="1"/>
                    <a:pt x="7" y="1"/>
                    <a:pt x="7" y="1"/>
                  </a:cubicBezTo>
                  <a:cubicBezTo>
                    <a:pt x="8" y="1"/>
                    <a:pt x="8" y="1"/>
                    <a:pt x="8" y="1"/>
                  </a:cubicBezTo>
                  <a:cubicBezTo>
                    <a:pt x="8" y="2"/>
                    <a:pt x="9" y="2"/>
                    <a:pt x="9"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6" name="Freeform 103">
              <a:extLst>
                <a:ext uri="{FF2B5EF4-FFF2-40B4-BE49-F238E27FC236}">
                  <a16:creationId xmlns:a16="http://schemas.microsoft.com/office/drawing/2014/main" xmlns="" id="{67199DD5-FF84-4530-8968-8E6F176DE137}"/>
                </a:ext>
              </a:extLst>
            </p:cNvPr>
            <p:cNvSpPr>
              <a:spLocks/>
            </p:cNvSpPr>
            <p:nvPr/>
          </p:nvSpPr>
          <p:spPr bwMode="auto">
            <a:xfrm>
              <a:off x="7616825" y="3138488"/>
              <a:ext cx="38100" cy="39688"/>
            </a:xfrm>
            <a:custGeom>
              <a:avLst/>
              <a:gdLst>
                <a:gd name="T0" fmla="*/ 2 w 7"/>
                <a:gd name="T1" fmla="*/ 6 h 7"/>
                <a:gd name="T2" fmla="*/ 1 w 7"/>
                <a:gd name="T3" fmla="*/ 7 h 7"/>
                <a:gd name="T4" fmla="*/ 0 w 7"/>
                <a:gd name="T5" fmla="*/ 6 h 7"/>
                <a:gd name="T6" fmla="*/ 0 w 7"/>
                <a:gd name="T7" fmla="*/ 5 h 7"/>
                <a:gd name="T8" fmla="*/ 0 w 7"/>
                <a:gd name="T9" fmla="*/ 5 h 7"/>
                <a:gd name="T10" fmla="*/ 1 w 7"/>
                <a:gd name="T11" fmla="*/ 3 h 7"/>
                <a:gd name="T12" fmla="*/ 1 w 7"/>
                <a:gd name="T13" fmla="*/ 3 h 7"/>
                <a:gd name="T14" fmla="*/ 2 w 7"/>
                <a:gd name="T15" fmla="*/ 2 h 7"/>
                <a:gd name="T16" fmla="*/ 3 w 7"/>
                <a:gd name="T17" fmla="*/ 1 h 7"/>
                <a:gd name="T18" fmla="*/ 4 w 7"/>
                <a:gd name="T19" fmla="*/ 0 h 7"/>
                <a:gd name="T20" fmla="*/ 5 w 7"/>
                <a:gd name="T21" fmla="*/ 0 h 7"/>
                <a:gd name="T22" fmla="*/ 5 w 7"/>
                <a:gd name="T23" fmla="*/ 0 h 7"/>
                <a:gd name="T24" fmla="*/ 5 w 7"/>
                <a:gd name="T25" fmla="*/ 0 h 7"/>
                <a:gd name="T26" fmla="*/ 6 w 7"/>
                <a:gd name="T27" fmla="*/ 1 h 7"/>
                <a:gd name="T28" fmla="*/ 6 w 7"/>
                <a:gd name="T29" fmla="*/ 2 h 7"/>
                <a:gd name="T30" fmla="*/ 5 w 7"/>
                <a:gd name="T31" fmla="*/ 2 h 7"/>
                <a:gd name="T32" fmla="*/ 5 w 7"/>
                <a:gd name="T33" fmla="*/ 2 h 7"/>
                <a:gd name="T34" fmla="*/ 4 w 7"/>
                <a:gd name="T35" fmla="*/ 2 h 7"/>
                <a:gd name="T36" fmla="*/ 4 w 7"/>
                <a:gd name="T37" fmla="*/ 3 h 7"/>
                <a:gd name="T38" fmla="*/ 3 w 7"/>
                <a:gd name="T39" fmla="*/ 3 h 7"/>
                <a:gd name="T40" fmla="*/ 3 w 7"/>
                <a:gd name="T41" fmla="*/ 4 h 7"/>
                <a:gd name="T42" fmla="*/ 2 w 7"/>
                <a:gd name="T43" fmla="*/ 4 h 7"/>
                <a:gd name="T44" fmla="*/ 2 w 7"/>
                <a:gd name="T45" fmla="*/ 5 h 7"/>
                <a:gd name="T46" fmla="*/ 2 w 7"/>
                <a:gd name="T47" fmla="*/ 5 h 7"/>
                <a:gd name="T48" fmla="*/ 2 w 7"/>
                <a:gd name="T49" fmla="*/ 5 h 7"/>
                <a:gd name="T50" fmla="*/ 2 w 7"/>
                <a:gd name="T5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7">
                  <a:moveTo>
                    <a:pt x="2" y="6"/>
                  </a:moveTo>
                  <a:cubicBezTo>
                    <a:pt x="2" y="6"/>
                    <a:pt x="2" y="7"/>
                    <a:pt x="1" y="7"/>
                  </a:cubicBezTo>
                  <a:cubicBezTo>
                    <a:pt x="1" y="7"/>
                    <a:pt x="0" y="6"/>
                    <a:pt x="0" y="6"/>
                  </a:cubicBezTo>
                  <a:cubicBezTo>
                    <a:pt x="0" y="5"/>
                    <a:pt x="0" y="5"/>
                    <a:pt x="0" y="5"/>
                  </a:cubicBezTo>
                  <a:cubicBezTo>
                    <a:pt x="0" y="5"/>
                    <a:pt x="0" y="5"/>
                    <a:pt x="0" y="5"/>
                  </a:cubicBezTo>
                  <a:cubicBezTo>
                    <a:pt x="0" y="4"/>
                    <a:pt x="1" y="4"/>
                    <a:pt x="1" y="3"/>
                  </a:cubicBezTo>
                  <a:cubicBezTo>
                    <a:pt x="1" y="3"/>
                    <a:pt x="1" y="3"/>
                    <a:pt x="1" y="3"/>
                  </a:cubicBezTo>
                  <a:cubicBezTo>
                    <a:pt x="1" y="2"/>
                    <a:pt x="2" y="2"/>
                    <a:pt x="2" y="2"/>
                  </a:cubicBezTo>
                  <a:cubicBezTo>
                    <a:pt x="2" y="1"/>
                    <a:pt x="2" y="1"/>
                    <a:pt x="3" y="1"/>
                  </a:cubicBezTo>
                  <a:cubicBezTo>
                    <a:pt x="3" y="1"/>
                    <a:pt x="3" y="1"/>
                    <a:pt x="4" y="0"/>
                  </a:cubicBezTo>
                  <a:cubicBezTo>
                    <a:pt x="4" y="0"/>
                    <a:pt x="4" y="0"/>
                    <a:pt x="5" y="0"/>
                  </a:cubicBezTo>
                  <a:cubicBezTo>
                    <a:pt x="5" y="0"/>
                    <a:pt x="5" y="0"/>
                    <a:pt x="5" y="0"/>
                  </a:cubicBezTo>
                  <a:cubicBezTo>
                    <a:pt x="5" y="0"/>
                    <a:pt x="5" y="0"/>
                    <a:pt x="5" y="0"/>
                  </a:cubicBezTo>
                  <a:cubicBezTo>
                    <a:pt x="6" y="0"/>
                    <a:pt x="6" y="0"/>
                    <a:pt x="6" y="1"/>
                  </a:cubicBezTo>
                  <a:cubicBezTo>
                    <a:pt x="7" y="1"/>
                    <a:pt x="6" y="2"/>
                    <a:pt x="6" y="2"/>
                  </a:cubicBezTo>
                  <a:cubicBezTo>
                    <a:pt x="5" y="2"/>
                    <a:pt x="5" y="2"/>
                    <a:pt x="5" y="2"/>
                  </a:cubicBezTo>
                  <a:cubicBezTo>
                    <a:pt x="5" y="2"/>
                    <a:pt x="5" y="2"/>
                    <a:pt x="5" y="2"/>
                  </a:cubicBezTo>
                  <a:cubicBezTo>
                    <a:pt x="5" y="2"/>
                    <a:pt x="5" y="2"/>
                    <a:pt x="4" y="2"/>
                  </a:cubicBezTo>
                  <a:cubicBezTo>
                    <a:pt x="4" y="2"/>
                    <a:pt x="4" y="2"/>
                    <a:pt x="4" y="3"/>
                  </a:cubicBezTo>
                  <a:cubicBezTo>
                    <a:pt x="4" y="3"/>
                    <a:pt x="3" y="3"/>
                    <a:pt x="3" y="3"/>
                  </a:cubicBezTo>
                  <a:cubicBezTo>
                    <a:pt x="3" y="3"/>
                    <a:pt x="3" y="3"/>
                    <a:pt x="3" y="4"/>
                  </a:cubicBezTo>
                  <a:cubicBezTo>
                    <a:pt x="3" y="4"/>
                    <a:pt x="3" y="4"/>
                    <a:pt x="2" y="4"/>
                  </a:cubicBezTo>
                  <a:cubicBezTo>
                    <a:pt x="2" y="4"/>
                    <a:pt x="2" y="5"/>
                    <a:pt x="2" y="5"/>
                  </a:cubicBezTo>
                  <a:cubicBezTo>
                    <a:pt x="2" y="5"/>
                    <a:pt x="2" y="5"/>
                    <a:pt x="2" y="5"/>
                  </a:cubicBezTo>
                  <a:cubicBezTo>
                    <a:pt x="2" y="5"/>
                    <a:pt x="2" y="5"/>
                    <a:pt x="2" y="5"/>
                  </a:cubicBezTo>
                  <a:cubicBezTo>
                    <a:pt x="2" y="5"/>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7" name="Freeform 104">
              <a:extLst>
                <a:ext uri="{FF2B5EF4-FFF2-40B4-BE49-F238E27FC236}">
                  <a16:creationId xmlns:a16="http://schemas.microsoft.com/office/drawing/2014/main" xmlns="" id="{4DD8AFE1-19E0-4E03-BCA7-ED53409F23D0}"/>
                </a:ext>
              </a:extLst>
            </p:cNvPr>
            <p:cNvSpPr>
              <a:spLocks/>
            </p:cNvSpPr>
            <p:nvPr/>
          </p:nvSpPr>
          <p:spPr bwMode="auto">
            <a:xfrm>
              <a:off x="7788275" y="3078163"/>
              <a:ext cx="139700" cy="155575"/>
            </a:xfrm>
            <a:custGeom>
              <a:avLst/>
              <a:gdLst>
                <a:gd name="T0" fmla="*/ 10 w 25"/>
                <a:gd name="T1" fmla="*/ 28 h 28"/>
                <a:gd name="T2" fmla="*/ 9 w 25"/>
                <a:gd name="T3" fmla="*/ 27 h 28"/>
                <a:gd name="T4" fmla="*/ 10 w 25"/>
                <a:gd name="T5" fmla="*/ 26 h 28"/>
                <a:gd name="T6" fmla="*/ 13 w 25"/>
                <a:gd name="T7" fmla="*/ 26 h 28"/>
                <a:gd name="T8" fmla="*/ 15 w 25"/>
                <a:gd name="T9" fmla="*/ 25 h 28"/>
                <a:gd name="T10" fmla="*/ 17 w 25"/>
                <a:gd name="T11" fmla="*/ 24 h 28"/>
                <a:gd name="T12" fmla="*/ 19 w 25"/>
                <a:gd name="T13" fmla="*/ 23 h 28"/>
                <a:gd name="T14" fmla="*/ 20 w 25"/>
                <a:gd name="T15" fmla="*/ 21 h 28"/>
                <a:gd name="T16" fmla="*/ 22 w 25"/>
                <a:gd name="T17" fmla="*/ 19 h 28"/>
                <a:gd name="T18" fmla="*/ 22 w 25"/>
                <a:gd name="T19" fmla="*/ 16 h 28"/>
                <a:gd name="T20" fmla="*/ 23 w 25"/>
                <a:gd name="T21" fmla="*/ 14 h 28"/>
                <a:gd name="T22" fmla="*/ 22 w 25"/>
                <a:gd name="T23" fmla="*/ 11 h 28"/>
                <a:gd name="T24" fmla="*/ 22 w 25"/>
                <a:gd name="T25" fmla="*/ 9 h 28"/>
                <a:gd name="T26" fmla="*/ 20 w 25"/>
                <a:gd name="T27" fmla="*/ 7 h 28"/>
                <a:gd name="T28" fmla="*/ 19 w 25"/>
                <a:gd name="T29" fmla="*/ 5 h 28"/>
                <a:gd name="T30" fmla="*/ 17 w 25"/>
                <a:gd name="T31" fmla="*/ 4 h 28"/>
                <a:gd name="T32" fmla="*/ 15 w 25"/>
                <a:gd name="T33" fmla="*/ 2 h 28"/>
                <a:gd name="T34" fmla="*/ 13 w 25"/>
                <a:gd name="T35" fmla="*/ 2 h 28"/>
                <a:gd name="T36" fmla="*/ 10 w 25"/>
                <a:gd name="T37" fmla="*/ 1 h 28"/>
                <a:gd name="T38" fmla="*/ 8 w 25"/>
                <a:gd name="T39" fmla="*/ 2 h 28"/>
                <a:gd name="T40" fmla="*/ 5 w 25"/>
                <a:gd name="T41" fmla="*/ 2 h 28"/>
                <a:gd name="T42" fmla="*/ 3 w 25"/>
                <a:gd name="T43" fmla="*/ 4 h 28"/>
                <a:gd name="T44" fmla="*/ 1 w 25"/>
                <a:gd name="T45" fmla="*/ 5 h 28"/>
                <a:gd name="T46" fmla="*/ 0 w 25"/>
                <a:gd name="T47" fmla="*/ 5 h 28"/>
                <a:gd name="T48" fmla="*/ 0 w 25"/>
                <a:gd name="T49" fmla="*/ 4 h 28"/>
                <a:gd name="T50" fmla="*/ 2 w 25"/>
                <a:gd name="T51" fmla="*/ 2 h 28"/>
                <a:gd name="T52" fmla="*/ 5 w 25"/>
                <a:gd name="T53" fmla="*/ 1 h 28"/>
                <a:gd name="T54" fmla="*/ 7 w 25"/>
                <a:gd name="T55" fmla="*/ 0 h 28"/>
                <a:gd name="T56" fmla="*/ 10 w 25"/>
                <a:gd name="T57" fmla="*/ 0 h 28"/>
                <a:gd name="T58" fmla="*/ 13 w 25"/>
                <a:gd name="T59" fmla="*/ 0 h 28"/>
                <a:gd name="T60" fmla="*/ 16 w 25"/>
                <a:gd name="T61" fmla="*/ 1 h 28"/>
                <a:gd name="T62" fmla="*/ 18 w 25"/>
                <a:gd name="T63" fmla="*/ 2 h 28"/>
                <a:gd name="T64" fmla="*/ 20 w 25"/>
                <a:gd name="T65" fmla="*/ 4 h 28"/>
                <a:gd name="T66" fmla="*/ 22 w 25"/>
                <a:gd name="T67" fmla="*/ 6 h 28"/>
                <a:gd name="T68" fmla="*/ 23 w 25"/>
                <a:gd name="T69" fmla="*/ 8 h 28"/>
                <a:gd name="T70" fmla="*/ 24 w 25"/>
                <a:gd name="T71" fmla="*/ 11 h 28"/>
                <a:gd name="T72" fmla="*/ 25 w 25"/>
                <a:gd name="T73" fmla="*/ 14 h 28"/>
                <a:gd name="T74" fmla="*/ 24 w 25"/>
                <a:gd name="T75" fmla="*/ 17 h 28"/>
                <a:gd name="T76" fmla="*/ 23 w 25"/>
                <a:gd name="T77" fmla="*/ 19 h 28"/>
                <a:gd name="T78" fmla="*/ 22 w 25"/>
                <a:gd name="T79" fmla="*/ 22 h 28"/>
                <a:gd name="T80" fmla="*/ 20 w 25"/>
                <a:gd name="T81" fmla="*/ 24 h 28"/>
                <a:gd name="T82" fmla="*/ 18 w 25"/>
                <a:gd name="T83" fmla="*/ 26 h 28"/>
                <a:gd name="T84" fmla="*/ 16 w 25"/>
                <a:gd name="T85" fmla="*/ 27 h 28"/>
                <a:gd name="T86" fmla="*/ 13 w 25"/>
                <a:gd name="T87" fmla="*/ 28 h 28"/>
                <a:gd name="T88" fmla="*/ 10 w 25"/>
                <a:gd name="T8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8">
                  <a:moveTo>
                    <a:pt x="10" y="28"/>
                  </a:moveTo>
                  <a:cubicBezTo>
                    <a:pt x="10" y="28"/>
                    <a:pt x="9" y="28"/>
                    <a:pt x="9" y="27"/>
                  </a:cubicBezTo>
                  <a:cubicBezTo>
                    <a:pt x="9" y="27"/>
                    <a:pt x="10" y="26"/>
                    <a:pt x="10" y="26"/>
                  </a:cubicBezTo>
                  <a:cubicBezTo>
                    <a:pt x="11" y="26"/>
                    <a:pt x="12" y="26"/>
                    <a:pt x="13" y="26"/>
                  </a:cubicBezTo>
                  <a:cubicBezTo>
                    <a:pt x="13" y="26"/>
                    <a:pt x="14" y="26"/>
                    <a:pt x="15" y="25"/>
                  </a:cubicBezTo>
                  <a:cubicBezTo>
                    <a:pt x="16" y="25"/>
                    <a:pt x="16" y="25"/>
                    <a:pt x="17" y="24"/>
                  </a:cubicBezTo>
                  <a:cubicBezTo>
                    <a:pt x="18" y="24"/>
                    <a:pt x="18" y="23"/>
                    <a:pt x="19" y="23"/>
                  </a:cubicBezTo>
                  <a:cubicBezTo>
                    <a:pt x="20" y="22"/>
                    <a:pt x="20" y="21"/>
                    <a:pt x="20" y="21"/>
                  </a:cubicBezTo>
                  <a:cubicBezTo>
                    <a:pt x="21" y="20"/>
                    <a:pt x="21" y="19"/>
                    <a:pt x="22" y="19"/>
                  </a:cubicBezTo>
                  <a:cubicBezTo>
                    <a:pt x="22" y="18"/>
                    <a:pt x="22" y="17"/>
                    <a:pt x="22" y="16"/>
                  </a:cubicBezTo>
                  <a:cubicBezTo>
                    <a:pt x="23" y="16"/>
                    <a:pt x="23" y="15"/>
                    <a:pt x="23" y="14"/>
                  </a:cubicBezTo>
                  <a:cubicBezTo>
                    <a:pt x="23" y="13"/>
                    <a:pt x="23" y="12"/>
                    <a:pt x="22" y="11"/>
                  </a:cubicBezTo>
                  <a:cubicBezTo>
                    <a:pt x="22" y="11"/>
                    <a:pt x="22" y="10"/>
                    <a:pt x="22" y="9"/>
                  </a:cubicBezTo>
                  <a:cubicBezTo>
                    <a:pt x="21" y="8"/>
                    <a:pt x="21" y="8"/>
                    <a:pt x="20" y="7"/>
                  </a:cubicBezTo>
                  <a:cubicBezTo>
                    <a:pt x="20" y="6"/>
                    <a:pt x="20" y="6"/>
                    <a:pt x="19" y="5"/>
                  </a:cubicBezTo>
                  <a:cubicBezTo>
                    <a:pt x="18" y="4"/>
                    <a:pt x="18" y="4"/>
                    <a:pt x="17" y="4"/>
                  </a:cubicBezTo>
                  <a:cubicBezTo>
                    <a:pt x="16" y="3"/>
                    <a:pt x="16" y="3"/>
                    <a:pt x="15" y="2"/>
                  </a:cubicBezTo>
                  <a:cubicBezTo>
                    <a:pt x="14" y="2"/>
                    <a:pt x="13" y="2"/>
                    <a:pt x="13" y="2"/>
                  </a:cubicBezTo>
                  <a:cubicBezTo>
                    <a:pt x="12" y="2"/>
                    <a:pt x="11" y="1"/>
                    <a:pt x="10" y="1"/>
                  </a:cubicBezTo>
                  <a:cubicBezTo>
                    <a:pt x="9" y="1"/>
                    <a:pt x="9" y="2"/>
                    <a:pt x="8" y="2"/>
                  </a:cubicBezTo>
                  <a:cubicBezTo>
                    <a:pt x="7" y="2"/>
                    <a:pt x="6" y="2"/>
                    <a:pt x="5" y="2"/>
                  </a:cubicBezTo>
                  <a:cubicBezTo>
                    <a:pt x="5" y="3"/>
                    <a:pt x="4" y="3"/>
                    <a:pt x="3" y="4"/>
                  </a:cubicBezTo>
                  <a:cubicBezTo>
                    <a:pt x="3" y="4"/>
                    <a:pt x="2" y="4"/>
                    <a:pt x="1" y="5"/>
                  </a:cubicBezTo>
                  <a:cubicBezTo>
                    <a:pt x="1" y="5"/>
                    <a:pt x="0" y="5"/>
                    <a:pt x="0" y="5"/>
                  </a:cubicBezTo>
                  <a:cubicBezTo>
                    <a:pt x="0" y="5"/>
                    <a:pt x="0" y="4"/>
                    <a:pt x="0" y="4"/>
                  </a:cubicBezTo>
                  <a:cubicBezTo>
                    <a:pt x="1" y="3"/>
                    <a:pt x="1" y="2"/>
                    <a:pt x="2" y="2"/>
                  </a:cubicBezTo>
                  <a:cubicBezTo>
                    <a:pt x="3" y="1"/>
                    <a:pt x="4" y="1"/>
                    <a:pt x="5" y="1"/>
                  </a:cubicBezTo>
                  <a:cubicBezTo>
                    <a:pt x="5" y="0"/>
                    <a:pt x="6" y="0"/>
                    <a:pt x="7" y="0"/>
                  </a:cubicBezTo>
                  <a:cubicBezTo>
                    <a:pt x="8" y="0"/>
                    <a:pt x="9" y="0"/>
                    <a:pt x="10" y="0"/>
                  </a:cubicBezTo>
                  <a:cubicBezTo>
                    <a:pt x="11" y="0"/>
                    <a:pt x="12" y="0"/>
                    <a:pt x="13" y="0"/>
                  </a:cubicBezTo>
                  <a:cubicBezTo>
                    <a:pt x="14" y="0"/>
                    <a:pt x="15" y="0"/>
                    <a:pt x="16" y="1"/>
                  </a:cubicBezTo>
                  <a:cubicBezTo>
                    <a:pt x="17" y="1"/>
                    <a:pt x="17" y="1"/>
                    <a:pt x="18" y="2"/>
                  </a:cubicBezTo>
                  <a:cubicBezTo>
                    <a:pt x="19" y="2"/>
                    <a:pt x="20" y="3"/>
                    <a:pt x="20" y="4"/>
                  </a:cubicBezTo>
                  <a:cubicBezTo>
                    <a:pt x="21" y="4"/>
                    <a:pt x="22" y="5"/>
                    <a:pt x="22" y="6"/>
                  </a:cubicBezTo>
                  <a:cubicBezTo>
                    <a:pt x="23" y="7"/>
                    <a:pt x="23" y="7"/>
                    <a:pt x="23" y="8"/>
                  </a:cubicBezTo>
                  <a:cubicBezTo>
                    <a:pt x="24" y="9"/>
                    <a:pt x="24" y="10"/>
                    <a:pt x="24" y="11"/>
                  </a:cubicBezTo>
                  <a:cubicBezTo>
                    <a:pt x="24" y="12"/>
                    <a:pt x="25" y="13"/>
                    <a:pt x="25" y="14"/>
                  </a:cubicBezTo>
                  <a:cubicBezTo>
                    <a:pt x="25" y="15"/>
                    <a:pt x="24" y="16"/>
                    <a:pt x="24" y="17"/>
                  </a:cubicBezTo>
                  <a:cubicBezTo>
                    <a:pt x="24" y="18"/>
                    <a:pt x="24" y="19"/>
                    <a:pt x="23" y="19"/>
                  </a:cubicBezTo>
                  <a:cubicBezTo>
                    <a:pt x="23" y="20"/>
                    <a:pt x="23" y="21"/>
                    <a:pt x="22" y="22"/>
                  </a:cubicBezTo>
                  <a:cubicBezTo>
                    <a:pt x="22" y="23"/>
                    <a:pt x="21" y="23"/>
                    <a:pt x="20" y="24"/>
                  </a:cubicBezTo>
                  <a:cubicBezTo>
                    <a:pt x="20" y="25"/>
                    <a:pt x="19" y="25"/>
                    <a:pt x="18" y="26"/>
                  </a:cubicBezTo>
                  <a:cubicBezTo>
                    <a:pt x="17" y="26"/>
                    <a:pt x="17" y="27"/>
                    <a:pt x="16" y="27"/>
                  </a:cubicBezTo>
                  <a:cubicBezTo>
                    <a:pt x="15" y="27"/>
                    <a:pt x="14" y="28"/>
                    <a:pt x="13" y="28"/>
                  </a:cubicBezTo>
                  <a:cubicBezTo>
                    <a:pt x="12" y="28"/>
                    <a:pt x="11" y="28"/>
                    <a:pt x="10" y="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8" name="Freeform 105">
              <a:extLst>
                <a:ext uri="{FF2B5EF4-FFF2-40B4-BE49-F238E27FC236}">
                  <a16:creationId xmlns:a16="http://schemas.microsoft.com/office/drawing/2014/main" xmlns="" id="{E71A6699-D6E2-4BC5-8FA3-A1227710AF31}"/>
                </a:ext>
              </a:extLst>
            </p:cNvPr>
            <p:cNvSpPr>
              <a:spLocks noEditPoints="1"/>
            </p:cNvSpPr>
            <p:nvPr/>
          </p:nvSpPr>
          <p:spPr bwMode="auto">
            <a:xfrm>
              <a:off x="7643813" y="3022601"/>
              <a:ext cx="195263" cy="66675"/>
            </a:xfrm>
            <a:custGeom>
              <a:avLst/>
              <a:gdLst>
                <a:gd name="T0" fmla="*/ 34 w 35"/>
                <a:gd name="T1" fmla="*/ 5 h 12"/>
                <a:gd name="T2" fmla="*/ 34 w 35"/>
                <a:gd name="T3" fmla="*/ 7 h 12"/>
                <a:gd name="T4" fmla="*/ 33 w 35"/>
                <a:gd name="T5" fmla="*/ 7 h 12"/>
                <a:gd name="T6" fmla="*/ 31 w 35"/>
                <a:gd name="T7" fmla="*/ 4 h 12"/>
                <a:gd name="T8" fmla="*/ 28 w 35"/>
                <a:gd name="T9" fmla="*/ 2 h 12"/>
                <a:gd name="T10" fmla="*/ 27 w 35"/>
                <a:gd name="T11" fmla="*/ 1 h 12"/>
                <a:gd name="T12" fmla="*/ 29 w 35"/>
                <a:gd name="T13" fmla="*/ 1 h 12"/>
                <a:gd name="T14" fmla="*/ 32 w 35"/>
                <a:gd name="T15" fmla="*/ 3 h 12"/>
                <a:gd name="T16" fmla="*/ 34 w 35"/>
                <a:gd name="T17" fmla="*/ 5 h 12"/>
                <a:gd name="T18" fmla="*/ 6 w 35"/>
                <a:gd name="T19" fmla="*/ 3 h 12"/>
                <a:gd name="T20" fmla="*/ 7 w 35"/>
                <a:gd name="T21" fmla="*/ 3 h 12"/>
                <a:gd name="T22" fmla="*/ 7 w 35"/>
                <a:gd name="T23" fmla="*/ 4 h 12"/>
                <a:gd name="T24" fmla="*/ 4 w 35"/>
                <a:gd name="T25" fmla="*/ 7 h 12"/>
                <a:gd name="T26" fmla="*/ 2 w 35"/>
                <a:gd name="T27" fmla="*/ 11 h 12"/>
                <a:gd name="T28" fmla="*/ 1 w 35"/>
                <a:gd name="T29" fmla="*/ 12 h 12"/>
                <a:gd name="T30" fmla="*/ 1 w 35"/>
                <a:gd name="T31" fmla="*/ 10 h 12"/>
                <a:gd name="T32" fmla="*/ 3 w 35"/>
                <a:gd name="T33" fmla="*/ 6 h 12"/>
                <a:gd name="T34" fmla="*/ 6 w 35"/>
                <a:gd name="T35"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 h="12">
                  <a:moveTo>
                    <a:pt x="34" y="5"/>
                  </a:moveTo>
                  <a:cubicBezTo>
                    <a:pt x="35" y="6"/>
                    <a:pt x="35" y="6"/>
                    <a:pt x="34" y="7"/>
                  </a:cubicBezTo>
                  <a:cubicBezTo>
                    <a:pt x="34" y="7"/>
                    <a:pt x="33" y="7"/>
                    <a:pt x="33" y="7"/>
                  </a:cubicBezTo>
                  <a:cubicBezTo>
                    <a:pt x="32" y="6"/>
                    <a:pt x="31" y="5"/>
                    <a:pt x="31" y="4"/>
                  </a:cubicBezTo>
                  <a:cubicBezTo>
                    <a:pt x="30" y="3"/>
                    <a:pt x="29" y="3"/>
                    <a:pt x="28" y="2"/>
                  </a:cubicBezTo>
                  <a:cubicBezTo>
                    <a:pt x="27" y="2"/>
                    <a:pt x="27" y="1"/>
                    <a:pt x="27" y="1"/>
                  </a:cubicBezTo>
                  <a:cubicBezTo>
                    <a:pt x="28" y="0"/>
                    <a:pt x="28" y="0"/>
                    <a:pt x="29" y="1"/>
                  </a:cubicBezTo>
                  <a:cubicBezTo>
                    <a:pt x="30" y="1"/>
                    <a:pt x="31" y="2"/>
                    <a:pt x="32" y="3"/>
                  </a:cubicBezTo>
                  <a:cubicBezTo>
                    <a:pt x="33" y="3"/>
                    <a:pt x="34" y="4"/>
                    <a:pt x="34" y="5"/>
                  </a:cubicBezTo>
                  <a:close/>
                  <a:moveTo>
                    <a:pt x="6" y="3"/>
                  </a:moveTo>
                  <a:cubicBezTo>
                    <a:pt x="6" y="3"/>
                    <a:pt x="7" y="3"/>
                    <a:pt x="7" y="3"/>
                  </a:cubicBezTo>
                  <a:cubicBezTo>
                    <a:pt x="8" y="3"/>
                    <a:pt x="8" y="4"/>
                    <a:pt x="7" y="4"/>
                  </a:cubicBezTo>
                  <a:cubicBezTo>
                    <a:pt x="6" y="5"/>
                    <a:pt x="5" y="6"/>
                    <a:pt x="4" y="7"/>
                  </a:cubicBezTo>
                  <a:cubicBezTo>
                    <a:pt x="4" y="9"/>
                    <a:pt x="3" y="10"/>
                    <a:pt x="2" y="11"/>
                  </a:cubicBezTo>
                  <a:cubicBezTo>
                    <a:pt x="2" y="12"/>
                    <a:pt x="2" y="12"/>
                    <a:pt x="1" y="12"/>
                  </a:cubicBezTo>
                  <a:cubicBezTo>
                    <a:pt x="1" y="11"/>
                    <a:pt x="0" y="11"/>
                    <a:pt x="1" y="10"/>
                  </a:cubicBezTo>
                  <a:cubicBezTo>
                    <a:pt x="1" y="9"/>
                    <a:pt x="2" y="8"/>
                    <a:pt x="3" y="6"/>
                  </a:cubicBezTo>
                  <a:cubicBezTo>
                    <a:pt x="4" y="5"/>
                    <a:pt x="5" y="4"/>
                    <a:pt x="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9" name="Freeform 106">
              <a:extLst>
                <a:ext uri="{FF2B5EF4-FFF2-40B4-BE49-F238E27FC236}">
                  <a16:creationId xmlns:a16="http://schemas.microsoft.com/office/drawing/2014/main" xmlns="" id="{1815D594-5512-4E50-B207-324EEE47B102}"/>
                </a:ext>
              </a:extLst>
            </p:cNvPr>
            <p:cNvSpPr>
              <a:spLocks/>
            </p:cNvSpPr>
            <p:nvPr/>
          </p:nvSpPr>
          <p:spPr bwMode="auto">
            <a:xfrm>
              <a:off x="7839075" y="3116263"/>
              <a:ext cx="44450" cy="44450"/>
            </a:xfrm>
            <a:custGeom>
              <a:avLst/>
              <a:gdLst>
                <a:gd name="T0" fmla="*/ 8 w 8"/>
                <a:gd name="T1" fmla="*/ 7 h 8"/>
                <a:gd name="T2" fmla="*/ 7 w 8"/>
                <a:gd name="T3" fmla="*/ 8 h 8"/>
                <a:gd name="T4" fmla="*/ 6 w 8"/>
                <a:gd name="T5" fmla="*/ 7 h 8"/>
                <a:gd name="T6" fmla="*/ 6 w 8"/>
                <a:gd name="T7" fmla="*/ 6 h 8"/>
                <a:gd name="T8" fmla="*/ 6 w 8"/>
                <a:gd name="T9" fmla="*/ 6 h 8"/>
                <a:gd name="T10" fmla="*/ 6 w 8"/>
                <a:gd name="T11" fmla="*/ 6 h 8"/>
                <a:gd name="T12" fmla="*/ 6 w 8"/>
                <a:gd name="T13" fmla="*/ 5 h 8"/>
                <a:gd name="T14" fmla="*/ 5 w 8"/>
                <a:gd name="T15" fmla="*/ 4 h 8"/>
                <a:gd name="T16" fmla="*/ 5 w 8"/>
                <a:gd name="T17" fmla="*/ 4 h 8"/>
                <a:gd name="T18" fmla="*/ 5 w 8"/>
                <a:gd name="T19" fmla="*/ 3 h 8"/>
                <a:gd name="T20" fmla="*/ 5 w 8"/>
                <a:gd name="T21" fmla="*/ 3 h 8"/>
                <a:gd name="T22" fmla="*/ 4 w 8"/>
                <a:gd name="T23" fmla="*/ 3 h 8"/>
                <a:gd name="T24" fmla="*/ 3 w 8"/>
                <a:gd name="T25" fmla="*/ 2 h 8"/>
                <a:gd name="T26" fmla="*/ 2 w 8"/>
                <a:gd name="T27" fmla="*/ 2 h 8"/>
                <a:gd name="T28" fmla="*/ 2 w 8"/>
                <a:gd name="T29" fmla="*/ 2 h 8"/>
                <a:gd name="T30" fmla="*/ 1 w 8"/>
                <a:gd name="T31" fmla="*/ 2 h 8"/>
                <a:gd name="T32" fmla="*/ 0 w 8"/>
                <a:gd name="T33" fmla="*/ 1 h 8"/>
                <a:gd name="T34" fmla="*/ 1 w 8"/>
                <a:gd name="T35" fmla="*/ 0 h 8"/>
                <a:gd name="T36" fmla="*/ 2 w 8"/>
                <a:gd name="T37" fmla="*/ 0 h 8"/>
                <a:gd name="T38" fmla="*/ 3 w 8"/>
                <a:gd name="T39" fmla="*/ 0 h 8"/>
                <a:gd name="T40" fmla="*/ 4 w 8"/>
                <a:gd name="T41" fmla="*/ 1 h 8"/>
                <a:gd name="T42" fmla="*/ 5 w 8"/>
                <a:gd name="T43" fmla="*/ 1 h 8"/>
                <a:gd name="T44" fmla="*/ 6 w 8"/>
                <a:gd name="T45" fmla="*/ 2 h 8"/>
                <a:gd name="T46" fmla="*/ 6 w 8"/>
                <a:gd name="T47" fmla="*/ 2 h 8"/>
                <a:gd name="T48" fmla="*/ 7 w 8"/>
                <a:gd name="T49" fmla="*/ 3 h 8"/>
                <a:gd name="T50" fmla="*/ 7 w 8"/>
                <a:gd name="T51" fmla="*/ 3 h 8"/>
                <a:gd name="T52" fmla="*/ 7 w 8"/>
                <a:gd name="T53" fmla="*/ 4 h 8"/>
                <a:gd name="T54" fmla="*/ 8 w 8"/>
                <a:gd name="T55" fmla="*/ 6 h 8"/>
                <a:gd name="T56" fmla="*/ 8 w 8"/>
                <a:gd name="T57" fmla="*/ 6 h 8"/>
                <a:gd name="T58" fmla="*/ 8 w 8"/>
                <a:gd name="T5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 h="8">
                  <a:moveTo>
                    <a:pt x="8" y="7"/>
                  </a:moveTo>
                  <a:cubicBezTo>
                    <a:pt x="8" y="7"/>
                    <a:pt x="7" y="8"/>
                    <a:pt x="7" y="8"/>
                  </a:cubicBezTo>
                  <a:cubicBezTo>
                    <a:pt x="6" y="8"/>
                    <a:pt x="6" y="7"/>
                    <a:pt x="6" y="7"/>
                  </a:cubicBezTo>
                  <a:cubicBezTo>
                    <a:pt x="6" y="6"/>
                    <a:pt x="6" y="6"/>
                    <a:pt x="6" y="6"/>
                  </a:cubicBezTo>
                  <a:cubicBezTo>
                    <a:pt x="6" y="6"/>
                    <a:pt x="6" y="6"/>
                    <a:pt x="6" y="6"/>
                  </a:cubicBezTo>
                  <a:cubicBezTo>
                    <a:pt x="6" y="6"/>
                    <a:pt x="6" y="6"/>
                    <a:pt x="6" y="6"/>
                  </a:cubicBezTo>
                  <a:cubicBezTo>
                    <a:pt x="6" y="6"/>
                    <a:pt x="6" y="5"/>
                    <a:pt x="6" y="5"/>
                  </a:cubicBezTo>
                  <a:cubicBezTo>
                    <a:pt x="5" y="5"/>
                    <a:pt x="5" y="4"/>
                    <a:pt x="5" y="4"/>
                  </a:cubicBezTo>
                  <a:cubicBezTo>
                    <a:pt x="5" y="4"/>
                    <a:pt x="5" y="4"/>
                    <a:pt x="5" y="4"/>
                  </a:cubicBezTo>
                  <a:cubicBezTo>
                    <a:pt x="5" y="4"/>
                    <a:pt x="5" y="4"/>
                    <a:pt x="5" y="3"/>
                  </a:cubicBezTo>
                  <a:cubicBezTo>
                    <a:pt x="5" y="3"/>
                    <a:pt x="5" y="3"/>
                    <a:pt x="5" y="3"/>
                  </a:cubicBezTo>
                  <a:cubicBezTo>
                    <a:pt x="4" y="3"/>
                    <a:pt x="4" y="3"/>
                    <a:pt x="4" y="3"/>
                  </a:cubicBezTo>
                  <a:cubicBezTo>
                    <a:pt x="4" y="3"/>
                    <a:pt x="3" y="3"/>
                    <a:pt x="3" y="2"/>
                  </a:cubicBezTo>
                  <a:cubicBezTo>
                    <a:pt x="3" y="2"/>
                    <a:pt x="2" y="2"/>
                    <a:pt x="2" y="2"/>
                  </a:cubicBezTo>
                  <a:cubicBezTo>
                    <a:pt x="2" y="2"/>
                    <a:pt x="2" y="2"/>
                    <a:pt x="2" y="2"/>
                  </a:cubicBezTo>
                  <a:cubicBezTo>
                    <a:pt x="2" y="2"/>
                    <a:pt x="2" y="2"/>
                    <a:pt x="1" y="2"/>
                  </a:cubicBezTo>
                  <a:cubicBezTo>
                    <a:pt x="1" y="2"/>
                    <a:pt x="0" y="2"/>
                    <a:pt x="0" y="1"/>
                  </a:cubicBezTo>
                  <a:cubicBezTo>
                    <a:pt x="0" y="1"/>
                    <a:pt x="1" y="0"/>
                    <a:pt x="1" y="0"/>
                  </a:cubicBezTo>
                  <a:cubicBezTo>
                    <a:pt x="2" y="0"/>
                    <a:pt x="2" y="0"/>
                    <a:pt x="2" y="0"/>
                  </a:cubicBezTo>
                  <a:cubicBezTo>
                    <a:pt x="3" y="0"/>
                    <a:pt x="3" y="0"/>
                    <a:pt x="3" y="0"/>
                  </a:cubicBezTo>
                  <a:cubicBezTo>
                    <a:pt x="3" y="0"/>
                    <a:pt x="3" y="1"/>
                    <a:pt x="4" y="1"/>
                  </a:cubicBezTo>
                  <a:cubicBezTo>
                    <a:pt x="4" y="1"/>
                    <a:pt x="5" y="1"/>
                    <a:pt x="5" y="1"/>
                  </a:cubicBezTo>
                  <a:cubicBezTo>
                    <a:pt x="5" y="2"/>
                    <a:pt x="6" y="2"/>
                    <a:pt x="6" y="2"/>
                  </a:cubicBezTo>
                  <a:cubicBezTo>
                    <a:pt x="6" y="2"/>
                    <a:pt x="6" y="2"/>
                    <a:pt x="6" y="2"/>
                  </a:cubicBezTo>
                  <a:cubicBezTo>
                    <a:pt x="6" y="2"/>
                    <a:pt x="6" y="3"/>
                    <a:pt x="7" y="3"/>
                  </a:cubicBezTo>
                  <a:cubicBezTo>
                    <a:pt x="7" y="3"/>
                    <a:pt x="7" y="3"/>
                    <a:pt x="7" y="3"/>
                  </a:cubicBezTo>
                  <a:cubicBezTo>
                    <a:pt x="7" y="3"/>
                    <a:pt x="7" y="4"/>
                    <a:pt x="7" y="4"/>
                  </a:cubicBezTo>
                  <a:cubicBezTo>
                    <a:pt x="8" y="5"/>
                    <a:pt x="8" y="5"/>
                    <a:pt x="8" y="6"/>
                  </a:cubicBezTo>
                  <a:cubicBezTo>
                    <a:pt x="8" y="6"/>
                    <a:pt x="8" y="6"/>
                    <a:pt x="8" y="6"/>
                  </a:cubicBezTo>
                  <a:cubicBezTo>
                    <a:pt x="8" y="6"/>
                    <a:pt x="8" y="6"/>
                    <a:pt x="8"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0" name="Freeform 107">
              <a:extLst>
                <a:ext uri="{FF2B5EF4-FFF2-40B4-BE49-F238E27FC236}">
                  <a16:creationId xmlns:a16="http://schemas.microsoft.com/office/drawing/2014/main" xmlns="" id="{746A0210-72D0-43EA-BB68-888B65B9DEA5}"/>
                </a:ext>
              </a:extLst>
            </p:cNvPr>
            <p:cNvSpPr>
              <a:spLocks noEditPoints="1"/>
            </p:cNvSpPr>
            <p:nvPr/>
          </p:nvSpPr>
          <p:spPr bwMode="auto">
            <a:xfrm>
              <a:off x="7699375" y="2894013"/>
              <a:ext cx="95250" cy="239713"/>
            </a:xfrm>
            <a:custGeom>
              <a:avLst/>
              <a:gdLst>
                <a:gd name="T0" fmla="*/ 12 w 17"/>
                <a:gd name="T1" fmla="*/ 18 h 43"/>
                <a:gd name="T2" fmla="*/ 16 w 17"/>
                <a:gd name="T3" fmla="*/ 18 h 43"/>
                <a:gd name="T4" fmla="*/ 17 w 17"/>
                <a:gd name="T5" fmla="*/ 19 h 43"/>
                <a:gd name="T6" fmla="*/ 17 w 17"/>
                <a:gd name="T7" fmla="*/ 19 h 43"/>
                <a:gd name="T8" fmla="*/ 7 w 17"/>
                <a:gd name="T9" fmla="*/ 43 h 43"/>
                <a:gd name="T10" fmla="*/ 5 w 17"/>
                <a:gd name="T11" fmla="*/ 43 h 43"/>
                <a:gd name="T12" fmla="*/ 5 w 17"/>
                <a:gd name="T13" fmla="*/ 42 h 43"/>
                <a:gd name="T14" fmla="*/ 5 w 17"/>
                <a:gd name="T15" fmla="*/ 42 h 43"/>
                <a:gd name="T16" fmla="*/ 5 w 17"/>
                <a:gd name="T17" fmla="*/ 25 h 43"/>
                <a:gd name="T18" fmla="*/ 1 w 17"/>
                <a:gd name="T19" fmla="*/ 25 h 43"/>
                <a:gd name="T20" fmla="*/ 0 w 17"/>
                <a:gd name="T21" fmla="*/ 24 h 43"/>
                <a:gd name="T22" fmla="*/ 0 w 17"/>
                <a:gd name="T23" fmla="*/ 24 h 43"/>
                <a:gd name="T24" fmla="*/ 10 w 17"/>
                <a:gd name="T25" fmla="*/ 1 h 43"/>
                <a:gd name="T26" fmla="*/ 11 w 17"/>
                <a:gd name="T27" fmla="*/ 0 h 43"/>
                <a:gd name="T28" fmla="*/ 12 w 17"/>
                <a:gd name="T29" fmla="*/ 1 h 43"/>
                <a:gd name="T30" fmla="*/ 12 w 17"/>
                <a:gd name="T31" fmla="*/ 1 h 43"/>
                <a:gd name="T32" fmla="*/ 12 w 17"/>
                <a:gd name="T33" fmla="*/ 18 h 43"/>
                <a:gd name="T34" fmla="*/ 15 w 17"/>
                <a:gd name="T35" fmla="*/ 20 h 43"/>
                <a:gd name="T36" fmla="*/ 11 w 17"/>
                <a:gd name="T37" fmla="*/ 20 h 43"/>
                <a:gd name="T38" fmla="*/ 11 w 17"/>
                <a:gd name="T39" fmla="*/ 20 h 43"/>
                <a:gd name="T40" fmla="*/ 10 w 17"/>
                <a:gd name="T41" fmla="*/ 19 h 43"/>
                <a:gd name="T42" fmla="*/ 10 w 17"/>
                <a:gd name="T43" fmla="*/ 5 h 43"/>
                <a:gd name="T44" fmla="*/ 2 w 17"/>
                <a:gd name="T45" fmla="*/ 23 h 43"/>
                <a:gd name="T46" fmla="*/ 6 w 17"/>
                <a:gd name="T47" fmla="*/ 23 h 43"/>
                <a:gd name="T48" fmla="*/ 6 w 17"/>
                <a:gd name="T49" fmla="*/ 23 h 43"/>
                <a:gd name="T50" fmla="*/ 7 w 17"/>
                <a:gd name="T51" fmla="*/ 24 h 43"/>
                <a:gd name="T52" fmla="*/ 7 w 17"/>
                <a:gd name="T53" fmla="*/ 38 h 43"/>
                <a:gd name="T54" fmla="*/ 15 w 17"/>
                <a:gd name="T55" fmla="*/ 2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 h="43">
                  <a:moveTo>
                    <a:pt x="12" y="18"/>
                  </a:moveTo>
                  <a:cubicBezTo>
                    <a:pt x="16" y="18"/>
                    <a:pt x="16" y="18"/>
                    <a:pt x="16" y="18"/>
                  </a:cubicBezTo>
                  <a:cubicBezTo>
                    <a:pt x="17" y="18"/>
                    <a:pt x="17" y="18"/>
                    <a:pt x="17" y="19"/>
                  </a:cubicBezTo>
                  <a:cubicBezTo>
                    <a:pt x="17" y="19"/>
                    <a:pt x="17" y="19"/>
                    <a:pt x="17" y="19"/>
                  </a:cubicBezTo>
                  <a:cubicBezTo>
                    <a:pt x="7" y="43"/>
                    <a:pt x="7" y="43"/>
                    <a:pt x="7" y="43"/>
                  </a:cubicBezTo>
                  <a:cubicBezTo>
                    <a:pt x="6" y="43"/>
                    <a:pt x="6" y="43"/>
                    <a:pt x="5" y="43"/>
                  </a:cubicBezTo>
                  <a:cubicBezTo>
                    <a:pt x="5" y="43"/>
                    <a:pt x="5" y="43"/>
                    <a:pt x="5" y="42"/>
                  </a:cubicBezTo>
                  <a:cubicBezTo>
                    <a:pt x="5" y="42"/>
                    <a:pt x="5" y="42"/>
                    <a:pt x="5" y="42"/>
                  </a:cubicBezTo>
                  <a:cubicBezTo>
                    <a:pt x="5" y="25"/>
                    <a:pt x="5" y="25"/>
                    <a:pt x="5" y="25"/>
                  </a:cubicBezTo>
                  <a:cubicBezTo>
                    <a:pt x="1" y="25"/>
                    <a:pt x="1" y="25"/>
                    <a:pt x="1" y="25"/>
                  </a:cubicBezTo>
                  <a:cubicBezTo>
                    <a:pt x="0" y="25"/>
                    <a:pt x="0" y="25"/>
                    <a:pt x="0" y="24"/>
                  </a:cubicBezTo>
                  <a:cubicBezTo>
                    <a:pt x="0" y="24"/>
                    <a:pt x="0" y="24"/>
                    <a:pt x="0" y="24"/>
                  </a:cubicBezTo>
                  <a:cubicBezTo>
                    <a:pt x="10" y="1"/>
                    <a:pt x="10" y="1"/>
                    <a:pt x="10" y="1"/>
                  </a:cubicBezTo>
                  <a:cubicBezTo>
                    <a:pt x="10" y="0"/>
                    <a:pt x="11" y="0"/>
                    <a:pt x="11" y="0"/>
                  </a:cubicBezTo>
                  <a:cubicBezTo>
                    <a:pt x="12" y="0"/>
                    <a:pt x="12" y="1"/>
                    <a:pt x="12" y="1"/>
                  </a:cubicBezTo>
                  <a:cubicBezTo>
                    <a:pt x="12" y="1"/>
                    <a:pt x="12" y="1"/>
                    <a:pt x="12" y="1"/>
                  </a:cubicBezTo>
                  <a:cubicBezTo>
                    <a:pt x="12" y="18"/>
                    <a:pt x="12" y="18"/>
                    <a:pt x="12" y="18"/>
                  </a:cubicBezTo>
                  <a:close/>
                  <a:moveTo>
                    <a:pt x="15" y="20"/>
                  </a:moveTo>
                  <a:cubicBezTo>
                    <a:pt x="11" y="20"/>
                    <a:pt x="11" y="20"/>
                    <a:pt x="11" y="20"/>
                  </a:cubicBezTo>
                  <a:cubicBezTo>
                    <a:pt x="11" y="20"/>
                    <a:pt x="11" y="20"/>
                    <a:pt x="11" y="20"/>
                  </a:cubicBezTo>
                  <a:cubicBezTo>
                    <a:pt x="10" y="20"/>
                    <a:pt x="10" y="20"/>
                    <a:pt x="10" y="19"/>
                  </a:cubicBezTo>
                  <a:cubicBezTo>
                    <a:pt x="10" y="5"/>
                    <a:pt x="10" y="5"/>
                    <a:pt x="10" y="5"/>
                  </a:cubicBezTo>
                  <a:cubicBezTo>
                    <a:pt x="2" y="23"/>
                    <a:pt x="2" y="23"/>
                    <a:pt x="2" y="23"/>
                  </a:cubicBezTo>
                  <a:cubicBezTo>
                    <a:pt x="6" y="23"/>
                    <a:pt x="6" y="23"/>
                    <a:pt x="6" y="23"/>
                  </a:cubicBezTo>
                  <a:cubicBezTo>
                    <a:pt x="6" y="23"/>
                    <a:pt x="6" y="23"/>
                    <a:pt x="6" y="23"/>
                  </a:cubicBezTo>
                  <a:cubicBezTo>
                    <a:pt x="6" y="23"/>
                    <a:pt x="7" y="24"/>
                    <a:pt x="7" y="24"/>
                  </a:cubicBezTo>
                  <a:cubicBezTo>
                    <a:pt x="7" y="38"/>
                    <a:pt x="7" y="38"/>
                    <a:pt x="7" y="38"/>
                  </a:cubicBezTo>
                  <a:lnTo>
                    <a:pt x="15" y="2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01" name="Group 100">
            <a:extLst>
              <a:ext uri="{FF2B5EF4-FFF2-40B4-BE49-F238E27FC236}">
                <a16:creationId xmlns:a16="http://schemas.microsoft.com/office/drawing/2014/main" xmlns="" id="{DDC9D83B-0838-4F53-B194-334B572752D9}"/>
              </a:ext>
            </a:extLst>
          </p:cNvPr>
          <p:cNvGrpSpPr/>
          <p:nvPr/>
        </p:nvGrpSpPr>
        <p:grpSpPr>
          <a:xfrm>
            <a:off x="8305800" y="3654426"/>
            <a:ext cx="293688" cy="338138"/>
            <a:chOff x="8305800" y="3578226"/>
            <a:chExt cx="293688" cy="338138"/>
          </a:xfrm>
          <a:solidFill>
            <a:schemeClr val="tx1"/>
          </a:solidFill>
        </p:grpSpPr>
        <p:sp>
          <p:nvSpPr>
            <p:cNvPr id="102" name="Freeform 110">
              <a:extLst>
                <a:ext uri="{FF2B5EF4-FFF2-40B4-BE49-F238E27FC236}">
                  <a16:creationId xmlns:a16="http://schemas.microsoft.com/office/drawing/2014/main" xmlns="" id="{5D844BAF-B48E-4D5A-9A76-75E1944BB9F7}"/>
                </a:ext>
              </a:extLst>
            </p:cNvPr>
            <p:cNvSpPr>
              <a:spLocks/>
            </p:cNvSpPr>
            <p:nvPr/>
          </p:nvSpPr>
          <p:spPr bwMode="auto">
            <a:xfrm>
              <a:off x="8450263" y="3860801"/>
              <a:ext cx="11113" cy="55563"/>
            </a:xfrm>
            <a:custGeom>
              <a:avLst/>
              <a:gdLst>
                <a:gd name="T0" fmla="*/ 0 w 2"/>
                <a:gd name="T1" fmla="*/ 1 h 10"/>
                <a:gd name="T2" fmla="*/ 1 w 2"/>
                <a:gd name="T3" fmla="*/ 0 h 10"/>
                <a:gd name="T4" fmla="*/ 2 w 2"/>
                <a:gd name="T5" fmla="*/ 1 h 10"/>
                <a:gd name="T6" fmla="*/ 2 w 2"/>
                <a:gd name="T7" fmla="*/ 9 h 10"/>
                <a:gd name="T8" fmla="*/ 1 w 2"/>
                <a:gd name="T9" fmla="*/ 10 h 10"/>
                <a:gd name="T10" fmla="*/ 0 w 2"/>
                <a:gd name="T11" fmla="*/ 9 h 10"/>
                <a:gd name="T12" fmla="*/ 0 w 2"/>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2" h="10">
                  <a:moveTo>
                    <a:pt x="0" y="1"/>
                  </a:moveTo>
                  <a:cubicBezTo>
                    <a:pt x="0" y="1"/>
                    <a:pt x="1" y="0"/>
                    <a:pt x="1" y="0"/>
                  </a:cubicBezTo>
                  <a:cubicBezTo>
                    <a:pt x="2" y="0"/>
                    <a:pt x="2" y="1"/>
                    <a:pt x="2" y="1"/>
                  </a:cubicBezTo>
                  <a:cubicBezTo>
                    <a:pt x="2" y="9"/>
                    <a:pt x="2" y="9"/>
                    <a:pt x="2" y="9"/>
                  </a:cubicBezTo>
                  <a:cubicBezTo>
                    <a:pt x="2" y="9"/>
                    <a:pt x="2" y="10"/>
                    <a:pt x="1" y="10"/>
                  </a:cubicBezTo>
                  <a:cubicBezTo>
                    <a:pt x="1" y="10"/>
                    <a:pt x="0" y="9"/>
                    <a:pt x="0" y="9"/>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3" name="Freeform 111">
              <a:extLst>
                <a:ext uri="{FF2B5EF4-FFF2-40B4-BE49-F238E27FC236}">
                  <a16:creationId xmlns:a16="http://schemas.microsoft.com/office/drawing/2014/main" xmlns="" id="{7D60A228-5048-4992-9572-ABA8BA505F6B}"/>
                </a:ext>
              </a:extLst>
            </p:cNvPr>
            <p:cNvSpPr>
              <a:spLocks noEditPoints="1"/>
            </p:cNvSpPr>
            <p:nvPr/>
          </p:nvSpPr>
          <p:spPr bwMode="auto">
            <a:xfrm>
              <a:off x="8421688" y="3578226"/>
              <a:ext cx="61913" cy="177800"/>
            </a:xfrm>
            <a:custGeom>
              <a:avLst/>
              <a:gdLst>
                <a:gd name="T0" fmla="*/ 5 w 11"/>
                <a:gd name="T1" fmla="*/ 0 h 32"/>
                <a:gd name="T2" fmla="*/ 9 w 11"/>
                <a:gd name="T3" fmla="*/ 1 h 32"/>
                <a:gd name="T4" fmla="*/ 10 w 11"/>
                <a:gd name="T5" fmla="*/ 1 h 32"/>
                <a:gd name="T6" fmla="*/ 11 w 11"/>
                <a:gd name="T7" fmla="*/ 5 h 32"/>
                <a:gd name="T8" fmla="*/ 11 w 11"/>
                <a:gd name="T9" fmla="*/ 26 h 32"/>
                <a:gd name="T10" fmla="*/ 9 w 11"/>
                <a:gd name="T11" fmla="*/ 30 h 32"/>
                <a:gd name="T12" fmla="*/ 9 w 11"/>
                <a:gd name="T13" fmla="*/ 30 h 32"/>
                <a:gd name="T14" fmla="*/ 5 w 11"/>
                <a:gd name="T15" fmla="*/ 32 h 32"/>
                <a:gd name="T16" fmla="*/ 1 w 11"/>
                <a:gd name="T17" fmla="*/ 30 h 32"/>
                <a:gd name="T18" fmla="*/ 0 w 11"/>
                <a:gd name="T19" fmla="*/ 26 h 32"/>
                <a:gd name="T20" fmla="*/ 0 w 11"/>
                <a:gd name="T21" fmla="*/ 5 h 32"/>
                <a:gd name="T22" fmla="*/ 1 w 11"/>
                <a:gd name="T23" fmla="*/ 1 h 32"/>
                <a:gd name="T24" fmla="*/ 5 w 11"/>
                <a:gd name="T25" fmla="*/ 0 h 32"/>
                <a:gd name="T26" fmla="*/ 8 w 11"/>
                <a:gd name="T27" fmla="*/ 3 h 32"/>
                <a:gd name="T28" fmla="*/ 5 w 11"/>
                <a:gd name="T29" fmla="*/ 2 h 32"/>
                <a:gd name="T30" fmla="*/ 3 w 11"/>
                <a:gd name="T31" fmla="*/ 3 h 32"/>
                <a:gd name="T32" fmla="*/ 2 w 11"/>
                <a:gd name="T33" fmla="*/ 5 h 32"/>
                <a:gd name="T34" fmla="*/ 2 w 11"/>
                <a:gd name="T35" fmla="*/ 26 h 32"/>
                <a:gd name="T36" fmla="*/ 3 w 11"/>
                <a:gd name="T37" fmla="*/ 29 h 32"/>
                <a:gd name="T38" fmla="*/ 5 w 11"/>
                <a:gd name="T39" fmla="*/ 30 h 32"/>
                <a:gd name="T40" fmla="*/ 8 w 11"/>
                <a:gd name="T41" fmla="*/ 29 h 32"/>
                <a:gd name="T42" fmla="*/ 8 w 11"/>
                <a:gd name="T43" fmla="*/ 29 h 32"/>
                <a:gd name="T44" fmla="*/ 8 w 11"/>
                <a:gd name="T45" fmla="*/ 29 h 32"/>
                <a:gd name="T46" fmla="*/ 9 w 11"/>
                <a:gd name="T47" fmla="*/ 26 h 32"/>
                <a:gd name="T48" fmla="*/ 9 w 11"/>
                <a:gd name="T49" fmla="*/ 5 h 32"/>
                <a:gd name="T50" fmla="*/ 8 w 11"/>
                <a:gd name="T51" fmla="*/ 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32">
                  <a:moveTo>
                    <a:pt x="5" y="0"/>
                  </a:moveTo>
                  <a:cubicBezTo>
                    <a:pt x="7" y="0"/>
                    <a:pt x="8" y="0"/>
                    <a:pt x="9" y="1"/>
                  </a:cubicBezTo>
                  <a:cubicBezTo>
                    <a:pt x="10" y="1"/>
                    <a:pt x="10" y="1"/>
                    <a:pt x="10" y="1"/>
                  </a:cubicBezTo>
                  <a:cubicBezTo>
                    <a:pt x="11" y="2"/>
                    <a:pt x="11" y="4"/>
                    <a:pt x="11" y="5"/>
                  </a:cubicBezTo>
                  <a:cubicBezTo>
                    <a:pt x="11" y="26"/>
                    <a:pt x="11" y="26"/>
                    <a:pt x="11" y="26"/>
                  </a:cubicBezTo>
                  <a:cubicBezTo>
                    <a:pt x="11" y="28"/>
                    <a:pt x="11" y="29"/>
                    <a:pt x="9" y="30"/>
                  </a:cubicBezTo>
                  <a:cubicBezTo>
                    <a:pt x="9" y="30"/>
                    <a:pt x="9" y="30"/>
                    <a:pt x="9" y="30"/>
                  </a:cubicBezTo>
                  <a:cubicBezTo>
                    <a:pt x="8" y="31"/>
                    <a:pt x="7" y="32"/>
                    <a:pt x="5" y="32"/>
                  </a:cubicBezTo>
                  <a:cubicBezTo>
                    <a:pt x="4" y="32"/>
                    <a:pt x="2" y="31"/>
                    <a:pt x="1" y="30"/>
                  </a:cubicBezTo>
                  <a:cubicBezTo>
                    <a:pt x="0" y="29"/>
                    <a:pt x="0" y="28"/>
                    <a:pt x="0" y="26"/>
                  </a:cubicBezTo>
                  <a:cubicBezTo>
                    <a:pt x="0" y="5"/>
                    <a:pt x="0" y="5"/>
                    <a:pt x="0" y="5"/>
                  </a:cubicBezTo>
                  <a:cubicBezTo>
                    <a:pt x="0" y="4"/>
                    <a:pt x="0" y="2"/>
                    <a:pt x="1" y="1"/>
                  </a:cubicBezTo>
                  <a:cubicBezTo>
                    <a:pt x="2" y="0"/>
                    <a:pt x="4" y="0"/>
                    <a:pt x="5" y="0"/>
                  </a:cubicBezTo>
                  <a:close/>
                  <a:moveTo>
                    <a:pt x="8" y="3"/>
                  </a:moveTo>
                  <a:cubicBezTo>
                    <a:pt x="7" y="2"/>
                    <a:pt x="6" y="2"/>
                    <a:pt x="5" y="2"/>
                  </a:cubicBezTo>
                  <a:cubicBezTo>
                    <a:pt x="4" y="2"/>
                    <a:pt x="3" y="2"/>
                    <a:pt x="3" y="3"/>
                  </a:cubicBezTo>
                  <a:cubicBezTo>
                    <a:pt x="2" y="3"/>
                    <a:pt x="2" y="4"/>
                    <a:pt x="2" y="5"/>
                  </a:cubicBezTo>
                  <a:cubicBezTo>
                    <a:pt x="2" y="26"/>
                    <a:pt x="2" y="26"/>
                    <a:pt x="2" y="26"/>
                  </a:cubicBezTo>
                  <a:cubicBezTo>
                    <a:pt x="2" y="27"/>
                    <a:pt x="2" y="28"/>
                    <a:pt x="3" y="29"/>
                  </a:cubicBezTo>
                  <a:cubicBezTo>
                    <a:pt x="3" y="30"/>
                    <a:pt x="4" y="30"/>
                    <a:pt x="5" y="30"/>
                  </a:cubicBezTo>
                  <a:cubicBezTo>
                    <a:pt x="6" y="30"/>
                    <a:pt x="7" y="30"/>
                    <a:pt x="8" y="29"/>
                  </a:cubicBezTo>
                  <a:cubicBezTo>
                    <a:pt x="8" y="29"/>
                    <a:pt x="8" y="29"/>
                    <a:pt x="8" y="29"/>
                  </a:cubicBezTo>
                  <a:cubicBezTo>
                    <a:pt x="8" y="29"/>
                    <a:pt x="8" y="29"/>
                    <a:pt x="8" y="29"/>
                  </a:cubicBezTo>
                  <a:cubicBezTo>
                    <a:pt x="9" y="28"/>
                    <a:pt x="9" y="27"/>
                    <a:pt x="9" y="26"/>
                  </a:cubicBezTo>
                  <a:cubicBezTo>
                    <a:pt x="9" y="5"/>
                    <a:pt x="9" y="5"/>
                    <a:pt x="9" y="5"/>
                  </a:cubicBezTo>
                  <a:cubicBezTo>
                    <a:pt x="9" y="4"/>
                    <a:pt x="9" y="3"/>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4" name="Freeform 112">
              <a:extLst>
                <a:ext uri="{FF2B5EF4-FFF2-40B4-BE49-F238E27FC236}">
                  <a16:creationId xmlns:a16="http://schemas.microsoft.com/office/drawing/2014/main" xmlns="" id="{34BD6DCD-FB02-425D-8C8A-7E6A6F9EAD28}"/>
                </a:ext>
              </a:extLst>
            </p:cNvPr>
            <p:cNvSpPr>
              <a:spLocks noEditPoints="1"/>
            </p:cNvSpPr>
            <p:nvPr/>
          </p:nvSpPr>
          <p:spPr bwMode="auto">
            <a:xfrm>
              <a:off x="8305800" y="3660776"/>
              <a:ext cx="293688" cy="255588"/>
            </a:xfrm>
            <a:custGeom>
              <a:avLst/>
              <a:gdLst>
                <a:gd name="T0" fmla="*/ 14 w 53"/>
                <a:gd name="T1" fmla="*/ 6 h 46"/>
                <a:gd name="T2" fmla="*/ 11 w 53"/>
                <a:gd name="T3" fmla="*/ 12 h 46"/>
                <a:gd name="T4" fmla="*/ 9 w 53"/>
                <a:gd name="T5" fmla="*/ 19 h 46"/>
                <a:gd name="T6" fmla="*/ 23 w 53"/>
                <a:gd name="T7" fmla="*/ 36 h 46"/>
                <a:gd name="T8" fmla="*/ 22 w 53"/>
                <a:gd name="T9" fmla="*/ 38 h 46"/>
                <a:gd name="T10" fmla="*/ 7 w 53"/>
                <a:gd name="T11" fmla="*/ 19 h 46"/>
                <a:gd name="T12" fmla="*/ 9 w 53"/>
                <a:gd name="T13" fmla="*/ 12 h 46"/>
                <a:gd name="T14" fmla="*/ 28 w 53"/>
                <a:gd name="T15" fmla="*/ 38 h 46"/>
                <a:gd name="T16" fmla="*/ 28 w 53"/>
                <a:gd name="T17" fmla="*/ 36 h 46"/>
                <a:gd name="T18" fmla="*/ 44 w 53"/>
                <a:gd name="T19" fmla="*/ 19 h 46"/>
                <a:gd name="T20" fmla="*/ 42 w 53"/>
                <a:gd name="T21" fmla="*/ 12 h 46"/>
                <a:gd name="T22" fmla="*/ 39 w 53"/>
                <a:gd name="T23" fmla="*/ 7 h 46"/>
                <a:gd name="T24" fmla="*/ 40 w 53"/>
                <a:gd name="T25" fmla="*/ 6 h 46"/>
                <a:gd name="T26" fmla="*/ 44 w 53"/>
                <a:gd name="T27" fmla="*/ 12 h 46"/>
                <a:gd name="T28" fmla="*/ 46 w 53"/>
                <a:gd name="T29" fmla="*/ 19 h 46"/>
                <a:gd name="T30" fmla="*/ 28 w 53"/>
                <a:gd name="T31" fmla="*/ 38 h 46"/>
                <a:gd name="T32" fmla="*/ 49 w 53"/>
                <a:gd name="T33" fmla="*/ 10 h 46"/>
                <a:gd name="T34" fmla="*/ 46 w 53"/>
                <a:gd name="T35" fmla="*/ 34 h 46"/>
                <a:gd name="T36" fmla="*/ 32 w 53"/>
                <a:gd name="T37" fmla="*/ 44 h 46"/>
                <a:gd name="T38" fmla="*/ 48 w 53"/>
                <a:gd name="T39" fmla="*/ 35 h 46"/>
                <a:gd name="T40" fmla="*/ 51 w 53"/>
                <a:gd name="T41" fmla="*/ 9 h 46"/>
                <a:gd name="T42" fmla="*/ 44 w 53"/>
                <a:gd name="T43" fmla="*/ 0 h 46"/>
                <a:gd name="T44" fmla="*/ 27 w 53"/>
                <a:gd name="T45" fmla="*/ 44 h 46"/>
                <a:gd name="T46" fmla="*/ 27 w 53"/>
                <a:gd name="T47" fmla="*/ 44 h 46"/>
                <a:gd name="T48" fmla="*/ 26 w 53"/>
                <a:gd name="T49" fmla="*/ 44 h 46"/>
                <a:gd name="T50" fmla="*/ 9 w 53"/>
                <a:gd name="T51" fmla="*/ 37 h 46"/>
                <a:gd name="T52" fmla="*/ 2 w 53"/>
                <a:gd name="T53" fmla="*/ 14 h 46"/>
                <a:gd name="T54" fmla="*/ 6 w 53"/>
                <a:gd name="T55" fmla="*/ 5 h 46"/>
                <a:gd name="T56" fmla="*/ 9 w 53"/>
                <a:gd name="T57" fmla="*/ 0 h 46"/>
                <a:gd name="T58" fmla="*/ 4 w 53"/>
                <a:gd name="T59" fmla="*/ 4 h 46"/>
                <a:gd name="T60" fmla="*/ 0 w 53"/>
                <a:gd name="T61" fmla="*/ 14 h 46"/>
                <a:gd name="T62" fmla="*/ 8 w 53"/>
                <a:gd name="T63" fmla="*/ 38 h 46"/>
                <a:gd name="T64" fmla="*/ 26 w 53"/>
                <a:gd name="T65" fmla="*/ 46 h 46"/>
                <a:gd name="T66" fmla="*/ 27 w 53"/>
                <a:gd name="T67" fmla="*/ 46 h 46"/>
                <a:gd name="T68" fmla="*/ 27 w 53"/>
                <a:gd name="T69" fmla="*/ 46 h 46"/>
                <a:gd name="T70" fmla="*/ 28 w 53"/>
                <a:gd name="T71"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 h="46">
                  <a:moveTo>
                    <a:pt x="13" y="6"/>
                  </a:moveTo>
                  <a:cubicBezTo>
                    <a:pt x="13" y="5"/>
                    <a:pt x="14" y="5"/>
                    <a:pt x="14" y="6"/>
                  </a:cubicBezTo>
                  <a:cubicBezTo>
                    <a:pt x="15" y="6"/>
                    <a:pt x="15" y="7"/>
                    <a:pt x="14" y="7"/>
                  </a:cubicBezTo>
                  <a:cubicBezTo>
                    <a:pt x="13" y="8"/>
                    <a:pt x="11" y="10"/>
                    <a:pt x="11" y="12"/>
                  </a:cubicBezTo>
                  <a:cubicBezTo>
                    <a:pt x="11" y="13"/>
                    <a:pt x="11" y="13"/>
                    <a:pt x="11" y="13"/>
                  </a:cubicBezTo>
                  <a:cubicBezTo>
                    <a:pt x="10" y="15"/>
                    <a:pt x="9" y="17"/>
                    <a:pt x="9" y="19"/>
                  </a:cubicBezTo>
                  <a:cubicBezTo>
                    <a:pt x="9" y="23"/>
                    <a:pt x="11" y="27"/>
                    <a:pt x="13" y="30"/>
                  </a:cubicBezTo>
                  <a:cubicBezTo>
                    <a:pt x="15" y="33"/>
                    <a:pt x="19" y="35"/>
                    <a:pt x="23" y="36"/>
                  </a:cubicBezTo>
                  <a:cubicBezTo>
                    <a:pt x="23" y="36"/>
                    <a:pt x="24" y="36"/>
                    <a:pt x="24" y="37"/>
                  </a:cubicBezTo>
                  <a:cubicBezTo>
                    <a:pt x="23" y="38"/>
                    <a:pt x="23" y="38"/>
                    <a:pt x="22" y="38"/>
                  </a:cubicBezTo>
                  <a:cubicBezTo>
                    <a:pt x="18" y="37"/>
                    <a:pt x="14" y="34"/>
                    <a:pt x="12" y="31"/>
                  </a:cubicBezTo>
                  <a:cubicBezTo>
                    <a:pt x="9" y="28"/>
                    <a:pt x="7" y="24"/>
                    <a:pt x="7" y="19"/>
                  </a:cubicBezTo>
                  <a:cubicBezTo>
                    <a:pt x="7" y="17"/>
                    <a:pt x="8" y="14"/>
                    <a:pt x="9" y="12"/>
                  </a:cubicBezTo>
                  <a:cubicBezTo>
                    <a:pt x="9" y="12"/>
                    <a:pt x="9" y="12"/>
                    <a:pt x="9" y="12"/>
                  </a:cubicBezTo>
                  <a:cubicBezTo>
                    <a:pt x="10" y="9"/>
                    <a:pt x="11" y="7"/>
                    <a:pt x="13" y="6"/>
                  </a:cubicBezTo>
                  <a:close/>
                  <a:moveTo>
                    <a:pt x="28" y="38"/>
                  </a:moveTo>
                  <a:cubicBezTo>
                    <a:pt x="28" y="38"/>
                    <a:pt x="27" y="38"/>
                    <a:pt x="27" y="37"/>
                  </a:cubicBezTo>
                  <a:cubicBezTo>
                    <a:pt x="27" y="37"/>
                    <a:pt x="28" y="36"/>
                    <a:pt x="28" y="36"/>
                  </a:cubicBezTo>
                  <a:cubicBezTo>
                    <a:pt x="33" y="36"/>
                    <a:pt x="36" y="34"/>
                    <a:pt x="39" y="31"/>
                  </a:cubicBezTo>
                  <a:cubicBezTo>
                    <a:pt x="42" y="28"/>
                    <a:pt x="44" y="23"/>
                    <a:pt x="44" y="19"/>
                  </a:cubicBezTo>
                  <a:cubicBezTo>
                    <a:pt x="44" y="18"/>
                    <a:pt x="44" y="17"/>
                    <a:pt x="43" y="16"/>
                  </a:cubicBezTo>
                  <a:cubicBezTo>
                    <a:pt x="43" y="15"/>
                    <a:pt x="43" y="13"/>
                    <a:pt x="42" y="12"/>
                  </a:cubicBezTo>
                  <a:cubicBezTo>
                    <a:pt x="42" y="11"/>
                    <a:pt x="41" y="10"/>
                    <a:pt x="41" y="9"/>
                  </a:cubicBezTo>
                  <a:cubicBezTo>
                    <a:pt x="40" y="9"/>
                    <a:pt x="39" y="8"/>
                    <a:pt x="39" y="7"/>
                  </a:cubicBezTo>
                  <a:cubicBezTo>
                    <a:pt x="38" y="7"/>
                    <a:pt x="38" y="6"/>
                    <a:pt x="39" y="6"/>
                  </a:cubicBezTo>
                  <a:cubicBezTo>
                    <a:pt x="39" y="5"/>
                    <a:pt x="40" y="5"/>
                    <a:pt x="40" y="6"/>
                  </a:cubicBezTo>
                  <a:cubicBezTo>
                    <a:pt x="41" y="6"/>
                    <a:pt x="42" y="7"/>
                    <a:pt x="42" y="8"/>
                  </a:cubicBezTo>
                  <a:cubicBezTo>
                    <a:pt x="43" y="9"/>
                    <a:pt x="44" y="10"/>
                    <a:pt x="44" y="12"/>
                  </a:cubicBezTo>
                  <a:cubicBezTo>
                    <a:pt x="45" y="13"/>
                    <a:pt x="45" y="14"/>
                    <a:pt x="45" y="15"/>
                  </a:cubicBezTo>
                  <a:cubicBezTo>
                    <a:pt x="45" y="17"/>
                    <a:pt x="46" y="18"/>
                    <a:pt x="46" y="19"/>
                  </a:cubicBezTo>
                  <a:cubicBezTo>
                    <a:pt x="46" y="24"/>
                    <a:pt x="44" y="28"/>
                    <a:pt x="41" y="32"/>
                  </a:cubicBezTo>
                  <a:cubicBezTo>
                    <a:pt x="38" y="35"/>
                    <a:pt x="33" y="38"/>
                    <a:pt x="28" y="38"/>
                  </a:cubicBezTo>
                  <a:close/>
                  <a:moveTo>
                    <a:pt x="44" y="2"/>
                  </a:moveTo>
                  <a:cubicBezTo>
                    <a:pt x="46" y="4"/>
                    <a:pt x="48" y="7"/>
                    <a:pt x="49" y="10"/>
                  </a:cubicBezTo>
                  <a:cubicBezTo>
                    <a:pt x="51" y="12"/>
                    <a:pt x="51" y="16"/>
                    <a:pt x="51" y="19"/>
                  </a:cubicBezTo>
                  <a:cubicBezTo>
                    <a:pt x="51" y="25"/>
                    <a:pt x="49" y="30"/>
                    <a:pt x="46" y="34"/>
                  </a:cubicBezTo>
                  <a:cubicBezTo>
                    <a:pt x="43" y="38"/>
                    <a:pt x="38" y="42"/>
                    <a:pt x="33" y="43"/>
                  </a:cubicBezTo>
                  <a:cubicBezTo>
                    <a:pt x="32" y="43"/>
                    <a:pt x="32" y="44"/>
                    <a:pt x="32" y="44"/>
                  </a:cubicBezTo>
                  <a:cubicBezTo>
                    <a:pt x="32" y="45"/>
                    <a:pt x="33" y="45"/>
                    <a:pt x="33" y="45"/>
                  </a:cubicBezTo>
                  <a:cubicBezTo>
                    <a:pt x="39" y="43"/>
                    <a:pt x="44" y="40"/>
                    <a:pt x="48" y="35"/>
                  </a:cubicBezTo>
                  <a:cubicBezTo>
                    <a:pt x="51" y="31"/>
                    <a:pt x="53" y="25"/>
                    <a:pt x="53" y="19"/>
                  </a:cubicBezTo>
                  <a:cubicBezTo>
                    <a:pt x="53" y="15"/>
                    <a:pt x="52" y="12"/>
                    <a:pt x="51" y="9"/>
                  </a:cubicBezTo>
                  <a:cubicBezTo>
                    <a:pt x="50" y="6"/>
                    <a:pt x="48" y="3"/>
                    <a:pt x="45" y="0"/>
                  </a:cubicBezTo>
                  <a:cubicBezTo>
                    <a:pt x="45" y="0"/>
                    <a:pt x="44" y="0"/>
                    <a:pt x="44" y="0"/>
                  </a:cubicBezTo>
                  <a:cubicBezTo>
                    <a:pt x="44" y="1"/>
                    <a:pt x="44" y="1"/>
                    <a:pt x="44" y="2"/>
                  </a:cubicBezTo>
                  <a:close/>
                  <a:moveTo>
                    <a:pt x="27" y="44"/>
                  </a:moveTo>
                  <a:cubicBezTo>
                    <a:pt x="27" y="44"/>
                    <a:pt x="27" y="44"/>
                    <a:pt x="27" y="44"/>
                  </a:cubicBezTo>
                  <a:cubicBezTo>
                    <a:pt x="27" y="44"/>
                    <a:pt x="27" y="44"/>
                    <a:pt x="27" y="44"/>
                  </a:cubicBezTo>
                  <a:cubicBezTo>
                    <a:pt x="26" y="44"/>
                    <a:pt x="26" y="44"/>
                    <a:pt x="26" y="44"/>
                  </a:cubicBezTo>
                  <a:cubicBezTo>
                    <a:pt x="26" y="44"/>
                    <a:pt x="26" y="44"/>
                    <a:pt x="26" y="44"/>
                  </a:cubicBezTo>
                  <a:cubicBezTo>
                    <a:pt x="26" y="44"/>
                    <a:pt x="26" y="44"/>
                    <a:pt x="26" y="44"/>
                  </a:cubicBezTo>
                  <a:cubicBezTo>
                    <a:pt x="20" y="44"/>
                    <a:pt x="13" y="41"/>
                    <a:pt x="9" y="37"/>
                  </a:cubicBezTo>
                  <a:cubicBezTo>
                    <a:pt x="4" y="32"/>
                    <a:pt x="2" y="26"/>
                    <a:pt x="2" y="19"/>
                  </a:cubicBezTo>
                  <a:cubicBezTo>
                    <a:pt x="2" y="17"/>
                    <a:pt x="2" y="16"/>
                    <a:pt x="2" y="14"/>
                  </a:cubicBezTo>
                  <a:cubicBezTo>
                    <a:pt x="2" y="12"/>
                    <a:pt x="3" y="11"/>
                    <a:pt x="4" y="9"/>
                  </a:cubicBezTo>
                  <a:cubicBezTo>
                    <a:pt x="4" y="8"/>
                    <a:pt x="5" y="7"/>
                    <a:pt x="6" y="5"/>
                  </a:cubicBezTo>
                  <a:cubicBezTo>
                    <a:pt x="7" y="4"/>
                    <a:pt x="8" y="3"/>
                    <a:pt x="9" y="1"/>
                  </a:cubicBezTo>
                  <a:cubicBezTo>
                    <a:pt x="9" y="1"/>
                    <a:pt x="9" y="1"/>
                    <a:pt x="9" y="0"/>
                  </a:cubicBezTo>
                  <a:cubicBezTo>
                    <a:pt x="9" y="0"/>
                    <a:pt x="8" y="0"/>
                    <a:pt x="8" y="0"/>
                  </a:cubicBezTo>
                  <a:cubicBezTo>
                    <a:pt x="6" y="1"/>
                    <a:pt x="5" y="3"/>
                    <a:pt x="4" y="4"/>
                  </a:cubicBezTo>
                  <a:cubicBezTo>
                    <a:pt x="3" y="6"/>
                    <a:pt x="2" y="7"/>
                    <a:pt x="2" y="9"/>
                  </a:cubicBezTo>
                  <a:cubicBezTo>
                    <a:pt x="1" y="10"/>
                    <a:pt x="1" y="12"/>
                    <a:pt x="0" y="14"/>
                  </a:cubicBezTo>
                  <a:cubicBezTo>
                    <a:pt x="0" y="15"/>
                    <a:pt x="0" y="17"/>
                    <a:pt x="0" y="19"/>
                  </a:cubicBezTo>
                  <a:cubicBezTo>
                    <a:pt x="0" y="26"/>
                    <a:pt x="3" y="33"/>
                    <a:pt x="8" y="38"/>
                  </a:cubicBezTo>
                  <a:cubicBezTo>
                    <a:pt x="8" y="38"/>
                    <a:pt x="8" y="38"/>
                    <a:pt x="8" y="38"/>
                  </a:cubicBezTo>
                  <a:cubicBezTo>
                    <a:pt x="12" y="43"/>
                    <a:pt x="19" y="46"/>
                    <a:pt x="26" y="46"/>
                  </a:cubicBezTo>
                  <a:cubicBezTo>
                    <a:pt x="26" y="46"/>
                    <a:pt x="26" y="46"/>
                    <a:pt x="26" y="46"/>
                  </a:cubicBezTo>
                  <a:cubicBezTo>
                    <a:pt x="27" y="46"/>
                    <a:pt x="27" y="46"/>
                    <a:pt x="27" y="46"/>
                  </a:cubicBezTo>
                  <a:cubicBezTo>
                    <a:pt x="27" y="46"/>
                    <a:pt x="27" y="46"/>
                    <a:pt x="27" y="46"/>
                  </a:cubicBezTo>
                  <a:cubicBezTo>
                    <a:pt x="27" y="46"/>
                    <a:pt x="27" y="46"/>
                    <a:pt x="27" y="46"/>
                  </a:cubicBezTo>
                  <a:cubicBezTo>
                    <a:pt x="27" y="46"/>
                    <a:pt x="27" y="46"/>
                    <a:pt x="27" y="46"/>
                  </a:cubicBezTo>
                  <a:cubicBezTo>
                    <a:pt x="28" y="46"/>
                    <a:pt x="28" y="45"/>
                    <a:pt x="28" y="45"/>
                  </a:cubicBezTo>
                  <a:cubicBezTo>
                    <a:pt x="28" y="44"/>
                    <a:pt x="28" y="44"/>
                    <a:pt x="27" y="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5" name="Freeform 113">
              <a:extLst>
                <a:ext uri="{FF2B5EF4-FFF2-40B4-BE49-F238E27FC236}">
                  <a16:creationId xmlns:a16="http://schemas.microsoft.com/office/drawing/2014/main" xmlns="" id="{E7F934D8-9337-4870-B90C-764080D7EB56}"/>
                </a:ext>
              </a:extLst>
            </p:cNvPr>
            <p:cNvSpPr>
              <a:spLocks/>
            </p:cNvSpPr>
            <p:nvPr/>
          </p:nvSpPr>
          <p:spPr bwMode="auto">
            <a:xfrm>
              <a:off x="8510588" y="3656013"/>
              <a:ext cx="50800" cy="44450"/>
            </a:xfrm>
            <a:custGeom>
              <a:avLst/>
              <a:gdLst>
                <a:gd name="T0" fmla="*/ 3 w 9"/>
                <a:gd name="T1" fmla="*/ 7 h 8"/>
                <a:gd name="T2" fmla="*/ 3 w 9"/>
                <a:gd name="T3" fmla="*/ 8 h 8"/>
                <a:gd name="T4" fmla="*/ 2 w 9"/>
                <a:gd name="T5" fmla="*/ 8 h 8"/>
                <a:gd name="T6" fmla="*/ 0 w 9"/>
                <a:gd name="T7" fmla="*/ 5 h 8"/>
                <a:gd name="T8" fmla="*/ 2 w 9"/>
                <a:gd name="T9" fmla="*/ 1 h 8"/>
                <a:gd name="T10" fmla="*/ 2 w 9"/>
                <a:gd name="T11" fmla="*/ 1 h 8"/>
                <a:gd name="T12" fmla="*/ 5 w 9"/>
                <a:gd name="T13" fmla="*/ 0 h 8"/>
                <a:gd name="T14" fmla="*/ 8 w 9"/>
                <a:gd name="T15" fmla="*/ 1 h 8"/>
                <a:gd name="T16" fmla="*/ 8 w 9"/>
                <a:gd name="T17" fmla="*/ 3 h 8"/>
                <a:gd name="T18" fmla="*/ 7 w 9"/>
                <a:gd name="T19" fmla="*/ 3 h 8"/>
                <a:gd name="T20" fmla="*/ 5 w 9"/>
                <a:gd name="T21" fmla="*/ 2 h 8"/>
                <a:gd name="T22" fmla="*/ 3 w 9"/>
                <a:gd name="T23" fmla="*/ 3 h 8"/>
                <a:gd name="T24" fmla="*/ 3 w 9"/>
                <a:gd name="T25" fmla="*/ 3 h 8"/>
                <a:gd name="T26" fmla="*/ 2 w 9"/>
                <a:gd name="T27" fmla="*/ 5 h 8"/>
                <a:gd name="T28" fmla="*/ 3 w 9"/>
                <a:gd name="T2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8">
                  <a:moveTo>
                    <a:pt x="3" y="7"/>
                  </a:moveTo>
                  <a:cubicBezTo>
                    <a:pt x="3" y="7"/>
                    <a:pt x="3" y="8"/>
                    <a:pt x="3" y="8"/>
                  </a:cubicBezTo>
                  <a:cubicBezTo>
                    <a:pt x="3" y="8"/>
                    <a:pt x="2" y="8"/>
                    <a:pt x="2" y="8"/>
                  </a:cubicBezTo>
                  <a:cubicBezTo>
                    <a:pt x="1" y="7"/>
                    <a:pt x="0" y="6"/>
                    <a:pt x="0" y="5"/>
                  </a:cubicBezTo>
                  <a:cubicBezTo>
                    <a:pt x="0" y="3"/>
                    <a:pt x="1" y="2"/>
                    <a:pt x="2" y="1"/>
                  </a:cubicBezTo>
                  <a:cubicBezTo>
                    <a:pt x="2" y="1"/>
                    <a:pt x="2" y="1"/>
                    <a:pt x="2" y="1"/>
                  </a:cubicBezTo>
                  <a:cubicBezTo>
                    <a:pt x="3" y="0"/>
                    <a:pt x="4" y="0"/>
                    <a:pt x="5" y="0"/>
                  </a:cubicBezTo>
                  <a:cubicBezTo>
                    <a:pt x="6" y="0"/>
                    <a:pt x="7" y="0"/>
                    <a:pt x="8" y="1"/>
                  </a:cubicBezTo>
                  <a:cubicBezTo>
                    <a:pt x="9" y="2"/>
                    <a:pt x="9" y="2"/>
                    <a:pt x="8" y="3"/>
                  </a:cubicBezTo>
                  <a:cubicBezTo>
                    <a:pt x="8" y="3"/>
                    <a:pt x="7" y="3"/>
                    <a:pt x="7" y="3"/>
                  </a:cubicBezTo>
                  <a:cubicBezTo>
                    <a:pt x="6" y="2"/>
                    <a:pt x="6" y="2"/>
                    <a:pt x="5" y="2"/>
                  </a:cubicBezTo>
                  <a:cubicBezTo>
                    <a:pt x="4" y="2"/>
                    <a:pt x="3" y="2"/>
                    <a:pt x="3" y="3"/>
                  </a:cubicBezTo>
                  <a:cubicBezTo>
                    <a:pt x="3" y="3"/>
                    <a:pt x="3" y="3"/>
                    <a:pt x="3" y="3"/>
                  </a:cubicBezTo>
                  <a:cubicBezTo>
                    <a:pt x="2" y="3"/>
                    <a:pt x="2" y="4"/>
                    <a:pt x="2" y="5"/>
                  </a:cubicBezTo>
                  <a:cubicBezTo>
                    <a:pt x="2" y="5"/>
                    <a:pt x="2" y="6"/>
                    <a:pt x="3"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6" name="Freeform 114">
              <a:extLst>
                <a:ext uri="{FF2B5EF4-FFF2-40B4-BE49-F238E27FC236}">
                  <a16:creationId xmlns:a16="http://schemas.microsoft.com/office/drawing/2014/main" xmlns="" id="{09C0B0C3-4B10-42A2-AD25-C2C1825543CC}"/>
                </a:ext>
              </a:extLst>
            </p:cNvPr>
            <p:cNvSpPr>
              <a:spLocks/>
            </p:cNvSpPr>
            <p:nvPr/>
          </p:nvSpPr>
          <p:spPr bwMode="auto">
            <a:xfrm>
              <a:off x="8350250" y="3649663"/>
              <a:ext cx="44450" cy="50800"/>
            </a:xfrm>
            <a:custGeom>
              <a:avLst/>
              <a:gdLst>
                <a:gd name="T0" fmla="*/ 7 w 8"/>
                <a:gd name="T1" fmla="*/ 8 h 9"/>
                <a:gd name="T2" fmla="*/ 5 w 8"/>
                <a:gd name="T3" fmla="*/ 8 h 9"/>
                <a:gd name="T4" fmla="*/ 5 w 8"/>
                <a:gd name="T5" fmla="*/ 7 h 9"/>
                <a:gd name="T6" fmla="*/ 5 w 8"/>
                <a:gd name="T7" fmla="*/ 7 h 9"/>
                <a:gd name="T8" fmla="*/ 6 w 8"/>
                <a:gd name="T9" fmla="*/ 5 h 9"/>
                <a:gd name="T10" fmla="*/ 5 w 8"/>
                <a:gd name="T11" fmla="*/ 3 h 9"/>
                <a:gd name="T12" fmla="*/ 5 w 8"/>
                <a:gd name="T13" fmla="*/ 3 h 9"/>
                <a:gd name="T14" fmla="*/ 5 w 8"/>
                <a:gd name="T15" fmla="*/ 3 h 9"/>
                <a:gd name="T16" fmla="*/ 3 w 8"/>
                <a:gd name="T17" fmla="*/ 2 h 9"/>
                <a:gd name="T18" fmla="*/ 1 w 8"/>
                <a:gd name="T19" fmla="*/ 3 h 9"/>
                <a:gd name="T20" fmla="*/ 0 w 8"/>
                <a:gd name="T21" fmla="*/ 3 h 9"/>
                <a:gd name="T22" fmla="*/ 0 w 8"/>
                <a:gd name="T23" fmla="*/ 2 h 9"/>
                <a:gd name="T24" fmla="*/ 3 w 8"/>
                <a:gd name="T25" fmla="*/ 0 h 9"/>
                <a:gd name="T26" fmla="*/ 7 w 8"/>
                <a:gd name="T27" fmla="*/ 2 h 9"/>
                <a:gd name="T28" fmla="*/ 7 w 8"/>
                <a:gd name="T29" fmla="*/ 2 h 9"/>
                <a:gd name="T30" fmla="*/ 7 w 8"/>
                <a:gd name="T31" fmla="*/ 2 h 9"/>
                <a:gd name="T32" fmla="*/ 7 w 8"/>
                <a:gd name="T33" fmla="*/ 2 h 9"/>
                <a:gd name="T34" fmla="*/ 8 w 8"/>
                <a:gd name="T35" fmla="*/ 5 h 9"/>
                <a:gd name="T36" fmla="*/ 7 w 8"/>
                <a:gd name="T3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9">
                  <a:moveTo>
                    <a:pt x="7" y="8"/>
                  </a:moveTo>
                  <a:cubicBezTo>
                    <a:pt x="6" y="9"/>
                    <a:pt x="6" y="9"/>
                    <a:pt x="5" y="8"/>
                  </a:cubicBezTo>
                  <a:cubicBezTo>
                    <a:pt x="5" y="8"/>
                    <a:pt x="5" y="7"/>
                    <a:pt x="5" y="7"/>
                  </a:cubicBezTo>
                  <a:cubicBezTo>
                    <a:pt x="5" y="7"/>
                    <a:pt x="5" y="7"/>
                    <a:pt x="5" y="7"/>
                  </a:cubicBezTo>
                  <a:cubicBezTo>
                    <a:pt x="6" y="7"/>
                    <a:pt x="6" y="6"/>
                    <a:pt x="6" y="5"/>
                  </a:cubicBezTo>
                  <a:cubicBezTo>
                    <a:pt x="6" y="4"/>
                    <a:pt x="6" y="4"/>
                    <a:pt x="5" y="3"/>
                  </a:cubicBezTo>
                  <a:cubicBezTo>
                    <a:pt x="5" y="3"/>
                    <a:pt x="5" y="3"/>
                    <a:pt x="5" y="3"/>
                  </a:cubicBezTo>
                  <a:cubicBezTo>
                    <a:pt x="5" y="3"/>
                    <a:pt x="5" y="3"/>
                    <a:pt x="5" y="3"/>
                  </a:cubicBezTo>
                  <a:cubicBezTo>
                    <a:pt x="5" y="2"/>
                    <a:pt x="4" y="2"/>
                    <a:pt x="3" y="2"/>
                  </a:cubicBezTo>
                  <a:cubicBezTo>
                    <a:pt x="3" y="2"/>
                    <a:pt x="2" y="2"/>
                    <a:pt x="1" y="3"/>
                  </a:cubicBezTo>
                  <a:cubicBezTo>
                    <a:pt x="1" y="3"/>
                    <a:pt x="0" y="3"/>
                    <a:pt x="0" y="3"/>
                  </a:cubicBezTo>
                  <a:cubicBezTo>
                    <a:pt x="0" y="3"/>
                    <a:pt x="0" y="2"/>
                    <a:pt x="0" y="2"/>
                  </a:cubicBezTo>
                  <a:cubicBezTo>
                    <a:pt x="1" y="1"/>
                    <a:pt x="2" y="0"/>
                    <a:pt x="3" y="0"/>
                  </a:cubicBezTo>
                  <a:cubicBezTo>
                    <a:pt x="5" y="0"/>
                    <a:pt x="6" y="1"/>
                    <a:pt x="7" y="2"/>
                  </a:cubicBezTo>
                  <a:cubicBezTo>
                    <a:pt x="7" y="2"/>
                    <a:pt x="7" y="2"/>
                    <a:pt x="7" y="2"/>
                  </a:cubicBezTo>
                  <a:cubicBezTo>
                    <a:pt x="7" y="2"/>
                    <a:pt x="7" y="2"/>
                    <a:pt x="7" y="2"/>
                  </a:cubicBezTo>
                  <a:cubicBezTo>
                    <a:pt x="7" y="2"/>
                    <a:pt x="7" y="2"/>
                    <a:pt x="7" y="2"/>
                  </a:cubicBezTo>
                  <a:cubicBezTo>
                    <a:pt x="8" y="3"/>
                    <a:pt x="8" y="4"/>
                    <a:pt x="8" y="5"/>
                  </a:cubicBezTo>
                  <a:cubicBezTo>
                    <a:pt x="8" y="6"/>
                    <a:pt x="8" y="8"/>
                    <a:pt x="7"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7" name="Freeform 115">
              <a:extLst>
                <a:ext uri="{FF2B5EF4-FFF2-40B4-BE49-F238E27FC236}">
                  <a16:creationId xmlns:a16="http://schemas.microsoft.com/office/drawing/2014/main" xmlns="" id="{506BD564-851F-44EF-BDE3-8B8D06EFDBDC}"/>
                </a:ext>
              </a:extLst>
            </p:cNvPr>
            <p:cNvSpPr>
              <a:spLocks/>
            </p:cNvSpPr>
            <p:nvPr/>
          </p:nvSpPr>
          <p:spPr bwMode="auto">
            <a:xfrm>
              <a:off x="8450263" y="3860801"/>
              <a:ext cx="15875" cy="11113"/>
            </a:xfrm>
            <a:custGeom>
              <a:avLst/>
              <a:gdLst>
                <a:gd name="T0" fmla="*/ 2 w 3"/>
                <a:gd name="T1" fmla="*/ 0 h 2"/>
                <a:gd name="T2" fmla="*/ 3 w 3"/>
                <a:gd name="T3" fmla="*/ 1 h 2"/>
                <a:gd name="T4" fmla="*/ 2 w 3"/>
                <a:gd name="T5" fmla="*/ 2 h 2"/>
                <a:gd name="T6" fmla="*/ 2 w 3"/>
                <a:gd name="T7" fmla="*/ 2 h 2"/>
                <a:gd name="T8" fmla="*/ 0 w 3"/>
                <a:gd name="T9" fmla="*/ 1 h 2"/>
                <a:gd name="T10" fmla="*/ 1 w 3"/>
                <a:gd name="T11" fmla="*/ 0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3" y="0"/>
                    <a:pt x="3" y="0"/>
                    <a:pt x="3" y="1"/>
                  </a:cubicBezTo>
                  <a:cubicBezTo>
                    <a:pt x="3" y="2"/>
                    <a:pt x="3" y="2"/>
                    <a:pt x="2" y="2"/>
                  </a:cubicBezTo>
                  <a:cubicBezTo>
                    <a:pt x="2" y="2"/>
                    <a:pt x="2" y="2"/>
                    <a:pt x="2" y="2"/>
                  </a:cubicBezTo>
                  <a:cubicBezTo>
                    <a:pt x="1" y="2"/>
                    <a:pt x="1" y="2"/>
                    <a:pt x="0" y="1"/>
                  </a:cubicBezTo>
                  <a:cubicBezTo>
                    <a:pt x="0" y="1"/>
                    <a:pt x="1" y="0"/>
                    <a:pt x="1" y="0"/>
                  </a:cubicBezTo>
                  <a:lnTo>
                    <a:pt x="2"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08" name="Group 107">
            <a:extLst>
              <a:ext uri="{FF2B5EF4-FFF2-40B4-BE49-F238E27FC236}">
                <a16:creationId xmlns:a16="http://schemas.microsoft.com/office/drawing/2014/main" xmlns="" id="{8B827D31-4929-4C66-8F1F-713F2F4F3B38}"/>
              </a:ext>
            </a:extLst>
          </p:cNvPr>
          <p:cNvGrpSpPr/>
          <p:nvPr/>
        </p:nvGrpSpPr>
        <p:grpSpPr>
          <a:xfrm>
            <a:off x="3497263" y="5021263"/>
            <a:ext cx="338138" cy="339725"/>
            <a:chOff x="3497263" y="4945063"/>
            <a:chExt cx="338138" cy="339725"/>
          </a:xfrm>
          <a:solidFill>
            <a:schemeClr val="tx1"/>
          </a:solidFill>
        </p:grpSpPr>
        <p:sp>
          <p:nvSpPr>
            <p:cNvPr id="109" name="Freeform 126">
              <a:extLst>
                <a:ext uri="{FF2B5EF4-FFF2-40B4-BE49-F238E27FC236}">
                  <a16:creationId xmlns:a16="http://schemas.microsoft.com/office/drawing/2014/main" xmlns="" id="{E484E3AD-1E9E-447E-B3DB-4BBC0D80DE6A}"/>
                </a:ext>
              </a:extLst>
            </p:cNvPr>
            <p:cNvSpPr>
              <a:spLocks noEditPoints="1"/>
            </p:cNvSpPr>
            <p:nvPr/>
          </p:nvSpPr>
          <p:spPr bwMode="auto">
            <a:xfrm>
              <a:off x="3619500" y="5029201"/>
              <a:ext cx="82550" cy="49213"/>
            </a:xfrm>
            <a:custGeom>
              <a:avLst/>
              <a:gdLst>
                <a:gd name="T0" fmla="*/ 2 w 15"/>
                <a:gd name="T1" fmla="*/ 8 h 9"/>
                <a:gd name="T2" fmla="*/ 1 w 15"/>
                <a:gd name="T3" fmla="*/ 9 h 9"/>
                <a:gd name="T4" fmla="*/ 0 w 15"/>
                <a:gd name="T5" fmla="*/ 8 h 9"/>
                <a:gd name="T6" fmla="*/ 2 w 15"/>
                <a:gd name="T7" fmla="*/ 2 h 9"/>
                <a:gd name="T8" fmla="*/ 2 w 15"/>
                <a:gd name="T9" fmla="*/ 2 h 9"/>
                <a:gd name="T10" fmla="*/ 7 w 15"/>
                <a:gd name="T11" fmla="*/ 0 h 9"/>
                <a:gd name="T12" fmla="*/ 13 w 15"/>
                <a:gd name="T13" fmla="*/ 2 h 9"/>
                <a:gd name="T14" fmla="*/ 13 w 15"/>
                <a:gd name="T15" fmla="*/ 2 h 9"/>
                <a:gd name="T16" fmla="*/ 13 w 15"/>
                <a:gd name="T17" fmla="*/ 2 h 9"/>
                <a:gd name="T18" fmla="*/ 13 w 15"/>
                <a:gd name="T19" fmla="*/ 2 h 9"/>
                <a:gd name="T20" fmla="*/ 15 w 15"/>
                <a:gd name="T21" fmla="*/ 8 h 9"/>
                <a:gd name="T22" fmla="*/ 14 w 15"/>
                <a:gd name="T23" fmla="*/ 9 h 9"/>
                <a:gd name="T24" fmla="*/ 13 w 15"/>
                <a:gd name="T25" fmla="*/ 8 h 9"/>
                <a:gd name="T26" fmla="*/ 12 w 15"/>
                <a:gd name="T27" fmla="*/ 4 h 9"/>
                <a:gd name="T28" fmla="*/ 12 w 15"/>
                <a:gd name="T29" fmla="*/ 4 h 9"/>
                <a:gd name="T30" fmla="*/ 7 w 15"/>
                <a:gd name="T31" fmla="*/ 2 h 9"/>
                <a:gd name="T32" fmla="*/ 3 w 15"/>
                <a:gd name="T33" fmla="*/ 3 h 9"/>
                <a:gd name="T34" fmla="*/ 3 w 15"/>
                <a:gd name="T35" fmla="*/ 4 h 9"/>
                <a:gd name="T36" fmla="*/ 2 w 15"/>
                <a:gd name="T37" fmla="*/ 8 h 9"/>
                <a:gd name="T38" fmla="*/ 13 w 15"/>
                <a:gd name="T39" fmla="*/ 2 h 9"/>
                <a:gd name="T40" fmla="*/ 13 w 15"/>
                <a:gd name="T41" fmla="*/ 4 h 9"/>
                <a:gd name="T42" fmla="*/ 13 w 15"/>
                <a:gd name="T43"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9">
                  <a:moveTo>
                    <a:pt x="2" y="8"/>
                  </a:moveTo>
                  <a:cubicBezTo>
                    <a:pt x="2" y="8"/>
                    <a:pt x="1" y="9"/>
                    <a:pt x="1" y="9"/>
                  </a:cubicBezTo>
                  <a:cubicBezTo>
                    <a:pt x="0" y="9"/>
                    <a:pt x="0" y="8"/>
                    <a:pt x="0" y="8"/>
                  </a:cubicBezTo>
                  <a:cubicBezTo>
                    <a:pt x="0" y="5"/>
                    <a:pt x="1" y="4"/>
                    <a:pt x="2" y="2"/>
                  </a:cubicBezTo>
                  <a:cubicBezTo>
                    <a:pt x="2" y="2"/>
                    <a:pt x="2" y="2"/>
                    <a:pt x="2" y="2"/>
                  </a:cubicBezTo>
                  <a:cubicBezTo>
                    <a:pt x="3" y="1"/>
                    <a:pt x="5" y="0"/>
                    <a:pt x="7" y="0"/>
                  </a:cubicBezTo>
                  <a:cubicBezTo>
                    <a:pt x="10" y="0"/>
                    <a:pt x="11" y="1"/>
                    <a:pt x="13" y="2"/>
                  </a:cubicBezTo>
                  <a:cubicBezTo>
                    <a:pt x="13" y="2"/>
                    <a:pt x="13" y="2"/>
                    <a:pt x="13" y="2"/>
                  </a:cubicBezTo>
                  <a:cubicBezTo>
                    <a:pt x="13" y="2"/>
                    <a:pt x="13" y="2"/>
                    <a:pt x="13" y="2"/>
                  </a:cubicBezTo>
                  <a:cubicBezTo>
                    <a:pt x="13" y="2"/>
                    <a:pt x="13" y="2"/>
                    <a:pt x="13" y="2"/>
                  </a:cubicBezTo>
                  <a:cubicBezTo>
                    <a:pt x="14" y="4"/>
                    <a:pt x="15" y="5"/>
                    <a:pt x="15" y="8"/>
                  </a:cubicBezTo>
                  <a:cubicBezTo>
                    <a:pt x="15" y="8"/>
                    <a:pt x="15" y="9"/>
                    <a:pt x="14" y="9"/>
                  </a:cubicBezTo>
                  <a:cubicBezTo>
                    <a:pt x="14" y="9"/>
                    <a:pt x="13" y="8"/>
                    <a:pt x="13" y="8"/>
                  </a:cubicBezTo>
                  <a:cubicBezTo>
                    <a:pt x="13" y="6"/>
                    <a:pt x="13" y="5"/>
                    <a:pt x="12" y="4"/>
                  </a:cubicBezTo>
                  <a:cubicBezTo>
                    <a:pt x="12" y="4"/>
                    <a:pt x="12" y="4"/>
                    <a:pt x="12" y="4"/>
                  </a:cubicBezTo>
                  <a:cubicBezTo>
                    <a:pt x="10" y="2"/>
                    <a:pt x="9" y="2"/>
                    <a:pt x="7" y="2"/>
                  </a:cubicBezTo>
                  <a:cubicBezTo>
                    <a:pt x="6" y="2"/>
                    <a:pt x="4" y="2"/>
                    <a:pt x="3" y="3"/>
                  </a:cubicBezTo>
                  <a:cubicBezTo>
                    <a:pt x="3" y="4"/>
                    <a:pt x="3" y="4"/>
                    <a:pt x="3" y="4"/>
                  </a:cubicBezTo>
                  <a:cubicBezTo>
                    <a:pt x="2" y="5"/>
                    <a:pt x="2" y="6"/>
                    <a:pt x="2" y="8"/>
                  </a:cubicBezTo>
                  <a:close/>
                  <a:moveTo>
                    <a:pt x="13" y="2"/>
                  </a:moveTo>
                  <a:cubicBezTo>
                    <a:pt x="13" y="4"/>
                    <a:pt x="13" y="4"/>
                    <a:pt x="13" y="4"/>
                  </a:cubicBezTo>
                  <a:cubicBezTo>
                    <a:pt x="13" y="3"/>
                    <a:pt x="13" y="3"/>
                    <a:pt x="13"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0" name="Freeform 127">
              <a:extLst>
                <a:ext uri="{FF2B5EF4-FFF2-40B4-BE49-F238E27FC236}">
                  <a16:creationId xmlns:a16="http://schemas.microsoft.com/office/drawing/2014/main" xmlns="" id="{97A88EAB-DD3D-4ADC-B50A-C87D080F0F90}"/>
                </a:ext>
              </a:extLst>
            </p:cNvPr>
            <p:cNvSpPr>
              <a:spLocks/>
            </p:cNvSpPr>
            <p:nvPr/>
          </p:nvSpPr>
          <p:spPr bwMode="auto">
            <a:xfrm>
              <a:off x="3613150" y="5100638"/>
              <a:ext cx="95250" cy="100013"/>
            </a:xfrm>
            <a:custGeom>
              <a:avLst/>
              <a:gdLst>
                <a:gd name="T0" fmla="*/ 0 w 17"/>
                <a:gd name="T1" fmla="*/ 9 h 18"/>
                <a:gd name="T2" fmla="*/ 1 w 17"/>
                <a:gd name="T3" fmla="*/ 8 h 18"/>
                <a:gd name="T4" fmla="*/ 2 w 17"/>
                <a:gd name="T5" fmla="*/ 9 h 18"/>
                <a:gd name="T6" fmla="*/ 4 w 17"/>
                <a:gd name="T7" fmla="*/ 14 h 18"/>
                <a:gd name="T8" fmla="*/ 4 w 17"/>
                <a:gd name="T9" fmla="*/ 14 h 18"/>
                <a:gd name="T10" fmla="*/ 8 w 17"/>
                <a:gd name="T11" fmla="*/ 16 h 18"/>
                <a:gd name="T12" fmla="*/ 13 w 17"/>
                <a:gd name="T13" fmla="*/ 14 h 18"/>
                <a:gd name="T14" fmla="*/ 13 w 17"/>
                <a:gd name="T15" fmla="*/ 14 h 18"/>
                <a:gd name="T16" fmla="*/ 15 w 17"/>
                <a:gd name="T17" fmla="*/ 9 h 18"/>
                <a:gd name="T18" fmla="*/ 13 w 17"/>
                <a:gd name="T19" fmla="*/ 4 h 18"/>
                <a:gd name="T20" fmla="*/ 13 w 17"/>
                <a:gd name="T21" fmla="*/ 4 h 18"/>
                <a:gd name="T22" fmla="*/ 8 w 17"/>
                <a:gd name="T23" fmla="*/ 2 h 18"/>
                <a:gd name="T24" fmla="*/ 7 w 17"/>
                <a:gd name="T25" fmla="*/ 1 h 18"/>
                <a:gd name="T26" fmla="*/ 8 w 17"/>
                <a:gd name="T27" fmla="*/ 0 h 18"/>
                <a:gd name="T28" fmla="*/ 14 w 17"/>
                <a:gd name="T29" fmla="*/ 3 h 18"/>
                <a:gd name="T30" fmla="*/ 14 w 17"/>
                <a:gd name="T31" fmla="*/ 3 h 18"/>
                <a:gd name="T32" fmla="*/ 17 w 17"/>
                <a:gd name="T33" fmla="*/ 9 h 18"/>
                <a:gd name="T34" fmla="*/ 14 w 17"/>
                <a:gd name="T35" fmla="*/ 15 h 18"/>
                <a:gd name="T36" fmla="*/ 14 w 17"/>
                <a:gd name="T37" fmla="*/ 15 h 18"/>
                <a:gd name="T38" fmla="*/ 14 w 17"/>
                <a:gd name="T39" fmla="*/ 15 h 18"/>
                <a:gd name="T40" fmla="*/ 8 w 17"/>
                <a:gd name="T41" fmla="*/ 18 h 18"/>
                <a:gd name="T42" fmla="*/ 2 w 17"/>
                <a:gd name="T43" fmla="*/ 15 h 18"/>
                <a:gd name="T44" fmla="*/ 2 w 17"/>
                <a:gd name="T45" fmla="*/ 15 h 18"/>
                <a:gd name="T46" fmla="*/ 2 w 17"/>
                <a:gd name="T47" fmla="*/ 15 h 18"/>
                <a:gd name="T48" fmla="*/ 2 w 17"/>
                <a:gd name="T49" fmla="*/ 15 h 18"/>
                <a:gd name="T50" fmla="*/ 0 w 17"/>
                <a:gd name="T5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18">
                  <a:moveTo>
                    <a:pt x="0" y="9"/>
                  </a:moveTo>
                  <a:cubicBezTo>
                    <a:pt x="0" y="8"/>
                    <a:pt x="0" y="8"/>
                    <a:pt x="1" y="8"/>
                  </a:cubicBezTo>
                  <a:cubicBezTo>
                    <a:pt x="1" y="8"/>
                    <a:pt x="2" y="8"/>
                    <a:pt x="2" y="9"/>
                  </a:cubicBezTo>
                  <a:cubicBezTo>
                    <a:pt x="2" y="11"/>
                    <a:pt x="2" y="13"/>
                    <a:pt x="4" y="14"/>
                  </a:cubicBezTo>
                  <a:cubicBezTo>
                    <a:pt x="4" y="14"/>
                    <a:pt x="4" y="14"/>
                    <a:pt x="4" y="14"/>
                  </a:cubicBezTo>
                  <a:cubicBezTo>
                    <a:pt x="5" y="15"/>
                    <a:pt x="6" y="16"/>
                    <a:pt x="8" y="16"/>
                  </a:cubicBezTo>
                  <a:cubicBezTo>
                    <a:pt x="10" y="16"/>
                    <a:pt x="12" y="15"/>
                    <a:pt x="13" y="14"/>
                  </a:cubicBezTo>
                  <a:cubicBezTo>
                    <a:pt x="13" y="14"/>
                    <a:pt x="13" y="14"/>
                    <a:pt x="13" y="14"/>
                  </a:cubicBezTo>
                  <a:cubicBezTo>
                    <a:pt x="14" y="13"/>
                    <a:pt x="15" y="11"/>
                    <a:pt x="15" y="9"/>
                  </a:cubicBezTo>
                  <a:cubicBezTo>
                    <a:pt x="15" y="7"/>
                    <a:pt x="14" y="5"/>
                    <a:pt x="13" y="4"/>
                  </a:cubicBezTo>
                  <a:cubicBezTo>
                    <a:pt x="13" y="4"/>
                    <a:pt x="13" y="4"/>
                    <a:pt x="13" y="4"/>
                  </a:cubicBezTo>
                  <a:cubicBezTo>
                    <a:pt x="12" y="3"/>
                    <a:pt x="10" y="2"/>
                    <a:pt x="8" y="2"/>
                  </a:cubicBezTo>
                  <a:cubicBezTo>
                    <a:pt x="8" y="2"/>
                    <a:pt x="7" y="2"/>
                    <a:pt x="7" y="1"/>
                  </a:cubicBezTo>
                  <a:cubicBezTo>
                    <a:pt x="7" y="1"/>
                    <a:pt x="8" y="0"/>
                    <a:pt x="8" y="0"/>
                  </a:cubicBezTo>
                  <a:cubicBezTo>
                    <a:pt x="11" y="0"/>
                    <a:pt x="13" y="1"/>
                    <a:pt x="14" y="3"/>
                  </a:cubicBezTo>
                  <a:cubicBezTo>
                    <a:pt x="14" y="3"/>
                    <a:pt x="14" y="3"/>
                    <a:pt x="14" y="3"/>
                  </a:cubicBezTo>
                  <a:cubicBezTo>
                    <a:pt x="16" y="4"/>
                    <a:pt x="17" y="7"/>
                    <a:pt x="17" y="9"/>
                  </a:cubicBezTo>
                  <a:cubicBezTo>
                    <a:pt x="17" y="11"/>
                    <a:pt x="16" y="14"/>
                    <a:pt x="14" y="15"/>
                  </a:cubicBezTo>
                  <a:cubicBezTo>
                    <a:pt x="14" y="15"/>
                    <a:pt x="14" y="15"/>
                    <a:pt x="14" y="15"/>
                  </a:cubicBezTo>
                  <a:cubicBezTo>
                    <a:pt x="14" y="15"/>
                    <a:pt x="14" y="15"/>
                    <a:pt x="14" y="15"/>
                  </a:cubicBezTo>
                  <a:cubicBezTo>
                    <a:pt x="13" y="17"/>
                    <a:pt x="11" y="18"/>
                    <a:pt x="8" y="18"/>
                  </a:cubicBezTo>
                  <a:cubicBezTo>
                    <a:pt x="6" y="18"/>
                    <a:pt x="4" y="17"/>
                    <a:pt x="2" y="15"/>
                  </a:cubicBezTo>
                  <a:cubicBezTo>
                    <a:pt x="2" y="15"/>
                    <a:pt x="2" y="15"/>
                    <a:pt x="2" y="15"/>
                  </a:cubicBezTo>
                  <a:cubicBezTo>
                    <a:pt x="2" y="15"/>
                    <a:pt x="2" y="15"/>
                    <a:pt x="2" y="15"/>
                  </a:cubicBezTo>
                  <a:cubicBezTo>
                    <a:pt x="2" y="15"/>
                    <a:pt x="2" y="15"/>
                    <a:pt x="2" y="15"/>
                  </a:cubicBezTo>
                  <a:cubicBezTo>
                    <a:pt x="1" y="14"/>
                    <a:pt x="0" y="11"/>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1" name="Freeform 128">
              <a:extLst>
                <a:ext uri="{FF2B5EF4-FFF2-40B4-BE49-F238E27FC236}">
                  <a16:creationId xmlns:a16="http://schemas.microsoft.com/office/drawing/2014/main" xmlns="" id="{2B8FA781-16B9-4D3F-834D-2B5F0A6E2D30}"/>
                </a:ext>
              </a:extLst>
            </p:cNvPr>
            <p:cNvSpPr>
              <a:spLocks/>
            </p:cNvSpPr>
            <p:nvPr/>
          </p:nvSpPr>
          <p:spPr bwMode="auto">
            <a:xfrm>
              <a:off x="3652838" y="5000626"/>
              <a:ext cx="11113"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6"/>
                    <a:pt x="2" y="7"/>
                    <a:pt x="1" y="7"/>
                  </a:cubicBezTo>
                  <a:cubicBezTo>
                    <a:pt x="1" y="7"/>
                    <a:pt x="0" y="6"/>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2" name="Freeform 129">
              <a:extLst>
                <a:ext uri="{FF2B5EF4-FFF2-40B4-BE49-F238E27FC236}">
                  <a16:creationId xmlns:a16="http://schemas.microsoft.com/office/drawing/2014/main" xmlns="" id="{E83F82C0-A6C7-40F4-9E4E-F72AB489A705}"/>
                </a:ext>
              </a:extLst>
            </p:cNvPr>
            <p:cNvSpPr>
              <a:spLocks/>
            </p:cNvSpPr>
            <p:nvPr/>
          </p:nvSpPr>
          <p:spPr bwMode="auto">
            <a:xfrm>
              <a:off x="3652838" y="5189538"/>
              <a:ext cx="11113" cy="34925"/>
            </a:xfrm>
            <a:custGeom>
              <a:avLst/>
              <a:gdLst>
                <a:gd name="T0" fmla="*/ 0 w 2"/>
                <a:gd name="T1" fmla="*/ 1 h 6"/>
                <a:gd name="T2" fmla="*/ 1 w 2"/>
                <a:gd name="T3" fmla="*/ 0 h 6"/>
                <a:gd name="T4" fmla="*/ 2 w 2"/>
                <a:gd name="T5" fmla="*/ 1 h 6"/>
                <a:gd name="T6" fmla="*/ 2 w 2"/>
                <a:gd name="T7" fmla="*/ 5 h 6"/>
                <a:gd name="T8" fmla="*/ 1 w 2"/>
                <a:gd name="T9" fmla="*/ 6 h 6"/>
                <a:gd name="T10" fmla="*/ 0 w 2"/>
                <a:gd name="T11" fmla="*/ 5 h 6"/>
                <a:gd name="T12" fmla="*/ 0 w 2"/>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1"/>
                  </a:moveTo>
                  <a:cubicBezTo>
                    <a:pt x="0" y="0"/>
                    <a:pt x="1" y="0"/>
                    <a:pt x="1" y="0"/>
                  </a:cubicBezTo>
                  <a:cubicBezTo>
                    <a:pt x="2" y="0"/>
                    <a:pt x="2" y="0"/>
                    <a:pt x="2" y="1"/>
                  </a:cubicBezTo>
                  <a:cubicBezTo>
                    <a:pt x="2" y="5"/>
                    <a:pt x="2" y="5"/>
                    <a:pt x="2" y="5"/>
                  </a:cubicBezTo>
                  <a:cubicBezTo>
                    <a:pt x="2" y="6"/>
                    <a:pt x="2" y="6"/>
                    <a:pt x="1" y="6"/>
                  </a:cubicBezTo>
                  <a:cubicBezTo>
                    <a:pt x="1" y="6"/>
                    <a:pt x="0" y="6"/>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3" name="Freeform 130">
              <a:extLst>
                <a:ext uri="{FF2B5EF4-FFF2-40B4-BE49-F238E27FC236}">
                  <a16:creationId xmlns:a16="http://schemas.microsoft.com/office/drawing/2014/main" xmlns="" id="{8E738EEF-08E1-411A-B730-6C914B4624F1}"/>
                </a:ext>
              </a:extLst>
            </p:cNvPr>
            <p:cNvSpPr>
              <a:spLocks/>
            </p:cNvSpPr>
            <p:nvPr/>
          </p:nvSpPr>
          <p:spPr bwMode="auto">
            <a:xfrm>
              <a:off x="3619500" y="5067301"/>
              <a:ext cx="44450" cy="44450"/>
            </a:xfrm>
            <a:custGeom>
              <a:avLst/>
              <a:gdLst>
                <a:gd name="T0" fmla="*/ 0 w 8"/>
                <a:gd name="T1" fmla="*/ 1 h 8"/>
                <a:gd name="T2" fmla="*/ 1 w 8"/>
                <a:gd name="T3" fmla="*/ 0 h 8"/>
                <a:gd name="T4" fmla="*/ 2 w 8"/>
                <a:gd name="T5" fmla="*/ 1 h 8"/>
                <a:gd name="T6" fmla="*/ 3 w 8"/>
                <a:gd name="T7" fmla="*/ 5 h 8"/>
                <a:gd name="T8" fmla="*/ 3 w 8"/>
                <a:gd name="T9" fmla="*/ 5 h 8"/>
                <a:gd name="T10" fmla="*/ 7 w 8"/>
                <a:gd name="T11" fmla="*/ 6 h 8"/>
                <a:gd name="T12" fmla="*/ 8 w 8"/>
                <a:gd name="T13" fmla="*/ 7 h 8"/>
                <a:gd name="T14" fmla="*/ 7 w 8"/>
                <a:gd name="T15" fmla="*/ 8 h 8"/>
                <a:gd name="T16" fmla="*/ 2 w 8"/>
                <a:gd name="T17" fmla="*/ 6 h 8"/>
                <a:gd name="T18" fmla="*/ 2 w 8"/>
                <a:gd name="T19" fmla="*/ 6 h 8"/>
                <a:gd name="T20" fmla="*/ 0 w 8"/>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8">
                  <a:moveTo>
                    <a:pt x="0" y="1"/>
                  </a:moveTo>
                  <a:cubicBezTo>
                    <a:pt x="0" y="0"/>
                    <a:pt x="0" y="0"/>
                    <a:pt x="1" y="0"/>
                  </a:cubicBezTo>
                  <a:cubicBezTo>
                    <a:pt x="1" y="0"/>
                    <a:pt x="2" y="0"/>
                    <a:pt x="2" y="1"/>
                  </a:cubicBezTo>
                  <a:cubicBezTo>
                    <a:pt x="2" y="2"/>
                    <a:pt x="2" y="4"/>
                    <a:pt x="3" y="5"/>
                  </a:cubicBezTo>
                  <a:cubicBezTo>
                    <a:pt x="3" y="5"/>
                    <a:pt x="3" y="5"/>
                    <a:pt x="3" y="5"/>
                  </a:cubicBezTo>
                  <a:cubicBezTo>
                    <a:pt x="4" y="6"/>
                    <a:pt x="6" y="6"/>
                    <a:pt x="7" y="6"/>
                  </a:cubicBezTo>
                  <a:cubicBezTo>
                    <a:pt x="8" y="6"/>
                    <a:pt x="8" y="7"/>
                    <a:pt x="8" y="7"/>
                  </a:cubicBezTo>
                  <a:cubicBezTo>
                    <a:pt x="8" y="8"/>
                    <a:pt x="8" y="8"/>
                    <a:pt x="7" y="8"/>
                  </a:cubicBezTo>
                  <a:cubicBezTo>
                    <a:pt x="5" y="8"/>
                    <a:pt x="3" y="7"/>
                    <a:pt x="2" y="6"/>
                  </a:cubicBezTo>
                  <a:cubicBezTo>
                    <a:pt x="2" y="6"/>
                    <a:pt x="2" y="6"/>
                    <a:pt x="2" y="6"/>
                  </a:cubicBezTo>
                  <a:cubicBezTo>
                    <a:pt x="1" y="5"/>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4" name="Freeform 131">
              <a:extLst>
                <a:ext uri="{FF2B5EF4-FFF2-40B4-BE49-F238E27FC236}">
                  <a16:creationId xmlns:a16="http://schemas.microsoft.com/office/drawing/2014/main" xmlns="" id="{42E72B30-D44E-4F4D-919D-5F2051F468AB}"/>
                </a:ext>
              </a:extLst>
            </p:cNvPr>
            <p:cNvSpPr>
              <a:spLocks noEditPoints="1"/>
            </p:cNvSpPr>
            <p:nvPr/>
          </p:nvSpPr>
          <p:spPr bwMode="auto">
            <a:xfrm>
              <a:off x="3497263" y="4945063"/>
              <a:ext cx="338138" cy="339725"/>
            </a:xfrm>
            <a:custGeom>
              <a:avLst/>
              <a:gdLst>
                <a:gd name="T0" fmla="*/ 59 w 61"/>
                <a:gd name="T1" fmla="*/ 30 h 61"/>
                <a:gd name="T2" fmla="*/ 59 w 61"/>
                <a:gd name="T3" fmla="*/ 30 h 61"/>
                <a:gd name="T4" fmla="*/ 51 w 61"/>
                <a:gd name="T5" fmla="*/ 10 h 61"/>
                <a:gd name="T6" fmla="*/ 30 w 61"/>
                <a:gd name="T7" fmla="*/ 1 h 61"/>
                <a:gd name="T8" fmla="*/ 30 w 61"/>
                <a:gd name="T9" fmla="*/ 1 h 61"/>
                <a:gd name="T10" fmla="*/ 30 w 61"/>
                <a:gd name="T11" fmla="*/ 1 h 61"/>
                <a:gd name="T12" fmla="*/ 10 w 61"/>
                <a:gd name="T13" fmla="*/ 10 h 61"/>
                <a:gd name="T14" fmla="*/ 2 w 61"/>
                <a:gd name="T15" fmla="*/ 30 h 61"/>
                <a:gd name="T16" fmla="*/ 10 w 61"/>
                <a:gd name="T17" fmla="*/ 51 h 61"/>
                <a:gd name="T18" fmla="*/ 30 w 61"/>
                <a:gd name="T19" fmla="*/ 59 h 61"/>
                <a:gd name="T20" fmla="*/ 30 w 61"/>
                <a:gd name="T21" fmla="*/ 59 h 61"/>
                <a:gd name="T22" fmla="*/ 51 w 61"/>
                <a:gd name="T23" fmla="*/ 51 h 61"/>
                <a:gd name="T24" fmla="*/ 59 w 61"/>
                <a:gd name="T25" fmla="*/ 30 h 61"/>
                <a:gd name="T26" fmla="*/ 59 w 61"/>
                <a:gd name="T27" fmla="*/ 30 h 61"/>
                <a:gd name="T28" fmla="*/ 59 w 61"/>
                <a:gd name="T29" fmla="*/ 30 h 61"/>
                <a:gd name="T30" fmla="*/ 61 w 61"/>
                <a:gd name="T31" fmla="*/ 30 h 61"/>
                <a:gd name="T32" fmla="*/ 61 w 61"/>
                <a:gd name="T33" fmla="*/ 30 h 61"/>
                <a:gd name="T34" fmla="*/ 61 w 61"/>
                <a:gd name="T35" fmla="*/ 30 h 61"/>
                <a:gd name="T36" fmla="*/ 61 w 61"/>
                <a:gd name="T37" fmla="*/ 30 h 61"/>
                <a:gd name="T38" fmla="*/ 52 w 61"/>
                <a:gd name="T39" fmla="*/ 52 h 61"/>
                <a:gd name="T40" fmla="*/ 30 w 61"/>
                <a:gd name="T41" fmla="*/ 61 h 61"/>
                <a:gd name="T42" fmla="*/ 30 w 61"/>
                <a:gd name="T43" fmla="*/ 61 h 61"/>
                <a:gd name="T44" fmla="*/ 9 w 61"/>
                <a:gd name="T45" fmla="*/ 52 h 61"/>
                <a:gd name="T46" fmla="*/ 0 w 61"/>
                <a:gd name="T47" fmla="*/ 30 h 61"/>
                <a:gd name="T48" fmla="*/ 9 w 61"/>
                <a:gd name="T49" fmla="*/ 9 h 61"/>
                <a:gd name="T50" fmla="*/ 30 w 61"/>
                <a:gd name="T51" fmla="*/ 0 h 61"/>
                <a:gd name="T52" fmla="*/ 30 w 61"/>
                <a:gd name="T53" fmla="*/ 0 h 61"/>
                <a:gd name="T54" fmla="*/ 30 w 61"/>
                <a:gd name="T55" fmla="*/ 0 h 61"/>
                <a:gd name="T56" fmla="*/ 52 w 61"/>
                <a:gd name="T57" fmla="*/ 9 h 61"/>
                <a:gd name="T58" fmla="*/ 61 w 61"/>
                <a:gd name="T59"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61">
                  <a:moveTo>
                    <a:pt x="59" y="30"/>
                  </a:moveTo>
                  <a:cubicBezTo>
                    <a:pt x="59" y="30"/>
                    <a:pt x="59" y="30"/>
                    <a:pt x="59" y="30"/>
                  </a:cubicBezTo>
                  <a:cubicBezTo>
                    <a:pt x="59" y="22"/>
                    <a:pt x="56" y="15"/>
                    <a:pt x="51" y="10"/>
                  </a:cubicBezTo>
                  <a:cubicBezTo>
                    <a:pt x="46" y="5"/>
                    <a:pt x="38" y="1"/>
                    <a:pt x="30" y="1"/>
                  </a:cubicBezTo>
                  <a:cubicBezTo>
                    <a:pt x="30" y="1"/>
                    <a:pt x="30" y="1"/>
                    <a:pt x="30" y="1"/>
                  </a:cubicBezTo>
                  <a:cubicBezTo>
                    <a:pt x="30" y="1"/>
                    <a:pt x="30" y="1"/>
                    <a:pt x="30" y="1"/>
                  </a:cubicBezTo>
                  <a:cubicBezTo>
                    <a:pt x="22" y="1"/>
                    <a:pt x="15" y="5"/>
                    <a:pt x="10" y="10"/>
                  </a:cubicBezTo>
                  <a:cubicBezTo>
                    <a:pt x="5" y="15"/>
                    <a:pt x="2" y="22"/>
                    <a:pt x="2" y="30"/>
                  </a:cubicBezTo>
                  <a:cubicBezTo>
                    <a:pt x="2" y="38"/>
                    <a:pt x="5" y="45"/>
                    <a:pt x="10" y="51"/>
                  </a:cubicBezTo>
                  <a:cubicBezTo>
                    <a:pt x="15" y="56"/>
                    <a:pt x="22" y="59"/>
                    <a:pt x="30" y="59"/>
                  </a:cubicBezTo>
                  <a:cubicBezTo>
                    <a:pt x="30" y="59"/>
                    <a:pt x="30" y="59"/>
                    <a:pt x="30" y="59"/>
                  </a:cubicBezTo>
                  <a:cubicBezTo>
                    <a:pt x="38" y="59"/>
                    <a:pt x="46" y="56"/>
                    <a:pt x="51" y="51"/>
                  </a:cubicBezTo>
                  <a:cubicBezTo>
                    <a:pt x="56" y="45"/>
                    <a:pt x="59" y="38"/>
                    <a:pt x="59" y="30"/>
                  </a:cubicBezTo>
                  <a:cubicBezTo>
                    <a:pt x="59" y="30"/>
                    <a:pt x="59" y="30"/>
                    <a:pt x="59" y="30"/>
                  </a:cubicBezTo>
                  <a:cubicBezTo>
                    <a:pt x="59" y="30"/>
                    <a:pt x="59" y="30"/>
                    <a:pt x="59" y="30"/>
                  </a:cubicBezTo>
                  <a:close/>
                  <a:moveTo>
                    <a:pt x="61" y="30"/>
                  </a:moveTo>
                  <a:cubicBezTo>
                    <a:pt x="61" y="30"/>
                    <a:pt x="61" y="30"/>
                    <a:pt x="61" y="30"/>
                  </a:cubicBezTo>
                  <a:cubicBezTo>
                    <a:pt x="61" y="30"/>
                    <a:pt x="61" y="30"/>
                    <a:pt x="61" y="30"/>
                  </a:cubicBezTo>
                  <a:cubicBezTo>
                    <a:pt x="61" y="30"/>
                    <a:pt x="61" y="30"/>
                    <a:pt x="61" y="30"/>
                  </a:cubicBezTo>
                  <a:cubicBezTo>
                    <a:pt x="61" y="39"/>
                    <a:pt x="58" y="46"/>
                    <a:pt x="52" y="52"/>
                  </a:cubicBezTo>
                  <a:cubicBezTo>
                    <a:pt x="47" y="58"/>
                    <a:pt x="39" y="61"/>
                    <a:pt x="30" y="61"/>
                  </a:cubicBezTo>
                  <a:cubicBezTo>
                    <a:pt x="30" y="61"/>
                    <a:pt x="30" y="61"/>
                    <a:pt x="30" y="61"/>
                  </a:cubicBezTo>
                  <a:cubicBezTo>
                    <a:pt x="22" y="61"/>
                    <a:pt x="14" y="58"/>
                    <a:pt x="9" y="52"/>
                  </a:cubicBezTo>
                  <a:cubicBezTo>
                    <a:pt x="3" y="46"/>
                    <a:pt x="0" y="39"/>
                    <a:pt x="0" y="30"/>
                  </a:cubicBezTo>
                  <a:cubicBezTo>
                    <a:pt x="0" y="22"/>
                    <a:pt x="3" y="14"/>
                    <a:pt x="9" y="9"/>
                  </a:cubicBezTo>
                  <a:cubicBezTo>
                    <a:pt x="14" y="3"/>
                    <a:pt x="22" y="0"/>
                    <a:pt x="30" y="0"/>
                  </a:cubicBezTo>
                  <a:cubicBezTo>
                    <a:pt x="30" y="0"/>
                    <a:pt x="30" y="0"/>
                    <a:pt x="30" y="0"/>
                  </a:cubicBezTo>
                  <a:cubicBezTo>
                    <a:pt x="30" y="0"/>
                    <a:pt x="30" y="0"/>
                    <a:pt x="30" y="0"/>
                  </a:cubicBezTo>
                  <a:cubicBezTo>
                    <a:pt x="39" y="0"/>
                    <a:pt x="47" y="3"/>
                    <a:pt x="52" y="9"/>
                  </a:cubicBezTo>
                  <a:cubicBezTo>
                    <a:pt x="58" y="14"/>
                    <a:pt x="61" y="22"/>
                    <a:pt x="61" y="3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15" name="Group 114">
            <a:extLst>
              <a:ext uri="{FF2B5EF4-FFF2-40B4-BE49-F238E27FC236}">
                <a16:creationId xmlns:a16="http://schemas.microsoft.com/office/drawing/2014/main" xmlns="" id="{9355E55E-1ADB-408C-ACBF-311392585DAD}"/>
              </a:ext>
            </a:extLst>
          </p:cNvPr>
          <p:cNvGrpSpPr/>
          <p:nvPr/>
        </p:nvGrpSpPr>
        <p:grpSpPr>
          <a:xfrm>
            <a:off x="4179888" y="5021263"/>
            <a:ext cx="339725" cy="339725"/>
            <a:chOff x="4179888" y="4945063"/>
            <a:chExt cx="339725" cy="339725"/>
          </a:xfrm>
          <a:solidFill>
            <a:schemeClr val="tx1"/>
          </a:solidFill>
        </p:grpSpPr>
        <p:sp>
          <p:nvSpPr>
            <p:cNvPr id="116" name="Freeform 132">
              <a:extLst>
                <a:ext uri="{FF2B5EF4-FFF2-40B4-BE49-F238E27FC236}">
                  <a16:creationId xmlns:a16="http://schemas.microsoft.com/office/drawing/2014/main" xmlns="" id="{7A82E0C0-30AD-4E08-B876-C4EEB6972765}"/>
                </a:ext>
              </a:extLst>
            </p:cNvPr>
            <p:cNvSpPr>
              <a:spLocks/>
            </p:cNvSpPr>
            <p:nvPr/>
          </p:nvSpPr>
          <p:spPr bwMode="auto">
            <a:xfrm>
              <a:off x="4308475" y="5056188"/>
              <a:ext cx="11113" cy="106363"/>
            </a:xfrm>
            <a:custGeom>
              <a:avLst/>
              <a:gdLst>
                <a:gd name="T0" fmla="*/ 0 w 2"/>
                <a:gd name="T1" fmla="*/ 1 h 19"/>
                <a:gd name="T2" fmla="*/ 1 w 2"/>
                <a:gd name="T3" fmla="*/ 0 h 19"/>
                <a:gd name="T4" fmla="*/ 1 w 2"/>
                <a:gd name="T5" fmla="*/ 1 h 19"/>
                <a:gd name="T6" fmla="*/ 2 w 2"/>
                <a:gd name="T7" fmla="*/ 18 h 19"/>
                <a:gd name="T8" fmla="*/ 1 w 2"/>
                <a:gd name="T9" fmla="*/ 19 h 19"/>
                <a:gd name="T10" fmla="*/ 0 w 2"/>
                <a:gd name="T11" fmla="*/ 18 h 19"/>
                <a:gd name="T12" fmla="*/ 0 w 2"/>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2" h="19">
                  <a:moveTo>
                    <a:pt x="0" y="1"/>
                  </a:moveTo>
                  <a:cubicBezTo>
                    <a:pt x="0" y="0"/>
                    <a:pt x="0" y="0"/>
                    <a:pt x="1" y="0"/>
                  </a:cubicBezTo>
                  <a:cubicBezTo>
                    <a:pt x="1" y="0"/>
                    <a:pt x="1" y="0"/>
                    <a:pt x="1" y="1"/>
                  </a:cubicBezTo>
                  <a:cubicBezTo>
                    <a:pt x="2" y="18"/>
                    <a:pt x="2" y="18"/>
                    <a:pt x="2" y="18"/>
                  </a:cubicBezTo>
                  <a:cubicBezTo>
                    <a:pt x="2" y="18"/>
                    <a:pt x="1" y="19"/>
                    <a:pt x="1" y="19"/>
                  </a:cubicBezTo>
                  <a:cubicBezTo>
                    <a:pt x="0" y="19"/>
                    <a:pt x="0" y="18"/>
                    <a:pt x="0"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7" name="Freeform 133">
              <a:extLst>
                <a:ext uri="{FF2B5EF4-FFF2-40B4-BE49-F238E27FC236}">
                  <a16:creationId xmlns:a16="http://schemas.microsoft.com/office/drawing/2014/main" xmlns="" id="{A05D450D-AEBD-450A-BA27-2C9A8AB65BB2}"/>
                </a:ext>
              </a:extLst>
            </p:cNvPr>
            <p:cNvSpPr>
              <a:spLocks/>
            </p:cNvSpPr>
            <p:nvPr/>
          </p:nvSpPr>
          <p:spPr bwMode="auto">
            <a:xfrm>
              <a:off x="4264025" y="5189538"/>
              <a:ext cx="149225" cy="11113"/>
            </a:xfrm>
            <a:custGeom>
              <a:avLst/>
              <a:gdLst>
                <a:gd name="T0" fmla="*/ 1 w 27"/>
                <a:gd name="T1" fmla="*/ 2 h 2"/>
                <a:gd name="T2" fmla="*/ 0 w 27"/>
                <a:gd name="T3" fmla="*/ 1 h 2"/>
                <a:gd name="T4" fmla="*/ 1 w 27"/>
                <a:gd name="T5" fmla="*/ 0 h 2"/>
                <a:gd name="T6" fmla="*/ 26 w 27"/>
                <a:gd name="T7" fmla="*/ 0 h 2"/>
                <a:gd name="T8" fmla="*/ 27 w 27"/>
                <a:gd name="T9" fmla="*/ 1 h 2"/>
                <a:gd name="T10" fmla="*/ 26 w 27"/>
                <a:gd name="T11" fmla="*/ 2 h 2"/>
                <a:gd name="T12" fmla="*/ 1 w 2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7" h="2">
                  <a:moveTo>
                    <a:pt x="1" y="2"/>
                  </a:moveTo>
                  <a:cubicBezTo>
                    <a:pt x="0" y="2"/>
                    <a:pt x="0" y="1"/>
                    <a:pt x="0" y="1"/>
                  </a:cubicBezTo>
                  <a:cubicBezTo>
                    <a:pt x="0" y="0"/>
                    <a:pt x="0" y="0"/>
                    <a:pt x="1" y="0"/>
                  </a:cubicBezTo>
                  <a:cubicBezTo>
                    <a:pt x="26" y="0"/>
                    <a:pt x="26" y="0"/>
                    <a:pt x="26" y="0"/>
                  </a:cubicBezTo>
                  <a:cubicBezTo>
                    <a:pt x="26" y="0"/>
                    <a:pt x="27" y="0"/>
                    <a:pt x="27" y="1"/>
                  </a:cubicBezTo>
                  <a:cubicBezTo>
                    <a:pt x="27" y="1"/>
                    <a:pt x="26" y="2"/>
                    <a:pt x="2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8" name="Freeform 134">
              <a:extLst>
                <a:ext uri="{FF2B5EF4-FFF2-40B4-BE49-F238E27FC236}">
                  <a16:creationId xmlns:a16="http://schemas.microsoft.com/office/drawing/2014/main" xmlns="" id="{F3FA4817-4661-498D-BE25-F55B373B1562}"/>
                </a:ext>
              </a:extLst>
            </p:cNvPr>
            <p:cNvSpPr>
              <a:spLocks/>
            </p:cNvSpPr>
            <p:nvPr/>
          </p:nvSpPr>
          <p:spPr bwMode="auto">
            <a:xfrm>
              <a:off x="4275138" y="5100638"/>
              <a:ext cx="93663"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7" y="0"/>
                    <a:pt x="17" y="1"/>
                    <a:pt x="17" y="1"/>
                  </a:cubicBezTo>
                  <a:cubicBezTo>
                    <a:pt x="17" y="2"/>
                    <a:pt x="17"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9" name="Freeform 135">
              <a:extLst>
                <a:ext uri="{FF2B5EF4-FFF2-40B4-BE49-F238E27FC236}">
                  <a16:creationId xmlns:a16="http://schemas.microsoft.com/office/drawing/2014/main" xmlns="" id="{1E19C79D-0BDF-48FC-B4F8-B0E1470C0F22}"/>
                </a:ext>
              </a:extLst>
            </p:cNvPr>
            <p:cNvSpPr>
              <a:spLocks/>
            </p:cNvSpPr>
            <p:nvPr/>
          </p:nvSpPr>
          <p:spPr bwMode="auto">
            <a:xfrm>
              <a:off x="4264025" y="5151438"/>
              <a:ext cx="55563" cy="49213"/>
            </a:xfrm>
            <a:custGeom>
              <a:avLst/>
              <a:gdLst>
                <a:gd name="T0" fmla="*/ 1 w 10"/>
                <a:gd name="T1" fmla="*/ 9 h 9"/>
                <a:gd name="T2" fmla="*/ 0 w 10"/>
                <a:gd name="T3" fmla="*/ 8 h 9"/>
                <a:gd name="T4" fmla="*/ 1 w 10"/>
                <a:gd name="T5" fmla="*/ 7 h 9"/>
                <a:gd name="T6" fmla="*/ 1 w 10"/>
                <a:gd name="T7" fmla="*/ 7 h 9"/>
                <a:gd name="T8" fmla="*/ 2 w 10"/>
                <a:gd name="T9" fmla="*/ 7 h 9"/>
                <a:gd name="T10" fmla="*/ 6 w 10"/>
                <a:gd name="T11" fmla="*/ 5 h 9"/>
                <a:gd name="T12" fmla="*/ 8 w 10"/>
                <a:gd name="T13" fmla="*/ 1 h 9"/>
                <a:gd name="T14" fmla="*/ 8 w 10"/>
                <a:gd name="T15" fmla="*/ 0 h 9"/>
                <a:gd name="T16" fmla="*/ 9 w 10"/>
                <a:gd name="T17" fmla="*/ 0 h 9"/>
                <a:gd name="T18" fmla="*/ 10 w 10"/>
                <a:gd name="T19" fmla="*/ 0 h 9"/>
                <a:gd name="T20" fmla="*/ 10 w 10"/>
                <a:gd name="T21" fmla="*/ 1 h 9"/>
                <a:gd name="T22" fmla="*/ 7 w 10"/>
                <a:gd name="T23" fmla="*/ 6 h 9"/>
                <a:gd name="T24" fmla="*/ 2 w 10"/>
                <a:gd name="T25" fmla="*/ 9 h 9"/>
                <a:gd name="T26" fmla="*/ 1 w 10"/>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9">
                  <a:moveTo>
                    <a:pt x="1" y="9"/>
                  </a:moveTo>
                  <a:cubicBezTo>
                    <a:pt x="1" y="9"/>
                    <a:pt x="0" y="8"/>
                    <a:pt x="0" y="8"/>
                  </a:cubicBezTo>
                  <a:cubicBezTo>
                    <a:pt x="0" y="7"/>
                    <a:pt x="1" y="7"/>
                    <a:pt x="1" y="7"/>
                  </a:cubicBezTo>
                  <a:cubicBezTo>
                    <a:pt x="1" y="7"/>
                    <a:pt x="1" y="7"/>
                    <a:pt x="1" y="7"/>
                  </a:cubicBezTo>
                  <a:cubicBezTo>
                    <a:pt x="2" y="7"/>
                    <a:pt x="2" y="7"/>
                    <a:pt x="2" y="7"/>
                  </a:cubicBezTo>
                  <a:cubicBezTo>
                    <a:pt x="3" y="7"/>
                    <a:pt x="5" y="6"/>
                    <a:pt x="6" y="5"/>
                  </a:cubicBezTo>
                  <a:cubicBezTo>
                    <a:pt x="7" y="4"/>
                    <a:pt x="8" y="2"/>
                    <a:pt x="8" y="1"/>
                  </a:cubicBezTo>
                  <a:cubicBezTo>
                    <a:pt x="8" y="0"/>
                    <a:pt x="8" y="0"/>
                    <a:pt x="8" y="0"/>
                  </a:cubicBezTo>
                  <a:cubicBezTo>
                    <a:pt x="8" y="0"/>
                    <a:pt x="8" y="0"/>
                    <a:pt x="9" y="0"/>
                  </a:cubicBezTo>
                  <a:cubicBezTo>
                    <a:pt x="9" y="0"/>
                    <a:pt x="10" y="0"/>
                    <a:pt x="10" y="0"/>
                  </a:cubicBezTo>
                  <a:cubicBezTo>
                    <a:pt x="10" y="1"/>
                    <a:pt x="10" y="1"/>
                    <a:pt x="10" y="1"/>
                  </a:cubicBezTo>
                  <a:cubicBezTo>
                    <a:pt x="10" y="3"/>
                    <a:pt x="9" y="5"/>
                    <a:pt x="7" y="6"/>
                  </a:cubicBezTo>
                  <a:cubicBezTo>
                    <a:pt x="6" y="8"/>
                    <a:pt x="4" y="9"/>
                    <a:pt x="2" y="9"/>
                  </a:cubicBezTo>
                  <a:cubicBezTo>
                    <a:pt x="1" y="9"/>
                    <a:pt x="1" y="9"/>
                    <a:pt x="1"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0" name="Freeform 136">
              <a:extLst>
                <a:ext uri="{FF2B5EF4-FFF2-40B4-BE49-F238E27FC236}">
                  <a16:creationId xmlns:a16="http://schemas.microsoft.com/office/drawing/2014/main" xmlns="" id="{22DEE547-25C0-43D3-B98E-F3AE13DEEB7C}"/>
                </a:ext>
              </a:extLst>
            </p:cNvPr>
            <p:cNvSpPr>
              <a:spLocks noEditPoints="1"/>
            </p:cNvSpPr>
            <p:nvPr/>
          </p:nvSpPr>
          <p:spPr bwMode="auto">
            <a:xfrm>
              <a:off x="4179888" y="4945063"/>
              <a:ext cx="339725" cy="339725"/>
            </a:xfrm>
            <a:custGeom>
              <a:avLst/>
              <a:gdLst>
                <a:gd name="T0" fmla="*/ 59 w 61"/>
                <a:gd name="T1" fmla="*/ 30 h 61"/>
                <a:gd name="T2" fmla="*/ 51 w 61"/>
                <a:gd name="T3" fmla="*/ 10 h 61"/>
                <a:gd name="T4" fmla="*/ 30 w 61"/>
                <a:gd name="T5" fmla="*/ 1 h 61"/>
                <a:gd name="T6" fmla="*/ 10 w 61"/>
                <a:gd name="T7" fmla="*/ 10 h 61"/>
                <a:gd name="T8" fmla="*/ 1 w 61"/>
                <a:gd name="T9" fmla="*/ 30 h 61"/>
                <a:gd name="T10" fmla="*/ 10 w 61"/>
                <a:gd name="T11" fmla="*/ 51 h 61"/>
                <a:gd name="T12" fmla="*/ 30 w 61"/>
                <a:gd name="T13" fmla="*/ 59 h 61"/>
                <a:gd name="T14" fmla="*/ 51 w 61"/>
                <a:gd name="T15" fmla="*/ 51 h 61"/>
                <a:gd name="T16" fmla="*/ 59 w 61"/>
                <a:gd name="T17" fmla="*/ 30 h 61"/>
                <a:gd name="T18" fmla="*/ 52 w 61"/>
                <a:gd name="T19" fmla="*/ 9 h 61"/>
                <a:gd name="T20" fmla="*/ 61 w 61"/>
                <a:gd name="T21" fmla="*/ 30 h 61"/>
                <a:gd name="T22" fmla="*/ 52 w 61"/>
                <a:gd name="T23" fmla="*/ 52 h 61"/>
                <a:gd name="T24" fmla="*/ 30 w 61"/>
                <a:gd name="T25" fmla="*/ 61 h 61"/>
                <a:gd name="T26" fmla="*/ 9 w 61"/>
                <a:gd name="T27" fmla="*/ 52 h 61"/>
                <a:gd name="T28" fmla="*/ 0 w 61"/>
                <a:gd name="T29" fmla="*/ 30 h 61"/>
                <a:gd name="T30" fmla="*/ 9 w 61"/>
                <a:gd name="T31" fmla="*/ 9 h 61"/>
                <a:gd name="T32" fmla="*/ 30 w 61"/>
                <a:gd name="T33" fmla="*/ 0 h 61"/>
                <a:gd name="T34" fmla="*/ 52 w 61"/>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59" y="30"/>
                  </a:moveTo>
                  <a:cubicBezTo>
                    <a:pt x="59" y="22"/>
                    <a:pt x="56" y="15"/>
                    <a:pt x="51" y="10"/>
                  </a:cubicBezTo>
                  <a:cubicBezTo>
                    <a:pt x="45" y="5"/>
                    <a:pt x="38" y="1"/>
                    <a:pt x="30" y="1"/>
                  </a:cubicBezTo>
                  <a:cubicBezTo>
                    <a:pt x="22" y="1"/>
                    <a:pt x="15" y="5"/>
                    <a:pt x="10" y="10"/>
                  </a:cubicBezTo>
                  <a:cubicBezTo>
                    <a:pt x="5" y="15"/>
                    <a:pt x="1" y="22"/>
                    <a:pt x="1" y="30"/>
                  </a:cubicBezTo>
                  <a:cubicBezTo>
                    <a:pt x="1" y="38"/>
                    <a:pt x="5" y="45"/>
                    <a:pt x="10" y="51"/>
                  </a:cubicBezTo>
                  <a:cubicBezTo>
                    <a:pt x="15" y="56"/>
                    <a:pt x="22" y="59"/>
                    <a:pt x="30" y="59"/>
                  </a:cubicBezTo>
                  <a:cubicBezTo>
                    <a:pt x="38" y="59"/>
                    <a:pt x="45" y="56"/>
                    <a:pt x="51" y="51"/>
                  </a:cubicBezTo>
                  <a:cubicBezTo>
                    <a:pt x="56" y="45"/>
                    <a:pt x="59" y="38"/>
                    <a:pt x="59" y="30"/>
                  </a:cubicBezTo>
                  <a:close/>
                  <a:moveTo>
                    <a:pt x="52" y="9"/>
                  </a:moveTo>
                  <a:cubicBezTo>
                    <a:pt x="58" y="14"/>
                    <a:pt x="61" y="22"/>
                    <a:pt x="61" y="30"/>
                  </a:cubicBezTo>
                  <a:cubicBezTo>
                    <a:pt x="61" y="39"/>
                    <a:pt x="58" y="46"/>
                    <a:pt x="52" y="52"/>
                  </a:cubicBezTo>
                  <a:cubicBezTo>
                    <a:pt x="46" y="58"/>
                    <a:pt x="39" y="61"/>
                    <a:pt x="30" y="61"/>
                  </a:cubicBezTo>
                  <a:cubicBezTo>
                    <a:pt x="22" y="61"/>
                    <a:pt x="14" y="58"/>
                    <a:pt x="9" y="52"/>
                  </a:cubicBezTo>
                  <a:cubicBezTo>
                    <a:pt x="3" y="46"/>
                    <a:pt x="0" y="39"/>
                    <a:pt x="0" y="30"/>
                  </a:cubicBezTo>
                  <a:cubicBezTo>
                    <a:pt x="0" y="22"/>
                    <a:pt x="3" y="14"/>
                    <a:pt x="9" y="9"/>
                  </a:cubicBezTo>
                  <a:cubicBezTo>
                    <a:pt x="14" y="3"/>
                    <a:pt x="22" y="0"/>
                    <a:pt x="30" y="0"/>
                  </a:cubicBezTo>
                  <a:cubicBezTo>
                    <a:pt x="39" y="0"/>
                    <a:pt x="46"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1" name="Freeform 137">
              <a:extLst>
                <a:ext uri="{FF2B5EF4-FFF2-40B4-BE49-F238E27FC236}">
                  <a16:creationId xmlns:a16="http://schemas.microsoft.com/office/drawing/2014/main" xmlns="" id="{548B2636-4056-4DC5-ADB7-C9883B439792}"/>
                </a:ext>
              </a:extLst>
            </p:cNvPr>
            <p:cNvSpPr>
              <a:spLocks/>
            </p:cNvSpPr>
            <p:nvPr/>
          </p:nvSpPr>
          <p:spPr bwMode="auto">
            <a:xfrm>
              <a:off x="4308475" y="5018088"/>
              <a:ext cx="82550" cy="49213"/>
            </a:xfrm>
            <a:custGeom>
              <a:avLst/>
              <a:gdLst>
                <a:gd name="T0" fmla="*/ 2 w 15"/>
                <a:gd name="T1" fmla="*/ 8 h 9"/>
                <a:gd name="T2" fmla="*/ 1 w 15"/>
                <a:gd name="T3" fmla="*/ 9 h 9"/>
                <a:gd name="T4" fmla="*/ 0 w 15"/>
                <a:gd name="T5" fmla="*/ 8 h 9"/>
                <a:gd name="T6" fmla="*/ 2 w 15"/>
                <a:gd name="T7" fmla="*/ 2 h 9"/>
                <a:gd name="T8" fmla="*/ 2 w 15"/>
                <a:gd name="T9" fmla="*/ 2 h 9"/>
                <a:gd name="T10" fmla="*/ 7 w 15"/>
                <a:gd name="T11" fmla="*/ 0 h 9"/>
                <a:gd name="T12" fmla="*/ 13 w 15"/>
                <a:gd name="T13" fmla="*/ 2 h 9"/>
                <a:gd name="T14" fmla="*/ 15 w 15"/>
                <a:gd name="T15" fmla="*/ 8 h 9"/>
                <a:gd name="T16" fmla="*/ 14 w 15"/>
                <a:gd name="T17" fmla="*/ 9 h 9"/>
                <a:gd name="T18" fmla="*/ 13 w 15"/>
                <a:gd name="T19" fmla="*/ 8 h 9"/>
                <a:gd name="T20" fmla="*/ 11 w 15"/>
                <a:gd name="T21" fmla="*/ 4 h 9"/>
                <a:gd name="T22" fmla="*/ 7 w 15"/>
                <a:gd name="T23" fmla="*/ 2 h 9"/>
                <a:gd name="T24" fmla="*/ 3 w 15"/>
                <a:gd name="T25" fmla="*/ 4 h 9"/>
                <a:gd name="T26" fmla="*/ 3 w 15"/>
                <a:gd name="T27" fmla="*/ 4 h 9"/>
                <a:gd name="T28" fmla="*/ 2 w 15"/>
                <a:gd name="T2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9">
                  <a:moveTo>
                    <a:pt x="2" y="8"/>
                  </a:moveTo>
                  <a:cubicBezTo>
                    <a:pt x="2" y="8"/>
                    <a:pt x="1" y="9"/>
                    <a:pt x="1" y="9"/>
                  </a:cubicBezTo>
                  <a:cubicBezTo>
                    <a:pt x="0" y="9"/>
                    <a:pt x="0" y="8"/>
                    <a:pt x="0" y="8"/>
                  </a:cubicBezTo>
                  <a:cubicBezTo>
                    <a:pt x="0" y="6"/>
                    <a:pt x="0" y="4"/>
                    <a:pt x="2" y="2"/>
                  </a:cubicBezTo>
                  <a:cubicBezTo>
                    <a:pt x="2" y="2"/>
                    <a:pt x="2" y="2"/>
                    <a:pt x="2" y="2"/>
                  </a:cubicBezTo>
                  <a:cubicBezTo>
                    <a:pt x="3" y="1"/>
                    <a:pt x="5" y="0"/>
                    <a:pt x="7" y="0"/>
                  </a:cubicBezTo>
                  <a:cubicBezTo>
                    <a:pt x="9" y="0"/>
                    <a:pt x="11" y="1"/>
                    <a:pt x="13" y="2"/>
                  </a:cubicBezTo>
                  <a:cubicBezTo>
                    <a:pt x="14" y="4"/>
                    <a:pt x="15" y="6"/>
                    <a:pt x="15" y="8"/>
                  </a:cubicBezTo>
                  <a:cubicBezTo>
                    <a:pt x="15" y="8"/>
                    <a:pt x="15" y="9"/>
                    <a:pt x="14" y="9"/>
                  </a:cubicBezTo>
                  <a:cubicBezTo>
                    <a:pt x="13" y="9"/>
                    <a:pt x="13" y="8"/>
                    <a:pt x="13" y="8"/>
                  </a:cubicBezTo>
                  <a:cubicBezTo>
                    <a:pt x="13" y="6"/>
                    <a:pt x="12" y="5"/>
                    <a:pt x="11" y="4"/>
                  </a:cubicBezTo>
                  <a:cubicBezTo>
                    <a:pt x="10" y="3"/>
                    <a:pt x="9" y="2"/>
                    <a:pt x="7" y="2"/>
                  </a:cubicBezTo>
                  <a:cubicBezTo>
                    <a:pt x="6" y="2"/>
                    <a:pt x="4" y="3"/>
                    <a:pt x="3" y="4"/>
                  </a:cubicBezTo>
                  <a:cubicBezTo>
                    <a:pt x="3" y="4"/>
                    <a:pt x="3" y="4"/>
                    <a:pt x="3" y="4"/>
                  </a:cubicBezTo>
                  <a:cubicBezTo>
                    <a:pt x="2" y="5"/>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2" name="Group 121">
            <a:extLst>
              <a:ext uri="{FF2B5EF4-FFF2-40B4-BE49-F238E27FC236}">
                <a16:creationId xmlns:a16="http://schemas.microsoft.com/office/drawing/2014/main" xmlns="" id="{26660796-2DC1-4649-BBA1-36A1556FB680}"/>
              </a:ext>
            </a:extLst>
          </p:cNvPr>
          <p:cNvGrpSpPr/>
          <p:nvPr/>
        </p:nvGrpSpPr>
        <p:grpSpPr>
          <a:xfrm>
            <a:off x="4859338" y="5021263"/>
            <a:ext cx="344488" cy="339725"/>
            <a:chOff x="4859338" y="4945063"/>
            <a:chExt cx="344488" cy="339725"/>
          </a:xfrm>
          <a:solidFill>
            <a:schemeClr val="tx1"/>
          </a:solidFill>
        </p:grpSpPr>
        <p:sp>
          <p:nvSpPr>
            <p:cNvPr id="123" name="Freeform 138">
              <a:extLst>
                <a:ext uri="{FF2B5EF4-FFF2-40B4-BE49-F238E27FC236}">
                  <a16:creationId xmlns:a16="http://schemas.microsoft.com/office/drawing/2014/main" xmlns="" id="{B0DDFAB9-4DB5-4564-BF43-ED29BA8B3766}"/>
                </a:ext>
              </a:extLst>
            </p:cNvPr>
            <p:cNvSpPr>
              <a:spLocks/>
            </p:cNvSpPr>
            <p:nvPr/>
          </p:nvSpPr>
          <p:spPr bwMode="auto">
            <a:xfrm>
              <a:off x="5019675" y="5100638"/>
              <a:ext cx="11113" cy="117475"/>
            </a:xfrm>
            <a:custGeom>
              <a:avLst/>
              <a:gdLst>
                <a:gd name="T0" fmla="*/ 0 w 2"/>
                <a:gd name="T1" fmla="*/ 1 h 21"/>
                <a:gd name="T2" fmla="*/ 1 w 2"/>
                <a:gd name="T3" fmla="*/ 0 h 21"/>
                <a:gd name="T4" fmla="*/ 2 w 2"/>
                <a:gd name="T5" fmla="*/ 1 h 21"/>
                <a:gd name="T6" fmla="*/ 2 w 2"/>
                <a:gd name="T7" fmla="*/ 20 h 21"/>
                <a:gd name="T8" fmla="*/ 1 w 2"/>
                <a:gd name="T9" fmla="*/ 21 h 21"/>
                <a:gd name="T10" fmla="*/ 0 w 2"/>
                <a:gd name="T11" fmla="*/ 20 h 21"/>
                <a:gd name="T12" fmla="*/ 0 w 2"/>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2" h="21">
                  <a:moveTo>
                    <a:pt x="0" y="1"/>
                  </a:moveTo>
                  <a:cubicBezTo>
                    <a:pt x="0" y="1"/>
                    <a:pt x="1" y="0"/>
                    <a:pt x="1" y="0"/>
                  </a:cubicBezTo>
                  <a:cubicBezTo>
                    <a:pt x="2" y="0"/>
                    <a:pt x="2" y="1"/>
                    <a:pt x="2" y="1"/>
                  </a:cubicBezTo>
                  <a:cubicBezTo>
                    <a:pt x="2" y="20"/>
                    <a:pt x="2" y="20"/>
                    <a:pt x="2" y="20"/>
                  </a:cubicBezTo>
                  <a:cubicBezTo>
                    <a:pt x="2" y="21"/>
                    <a:pt x="2" y="21"/>
                    <a:pt x="1" y="21"/>
                  </a:cubicBezTo>
                  <a:cubicBezTo>
                    <a:pt x="1" y="21"/>
                    <a:pt x="0" y="21"/>
                    <a:pt x="0" y="20"/>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4" name="Freeform 139">
              <a:extLst>
                <a:ext uri="{FF2B5EF4-FFF2-40B4-BE49-F238E27FC236}">
                  <a16:creationId xmlns:a16="http://schemas.microsoft.com/office/drawing/2014/main" xmlns="" id="{60481033-F122-4E9A-8224-437E30FF5C44}"/>
                </a:ext>
              </a:extLst>
            </p:cNvPr>
            <p:cNvSpPr>
              <a:spLocks/>
            </p:cNvSpPr>
            <p:nvPr/>
          </p:nvSpPr>
          <p:spPr bwMode="auto">
            <a:xfrm>
              <a:off x="4959350" y="5029201"/>
              <a:ext cx="71438" cy="82550"/>
            </a:xfrm>
            <a:custGeom>
              <a:avLst/>
              <a:gdLst>
                <a:gd name="T0" fmla="*/ 13 w 13"/>
                <a:gd name="T1" fmla="*/ 14 h 15"/>
                <a:gd name="T2" fmla="*/ 13 w 13"/>
                <a:gd name="T3" fmla="*/ 15 h 15"/>
                <a:gd name="T4" fmla="*/ 11 w 13"/>
                <a:gd name="T5" fmla="*/ 15 h 15"/>
                <a:gd name="T6" fmla="*/ 0 w 13"/>
                <a:gd name="T7" fmla="*/ 1 h 15"/>
                <a:gd name="T8" fmla="*/ 0 w 13"/>
                <a:gd name="T9" fmla="*/ 0 h 15"/>
                <a:gd name="T10" fmla="*/ 1 w 13"/>
                <a:gd name="T11" fmla="*/ 0 h 15"/>
                <a:gd name="T12" fmla="*/ 13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3" y="14"/>
                  </a:moveTo>
                  <a:cubicBezTo>
                    <a:pt x="13" y="14"/>
                    <a:pt x="13" y="15"/>
                    <a:pt x="13" y="15"/>
                  </a:cubicBezTo>
                  <a:cubicBezTo>
                    <a:pt x="12" y="15"/>
                    <a:pt x="12" y="15"/>
                    <a:pt x="11" y="15"/>
                  </a:cubicBezTo>
                  <a:cubicBezTo>
                    <a:pt x="0" y="1"/>
                    <a:pt x="0" y="1"/>
                    <a:pt x="0" y="1"/>
                  </a:cubicBezTo>
                  <a:cubicBezTo>
                    <a:pt x="0" y="1"/>
                    <a:pt x="0" y="0"/>
                    <a:pt x="0" y="0"/>
                  </a:cubicBezTo>
                  <a:cubicBezTo>
                    <a:pt x="0" y="0"/>
                    <a:pt x="1" y="0"/>
                    <a:pt x="1" y="0"/>
                  </a:cubicBezTo>
                  <a:lnTo>
                    <a:pt x="13"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5" name="Freeform 140">
              <a:extLst>
                <a:ext uri="{FF2B5EF4-FFF2-40B4-BE49-F238E27FC236}">
                  <a16:creationId xmlns:a16="http://schemas.microsoft.com/office/drawing/2014/main" xmlns="" id="{C708C12A-ACE7-47B6-8E60-7C8027066B3B}"/>
                </a:ext>
              </a:extLst>
            </p:cNvPr>
            <p:cNvSpPr>
              <a:spLocks/>
            </p:cNvSpPr>
            <p:nvPr/>
          </p:nvSpPr>
          <p:spPr bwMode="auto">
            <a:xfrm>
              <a:off x="5019675" y="5029201"/>
              <a:ext cx="77788" cy="82550"/>
            </a:xfrm>
            <a:custGeom>
              <a:avLst/>
              <a:gdLst>
                <a:gd name="T0" fmla="*/ 2 w 14"/>
                <a:gd name="T1" fmla="*/ 15 h 15"/>
                <a:gd name="T2" fmla="*/ 1 w 14"/>
                <a:gd name="T3" fmla="*/ 15 h 15"/>
                <a:gd name="T4" fmla="*/ 0 w 14"/>
                <a:gd name="T5" fmla="*/ 14 h 15"/>
                <a:gd name="T6" fmla="*/ 12 w 14"/>
                <a:gd name="T7" fmla="*/ 0 h 15"/>
                <a:gd name="T8" fmla="*/ 13 w 14"/>
                <a:gd name="T9" fmla="*/ 0 h 15"/>
                <a:gd name="T10" fmla="*/ 13 w 14"/>
                <a:gd name="T11" fmla="*/ 1 h 15"/>
                <a:gd name="T12" fmla="*/ 2 w 1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2" y="15"/>
                  </a:moveTo>
                  <a:cubicBezTo>
                    <a:pt x="2" y="15"/>
                    <a:pt x="1" y="15"/>
                    <a:pt x="1" y="15"/>
                  </a:cubicBezTo>
                  <a:cubicBezTo>
                    <a:pt x="0" y="15"/>
                    <a:pt x="0" y="14"/>
                    <a:pt x="0" y="14"/>
                  </a:cubicBezTo>
                  <a:cubicBezTo>
                    <a:pt x="12" y="0"/>
                    <a:pt x="12" y="0"/>
                    <a:pt x="12" y="0"/>
                  </a:cubicBezTo>
                  <a:cubicBezTo>
                    <a:pt x="12" y="0"/>
                    <a:pt x="13" y="0"/>
                    <a:pt x="13" y="0"/>
                  </a:cubicBezTo>
                  <a:cubicBezTo>
                    <a:pt x="14" y="0"/>
                    <a:pt x="14" y="1"/>
                    <a:pt x="13" y="1"/>
                  </a:cubicBezTo>
                  <a:lnTo>
                    <a:pt x="2"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6" name="Freeform 141">
              <a:extLst>
                <a:ext uri="{FF2B5EF4-FFF2-40B4-BE49-F238E27FC236}">
                  <a16:creationId xmlns:a16="http://schemas.microsoft.com/office/drawing/2014/main" xmlns="" id="{346363A6-BDDE-4605-81B8-AB9F486D9D2D}"/>
                </a:ext>
              </a:extLst>
            </p:cNvPr>
            <p:cNvSpPr>
              <a:spLocks/>
            </p:cNvSpPr>
            <p:nvPr/>
          </p:nvSpPr>
          <p:spPr bwMode="auto">
            <a:xfrm>
              <a:off x="4981575" y="5167313"/>
              <a:ext cx="93663" cy="11113"/>
            </a:xfrm>
            <a:custGeom>
              <a:avLst/>
              <a:gdLst>
                <a:gd name="T0" fmla="*/ 0 w 17"/>
                <a:gd name="T1" fmla="*/ 2 h 2"/>
                <a:gd name="T2" fmla="*/ 0 w 17"/>
                <a:gd name="T3" fmla="*/ 1 h 2"/>
                <a:gd name="T4" fmla="*/ 0 w 17"/>
                <a:gd name="T5" fmla="*/ 0 h 2"/>
                <a:gd name="T6" fmla="*/ 16 w 17"/>
                <a:gd name="T7" fmla="*/ 0 h 2"/>
                <a:gd name="T8" fmla="*/ 17 w 17"/>
                <a:gd name="T9" fmla="*/ 1 h 2"/>
                <a:gd name="T10" fmla="*/ 16 w 17"/>
                <a:gd name="T11" fmla="*/ 2 h 2"/>
                <a:gd name="T12" fmla="*/ 0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0" y="2"/>
                  </a:moveTo>
                  <a:cubicBezTo>
                    <a:pt x="0" y="2"/>
                    <a:pt x="0" y="1"/>
                    <a:pt x="0" y="1"/>
                  </a:cubicBezTo>
                  <a:cubicBezTo>
                    <a:pt x="0" y="0"/>
                    <a:pt x="0" y="0"/>
                    <a:pt x="0" y="0"/>
                  </a:cubicBezTo>
                  <a:cubicBezTo>
                    <a:pt x="16" y="0"/>
                    <a:pt x="16" y="0"/>
                    <a:pt x="16" y="0"/>
                  </a:cubicBezTo>
                  <a:cubicBezTo>
                    <a:pt x="16" y="0"/>
                    <a:pt x="17" y="0"/>
                    <a:pt x="17" y="1"/>
                  </a:cubicBezTo>
                  <a:cubicBezTo>
                    <a:pt x="17" y="1"/>
                    <a:pt x="16" y="2"/>
                    <a:pt x="16"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7" name="Freeform 142">
              <a:extLst>
                <a:ext uri="{FF2B5EF4-FFF2-40B4-BE49-F238E27FC236}">
                  <a16:creationId xmlns:a16="http://schemas.microsoft.com/office/drawing/2014/main" xmlns="" id="{289361F0-21B9-480F-847A-E3EA4042AB55}"/>
                </a:ext>
              </a:extLst>
            </p:cNvPr>
            <p:cNvSpPr>
              <a:spLocks noEditPoints="1"/>
            </p:cNvSpPr>
            <p:nvPr/>
          </p:nvSpPr>
          <p:spPr bwMode="auto">
            <a:xfrm>
              <a:off x="4859338" y="4945063"/>
              <a:ext cx="344488" cy="339725"/>
            </a:xfrm>
            <a:custGeom>
              <a:avLst/>
              <a:gdLst>
                <a:gd name="T0" fmla="*/ 60 w 62"/>
                <a:gd name="T1" fmla="*/ 30 h 61"/>
                <a:gd name="T2" fmla="*/ 51 w 62"/>
                <a:gd name="T3" fmla="*/ 10 h 61"/>
                <a:gd name="T4" fmla="*/ 31 w 62"/>
                <a:gd name="T5" fmla="*/ 1 h 61"/>
                <a:gd name="T6" fmla="*/ 11 w 62"/>
                <a:gd name="T7" fmla="*/ 10 h 61"/>
                <a:gd name="T8" fmla="*/ 2 w 62"/>
                <a:gd name="T9" fmla="*/ 30 h 61"/>
                <a:gd name="T10" fmla="*/ 11 w 62"/>
                <a:gd name="T11" fmla="*/ 51 h 61"/>
                <a:gd name="T12" fmla="*/ 31 w 62"/>
                <a:gd name="T13" fmla="*/ 59 h 61"/>
                <a:gd name="T14" fmla="*/ 52 w 62"/>
                <a:gd name="T15" fmla="*/ 51 h 61"/>
                <a:gd name="T16" fmla="*/ 60 w 62"/>
                <a:gd name="T17" fmla="*/ 30 h 61"/>
                <a:gd name="T18" fmla="*/ 53 w 62"/>
                <a:gd name="T19" fmla="*/ 9 h 61"/>
                <a:gd name="T20" fmla="*/ 62 w 62"/>
                <a:gd name="T21" fmla="*/ 30 h 61"/>
                <a:gd name="T22" fmla="*/ 53 w 62"/>
                <a:gd name="T23" fmla="*/ 52 h 61"/>
                <a:gd name="T24" fmla="*/ 31 w 62"/>
                <a:gd name="T25" fmla="*/ 61 h 61"/>
                <a:gd name="T26" fmla="*/ 9 w 62"/>
                <a:gd name="T27" fmla="*/ 52 h 61"/>
                <a:gd name="T28" fmla="*/ 0 w 62"/>
                <a:gd name="T29" fmla="*/ 30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0"/>
                  </a:moveTo>
                  <a:cubicBezTo>
                    <a:pt x="60" y="22"/>
                    <a:pt x="57" y="15"/>
                    <a:pt x="51" y="10"/>
                  </a:cubicBezTo>
                  <a:cubicBezTo>
                    <a:pt x="46" y="5"/>
                    <a:pt x="39" y="1"/>
                    <a:pt x="31" y="1"/>
                  </a:cubicBezTo>
                  <a:cubicBezTo>
                    <a:pt x="23" y="1"/>
                    <a:pt x="16" y="5"/>
                    <a:pt x="11" y="10"/>
                  </a:cubicBezTo>
                  <a:cubicBezTo>
                    <a:pt x="6" y="15"/>
                    <a:pt x="2" y="22"/>
                    <a:pt x="2" y="30"/>
                  </a:cubicBezTo>
                  <a:cubicBezTo>
                    <a:pt x="2" y="38"/>
                    <a:pt x="6" y="45"/>
                    <a:pt x="11" y="51"/>
                  </a:cubicBezTo>
                  <a:cubicBezTo>
                    <a:pt x="16" y="56"/>
                    <a:pt x="23" y="59"/>
                    <a:pt x="31" y="59"/>
                  </a:cubicBezTo>
                  <a:cubicBezTo>
                    <a:pt x="39" y="59"/>
                    <a:pt x="46" y="56"/>
                    <a:pt x="52" y="51"/>
                  </a:cubicBezTo>
                  <a:cubicBezTo>
                    <a:pt x="57" y="45"/>
                    <a:pt x="60" y="38"/>
                    <a:pt x="60" y="30"/>
                  </a:cubicBezTo>
                  <a:close/>
                  <a:moveTo>
                    <a:pt x="53" y="9"/>
                  </a:moveTo>
                  <a:cubicBezTo>
                    <a:pt x="58" y="14"/>
                    <a:pt x="62" y="22"/>
                    <a:pt x="62" y="30"/>
                  </a:cubicBezTo>
                  <a:cubicBezTo>
                    <a:pt x="62" y="39"/>
                    <a:pt x="58" y="46"/>
                    <a:pt x="53" y="52"/>
                  </a:cubicBezTo>
                  <a:cubicBezTo>
                    <a:pt x="47" y="58"/>
                    <a:pt x="40" y="61"/>
                    <a:pt x="31" y="61"/>
                  </a:cubicBezTo>
                  <a:cubicBezTo>
                    <a:pt x="23" y="61"/>
                    <a:pt x="15" y="58"/>
                    <a:pt x="9" y="52"/>
                  </a:cubicBezTo>
                  <a:cubicBezTo>
                    <a:pt x="4" y="46"/>
                    <a:pt x="0" y="39"/>
                    <a:pt x="0" y="30"/>
                  </a:cubicBezTo>
                  <a:cubicBezTo>
                    <a:pt x="0" y="22"/>
                    <a:pt x="4" y="14"/>
                    <a:pt x="9" y="9"/>
                  </a:cubicBezTo>
                  <a:cubicBezTo>
                    <a:pt x="15" y="3"/>
                    <a:pt x="23" y="0"/>
                    <a:pt x="31" y="0"/>
                  </a:cubicBezTo>
                  <a:cubicBezTo>
                    <a:pt x="40" y="0"/>
                    <a:pt x="47" y="3"/>
                    <a:pt x="5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8" name="Freeform 143">
              <a:extLst>
                <a:ext uri="{FF2B5EF4-FFF2-40B4-BE49-F238E27FC236}">
                  <a16:creationId xmlns:a16="http://schemas.microsoft.com/office/drawing/2014/main" xmlns="" id="{B66E6010-3E31-48BA-BA6E-59CCB5516037}"/>
                </a:ext>
              </a:extLst>
            </p:cNvPr>
            <p:cNvSpPr>
              <a:spLocks/>
            </p:cNvSpPr>
            <p:nvPr/>
          </p:nvSpPr>
          <p:spPr bwMode="auto">
            <a:xfrm>
              <a:off x="4981575" y="5133976"/>
              <a:ext cx="93663" cy="11113"/>
            </a:xfrm>
            <a:custGeom>
              <a:avLst/>
              <a:gdLst>
                <a:gd name="T0" fmla="*/ 0 w 17"/>
                <a:gd name="T1" fmla="*/ 2 h 2"/>
                <a:gd name="T2" fmla="*/ 0 w 17"/>
                <a:gd name="T3" fmla="*/ 1 h 2"/>
                <a:gd name="T4" fmla="*/ 0 w 17"/>
                <a:gd name="T5" fmla="*/ 0 h 2"/>
                <a:gd name="T6" fmla="*/ 16 w 17"/>
                <a:gd name="T7" fmla="*/ 0 h 2"/>
                <a:gd name="T8" fmla="*/ 17 w 17"/>
                <a:gd name="T9" fmla="*/ 1 h 2"/>
                <a:gd name="T10" fmla="*/ 16 w 17"/>
                <a:gd name="T11" fmla="*/ 2 h 2"/>
                <a:gd name="T12" fmla="*/ 0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0" y="2"/>
                  </a:moveTo>
                  <a:cubicBezTo>
                    <a:pt x="0" y="2"/>
                    <a:pt x="0" y="2"/>
                    <a:pt x="0" y="1"/>
                  </a:cubicBezTo>
                  <a:cubicBezTo>
                    <a:pt x="0" y="1"/>
                    <a:pt x="0" y="0"/>
                    <a:pt x="0" y="0"/>
                  </a:cubicBezTo>
                  <a:cubicBezTo>
                    <a:pt x="16" y="0"/>
                    <a:pt x="16" y="0"/>
                    <a:pt x="16" y="0"/>
                  </a:cubicBezTo>
                  <a:cubicBezTo>
                    <a:pt x="16" y="0"/>
                    <a:pt x="17" y="1"/>
                    <a:pt x="17" y="1"/>
                  </a:cubicBezTo>
                  <a:cubicBezTo>
                    <a:pt x="17" y="2"/>
                    <a:pt x="16" y="2"/>
                    <a:pt x="16"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9" name="Group 128">
            <a:extLst>
              <a:ext uri="{FF2B5EF4-FFF2-40B4-BE49-F238E27FC236}">
                <a16:creationId xmlns:a16="http://schemas.microsoft.com/office/drawing/2014/main" xmlns="" id="{ED15AF9E-8FF0-442C-9713-06E95436F774}"/>
              </a:ext>
            </a:extLst>
          </p:cNvPr>
          <p:cNvGrpSpPr/>
          <p:nvPr/>
        </p:nvGrpSpPr>
        <p:grpSpPr>
          <a:xfrm>
            <a:off x="6226175" y="5021263"/>
            <a:ext cx="344488" cy="339725"/>
            <a:chOff x="6226175" y="4945063"/>
            <a:chExt cx="344488" cy="339725"/>
          </a:xfrm>
          <a:solidFill>
            <a:schemeClr val="tx1"/>
          </a:solidFill>
        </p:grpSpPr>
        <p:sp>
          <p:nvSpPr>
            <p:cNvPr id="130" name="Freeform 144">
              <a:extLst>
                <a:ext uri="{FF2B5EF4-FFF2-40B4-BE49-F238E27FC236}">
                  <a16:creationId xmlns:a16="http://schemas.microsoft.com/office/drawing/2014/main" xmlns="" id="{B95D3BDE-85F7-4483-BE44-F661DA499CBD}"/>
                </a:ext>
              </a:extLst>
            </p:cNvPr>
            <p:cNvSpPr>
              <a:spLocks noEditPoints="1"/>
            </p:cNvSpPr>
            <p:nvPr/>
          </p:nvSpPr>
          <p:spPr bwMode="auto">
            <a:xfrm>
              <a:off x="6226175" y="4945063"/>
              <a:ext cx="344488" cy="339725"/>
            </a:xfrm>
            <a:custGeom>
              <a:avLst/>
              <a:gdLst>
                <a:gd name="T0" fmla="*/ 60 w 62"/>
                <a:gd name="T1" fmla="*/ 30 h 61"/>
                <a:gd name="T2" fmla="*/ 51 w 62"/>
                <a:gd name="T3" fmla="*/ 10 h 61"/>
                <a:gd name="T4" fmla="*/ 31 w 62"/>
                <a:gd name="T5" fmla="*/ 1 h 61"/>
                <a:gd name="T6" fmla="*/ 11 w 62"/>
                <a:gd name="T7" fmla="*/ 10 h 61"/>
                <a:gd name="T8" fmla="*/ 2 w 62"/>
                <a:gd name="T9" fmla="*/ 30 h 61"/>
                <a:gd name="T10" fmla="*/ 11 w 62"/>
                <a:gd name="T11" fmla="*/ 51 h 61"/>
                <a:gd name="T12" fmla="*/ 31 w 62"/>
                <a:gd name="T13" fmla="*/ 59 h 61"/>
                <a:gd name="T14" fmla="*/ 51 w 62"/>
                <a:gd name="T15" fmla="*/ 51 h 61"/>
                <a:gd name="T16" fmla="*/ 60 w 62"/>
                <a:gd name="T17" fmla="*/ 30 h 61"/>
                <a:gd name="T18" fmla="*/ 53 w 62"/>
                <a:gd name="T19" fmla="*/ 9 h 61"/>
                <a:gd name="T20" fmla="*/ 62 w 62"/>
                <a:gd name="T21" fmla="*/ 30 h 61"/>
                <a:gd name="T22" fmla="*/ 53 w 62"/>
                <a:gd name="T23" fmla="*/ 52 h 61"/>
                <a:gd name="T24" fmla="*/ 31 w 62"/>
                <a:gd name="T25" fmla="*/ 61 h 61"/>
                <a:gd name="T26" fmla="*/ 9 w 62"/>
                <a:gd name="T27" fmla="*/ 52 h 61"/>
                <a:gd name="T28" fmla="*/ 0 w 62"/>
                <a:gd name="T29" fmla="*/ 30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0"/>
                  </a:moveTo>
                  <a:cubicBezTo>
                    <a:pt x="60" y="22"/>
                    <a:pt x="57" y="15"/>
                    <a:pt x="51" y="10"/>
                  </a:cubicBezTo>
                  <a:cubicBezTo>
                    <a:pt x="46" y="5"/>
                    <a:pt x="39" y="1"/>
                    <a:pt x="31" y="1"/>
                  </a:cubicBezTo>
                  <a:cubicBezTo>
                    <a:pt x="23" y="1"/>
                    <a:pt x="16" y="5"/>
                    <a:pt x="11" y="10"/>
                  </a:cubicBezTo>
                  <a:cubicBezTo>
                    <a:pt x="5" y="15"/>
                    <a:pt x="2" y="22"/>
                    <a:pt x="2" y="30"/>
                  </a:cubicBezTo>
                  <a:cubicBezTo>
                    <a:pt x="2" y="38"/>
                    <a:pt x="5" y="45"/>
                    <a:pt x="11" y="51"/>
                  </a:cubicBezTo>
                  <a:cubicBezTo>
                    <a:pt x="16" y="56"/>
                    <a:pt x="23" y="59"/>
                    <a:pt x="31" y="59"/>
                  </a:cubicBezTo>
                  <a:cubicBezTo>
                    <a:pt x="39" y="59"/>
                    <a:pt x="46" y="56"/>
                    <a:pt x="51" y="51"/>
                  </a:cubicBezTo>
                  <a:cubicBezTo>
                    <a:pt x="57" y="45"/>
                    <a:pt x="60" y="38"/>
                    <a:pt x="60" y="30"/>
                  </a:cubicBezTo>
                  <a:close/>
                  <a:moveTo>
                    <a:pt x="53" y="9"/>
                  </a:moveTo>
                  <a:cubicBezTo>
                    <a:pt x="58" y="14"/>
                    <a:pt x="62" y="22"/>
                    <a:pt x="62" y="30"/>
                  </a:cubicBezTo>
                  <a:cubicBezTo>
                    <a:pt x="62" y="39"/>
                    <a:pt x="58" y="46"/>
                    <a:pt x="53" y="52"/>
                  </a:cubicBezTo>
                  <a:cubicBezTo>
                    <a:pt x="47" y="58"/>
                    <a:pt x="39" y="61"/>
                    <a:pt x="31" y="61"/>
                  </a:cubicBezTo>
                  <a:cubicBezTo>
                    <a:pt x="22" y="61"/>
                    <a:pt x="15" y="58"/>
                    <a:pt x="9" y="52"/>
                  </a:cubicBezTo>
                  <a:cubicBezTo>
                    <a:pt x="4" y="46"/>
                    <a:pt x="0" y="39"/>
                    <a:pt x="0" y="30"/>
                  </a:cubicBezTo>
                  <a:cubicBezTo>
                    <a:pt x="0" y="22"/>
                    <a:pt x="4" y="14"/>
                    <a:pt x="9" y="9"/>
                  </a:cubicBezTo>
                  <a:cubicBezTo>
                    <a:pt x="15" y="3"/>
                    <a:pt x="22" y="0"/>
                    <a:pt x="31" y="0"/>
                  </a:cubicBezTo>
                  <a:cubicBezTo>
                    <a:pt x="39" y="0"/>
                    <a:pt x="47" y="3"/>
                    <a:pt x="5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1" name="Freeform 145">
              <a:extLst>
                <a:ext uri="{FF2B5EF4-FFF2-40B4-BE49-F238E27FC236}">
                  <a16:creationId xmlns:a16="http://schemas.microsoft.com/office/drawing/2014/main" xmlns="" id="{72EDA413-56C7-41F2-BC54-A42BCB129F63}"/>
                </a:ext>
              </a:extLst>
            </p:cNvPr>
            <p:cNvSpPr>
              <a:spLocks/>
            </p:cNvSpPr>
            <p:nvPr/>
          </p:nvSpPr>
          <p:spPr bwMode="auto">
            <a:xfrm>
              <a:off x="6343650" y="5189538"/>
              <a:ext cx="55563" cy="11113"/>
            </a:xfrm>
            <a:custGeom>
              <a:avLst/>
              <a:gdLst>
                <a:gd name="T0" fmla="*/ 9 w 10"/>
                <a:gd name="T1" fmla="*/ 0 h 2"/>
                <a:gd name="T2" fmla="*/ 10 w 10"/>
                <a:gd name="T3" fmla="*/ 1 h 2"/>
                <a:gd name="T4" fmla="*/ 9 w 10"/>
                <a:gd name="T5" fmla="*/ 2 h 2"/>
                <a:gd name="T6" fmla="*/ 1 w 10"/>
                <a:gd name="T7" fmla="*/ 2 h 2"/>
                <a:gd name="T8" fmla="*/ 0 w 10"/>
                <a:gd name="T9" fmla="*/ 1 h 2"/>
                <a:gd name="T10" fmla="*/ 1 w 10"/>
                <a:gd name="T11" fmla="*/ 0 h 2"/>
                <a:gd name="T12" fmla="*/ 9 w 1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0" h="2">
                  <a:moveTo>
                    <a:pt x="9" y="0"/>
                  </a:moveTo>
                  <a:cubicBezTo>
                    <a:pt x="9" y="0"/>
                    <a:pt x="10" y="0"/>
                    <a:pt x="10" y="1"/>
                  </a:cubicBezTo>
                  <a:cubicBezTo>
                    <a:pt x="10" y="1"/>
                    <a:pt x="9" y="2"/>
                    <a:pt x="9" y="2"/>
                  </a:cubicBezTo>
                  <a:cubicBezTo>
                    <a:pt x="1" y="2"/>
                    <a:pt x="1" y="2"/>
                    <a:pt x="1" y="2"/>
                  </a:cubicBezTo>
                  <a:cubicBezTo>
                    <a:pt x="1" y="2"/>
                    <a:pt x="0" y="1"/>
                    <a:pt x="0" y="1"/>
                  </a:cubicBezTo>
                  <a:cubicBezTo>
                    <a:pt x="0" y="0"/>
                    <a:pt x="1" y="0"/>
                    <a:pt x="1" y="0"/>
                  </a:cubicBezTo>
                  <a:lnTo>
                    <a:pt x="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2" name="Freeform 146">
              <a:extLst>
                <a:ext uri="{FF2B5EF4-FFF2-40B4-BE49-F238E27FC236}">
                  <a16:creationId xmlns:a16="http://schemas.microsoft.com/office/drawing/2014/main" xmlns="" id="{A0264AD8-0A74-40A8-AD85-BD612161C376}"/>
                </a:ext>
              </a:extLst>
            </p:cNvPr>
            <p:cNvSpPr>
              <a:spLocks/>
            </p:cNvSpPr>
            <p:nvPr/>
          </p:nvSpPr>
          <p:spPr bwMode="auto">
            <a:xfrm>
              <a:off x="6343650" y="5040313"/>
              <a:ext cx="115888" cy="93663"/>
            </a:xfrm>
            <a:custGeom>
              <a:avLst/>
              <a:gdLst>
                <a:gd name="T0" fmla="*/ 13 w 21"/>
                <a:gd name="T1" fmla="*/ 17 h 17"/>
                <a:gd name="T2" fmla="*/ 12 w 21"/>
                <a:gd name="T3" fmla="*/ 16 h 17"/>
                <a:gd name="T4" fmla="*/ 13 w 21"/>
                <a:gd name="T5" fmla="*/ 15 h 17"/>
                <a:gd name="T6" fmla="*/ 18 w 21"/>
                <a:gd name="T7" fmla="*/ 13 h 17"/>
                <a:gd name="T8" fmla="*/ 18 w 21"/>
                <a:gd name="T9" fmla="*/ 13 h 17"/>
                <a:gd name="T10" fmla="*/ 20 w 21"/>
                <a:gd name="T11" fmla="*/ 8 h 17"/>
                <a:gd name="T12" fmla="*/ 18 w 21"/>
                <a:gd name="T13" fmla="*/ 4 h 17"/>
                <a:gd name="T14" fmla="*/ 18 w 21"/>
                <a:gd name="T15" fmla="*/ 4 h 17"/>
                <a:gd name="T16" fmla="*/ 13 w 21"/>
                <a:gd name="T17" fmla="*/ 2 h 17"/>
                <a:gd name="T18" fmla="*/ 1 w 21"/>
                <a:gd name="T19" fmla="*/ 2 h 17"/>
                <a:gd name="T20" fmla="*/ 0 w 21"/>
                <a:gd name="T21" fmla="*/ 1 h 17"/>
                <a:gd name="T22" fmla="*/ 1 w 21"/>
                <a:gd name="T23" fmla="*/ 0 h 17"/>
                <a:gd name="T24" fmla="*/ 13 w 21"/>
                <a:gd name="T25" fmla="*/ 0 h 17"/>
                <a:gd name="T26" fmla="*/ 19 w 21"/>
                <a:gd name="T27" fmla="*/ 2 h 17"/>
                <a:gd name="T28" fmla="*/ 19 w 21"/>
                <a:gd name="T29" fmla="*/ 2 h 17"/>
                <a:gd name="T30" fmla="*/ 21 w 21"/>
                <a:gd name="T31" fmla="*/ 8 h 17"/>
                <a:gd name="T32" fmla="*/ 19 w 21"/>
                <a:gd name="T33" fmla="*/ 15 h 17"/>
                <a:gd name="T34" fmla="*/ 19 w 21"/>
                <a:gd name="T35" fmla="*/ 15 h 17"/>
                <a:gd name="T36" fmla="*/ 13 w 21"/>
                <a:gd name="T3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7">
                  <a:moveTo>
                    <a:pt x="13" y="17"/>
                  </a:moveTo>
                  <a:cubicBezTo>
                    <a:pt x="12" y="17"/>
                    <a:pt x="12" y="17"/>
                    <a:pt x="12" y="16"/>
                  </a:cubicBezTo>
                  <a:cubicBezTo>
                    <a:pt x="12" y="16"/>
                    <a:pt x="12" y="15"/>
                    <a:pt x="13" y="15"/>
                  </a:cubicBezTo>
                  <a:cubicBezTo>
                    <a:pt x="15" y="15"/>
                    <a:pt x="16" y="14"/>
                    <a:pt x="18" y="13"/>
                  </a:cubicBezTo>
                  <a:cubicBezTo>
                    <a:pt x="18" y="13"/>
                    <a:pt x="18" y="13"/>
                    <a:pt x="18" y="13"/>
                  </a:cubicBezTo>
                  <a:cubicBezTo>
                    <a:pt x="19" y="12"/>
                    <a:pt x="20" y="10"/>
                    <a:pt x="20" y="8"/>
                  </a:cubicBezTo>
                  <a:cubicBezTo>
                    <a:pt x="20" y="7"/>
                    <a:pt x="19" y="5"/>
                    <a:pt x="18" y="4"/>
                  </a:cubicBezTo>
                  <a:cubicBezTo>
                    <a:pt x="18" y="4"/>
                    <a:pt x="18" y="4"/>
                    <a:pt x="18" y="4"/>
                  </a:cubicBezTo>
                  <a:cubicBezTo>
                    <a:pt x="16" y="2"/>
                    <a:pt x="15" y="2"/>
                    <a:pt x="13" y="2"/>
                  </a:cubicBezTo>
                  <a:cubicBezTo>
                    <a:pt x="1" y="2"/>
                    <a:pt x="1" y="2"/>
                    <a:pt x="1" y="2"/>
                  </a:cubicBezTo>
                  <a:cubicBezTo>
                    <a:pt x="1" y="2"/>
                    <a:pt x="0" y="1"/>
                    <a:pt x="0" y="1"/>
                  </a:cubicBezTo>
                  <a:cubicBezTo>
                    <a:pt x="0" y="0"/>
                    <a:pt x="1" y="0"/>
                    <a:pt x="1" y="0"/>
                  </a:cubicBezTo>
                  <a:cubicBezTo>
                    <a:pt x="13" y="0"/>
                    <a:pt x="13" y="0"/>
                    <a:pt x="13" y="0"/>
                  </a:cubicBezTo>
                  <a:cubicBezTo>
                    <a:pt x="15" y="0"/>
                    <a:pt x="17" y="1"/>
                    <a:pt x="19" y="2"/>
                  </a:cubicBezTo>
                  <a:cubicBezTo>
                    <a:pt x="19" y="2"/>
                    <a:pt x="19" y="2"/>
                    <a:pt x="19" y="2"/>
                  </a:cubicBezTo>
                  <a:cubicBezTo>
                    <a:pt x="20" y="4"/>
                    <a:pt x="21" y="6"/>
                    <a:pt x="21" y="8"/>
                  </a:cubicBezTo>
                  <a:cubicBezTo>
                    <a:pt x="21" y="11"/>
                    <a:pt x="21" y="13"/>
                    <a:pt x="19" y="15"/>
                  </a:cubicBezTo>
                  <a:cubicBezTo>
                    <a:pt x="19" y="15"/>
                    <a:pt x="19" y="15"/>
                    <a:pt x="19" y="15"/>
                  </a:cubicBezTo>
                  <a:cubicBezTo>
                    <a:pt x="17" y="16"/>
                    <a:pt x="15" y="17"/>
                    <a:pt x="13"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3" name="Freeform 147">
              <a:extLst>
                <a:ext uri="{FF2B5EF4-FFF2-40B4-BE49-F238E27FC236}">
                  <a16:creationId xmlns:a16="http://schemas.microsoft.com/office/drawing/2014/main" xmlns="" id="{5308C26C-6FA3-460A-B80C-72E8D18B62C2}"/>
                </a:ext>
              </a:extLst>
            </p:cNvPr>
            <p:cNvSpPr>
              <a:spLocks/>
            </p:cNvSpPr>
            <p:nvPr/>
          </p:nvSpPr>
          <p:spPr bwMode="auto">
            <a:xfrm>
              <a:off x="6343650" y="5122863"/>
              <a:ext cx="77788" cy="11113"/>
            </a:xfrm>
            <a:custGeom>
              <a:avLst/>
              <a:gdLst>
                <a:gd name="T0" fmla="*/ 1 w 14"/>
                <a:gd name="T1" fmla="*/ 2 h 2"/>
                <a:gd name="T2" fmla="*/ 0 w 14"/>
                <a:gd name="T3" fmla="*/ 1 h 2"/>
                <a:gd name="T4" fmla="*/ 1 w 14"/>
                <a:gd name="T5" fmla="*/ 0 h 2"/>
                <a:gd name="T6" fmla="*/ 13 w 14"/>
                <a:gd name="T7" fmla="*/ 0 h 2"/>
                <a:gd name="T8" fmla="*/ 14 w 14"/>
                <a:gd name="T9" fmla="*/ 1 h 2"/>
                <a:gd name="T10" fmla="*/ 13 w 14"/>
                <a:gd name="T11" fmla="*/ 2 h 2"/>
                <a:gd name="T12" fmla="*/ 1 w 1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 y="2"/>
                  </a:moveTo>
                  <a:cubicBezTo>
                    <a:pt x="1" y="2"/>
                    <a:pt x="0" y="2"/>
                    <a:pt x="0" y="1"/>
                  </a:cubicBezTo>
                  <a:cubicBezTo>
                    <a:pt x="0" y="1"/>
                    <a:pt x="1" y="0"/>
                    <a:pt x="1" y="0"/>
                  </a:cubicBezTo>
                  <a:cubicBezTo>
                    <a:pt x="13" y="0"/>
                    <a:pt x="13" y="0"/>
                    <a:pt x="13" y="0"/>
                  </a:cubicBezTo>
                  <a:cubicBezTo>
                    <a:pt x="13" y="0"/>
                    <a:pt x="14" y="1"/>
                    <a:pt x="14" y="1"/>
                  </a:cubicBezTo>
                  <a:cubicBezTo>
                    <a:pt x="14" y="2"/>
                    <a:pt x="13" y="2"/>
                    <a:pt x="1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4" name="Freeform 148">
              <a:extLst>
                <a:ext uri="{FF2B5EF4-FFF2-40B4-BE49-F238E27FC236}">
                  <a16:creationId xmlns:a16="http://schemas.microsoft.com/office/drawing/2014/main" xmlns="" id="{2B51BB4B-FF29-4735-BB6D-2F7D453B1638}"/>
                </a:ext>
              </a:extLst>
            </p:cNvPr>
            <p:cNvSpPr>
              <a:spLocks/>
            </p:cNvSpPr>
            <p:nvPr/>
          </p:nvSpPr>
          <p:spPr bwMode="auto">
            <a:xfrm>
              <a:off x="6365875" y="5040313"/>
              <a:ext cx="11113" cy="160338"/>
            </a:xfrm>
            <a:custGeom>
              <a:avLst/>
              <a:gdLst>
                <a:gd name="T0" fmla="*/ 2 w 2"/>
                <a:gd name="T1" fmla="*/ 28 h 29"/>
                <a:gd name="T2" fmla="*/ 1 w 2"/>
                <a:gd name="T3" fmla="*/ 29 h 29"/>
                <a:gd name="T4" fmla="*/ 0 w 2"/>
                <a:gd name="T5" fmla="*/ 28 h 29"/>
                <a:gd name="T6" fmla="*/ 0 w 2"/>
                <a:gd name="T7" fmla="*/ 1 h 29"/>
                <a:gd name="T8" fmla="*/ 1 w 2"/>
                <a:gd name="T9" fmla="*/ 0 h 29"/>
                <a:gd name="T10" fmla="*/ 2 w 2"/>
                <a:gd name="T11" fmla="*/ 1 h 29"/>
                <a:gd name="T12" fmla="*/ 2 w 2"/>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2" h="29">
                  <a:moveTo>
                    <a:pt x="2" y="28"/>
                  </a:moveTo>
                  <a:cubicBezTo>
                    <a:pt x="2" y="28"/>
                    <a:pt x="2" y="29"/>
                    <a:pt x="1" y="29"/>
                  </a:cubicBezTo>
                  <a:cubicBezTo>
                    <a:pt x="1" y="29"/>
                    <a:pt x="0" y="28"/>
                    <a:pt x="0" y="28"/>
                  </a:cubicBezTo>
                  <a:cubicBezTo>
                    <a:pt x="0" y="1"/>
                    <a:pt x="0" y="1"/>
                    <a:pt x="0" y="1"/>
                  </a:cubicBezTo>
                  <a:cubicBezTo>
                    <a:pt x="0" y="0"/>
                    <a:pt x="1" y="0"/>
                    <a:pt x="1" y="0"/>
                  </a:cubicBezTo>
                  <a:cubicBezTo>
                    <a:pt x="2" y="0"/>
                    <a:pt x="2" y="0"/>
                    <a:pt x="2" y="1"/>
                  </a:cubicBezTo>
                  <a:lnTo>
                    <a:pt x="2" y="2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5" name="Freeform 149">
              <a:extLst>
                <a:ext uri="{FF2B5EF4-FFF2-40B4-BE49-F238E27FC236}">
                  <a16:creationId xmlns:a16="http://schemas.microsoft.com/office/drawing/2014/main" xmlns="" id="{50AB14DE-872E-4D58-A568-1B3EA6BC7869}"/>
                </a:ext>
              </a:extLst>
            </p:cNvPr>
            <p:cNvSpPr>
              <a:spLocks/>
            </p:cNvSpPr>
            <p:nvPr/>
          </p:nvSpPr>
          <p:spPr bwMode="auto">
            <a:xfrm>
              <a:off x="6343650" y="5145088"/>
              <a:ext cx="88900" cy="11113"/>
            </a:xfrm>
            <a:custGeom>
              <a:avLst/>
              <a:gdLst>
                <a:gd name="T0" fmla="*/ 1 w 16"/>
                <a:gd name="T1" fmla="*/ 2 h 2"/>
                <a:gd name="T2" fmla="*/ 0 w 16"/>
                <a:gd name="T3" fmla="*/ 1 h 2"/>
                <a:gd name="T4" fmla="*/ 1 w 16"/>
                <a:gd name="T5" fmla="*/ 0 h 2"/>
                <a:gd name="T6" fmla="*/ 15 w 16"/>
                <a:gd name="T7" fmla="*/ 0 h 2"/>
                <a:gd name="T8" fmla="*/ 16 w 16"/>
                <a:gd name="T9" fmla="*/ 1 h 2"/>
                <a:gd name="T10" fmla="*/ 15 w 16"/>
                <a:gd name="T11" fmla="*/ 2 h 2"/>
                <a:gd name="T12" fmla="*/ 1 w 1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6" h="2">
                  <a:moveTo>
                    <a:pt x="1" y="2"/>
                  </a:moveTo>
                  <a:cubicBezTo>
                    <a:pt x="1" y="2"/>
                    <a:pt x="0" y="2"/>
                    <a:pt x="0" y="1"/>
                  </a:cubicBezTo>
                  <a:cubicBezTo>
                    <a:pt x="0" y="0"/>
                    <a:pt x="1" y="0"/>
                    <a:pt x="1" y="0"/>
                  </a:cubicBezTo>
                  <a:cubicBezTo>
                    <a:pt x="15" y="0"/>
                    <a:pt x="15" y="0"/>
                    <a:pt x="15" y="0"/>
                  </a:cubicBezTo>
                  <a:cubicBezTo>
                    <a:pt x="15" y="0"/>
                    <a:pt x="16" y="0"/>
                    <a:pt x="16" y="1"/>
                  </a:cubicBezTo>
                  <a:cubicBezTo>
                    <a:pt x="16" y="2"/>
                    <a:pt x="15" y="2"/>
                    <a:pt x="1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36" name="Group 135">
            <a:extLst>
              <a:ext uri="{FF2B5EF4-FFF2-40B4-BE49-F238E27FC236}">
                <a16:creationId xmlns:a16="http://schemas.microsoft.com/office/drawing/2014/main" xmlns="" id="{7847B8B9-10C8-47D2-B76C-EFC702CA4D2C}"/>
              </a:ext>
            </a:extLst>
          </p:cNvPr>
          <p:cNvGrpSpPr/>
          <p:nvPr/>
        </p:nvGrpSpPr>
        <p:grpSpPr>
          <a:xfrm>
            <a:off x="6943725" y="5016501"/>
            <a:ext cx="277813" cy="344488"/>
            <a:chOff x="6943725" y="4940301"/>
            <a:chExt cx="277813" cy="344488"/>
          </a:xfrm>
          <a:solidFill>
            <a:schemeClr val="tx1"/>
          </a:solidFill>
        </p:grpSpPr>
        <p:sp>
          <p:nvSpPr>
            <p:cNvPr id="137" name="Freeform 150">
              <a:extLst>
                <a:ext uri="{FF2B5EF4-FFF2-40B4-BE49-F238E27FC236}">
                  <a16:creationId xmlns:a16="http://schemas.microsoft.com/office/drawing/2014/main" xmlns="" id="{788E6D17-8E31-48F3-9DCD-1297A3B54431}"/>
                </a:ext>
              </a:extLst>
            </p:cNvPr>
            <p:cNvSpPr>
              <a:spLocks/>
            </p:cNvSpPr>
            <p:nvPr/>
          </p:nvSpPr>
          <p:spPr bwMode="auto">
            <a:xfrm>
              <a:off x="6965950" y="4940301"/>
              <a:ext cx="227013" cy="344488"/>
            </a:xfrm>
            <a:custGeom>
              <a:avLst/>
              <a:gdLst>
                <a:gd name="T0" fmla="*/ 39 w 41"/>
                <a:gd name="T1" fmla="*/ 1 h 62"/>
                <a:gd name="T2" fmla="*/ 40 w 41"/>
                <a:gd name="T3" fmla="*/ 1 h 62"/>
                <a:gd name="T4" fmla="*/ 40 w 41"/>
                <a:gd name="T5" fmla="*/ 2 h 62"/>
                <a:gd name="T6" fmla="*/ 2 w 41"/>
                <a:gd name="T7" fmla="*/ 62 h 62"/>
                <a:gd name="T8" fmla="*/ 0 w 41"/>
                <a:gd name="T9" fmla="*/ 62 h 62"/>
                <a:gd name="T10" fmla="*/ 0 w 41"/>
                <a:gd name="T11" fmla="*/ 60 h 62"/>
                <a:gd name="T12" fmla="*/ 39 w 41"/>
                <a:gd name="T13" fmla="*/ 1 h 62"/>
              </a:gdLst>
              <a:ahLst/>
              <a:cxnLst>
                <a:cxn ang="0">
                  <a:pos x="T0" y="T1"/>
                </a:cxn>
                <a:cxn ang="0">
                  <a:pos x="T2" y="T3"/>
                </a:cxn>
                <a:cxn ang="0">
                  <a:pos x="T4" y="T5"/>
                </a:cxn>
                <a:cxn ang="0">
                  <a:pos x="T6" y="T7"/>
                </a:cxn>
                <a:cxn ang="0">
                  <a:pos x="T8" y="T9"/>
                </a:cxn>
                <a:cxn ang="0">
                  <a:pos x="T10" y="T11"/>
                </a:cxn>
                <a:cxn ang="0">
                  <a:pos x="T12" y="T13"/>
                </a:cxn>
              </a:cxnLst>
              <a:rect l="0" t="0" r="r" b="b"/>
              <a:pathLst>
                <a:path w="41" h="62">
                  <a:moveTo>
                    <a:pt x="39" y="1"/>
                  </a:moveTo>
                  <a:cubicBezTo>
                    <a:pt x="39" y="1"/>
                    <a:pt x="40" y="0"/>
                    <a:pt x="40" y="1"/>
                  </a:cubicBezTo>
                  <a:cubicBezTo>
                    <a:pt x="41" y="1"/>
                    <a:pt x="41" y="2"/>
                    <a:pt x="40" y="2"/>
                  </a:cubicBezTo>
                  <a:cubicBezTo>
                    <a:pt x="2" y="62"/>
                    <a:pt x="2" y="62"/>
                    <a:pt x="2" y="62"/>
                  </a:cubicBezTo>
                  <a:cubicBezTo>
                    <a:pt x="1" y="62"/>
                    <a:pt x="1" y="62"/>
                    <a:pt x="0" y="62"/>
                  </a:cubicBezTo>
                  <a:cubicBezTo>
                    <a:pt x="0" y="62"/>
                    <a:pt x="0" y="61"/>
                    <a:pt x="0" y="60"/>
                  </a:cubicBezTo>
                  <a:lnTo>
                    <a:pt x="3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8" name="Freeform 151">
              <a:extLst>
                <a:ext uri="{FF2B5EF4-FFF2-40B4-BE49-F238E27FC236}">
                  <a16:creationId xmlns:a16="http://schemas.microsoft.com/office/drawing/2014/main" xmlns="" id="{16E2A54C-A787-4429-A9FC-BE5B993EA498}"/>
                </a:ext>
              </a:extLst>
            </p:cNvPr>
            <p:cNvSpPr>
              <a:spLocks noEditPoints="1"/>
            </p:cNvSpPr>
            <p:nvPr/>
          </p:nvSpPr>
          <p:spPr bwMode="auto">
            <a:xfrm>
              <a:off x="6943725" y="4951413"/>
              <a:ext cx="127000" cy="127000"/>
            </a:xfrm>
            <a:custGeom>
              <a:avLst/>
              <a:gdLst>
                <a:gd name="T0" fmla="*/ 2 w 23"/>
                <a:gd name="T1" fmla="*/ 12 h 23"/>
                <a:gd name="T2" fmla="*/ 5 w 23"/>
                <a:gd name="T3" fmla="*/ 19 h 23"/>
                <a:gd name="T4" fmla="*/ 5 w 23"/>
                <a:gd name="T5" fmla="*/ 19 h 23"/>
                <a:gd name="T6" fmla="*/ 11 w 23"/>
                <a:gd name="T7" fmla="*/ 22 h 23"/>
                <a:gd name="T8" fmla="*/ 18 w 23"/>
                <a:gd name="T9" fmla="*/ 19 h 23"/>
                <a:gd name="T10" fmla="*/ 18 w 23"/>
                <a:gd name="T11" fmla="*/ 19 h 23"/>
                <a:gd name="T12" fmla="*/ 21 w 23"/>
                <a:gd name="T13" fmla="*/ 12 h 23"/>
                <a:gd name="T14" fmla="*/ 18 w 23"/>
                <a:gd name="T15" fmla="*/ 5 h 23"/>
                <a:gd name="T16" fmla="*/ 18 w 23"/>
                <a:gd name="T17" fmla="*/ 5 h 23"/>
                <a:gd name="T18" fmla="*/ 18 w 23"/>
                <a:gd name="T19" fmla="*/ 5 h 23"/>
                <a:gd name="T20" fmla="*/ 11 w 23"/>
                <a:gd name="T21" fmla="*/ 2 h 23"/>
                <a:gd name="T22" fmla="*/ 5 w 23"/>
                <a:gd name="T23" fmla="*/ 5 h 23"/>
                <a:gd name="T24" fmla="*/ 5 w 23"/>
                <a:gd name="T25" fmla="*/ 5 h 23"/>
                <a:gd name="T26" fmla="*/ 2 w 23"/>
                <a:gd name="T27" fmla="*/ 12 h 23"/>
                <a:gd name="T28" fmla="*/ 3 w 23"/>
                <a:gd name="T29" fmla="*/ 20 h 23"/>
                <a:gd name="T30" fmla="*/ 3 w 23"/>
                <a:gd name="T31" fmla="*/ 20 h 23"/>
                <a:gd name="T32" fmla="*/ 3 w 23"/>
                <a:gd name="T33" fmla="*/ 20 h 23"/>
                <a:gd name="T34" fmla="*/ 0 w 23"/>
                <a:gd name="T35" fmla="*/ 12 h 23"/>
                <a:gd name="T36" fmla="*/ 3 w 23"/>
                <a:gd name="T37" fmla="*/ 4 h 23"/>
                <a:gd name="T38" fmla="*/ 3 w 23"/>
                <a:gd name="T39" fmla="*/ 4 h 23"/>
                <a:gd name="T40" fmla="*/ 3 w 23"/>
                <a:gd name="T41" fmla="*/ 4 h 23"/>
                <a:gd name="T42" fmla="*/ 3 w 23"/>
                <a:gd name="T43" fmla="*/ 4 h 23"/>
                <a:gd name="T44" fmla="*/ 11 w 23"/>
                <a:gd name="T45" fmla="*/ 0 h 23"/>
                <a:gd name="T46" fmla="*/ 20 w 23"/>
                <a:gd name="T47" fmla="*/ 4 h 23"/>
                <a:gd name="T48" fmla="*/ 20 w 23"/>
                <a:gd name="T49" fmla="*/ 4 h 23"/>
                <a:gd name="T50" fmla="*/ 23 w 23"/>
                <a:gd name="T51" fmla="*/ 12 h 23"/>
                <a:gd name="T52" fmla="*/ 20 w 23"/>
                <a:gd name="T53" fmla="*/ 20 h 23"/>
                <a:gd name="T54" fmla="*/ 20 w 23"/>
                <a:gd name="T55" fmla="*/ 20 h 23"/>
                <a:gd name="T56" fmla="*/ 11 w 23"/>
                <a:gd name="T57" fmla="*/ 23 h 23"/>
                <a:gd name="T58" fmla="*/ 3 w 23"/>
                <a:gd name="T59"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23">
                  <a:moveTo>
                    <a:pt x="2" y="12"/>
                  </a:moveTo>
                  <a:cubicBezTo>
                    <a:pt x="2" y="15"/>
                    <a:pt x="3" y="17"/>
                    <a:pt x="5" y="19"/>
                  </a:cubicBezTo>
                  <a:cubicBezTo>
                    <a:pt x="5" y="19"/>
                    <a:pt x="5" y="19"/>
                    <a:pt x="5" y="19"/>
                  </a:cubicBezTo>
                  <a:cubicBezTo>
                    <a:pt x="6" y="21"/>
                    <a:pt x="9" y="22"/>
                    <a:pt x="11" y="22"/>
                  </a:cubicBezTo>
                  <a:cubicBezTo>
                    <a:pt x="14" y="22"/>
                    <a:pt x="16" y="21"/>
                    <a:pt x="18" y="19"/>
                  </a:cubicBezTo>
                  <a:cubicBezTo>
                    <a:pt x="18" y="19"/>
                    <a:pt x="18" y="19"/>
                    <a:pt x="18" y="19"/>
                  </a:cubicBezTo>
                  <a:cubicBezTo>
                    <a:pt x="20" y="17"/>
                    <a:pt x="21" y="15"/>
                    <a:pt x="21" y="12"/>
                  </a:cubicBezTo>
                  <a:cubicBezTo>
                    <a:pt x="21" y="9"/>
                    <a:pt x="20" y="7"/>
                    <a:pt x="18" y="5"/>
                  </a:cubicBezTo>
                  <a:cubicBezTo>
                    <a:pt x="18" y="5"/>
                    <a:pt x="18" y="5"/>
                    <a:pt x="18" y="5"/>
                  </a:cubicBezTo>
                  <a:cubicBezTo>
                    <a:pt x="18" y="5"/>
                    <a:pt x="18" y="5"/>
                    <a:pt x="18" y="5"/>
                  </a:cubicBezTo>
                  <a:cubicBezTo>
                    <a:pt x="16" y="3"/>
                    <a:pt x="14" y="2"/>
                    <a:pt x="11" y="2"/>
                  </a:cubicBezTo>
                  <a:cubicBezTo>
                    <a:pt x="9" y="2"/>
                    <a:pt x="6" y="3"/>
                    <a:pt x="5" y="5"/>
                  </a:cubicBezTo>
                  <a:cubicBezTo>
                    <a:pt x="5" y="5"/>
                    <a:pt x="5" y="5"/>
                    <a:pt x="5" y="5"/>
                  </a:cubicBezTo>
                  <a:cubicBezTo>
                    <a:pt x="3" y="7"/>
                    <a:pt x="2" y="9"/>
                    <a:pt x="2" y="12"/>
                  </a:cubicBezTo>
                  <a:close/>
                  <a:moveTo>
                    <a:pt x="3" y="20"/>
                  </a:moveTo>
                  <a:cubicBezTo>
                    <a:pt x="3" y="20"/>
                    <a:pt x="3" y="20"/>
                    <a:pt x="3" y="20"/>
                  </a:cubicBezTo>
                  <a:cubicBezTo>
                    <a:pt x="3" y="20"/>
                    <a:pt x="3" y="20"/>
                    <a:pt x="3" y="20"/>
                  </a:cubicBezTo>
                  <a:cubicBezTo>
                    <a:pt x="1" y="18"/>
                    <a:pt x="0" y="15"/>
                    <a:pt x="0" y="12"/>
                  </a:cubicBezTo>
                  <a:cubicBezTo>
                    <a:pt x="0" y="9"/>
                    <a:pt x="1" y="6"/>
                    <a:pt x="3" y="4"/>
                  </a:cubicBezTo>
                  <a:cubicBezTo>
                    <a:pt x="3" y="4"/>
                    <a:pt x="3" y="4"/>
                    <a:pt x="3" y="4"/>
                  </a:cubicBezTo>
                  <a:cubicBezTo>
                    <a:pt x="3" y="4"/>
                    <a:pt x="3" y="4"/>
                    <a:pt x="3" y="4"/>
                  </a:cubicBezTo>
                  <a:cubicBezTo>
                    <a:pt x="3" y="4"/>
                    <a:pt x="3" y="4"/>
                    <a:pt x="3" y="4"/>
                  </a:cubicBezTo>
                  <a:cubicBezTo>
                    <a:pt x="5" y="2"/>
                    <a:pt x="8" y="0"/>
                    <a:pt x="11" y="0"/>
                  </a:cubicBezTo>
                  <a:cubicBezTo>
                    <a:pt x="15" y="0"/>
                    <a:pt x="18" y="2"/>
                    <a:pt x="20" y="4"/>
                  </a:cubicBezTo>
                  <a:cubicBezTo>
                    <a:pt x="20" y="4"/>
                    <a:pt x="20" y="4"/>
                    <a:pt x="20" y="4"/>
                  </a:cubicBezTo>
                  <a:cubicBezTo>
                    <a:pt x="22" y="6"/>
                    <a:pt x="23" y="9"/>
                    <a:pt x="23" y="12"/>
                  </a:cubicBezTo>
                  <a:cubicBezTo>
                    <a:pt x="23" y="15"/>
                    <a:pt x="22" y="18"/>
                    <a:pt x="20" y="20"/>
                  </a:cubicBezTo>
                  <a:cubicBezTo>
                    <a:pt x="20" y="20"/>
                    <a:pt x="20" y="20"/>
                    <a:pt x="20" y="20"/>
                  </a:cubicBezTo>
                  <a:cubicBezTo>
                    <a:pt x="18" y="22"/>
                    <a:pt x="15" y="23"/>
                    <a:pt x="11" y="23"/>
                  </a:cubicBezTo>
                  <a:cubicBezTo>
                    <a:pt x="8" y="23"/>
                    <a:pt x="5" y="22"/>
                    <a:pt x="3"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9" name="Freeform 152">
              <a:extLst>
                <a:ext uri="{FF2B5EF4-FFF2-40B4-BE49-F238E27FC236}">
                  <a16:creationId xmlns:a16="http://schemas.microsoft.com/office/drawing/2014/main" xmlns="" id="{B7DA1091-1C55-4738-9250-3E79E0AC51FF}"/>
                </a:ext>
              </a:extLst>
            </p:cNvPr>
            <p:cNvSpPr>
              <a:spLocks/>
            </p:cNvSpPr>
            <p:nvPr/>
          </p:nvSpPr>
          <p:spPr bwMode="auto">
            <a:xfrm>
              <a:off x="6970713" y="4978401"/>
              <a:ext cx="39688" cy="44450"/>
            </a:xfrm>
            <a:custGeom>
              <a:avLst/>
              <a:gdLst>
                <a:gd name="T0" fmla="*/ 6 w 7"/>
                <a:gd name="T1" fmla="*/ 0 h 8"/>
                <a:gd name="T2" fmla="*/ 7 w 7"/>
                <a:gd name="T3" fmla="*/ 1 h 8"/>
                <a:gd name="T4" fmla="*/ 6 w 7"/>
                <a:gd name="T5" fmla="*/ 2 h 8"/>
                <a:gd name="T6" fmla="*/ 3 w 7"/>
                <a:gd name="T7" fmla="*/ 4 h 8"/>
                <a:gd name="T8" fmla="*/ 3 w 7"/>
                <a:gd name="T9" fmla="*/ 4 h 8"/>
                <a:gd name="T10" fmla="*/ 3 w 7"/>
                <a:gd name="T11" fmla="*/ 4 h 8"/>
                <a:gd name="T12" fmla="*/ 2 w 7"/>
                <a:gd name="T13" fmla="*/ 7 h 8"/>
                <a:gd name="T14" fmla="*/ 1 w 7"/>
                <a:gd name="T15" fmla="*/ 8 h 8"/>
                <a:gd name="T16" fmla="*/ 0 w 7"/>
                <a:gd name="T17" fmla="*/ 7 h 8"/>
                <a:gd name="T18" fmla="*/ 2 w 7"/>
                <a:gd name="T19" fmla="*/ 2 h 8"/>
                <a:gd name="T20" fmla="*/ 2 w 7"/>
                <a:gd name="T21" fmla="*/ 2 h 8"/>
                <a:gd name="T22" fmla="*/ 6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6" y="0"/>
                  </a:moveTo>
                  <a:cubicBezTo>
                    <a:pt x="7" y="0"/>
                    <a:pt x="7" y="1"/>
                    <a:pt x="7" y="1"/>
                  </a:cubicBezTo>
                  <a:cubicBezTo>
                    <a:pt x="7" y="2"/>
                    <a:pt x="7" y="2"/>
                    <a:pt x="6" y="2"/>
                  </a:cubicBezTo>
                  <a:cubicBezTo>
                    <a:pt x="5" y="2"/>
                    <a:pt x="4" y="3"/>
                    <a:pt x="3" y="4"/>
                  </a:cubicBezTo>
                  <a:cubicBezTo>
                    <a:pt x="3" y="4"/>
                    <a:pt x="3" y="4"/>
                    <a:pt x="3" y="4"/>
                  </a:cubicBezTo>
                  <a:cubicBezTo>
                    <a:pt x="3" y="4"/>
                    <a:pt x="3" y="4"/>
                    <a:pt x="3" y="4"/>
                  </a:cubicBezTo>
                  <a:cubicBezTo>
                    <a:pt x="2" y="4"/>
                    <a:pt x="2" y="6"/>
                    <a:pt x="2" y="7"/>
                  </a:cubicBezTo>
                  <a:cubicBezTo>
                    <a:pt x="2" y="8"/>
                    <a:pt x="1" y="8"/>
                    <a:pt x="1" y="8"/>
                  </a:cubicBezTo>
                  <a:cubicBezTo>
                    <a:pt x="0" y="8"/>
                    <a:pt x="0" y="8"/>
                    <a:pt x="0" y="7"/>
                  </a:cubicBezTo>
                  <a:cubicBezTo>
                    <a:pt x="0" y="5"/>
                    <a:pt x="0" y="3"/>
                    <a:pt x="2" y="2"/>
                  </a:cubicBezTo>
                  <a:cubicBezTo>
                    <a:pt x="2" y="2"/>
                    <a:pt x="2" y="2"/>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0" name="Freeform 153">
              <a:extLst>
                <a:ext uri="{FF2B5EF4-FFF2-40B4-BE49-F238E27FC236}">
                  <a16:creationId xmlns:a16="http://schemas.microsoft.com/office/drawing/2014/main" xmlns="" id="{55A1D3AE-E5F2-4312-B7B0-24A48C4DD781}"/>
                </a:ext>
              </a:extLst>
            </p:cNvPr>
            <p:cNvSpPr>
              <a:spLocks noEditPoints="1"/>
            </p:cNvSpPr>
            <p:nvPr/>
          </p:nvSpPr>
          <p:spPr bwMode="auto">
            <a:xfrm>
              <a:off x="7092950" y="5145088"/>
              <a:ext cx="128588" cy="128588"/>
            </a:xfrm>
            <a:custGeom>
              <a:avLst/>
              <a:gdLst>
                <a:gd name="T0" fmla="*/ 2 w 23"/>
                <a:gd name="T1" fmla="*/ 12 h 23"/>
                <a:gd name="T2" fmla="*/ 4 w 23"/>
                <a:gd name="T3" fmla="*/ 18 h 23"/>
                <a:gd name="T4" fmla="*/ 4 w 23"/>
                <a:gd name="T5" fmla="*/ 18 h 23"/>
                <a:gd name="T6" fmla="*/ 4 w 23"/>
                <a:gd name="T7" fmla="*/ 18 h 23"/>
                <a:gd name="T8" fmla="*/ 11 w 23"/>
                <a:gd name="T9" fmla="*/ 21 h 23"/>
                <a:gd name="T10" fmla="*/ 18 w 23"/>
                <a:gd name="T11" fmla="*/ 18 h 23"/>
                <a:gd name="T12" fmla="*/ 18 w 23"/>
                <a:gd name="T13" fmla="*/ 18 h 23"/>
                <a:gd name="T14" fmla="*/ 21 w 23"/>
                <a:gd name="T15" fmla="*/ 12 h 23"/>
                <a:gd name="T16" fmla="*/ 18 w 23"/>
                <a:gd name="T17" fmla="*/ 5 h 23"/>
                <a:gd name="T18" fmla="*/ 18 w 23"/>
                <a:gd name="T19" fmla="*/ 5 h 23"/>
                <a:gd name="T20" fmla="*/ 18 w 23"/>
                <a:gd name="T21" fmla="*/ 5 h 23"/>
                <a:gd name="T22" fmla="*/ 11 w 23"/>
                <a:gd name="T23" fmla="*/ 2 h 23"/>
                <a:gd name="T24" fmla="*/ 4 w 23"/>
                <a:gd name="T25" fmla="*/ 5 h 23"/>
                <a:gd name="T26" fmla="*/ 4 w 23"/>
                <a:gd name="T27" fmla="*/ 5 h 23"/>
                <a:gd name="T28" fmla="*/ 2 w 23"/>
                <a:gd name="T29" fmla="*/ 12 h 23"/>
                <a:gd name="T30" fmla="*/ 3 w 23"/>
                <a:gd name="T31" fmla="*/ 20 h 23"/>
                <a:gd name="T32" fmla="*/ 0 w 23"/>
                <a:gd name="T33" fmla="*/ 12 h 23"/>
                <a:gd name="T34" fmla="*/ 3 w 23"/>
                <a:gd name="T35" fmla="*/ 3 h 23"/>
                <a:gd name="T36" fmla="*/ 3 w 23"/>
                <a:gd name="T37" fmla="*/ 3 h 23"/>
                <a:gd name="T38" fmla="*/ 3 w 23"/>
                <a:gd name="T39" fmla="*/ 3 h 23"/>
                <a:gd name="T40" fmla="*/ 3 w 23"/>
                <a:gd name="T41" fmla="*/ 3 h 23"/>
                <a:gd name="T42" fmla="*/ 11 w 23"/>
                <a:gd name="T43" fmla="*/ 0 h 23"/>
                <a:gd name="T44" fmla="*/ 19 w 23"/>
                <a:gd name="T45" fmla="*/ 3 h 23"/>
                <a:gd name="T46" fmla="*/ 19 w 23"/>
                <a:gd name="T47" fmla="*/ 3 h 23"/>
                <a:gd name="T48" fmla="*/ 23 w 23"/>
                <a:gd name="T49" fmla="*/ 12 h 23"/>
                <a:gd name="T50" fmla="*/ 19 w 23"/>
                <a:gd name="T51" fmla="*/ 20 h 23"/>
                <a:gd name="T52" fmla="*/ 19 w 23"/>
                <a:gd name="T53" fmla="*/ 20 h 23"/>
                <a:gd name="T54" fmla="*/ 19 w 23"/>
                <a:gd name="T55" fmla="*/ 20 h 23"/>
                <a:gd name="T56" fmla="*/ 19 w 23"/>
                <a:gd name="T57" fmla="*/ 20 h 23"/>
                <a:gd name="T58" fmla="*/ 11 w 23"/>
                <a:gd name="T59" fmla="*/ 23 h 23"/>
                <a:gd name="T60" fmla="*/ 3 w 23"/>
                <a:gd name="T6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23">
                  <a:moveTo>
                    <a:pt x="2" y="12"/>
                  </a:moveTo>
                  <a:cubicBezTo>
                    <a:pt x="2" y="14"/>
                    <a:pt x="3" y="17"/>
                    <a:pt x="4" y="18"/>
                  </a:cubicBezTo>
                  <a:cubicBezTo>
                    <a:pt x="4" y="18"/>
                    <a:pt x="4" y="18"/>
                    <a:pt x="4" y="18"/>
                  </a:cubicBezTo>
                  <a:cubicBezTo>
                    <a:pt x="4" y="18"/>
                    <a:pt x="4" y="18"/>
                    <a:pt x="4" y="18"/>
                  </a:cubicBezTo>
                  <a:cubicBezTo>
                    <a:pt x="6" y="20"/>
                    <a:pt x="9" y="21"/>
                    <a:pt x="11" y="21"/>
                  </a:cubicBezTo>
                  <a:cubicBezTo>
                    <a:pt x="14" y="21"/>
                    <a:pt x="16" y="20"/>
                    <a:pt x="18" y="18"/>
                  </a:cubicBezTo>
                  <a:cubicBezTo>
                    <a:pt x="18" y="18"/>
                    <a:pt x="18" y="18"/>
                    <a:pt x="18" y="18"/>
                  </a:cubicBezTo>
                  <a:cubicBezTo>
                    <a:pt x="20" y="17"/>
                    <a:pt x="21" y="14"/>
                    <a:pt x="21" y="12"/>
                  </a:cubicBezTo>
                  <a:cubicBezTo>
                    <a:pt x="21" y="9"/>
                    <a:pt x="20" y="6"/>
                    <a:pt x="18" y="5"/>
                  </a:cubicBezTo>
                  <a:cubicBezTo>
                    <a:pt x="18" y="5"/>
                    <a:pt x="18" y="5"/>
                    <a:pt x="18" y="5"/>
                  </a:cubicBezTo>
                  <a:cubicBezTo>
                    <a:pt x="18" y="5"/>
                    <a:pt x="18" y="5"/>
                    <a:pt x="18" y="5"/>
                  </a:cubicBezTo>
                  <a:cubicBezTo>
                    <a:pt x="16" y="3"/>
                    <a:pt x="14" y="2"/>
                    <a:pt x="11" y="2"/>
                  </a:cubicBezTo>
                  <a:cubicBezTo>
                    <a:pt x="9" y="2"/>
                    <a:pt x="6" y="3"/>
                    <a:pt x="4" y="5"/>
                  </a:cubicBezTo>
                  <a:cubicBezTo>
                    <a:pt x="4" y="5"/>
                    <a:pt x="4" y="5"/>
                    <a:pt x="4" y="5"/>
                  </a:cubicBezTo>
                  <a:cubicBezTo>
                    <a:pt x="3" y="6"/>
                    <a:pt x="2" y="9"/>
                    <a:pt x="2" y="12"/>
                  </a:cubicBezTo>
                  <a:close/>
                  <a:moveTo>
                    <a:pt x="3" y="20"/>
                  </a:moveTo>
                  <a:cubicBezTo>
                    <a:pt x="1" y="18"/>
                    <a:pt x="0" y="15"/>
                    <a:pt x="0" y="12"/>
                  </a:cubicBezTo>
                  <a:cubicBezTo>
                    <a:pt x="0" y="8"/>
                    <a:pt x="1" y="5"/>
                    <a:pt x="3" y="3"/>
                  </a:cubicBezTo>
                  <a:cubicBezTo>
                    <a:pt x="3" y="3"/>
                    <a:pt x="3" y="3"/>
                    <a:pt x="3" y="3"/>
                  </a:cubicBezTo>
                  <a:cubicBezTo>
                    <a:pt x="3" y="3"/>
                    <a:pt x="3" y="3"/>
                    <a:pt x="3" y="3"/>
                  </a:cubicBezTo>
                  <a:cubicBezTo>
                    <a:pt x="3" y="3"/>
                    <a:pt x="3" y="3"/>
                    <a:pt x="3" y="3"/>
                  </a:cubicBezTo>
                  <a:cubicBezTo>
                    <a:pt x="5" y="1"/>
                    <a:pt x="8" y="0"/>
                    <a:pt x="11" y="0"/>
                  </a:cubicBezTo>
                  <a:cubicBezTo>
                    <a:pt x="14" y="0"/>
                    <a:pt x="17" y="1"/>
                    <a:pt x="19" y="3"/>
                  </a:cubicBezTo>
                  <a:cubicBezTo>
                    <a:pt x="19" y="3"/>
                    <a:pt x="19" y="3"/>
                    <a:pt x="19" y="3"/>
                  </a:cubicBezTo>
                  <a:cubicBezTo>
                    <a:pt x="21" y="5"/>
                    <a:pt x="23" y="8"/>
                    <a:pt x="23" y="12"/>
                  </a:cubicBezTo>
                  <a:cubicBezTo>
                    <a:pt x="23" y="15"/>
                    <a:pt x="21" y="18"/>
                    <a:pt x="19" y="20"/>
                  </a:cubicBezTo>
                  <a:cubicBezTo>
                    <a:pt x="19" y="20"/>
                    <a:pt x="19" y="20"/>
                    <a:pt x="19" y="20"/>
                  </a:cubicBezTo>
                  <a:cubicBezTo>
                    <a:pt x="19" y="20"/>
                    <a:pt x="19" y="20"/>
                    <a:pt x="19" y="20"/>
                  </a:cubicBezTo>
                  <a:cubicBezTo>
                    <a:pt x="19" y="20"/>
                    <a:pt x="19" y="20"/>
                    <a:pt x="19" y="20"/>
                  </a:cubicBezTo>
                  <a:cubicBezTo>
                    <a:pt x="17" y="22"/>
                    <a:pt x="14" y="23"/>
                    <a:pt x="11" y="23"/>
                  </a:cubicBezTo>
                  <a:cubicBezTo>
                    <a:pt x="8" y="23"/>
                    <a:pt x="5" y="22"/>
                    <a:pt x="3"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1" name="Freeform 154">
              <a:extLst>
                <a:ext uri="{FF2B5EF4-FFF2-40B4-BE49-F238E27FC236}">
                  <a16:creationId xmlns:a16="http://schemas.microsoft.com/office/drawing/2014/main" xmlns="" id="{055E90F6-432D-4480-BAA6-8674EC20AF85}"/>
                </a:ext>
              </a:extLst>
            </p:cNvPr>
            <p:cNvSpPr>
              <a:spLocks/>
            </p:cNvSpPr>
            <p:nvPr/>
          </p:nvSpPr>
          <p:spPr bwMode="auto">
            <a:xfrm>
              <a:off x="7121525" y="5173663"/>
              <a:ext cx="38100" cy="44450"/>
            </a:xfrm>
            <a:custGeom>
              <a:avLst/>
              <a:gdLst>
                <a:gd name="T0" fmla="*/ 6 w 7"/>
                <a:gd name="T1" fmla="*/ 0 h 8"/>
                <a:gd name="T2" fmla="*/ 7 w 7"/>
                <a:gd name="T3" fmla="*/ 1 h 8"/>
                <a:gd name="T4" fmla="*/ 6 w 7"/>
                <a:gd name="T5" fmla="*/ 2 h 8"/>
                <a:gd name="T6" fmla="*/ 3 w 7"/>
                <a:gd name="T7" fmla="*/ 3 h 8"/>
                <a:gd name="T8" fmla="*/ 3 w 7"/>
                <a:gd name="T9" fmla="*/ 3 h 8"/>
                <a:gd name="T10" fmla="*/ 3 w 7"/>
                <a:gd name="T11" fmla="*/ 3 h 8"/>
                <a:gd name="T12" fmla="*/ 1 w 7"/>
                <a:gd name="T13" fmla="*/ 7 h 8"/>
                <a:gd name="T14" fmla="*/ 0 w 7"/>
                <a:gd name="T15" fmla="*/ 8 h 8"/>
                <a:gd name="T16" fmla="*/ 0 w 7"/>
                <a:gd name="T17" fmla="*/ 7 h 8"/>
                <a:gd name="T18" fmla="*/ 1 w 7"/>
                <a:gd name="T19" fmla="*/ 2 h 8"/>
                <a:gd name="T20" fmla="*/ 1 w 7"/>
                <a:gd name="T21" fmla="*/ 2 h 8"/>
                <a:gd name="T22" fmla="*/ 6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6" y="0"/>
                  </a:moveTo>
                  <a:cubicBezTo>
                    <a:pt x="7" y="0"/>
                    <a:pt x="7" y="0"/>
                    <a:pt x="7" y="1"/>
                  </a:cubicBezTo>
                  <a:cubicBezTo>
                    <a:pt x="7" y="1"/>
                    <a:pt x="7" y="2"/>
                    <a:pt x="6" y="2"/>
                  </a:cubicBezTo>
                  <a:cubicBezTo>
                    <a:pt x="5" y="2"/>
                    <a:pt x="4" y="2"/>
                    <a:pt x="3" y="3"/>
                  </a:cubicBezTo>
                  <a:cubicBezTo>
                    <a:pt x="3" y="3"/>
                    <a:pt x="3" y="3"/>
                    <a:pt x="3" y="3"/>
                  </a:cubicBezTo>
                  <a:cubicBezTo>
                    <a:pt x="3" y="3"/>
                    <a:pt x="3" y="3"/>
                    <a:pt x="3" y="3"/>
                  </a:cubicBezTo>
                  <a:cubicBezTo>
                    <a:pt x="2" y="4"/>
                    <a:pt x="1" y="5"/>
                    <a:pt x="1" y="7"/>
                  </a:cubicBezTo>
                  <a:cubicBezTo>
                    <a:pt x="1" y="7"/>
                    <a:pt x="1" y="8"/>
                    <a:pt x="0" y="8"/>
                  </a:cubicBezTo>
                  <a:cubicBezTo>
                    <a:pt x="0" y="8"/>
                    <a:pt x="0" y="7"/>
                    <a:pt x="0" y="7"/>
                  </a:cubicBezTo>
                  <a:cubicBezTo>
                    <a:pt x="0" y="5"/>
                    <a:pt x="0" y="3"/>
                    <a:pt x="1" y="2"/>
                  </a:cubicBezTo>
                  <a:cubicBezTo>
                    <a:pt x="1" y="2"/>
                    <a:pt x="1" y="2"/>
                    <a:pt x="1"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42" name="Group 141">
            <a:extLst>
              <a:ext uri="{FF2B5EF4-FFF2-40B4-BE49-F238E27FC236}">
                <a16:creationId xmlns:a16="http://schemas.microsoft.com/office/drawing/2014/main" xmlns="" id="{A70D631C-5524-4A3A-9BEA-CA9F633FCAF5}"/>
              </a:ext>
            </a:extLst>
          </p:cNvPr>
          <p:cNvGrpSpPr/>
          <p:nvPr/>
        </p:nvGrpSpPr>
        <p:grpSpPr>
          <a:xfrm>
            <a:off x="7594600" y="5021263"/>
            <a:ext cx="338138" cy="339726"/>
            <a:chOff x="7594600" y="4945063"/>
            <a:chExt cx="338138" cy="339726"/>
          </a:xfrm>
          <a:solidFill>
            <a:schemeClr val="tx1"/>
          </a:solidFill>
        </p:grpSpPr>
        <p:sp>
          <p:nvSpPr>
            <p:cNvPr id="143" name="Freeform 155">
              <a:extLst>
                <a:ext uri="{FF2B5EF4-FFF2-40B4-BE49-F238E27FC236}">
                  <a16:creationId xmlns:a16="http://schemas.microsoft.com/office/drawing/2014/main" xmlns="" id="{C4BA1EDA-0E3C-48A5-9E08-5599AB5EC2C5}"/>
                </a:ext>
              </a:extLst>
            </p:cNvPr>
            <p:cNvSpPr>
              <a:spLocks noEditPoints="1"/>
            </p:cNvSpPr>
            <p:nvPr/>
          </p:nvSpPr>
          <p:spPr bwMode="auto">
            <a:xfrm>
              <a:off x="7594600" y="5133976"/>
              <a:ext cx="149225" cy="150813"/>
            </a:xfrm>
            <a:custGeom>
              <a:avLst/>
              <a:gdLst>
                <a:gd name="T0" fmla="*/ 27 w 27"/>
                <a:gd name="T1" fmla="*/ 14 h 27"/>
                <a:gd name="T2" fmla="*/ 23 w 27"/>
                <a:gd name="T3" fmla="*/ 23 h 27"/>
                <a:gd name="T4" fmla="*/ 23 w 27"/>
                <a:gd name="T5" fmla="*/ 23 h 27"/>
                <a:gd name="T6" fmla="*/ 23 w 27"/>
                <a:gd name="T7" fmla="*/ 23 h 27"/>
                <a:gd name="T8" fmla="*/ 23 w 27"/>
                <a:gd name="T9" fmla="*/ 23 h 27"/>
                <a:gd name="T10" fmla="*/ 13 w 27"/>
                <a:gd name="T11" fmla="*/ 27 h 27"/>
                <a:gd name="T12" fmla="*/ 4 w 27"/>
                <a:gd name="T13" fmla="*/ 23 h 27"/>
                <a:gd name="T14" fmla="*/ 4 w 27"/>
                <a:gd name="T15" fmla="*/ 23 h 27"/>
                <a:gd name="T16" fmla="*/ 4 w 27"/>
                <a:gd name="T17" fmla="*/ 23 h 27"/>
                <a:gd name="T18" fmla="*/ 4 w 27"/>
                <a:gd name="T19" fmla="*/ 23 h 27"/>
                <a:gd name="T20" fmla="*/ 0 w 27"/>
                <a:gd name="T21" fmla="*/ 14 h 27"/>
                <a:gd name="T22" fmla="*/ 4 w 27"/>
                <a:gd name="T23" fmla="*/ 4 h 27"/>
                <a:gd name="T24" fmla="*/ 4 w 27"/>
                <a:gd name="T25" fmla="*/ 4 h 27"/>
                <a:gd name="T26" fmla="*/ 4 w 27"/>
                <a:gd name="T27" fmla="*/ 4 h 27"/>
                <a:gd name="T28" fmla="*/ 4 w 27"/>
                <a:gd name="T29" fmla="*/ 4 h 27"/>
                <a:gd name="T30" fmla="*/ 13 w 27"/>
                <a:gd name="T31" fmla="*/ 0 h 27"/>
                <a:gd name="T32" fmla="*/ 23 w 27"/>
                <a:gd name="T33" fmla="*/ 4 h 27"/>
                <a:gd name="T34" fmla="*/ 23 w 27"/>
                <a:gd name="T35" fmla="*/ 4 h 27"/>
                <a:gd name="T36" fmla="*/ 23 w 27"/>
                <a:gd name="T37" fmla="*/ 4 h 27"/>
                <a:gd name="T38" fmla="*/ 23 w 27"/>
                <a:gd name="T39" fmla="*/ 4 h 27"/>
                <a:gd name="T40" fmla="*/ 27 w 27"/>
                <a:gd name="T41" fmla="*/ 14 h 27"/>
                <a:gd name="T42" fmla="*/ 21 w 27"/>
                <a:gd name="T43" fmla="*/ 22 h 27"/>
                <a:gd name="T44" fmla="*/ 25 w 27"/>
                <a:gd name="T45" fmla="*/ 14 h 27"/>
                <a:gd name="T46" fmla="*/ 21 w 27"/>
                <a:gd name="T47" fmla="*/ 5 h 27"/>
                <a:gd name="T48" fmla="*/ 21 w 27"/>
                <a:gd name="T49" fmla="*/ 5 h 27"/>
                <a:gd name="T50" fmla="*/ 13 w 27"/>
                <a:gd name="T51" fmla="*/ 2 h 27"/>
                <a:gd name="T52" fmla="*/ 5 w 27"/>
                <a:gd name="T53" fmla="*/ 5 h 27"/>
                <a:gd name="T54" fmla="*/ 5 w 27"/>
                <a:gd name="T55" fmla="*/ 5 h 27"/>
                <a:gd name="T56" fmla="*/ 2 w 27"/>
                <a:gd name="T57" fmla="*/ 14 h 27"/>
                <a:gd name="T58" fmla="*/ 5 w 27"/>
                <a:gd name="T59" fmla="*/ 22 h 27"/>
                <a:gd name="T60" fmla="*/ 5 w 27"/>
                <a:gd name="T61" fmla="*/ 22 h 27"/>
                <a:gd name="T62" fmla="*/ 13 w 27"/>
                <a:gd name="T63" fmla="*/ 25 h 27"/>
                <a:gd name="T64" fmla="*/ 21 w 27"/>
                <a:gd name="T65" fmla="*/ 2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 h="27">
                  <a:moveTo>
                    <a:pt x="27" y="14"/>
                  </a:moveTo>
                  <a:cubicBezTo>
                    <a:pt x="27" y="17"/>
                    <a:pt x="25" y="21"/>
                    <a:pt x="23" y="23"/>
                  </a:cubicBezTo>
                  <a:cubicBezTo>
                    <a:pt x="23" y="23"/>
                    <a:pt x="23" y="23"/>
                    <a:pt x="23" y="23"/>
                  </a:cubicBezTo>
                  <a:cubicBezTo>
                    <a:pt x="23" y="23"/>
                    <a:pt x="23" y="23"/>
                    <a:pt x="23" y="23"/>
                  </a:cubicBezTo>
                  <a:cubicBezTo>
                    <a:pt x="23" y="23"/>
                    <a:pt x="23" y="23"/>
                    <a:pt x="23" y="23"/>
                  </a:cubicBezTo>
                  <a:cubicBezTo>
                    <a:pt x="20" y="25"/>
                    <a:pt x="17" y="27"/>
                    <a:pt x="13" y="27"/>
                  </a:cubicBezTo>
                  <a:cubicBezTo>
                    <a:pt x="10" y="27"/>
                    <a:pt x="6" y="25"/>
                    <a:pt x="4" y="23"/>
                  </a:cubicBezTo>
                  <a:cubicBezTo>
                    <a:pt x="4" y="23"/>
                    <a:pt x="4" y="23"/>
                    <a:pt x="4" y="23"/>
                  </a:cubicBezTo>
                  <a:cubicBezTo>
                    <a:pt x="4" y="23"/>
                    <a:pt x="4" y="23"/>
                    <a:pt x="4" y="23"/>
                  </a:cubicBezTo>
                  <a:cubicBezTo>
                    <a:pt x="4" y="23"/>
                    <a:pt x="4" y="23"/>
                    <a:pt x="4" y="23"/>
                  </a:cubicBezTo>
                  <a:cubicBezTo>
                    <a:pt x="1" y="21"/>
                    <a:pt x="0" y="17"/>
                    <a:pt x="0" y="14"/>
                  </a:cubicBezTo>
                  <a:cubicBezTo>
                    <a:pt x="0" y="10"/>
                    <a:pt x="1" y="7"/>
                    <a:pt x="4" y="4"/>
                  </a:cubicBezTo>
                  <a:cubicBezTo>
                    <a:pt x="4" y="4"/>
                    <a:pt x="4" y="4"/>
                    <a:pt x="4" y="4"/>
                  </a:cubicBezTo>
                  <a:cubicBezTo>
                    <a:pt x="4" y="4"/>
                    <a:pt x="4" y="4"/>
                    <a:pt x="4" y="4"/>
                  </a:cubicBezTo>
                  <a:cubicBezTo>
                    <a:pt x="4" y="4"/>
                    <a:pt x="4" y="4"/>
                    <a:pt x="4" y="4"/>
                  </a:cubicBezTo>
                  <a:cubicBezTo>
                    <a:pt x="6" y="2"/>
                    <a:pt x="10" y="0"/>
                    <a:pt x="13" y="0"/>
                  </a:cubicBezTo>
                  <a:cubicBezTo>
                    <a:pt x="17" y="0"/>
                    <a:pt x="20" y="2"/>
                    <a:pt x="23" y="4"/>
                  </a:cubicBezTo>
                  <a:cubicBezTo>
                    <a:pt x="23" y="4"/>
                    <a:pt x="23" y="4"/>
                    <a:pt x="23" y="4"/>
                  </a:cubicBezTo>
                  <a:cubicBezTo>
                    <a:pt x="23" y="4"/>
                    <a:pt x="23" y="4"/>
                    <a:pt x="23" y="4"/>
                  </a:cubicBezTo>
                  <a:cubicBezTo>
                    <a:pt x="23" y="4"/>
                    <a:pt x="23" y="4"/>
                    <a:pt x="23" y="4"/>
                  </a:cubicBezTo>
                  <a:cubicBezTo>
                    <a:pt x="25" y="7"/>
                    <a:pt x="27" y="10"/>
                    <a:pt x="27" y="14"/>
                  </a:cubicBezTo>
                  <a:close/>
                  <a:moveTo>
                    <a:pt x="21" y="22"/>
                  </a:moveTo>
                  <a:cubicBezTo>
                    <a:pt x="23" y="20"/>
                    <a:pt x="25" y="17"/>
                    <a:pt x="25" y="14"/>
                  </a:cubicBezTo>
                  <a:cubicBezTo>
                    <a:pt x="25" y="10"/>
                    <a:pt x="23" y="8"/>
                    <a:pt x="21" y="5"/>
                  </a:cubicBezTo>
                  <a:cubicBezTo>
                    <a:pt x="21" y="5"/>
                    <a:pt x="21" y="5"/>
                    <a:pt x="21" y="5"/>
                  </a:cubicBezTo>
                  <a:cubicBezTo>
                    <a:pt x="19" y="3"/>
                    <a:pt x="16" y="2"/>
                    <a:pt x="13" y="2"/>
                  </a:cubicBezTo>
                  <a:cubicBezTo>
                    <a:pt x="10" y="2"/>
                    <a:pt x="7" y="3"/>
                    <a:pt x="5" y="5"/>
                  </a:cubicBezTo>
                  <a:cubicBezTo>
                    <a:pt x="5" y="5"/>
                    <a:pt x="5" y="5"/>
                    <a:pt x="5" y="5"/>
                  </a:cubicBezTo>
                  <a:cubicBezTo>
                    <a:pt x="3" y="8"/>
                    <a:pt x="2" y="10"/>
                    <a:pt x="2" y="14"/>
                  </a:cubicBezTo>
                  <a:cubicBezTo>
                    <a:pt x="2" y="17"/>
                    <a:pt x="3" y="20"/>
                    <a:pt x="5" y="22"/>
                  </a:cubicBezTo>
                  <a:cubicBezTo>
                    <a:pt x="5" y="22"/>
                    <a:pt x="5" y="22"/>
                    <a:pt x="5" y="22"/>
                  </a:cubicBezTo>
                  <a:cubicBezTo>
                    <a:pt x="7" y="24"/>
                    <a:pt x="10" y="25"/>
                    <a:pt x="13" y="25"/>
                  </a:cubicBezTo>
                  <a:cubicBezTo>
                    <a:pt x="16" y="25"/>
                    <a:pt x="19" y="24"/>
                    <a:pt x="21" y="2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4" name="Freeform 156">
              <a:extLst>
                <a:ext uri="{FF2B5EF4-FFF2-40B4-BE49-F238E27FC236}">
                  <a16:creationId xmlns:a16="http://schemas.microsoft.com/office/drawing/2014/main" xmlns="" id="{5CFED23F-AEBA-40D4-9767-7DB64C736BC6}"/>
                </a:ext>
              </a:extLst>
            </p:cNvPr>
            <p:cNvSpPr>
              <a:spLocks/>
            </p:cNvSpPr>
            <p:nvPr/>
          </p:nvSpPr>
          <p:spPr bwMode="auto">
            <a:xfrm>
              <a:off x="7639050" y="4995863"/>
              <a:ext cx="115888" cy="104775"/>
            </a:xfrm>
            <a:custGeom>
              <a:avLst/>
              <a:gdLst>
                <a:gd name="T0" fmla="*/ 2 w 21"/>
                <a:gd name="T1" fmla="*/ 18 h 19"/>
                <a:gd name="T2" fmla="*/ 1 w 21"/>
                <a:gd name="T3" fmla="*/ 19 h 19"/>
                <a:gd name="T4" fmla="*/ 0 w 21"/>
                <a:gd name="T5" fmla="*/ 18 h 19"/>
                <a:gd name="T6" fmla="*/ 0 w 21"/>
                <a:gd name="T7" fmla="*/ 7 h 19"/>
                <a:gd name="T8" fmla="*/ 0 w 21"/>
                <a:gd name="T9" fmla="*/ 7 h 19"/>
                <a:gd name="T10" fmla="*/ 0 w 21"/>
                <a:gd name="T11" fmla="*/ 4 h 19"/>
                <a:gd name="T12" fmla="*/ 2 w 21"/>
                <a:gd name="T13" fmla="*/ 2 h 19"/>
                <a:gd name="T14" fmla="*/ 2 w 21"/>
                <a:gd name="T15" fmla="*/ 2 h 19"/>
                <a:gd name="T16" fmla="*/ 4 w 21"/>
                <a:gd name="T17" fmla="*/ 1 h 19"/>
                <a:gd name="T18" fmla="*/ 4 w 21"/>
                <a:gd name="T19" fmla="*/ 1 h 19"/>
                <a:gd name="T20" fmla="*/ 6 w 21"/>
                <a:gd name="T21" fmla="*/ 0 h 19"/>
                <a:gd name="T22" fmla="*/ 6 w 21"/>
                <a:gd name="T23" fmla="*/ 0 h 19"/>
                <a:gd name="T24" fmla="*/ 20 w 21"/>
                <a:gd name="T25" fmla="*/ 0 h 19"/>
                <a:gd name="T26" fmla="*/ 21 w 21"/>
                <a:gd name="T27" fmla="*/ 1 h 19"/>
                <a:gd name="T28" fmla="*/ 20 w 21"/>
                <a:gd name="T29" fmla="*/ 2 h 19"/>
                <a:gd name="T30" fmla="*/ 6 w 21"/>
                <a:gd name="T31" fmla="*/ 2 h 19"/>
                <a:gd name="T32" fmla="*/ 6 w 21"/>
                <a:gd name="T33" fmla="*/ 2 h 19"/>
                <a:gd name="T34" fmla="*/ 4 w 21"/>
                <a:gd name="T35" fmla="*/ 2 h 19"/>
                <a:gd name="T36" fmla="*/ 4 w 21"/>
                <a:gd name="T37" fmla="*/ 2 h 19"/>
                <a:gd name="T38" fmla="*/ 3 w 21"/>
                <a:gd name="T39" fmla="*/ 3 h 19"/>
                <a:gd name="T40" fmla="*/ 3 w 21"/>
                <a:gd name="T41" fmla="*/ 3 h 19"/>
                <a:gd name="T42" fmla="*/ 2 w 21"/>
                <a:gd name="T43" fmla="*/ 5 h 19"/>
                <a:gd name="T44" fmla="*/ 2 w 21"/>
                <a:gd name="T45" fmla="*/ 7 h 19"/>
                <a:gd name="T46" fmla="*/ 2 w 21"/>
                <a:gd name="T47" fmla="*/ 7 h 19"/>
                <a:gd name="T48" fmla="*/ 2 w 21"/>
                <a:gd name="T4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9">
                  <a:moveTo>
                    <a:pt x="2" y="18"/>
                  </a:moveTo>
                  <a:cubicBezTo>
                    <a:pt x="2" y="19"/>
                    <a:pt x="1" y="19"/>
                    <a:pt x="1" y="19"/>
                  </a:cubicBezTo>
                  <a:cubicBezTo>
                    <a:pt x="0" y="19"/>
                    <a:pt x="0" y="19"/>
                    <a:pt x="0" y="18"/>
                  </a:cubicBezTo>
                  <a:cubicBezTo>
                    <a:pt x="0" y="7"/>
                    <a:pt x="0" y="7"/>
                    <a:pt x="0" y="7"/>
                  </a:cubicBezTo>
                  <a:cubicBezTo>
                    <a:pt x="0" y="7"/>
                    <a:pt x="0" y="7"/>
                    <a:pt x="0" y="7"/>
                  </a:cubicBezTo>
                  <a:cubicBezTo>
                    <a:pt x="0" y="6"/>
                    <a:pt x="0" y="5"/>
                    <a:pt x="0" y="4"/>
                  </a:cubicBezTo>
                  <a:cubicBezTo>
                    <a:pt x="0" y="3"/>
                    <a:pt x="1" y="3"/>
                    <a:pt x="2" y="2"/>
                  </a:cubicBezTo>
                  <a:cubicBezTo>
                    <a:pt x="2" y="2"/>
                    <a:pt x="2" y="2"/>
                    <a:pt x="2" y="2"/>
                  </a:cubicBezTo>
                  <a:cubicBezTo>
                    <a:pt x="2" y="1"/>
                    <a:pt x="3" y="1"/>
                    <a:pt x="4" y="1"/>
                  </a:cubicBezTo>
                  <a:cubicBezTo>
                    <a:pt x="4" y="1"/>
                    <a:pt x="4" y="1"/>
                    <a:pt x="4" y="1"/>
                  </a:cubicBezTo>
                  <a:cubicBezTo>
                    <a:pt x="4" y="0"/>
                    <a:pt x="5" y="0"/>
                    <a:pt x="6" y="0"/>
                  </a:cubicBezTo>
                  <a:cubicBezTo>
                    <a:pt x="6" y="0"/>
                    <a:pt x="6" y="0"/>
                    <a:pt x="6" y="0"/>
                  </a:cubicBezTo>
                  <a:cubicBezTo>
                    <a:pt x="20" y="0"/>
                    <a:pt x="20" y="0"/>
                    <a:pt x="20" y="0"/>
                  </a:cubicBezTo>
                  <a:cubicBezTo>
                    <a:pt x="20" y="0"/>
                    <a:pt x="21" y="1"/>
                    <a:pt x="21" y="1"/>
                  </a:cubicBezTo>
                  <a:cubicBezTo>
                    <a:pt x="21" y="2"/>
                    <a:pt x="20" y="2"/>
                    <a:pt x="20" y="2"/>
                  </a:cubicBezTo>
                  <a:cubicBezTo>
                    <a:pt x="6" y="2"/>
                    <a:pt x="6" y="2"/>
                    <a:pt x="6" y="2"/>
                  </a:cubicBezTo>
                  <a:cubicBezTo>
                    <a:pt x="6" y="2"/>
                    <a:pt x="6" y="2"/>
                    <a:pt x="6" y="2"/>
                  </a:cubicBezTo>
                  <a:cubicBezTo>
                    <a:pt x="5" y="2"/>
                    <a:pt x="5" y="2"/>
                    <a:pt x="4" y="2"/>
                  </a:cubicBezTo>
                  <a:cubicBezTo>
                    <a:pt x="4" y="2"/>
                    <a:pt x="4" y="2"/>
                    <a:pt x="4" y="2"/>
                  </a:cubicBezTo>
                  <a:cubicBezTo>
                    <a:pt x="4" y="3"/>
                    <a:pt x="3" y="3"/>
                    <a:pt x="3" y="3"/>
                  </a:cubicBezTo>
                  <a:cubicBezTo>
                    <a:pt x="3" y="3"/>
                    <a:pt x="3" y="3"/>
                    <a:pt x="3" y="3"/>
                  </a:cubicBezTo>
                  <a:cubicBezTo>
                    <a:pt x="2" y="4"/>
                    <a:pt x="2" y="4"/>
                    <a:pt x="2" y="5"/>
                  </a:cubicBezTo>
                  <a:cubicBezTo>
                    <a:pt x="2" y="5"/>
                    <a:pt x="2" y="6"/>
                    <a:pt x="2" y="7"/>
                  </a:cubicBezTo>
                  <a:cubicBezTo>
                    <a:pt x="2" y="7"/>
                    <a:pt x="2" y="7"/>
                    <a:pt x="2" y="7"/>
                  </a:cubicBezTo>
                  <a:lnTo>
                    <a:pt x="2" y="1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5" name="Freeform 157">
              <a:extLst>
                <a:ext uri="{FF2B5EF4-FFF2-40B4-BE49-F238E27FC236}">
                  <a16:creationId xmlns:a16="http://schemas.microsoft.com/office/drawing/2014/main" xmlns="" id="{E091D674-95EB-4F61-AA20-E0C8F624312F}"/>
                </a:ext>
              </a:extLst>
            </p:cNvPr>
            <p:cNvSpPr>
              <a:spLocks/>
            </p:cNvSpPr>
            <p:nvPr/>
          </p:nvSpPr>
          <p:spPr bwMode="auto">
            <a:xfrm>
              <a:off x="7627938" y="5167313"/>
              <a:ext cx="44450" cy="50800"/>
            </a:xfrm>
            <a:custGeom>
              <a:avLst/>
              <a:gdLst>
                <a:gd name="T0" fmla="*/ 2 w 8"/>
                <a:gd name="T1" fmla="*/ 8 h 9"/>
                <a:gd name="T2" fmla="*/ 1 w 8"/>
                <a:gd name="T3" fmla="*/ 9 h 9"/>
                <a:gd name="T4" fmla="*/ 0 w 8"/>
                <a:gd name="T5" fmla="*/ 8 h 9"/>
                <a:gd name="T6" fmla="*/ 2 w 8"/>
                <a:gd name="T7" fmla="*/ 2 h 9"/>
                <a:gd name="T8" fmla="*/ 2 w 8"/>
                <a:gd name="T9" fmla="*/ 2 h 9"/>
                <a:gd name="T10" fmla="*/ 7 w 8"/>
                <a:gd name="T11" fmla="*/ 0 h 9"/>
                <a:gd name="T12" fmla="*/ 8 w 8"/>
                <a:gd name="T13" fmla="*/ 1 h 9"/>
                <a:gd name="T14" fmla="*/ 7 w 8"/>
                <a:gd name="T15" fmla="*/ 2 h 9"/>
                <a:gd name="T16" fmla="*/ 3 w 8"/>
                <a:gd name="T17" fmla="*/ 3 h 9"/>
                <a:gd name="T18" fmla="*/ 3 w 8"/>
                <a:gd name="T19" fmla="*/ 3 h 9"/>
                <a:gd name="T20" fmla="*/ 2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2" y="8"/>
                  </a:moveTo>
                  <a:cubicBezTo>
                    <a:pt x="2" y="8"/>
                    <a:pt x="1" y="9"/>
                    <a:pt x="1" y="9"/>
                  </a:cubicBezTo>
                  <a:cubicBezTo>
                    <a:pt x="0" y="9"/>
                    <a:pt x="0" y="8"/>
                    <a:pt x="0" y="8"/>
                  </a:cubicBezTo>
                  <a:cubicBezTo>
                    <a:pt x="0" y="5"/>
                    <a:pt x="0" y="4"/>
                    <a:pt x="2" y="2"/>
                  </a:cubicBezTo>
                  <a:cubicBezTo>
                    <a:pt x="2" y="2"/>
                    <a:pt x="2" y="2"/>
                    <a:pt x="2" y="2"/>
                  </a:cubicBezTo>
                  <a:cubicBezTo>
                    <a:pt x="3" y="1"/>
                    <a:pt x="5" y="0"/>
                    <a:pt x="7" y="0"/>
                  </a:cubicBezTo>
                  <a:cubicBezTo>
                    <a:pt x="8" y="0"/>
                    <a:pt x="8" y="0"/>
                    <a:pt x="8" y="1"/>
                  </a:cubicBezTo>
                  <a:cubicBezTo>
                    <a:pt x="8" y="1"/>
                    <a:pt x="8" y="2"/>
                    <a:pt x="7" y="2"/>
                  </a:cubicBezTo>
                  <a:cubicBezTo>
                    <a:pt x="6" y="2"/>
                    <a:pt x="4" y="2"/>
                    <a:pt x="3" y="3"/>
                  </a:cubicBezTo>
                  <a:cubicBezTo>
                    <a:pt x="3" y="3"/>
                    <a:pt x="3" y="3"/>
                    <a:pt x="3" y="3"/>
                  </a:cubicBezTo>
                  <a:cubicBezTo>
                    <a:pt x="2" y="5"/>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6" name="Freeform 158">
              <a:extLst>
                <a:ext uri="{FF2B5EF4-FFF2-40B4-BE49-F238E27FC236}">
                  <a16:creationId xmlns:a16="http://schemas.microsoft.com/office/drawing/2014/main" xmlns="" id="{39C93408-A24B-4571-861A-520C21CAAC5E}"/>
                </a:ext>
              </a:extLst>
            </p:cNvPr>
            <p:cNvSpPr>
              <a:spLocks noEditPoints="1"/>
            </p:cNvSpPr>
            <p:nvPr/>
          </p:nvSpPr>
          <p:spPr bwMode="auto">
            <a:xfrm>
              <a:off x="7788275" y="4945063"/>
              <a:ext cx="144463" cy="144463"/>
            </a:xfrm>
            <a:custGeom>
              <a:avLst/>
              <a:gdLst>
                <a:gd name="T0" fmla="*/ 26 w 26"/>
                <a:gd name="T1" fmla="*/ 13 h 26"/>
                <a:gd name="T2" fmla="*/ 22 w 26"/>
                <a:gd name="T3" fmla="*/ 22 h 26"/>
                <a:gd name="T4" fmla="*/ 22 w 26"/>
                <a:gd name="T5" fmla="*/ 22 h 26"/>
                <a:gd name="T6" fmla="*/ 22 w 26"/>
                <a:gd name="T7" fmla="*/ 22 h 26"/>
                <a:gd name="T8" fmla="*/ 22 w 26"/>
                <a:gd name="T9" fmla="*/ 22 h 26"/>
                <a:gd name="T10" fmla="*/ 13 w 26"/>
                <a:gd name="T11" fmla="*/ 26 h 26"/>
                <a:gd name="T12" fmla="*/ 4 w 26"/>
                <a:gd name="T13" fmla="*/ 22 h 26"/>
                <a:gd name="T14" fmla="*/ 4 w 26"/>
                <a:gd name="T15" fmla="*/ 22 h 26"/>
                <a:gd name="T16" fmla="*/ 4 w 26"/>
                <a:gd name="T17" fmla="*/ 22 h 26"/>
                <a:gd name="T18" fmla="*/ 4 w 26"/>
                <a:gd name="T19" fmla="*/ 22 h 26"/>
                <a:gd name="T20" fmla="*/ 0 w 26"/>
                <a:gd name="T21" fmla="*/ 13 h 26"/>
                <a:gd name="T22" fmla="*/ 4 w 26"/>
                <a:gd name="T23" fmla="*/ 3 h 26"/>
                <a:gd name="T24" fmla="*/ 4 w 26"/>
                <a:gd name="T25" fmla="*/ 3 h 26"/>
                <a:gd name="T26" fmla="*/ 4 w 26"/>
                <a:gd name="T27" fmla="*/ 3 h 26"/>
                <a:gd name="T28" fmla="*/ 4 w 26"/>
                <a:gd name="T29" fmla="*/ 3 h 26"/>
                <a:gd name="T30" fmla="*/ 13 w 26"/>
                <a:gd name="T31" fmla="*/ 0 h 26"/>
                <a:gd name="T32" fmla="*/ 22 w 26"/>
                <a:gd name="T33" fmla="*/ 3 h 26"/>
                <a:gd name="T34" fmla="*/ 22 w 26"/>
                <a:gd name="T35" fmla="*/ 3 h 26"/>
                <a:gd name="T36" fmla="*/ 22 w 26"/>
                <a:gd name="T37" fmla="*/ 3 h 26"/>
                <a:gd name="T38" fmla="*/ 22 w 26"/>
                <a:gd name="T39" fmla="*/ 3 h 26"/>
                <a:gd name="T40" fmla="*/ 26 w 26"/>
                <a:gd name="T41" fmla="*/ 13 h 26"/>
                <a:gd name="T42" fmla="*/ 21 w 26"/>
                <a:gd name="T43" fmla="*/ 21 h 26"/>
                <a:gd name="T44" fmla="*/ 24 w 26"/>
                <a:gd name="T45" fmla="*/ 13 h 26"/>
                <a:gd name="T46" fmla="*/ 21 w 26"/>
                <a:gd name="T47" fmla="*/ 5 h 26"/>
                <a:gd name="T48" fmla="*/ 21 w 26"/>
                <a:gd name="T49" fmla="*/ 5 h 26"/>
                <a:gd name="T50" fmla="*/ 13 w 26"/>
                <a:gd name="T51" fmla="*/ 1 h 26"/>
                <a:gd name="T52" fmla="*/ 5 w 26"/>
                <a:gd name="T53" fmla="*/ 5 h 26"/>
                <a:gd name="T54" fmla="*/ 5 w 26"/>
                <a:gd name="T55" fmla="*/ 5 h 26"/>
                <a:gd name="T56" fmla="*/ 2 w 26"/>
                <a:gd name="T57" fmla="*/ 13 h 26"/>
                <a:gd name="T58" fmla="*/ 5 w 26"/>
                <a:gd name="T59" fmla="*/ 21 h 26"/>
                <a:gd name="T60" fmla="*/ 5 w 26"/>
                <a:gd name="T61" fmla="*/ 21 h 26"/>
                <a:gd name="T62" fmla="*/ 13 w 26"/>
                <a:gd name="T63" fmla="*/ 24 h 26"/>
                <a:gd name="T64" fmla="*/ 21 w 26"/>
                <a:gd name="T65"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 h="26">
                  <a:moveTo>
                    <a:pt x="26" y="13"/>
                  </a:moveTo>
                  <a:cubicBezTo>
                    <a:pt x="26" y="17"/>
                    <a:pt x="25" y="20"/>
                    <a:pt x="22" y="22"/>
                  </a:cubicBezTo>
                  <a:cubicBezTo>
                    <a:pt x="22" y="22"/>
                    <a:pt x="22" y="22"/>
                    <a:pt x="22" y="22"/>
                  </a:cubicBezTo>
                  <a:cubicBezTo>
                    <a:pt x="22" y="22"/>
                    <a:pt x="22" y="22"/>
                    <a:pt x="22" y="22"/>
                  </a:cubicBezTo>
                  <a:cubicBezTo>
                    <a:pt x="22" y="22"/>
                    <a:pt x="22" y="22"/>
                    <a:pt x="22" y="22"/>
                  </a:cubicBezTo>
                  <a:cubicBezTo>
                    <a:pt x="20" y="25"/>
                    <a:pt x="17" y="26"/>
                    <a:pt x="13" y="26"/>
                  </a:cubicBezTo>
                  <a:cubicBezTo>
                    <a:pt x="9" y="26"/>
                    <a:pt x="6" y="25"/>
                    <a:pt x="4" y="22"/>
                  </a:cubicBezTo>
                  <a:cubicBezTo>
                    <a:pt x="4" y="22"/>
                    <a:pt x="4" y="22"/>
                    <a:pt x="4" y="22"/>
                  </a:cubicBezTo>
                  <a:cubicBezTo>
                    <a:pt x="4" y="22"/>
                    <a:pt x="4" y="22"/>
                    <a:pt x="4" y="22"/>
                  </a:cubicBezTo>
                  <a:cubicBezTo>
                    <a:pt x="4" y="22"/>
                    <a:pt x="4" y="22"/>
                    <a:pt x="4" y="22"/>
                  </a:cubicBezTo>
                  <a:cubicBezTo>
                    <a:pt x="1" y="20"/>
                    <a:pt x="0" y="17"/>
                    <a:pt x="0" y="13"/>
                  </a:cubicBezTo>
                  <a:cubicBezTo>
                    <a:pt x="0" y="9"/>
                    <a:pt x="1" y="6"/>
                    <a:pt x="4" y="3"/>
                  </a:cubicBezTo>
                  <a:cubicBezTo>
                    <a:pt x="4" y="3"/>
                    <a:pt x="4" y="3"/>
                    <a:pt x="4" y="3"/>
                  </a:cubicBezTo>
                  <a:cubicBezTo>
                    <a:pt x="4" y="3"/>
                    <a:pt x="4" y="3"/>
                    <a:pt x="4" y="3"/>
                  </a:cubicBezTo>
                  <a:cubicBezTo>
                    <a:pt x="4" y="3"/>
                    <a:pt x="4" y="3"/>
                    <a:pt x="4" y="3"/>
                  </a:cubicBezTo>
                  <a:cubicBezTo>
                    <a:pt x="6" y="1"/>
                    <a:pt x="9" y="0"/>
                    <a:pt x="13" y="0"/>
                  </a:cubicBezTo>
                  <a:cubicBezTo>
                    <a:pt x="17" y="0"/>
                    <a:pt x="20" y="1"/>
                    <a:pt x="22" y="3"/>
                  </a:cubicBezTo>
                  <a:cubicBezTo>
                    <a:pt x="22" y="3"/>
                    <a:pt x="22" y="3"/>
                    <a:pt x="22" y="3"/>
                  </a:cubicBezTo>
                  <a:cubicBezTo>
                    <a:pt x="22" y="3"/>
                    <a:pt x="22" y="3"/>
                    <a:pt x="22" y="3"/>
                  </a:cubicBezTo>
                  <a:cubicBezTo>
                    <a:pt x="22" y="3"/>
                    <a:pt x="22" y="3"/>
                    <a:pt x="22" y="3"/>
                  </a:cubicBezTo>
                  <a:cubicBezTo>
                    <a:pt x="25" y="6"/>
                    <a:pt x="26" y="9"/>
                    <a:pt x="26" y="13"/>
                  </a:cubicBezTo>
                  <a:close/>
                  <a:moveTo>
                    <a:pt x="21" y="21"/>
                  </a:moveTo>
                  <a:cubicBezTo>
                    <a:pt x="23" y="19"/>
                    <a:pt x="24" y="16"/>
                    <a:pt x="24" y="13"/>
                  </a:cubicBezTo>
                  <a:cubicBezTo>
                    <a:pt x="24" y="10"/>
                    <a:pt x="23" y="7"/>
                    <a:pt x="21" y="5"/>
                  </a:cubicBezTo>
                  <a:cubicBezTo>
                    <a:pt x="21" y="5"/>
                    <a:pt x="21" y="5"/>
                    <a:pt x="21" y="5"/>
                  </a:cubicBezTo>
                  <a:cubicBezTo>
                    <a:pt x="19" y="3"/>
                    <a:pt x="16" y="1"/>
                    <a:pt x="13" y="1"/>
                  </a:cubicBezTo>
                  <a:cubicBezTo>
                    <a:pt x="10" y="1"/>
                    <a:pt x="7" y="3"/>
                    <a:pt x="5" y="5"/>
                  </a:cubicBezTo>
                  <a:cubicBezTo>
                    <a:pt x="5" y="5"/>
                    <a:pt x="5" y="5"/>
                    <a:pt x="5" y="5"/>
                  </a:cubicBezTo>
                  <a:cubicBezTo>
                    <a:pt x="3" y="7"/>
                    <a:pt x="2" y="10"/>
                    <a:pt x="2" y="13"/>
                  </a:cubicBezTo>
                  <a:cubicBezTo>
                    <a:pt x="2" y="16"/>
                    <a:pt x="3" y="19"/>
                    <a:pt x="5" y="21"/>
                  </a:cubicBezTo>
                  <a:cubicBezTo>
                    <a:pt x="5" y="21"/>
                    <a:pt x="5" y="21"/>
                    <a:pt x="5" y="21"/>
                  </a:cubicBezTo>
                  <a:cubicBezTo>
                    <a:pt x="7" y="23"/>
                    <a:pt x="10" y="24"/>
                    <a:pt x="13" y="24"/>
                  </a:cubicBezTo>
                  <a:cubicBezTo>
                    <a:pt x="16" y="24"/>
                    <a:pt x="19" y="23"/>
                    <a:pt x="21"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7" name="Freeform 159">
              <a:extLst>
                <a:ext uri="{FF2B5EF4-FFF2-40B4-BE49-F238E27FC236}">
                  <a16:creationId xmlns:a16="http://schemas.microsoft.com/office/drawing/2014/main" xmlns="" id="{B76A26E3-450E-4D28-937D-4B3E990B23FA}"/>
                </a:ext>
              </a:extLst>
            </p:cNvPr>
            <p:cNvSpPr>
              <a:spLocks/>
            </p:cNvSpPr>
            <p:nvPr/>
          </p:nvSpPr>
          <p:spPr bwMode="auto">
            <a:xfrm>
              <a:off x="7816850" y="4973638"/>
              <a:ext cx="49213" cy="49213"/>
            </a:xfrm>
            <a:custGeom>
              <a:avLst/>
              <a:gdLst>
                <a:gd name="T0" fmla="*/ 2 w 9"/>
                <a:gd name="T1" fmla="*/ 8 h 9"/>
                <a:gd name="T2" fmla="*/ 1 w 9"/>
                <a:gd name="T3" fmla="*/ 9 h 9"/>
                <a:gd name="T4" fmla="*/ 0 w 9"/>
                <a:gd name="T5" fmla="*/ 8 h 9"/>
                <a:gd name="T6" fmla="*/ 0 w 9"/>
                <a:gd name="T7" fmla="*/ 8 h 9"/>
                <a:gd name="T8" fmla="*/ 3 w 9"/>
                <a:gd name="T9" fmla="*/ 2 h 9"/>
                <a:gd name="T10" fmla="*/ 3 w 9"/>
                <a:gd name="T11" fmla="*/ 2 h 9"/>
                <a:gd name="T12" fmla="*/ 8 w 9"/>
                <a:gd name="T13" fmla="*/ 0 h 9"/>
                <a:gd name="T14" fmla="*/ 8 w 9"/>
                <a:gd name="T15" fmla="*/ 0 h 9"/>
                <a:gd name="T16" fmla="*/ 9 w 9"/>
                <a:gd name="T17" fmla="*/ 1 h 9"/>
                <a:gd name="T18" fmla="*/ 8 w 9"/>
                <a:gd name="T19" fmla="*/ 2 h 9"/>
                <a:gd name="T20" fmla="*/ 8 w 9"/>
                <a:gd name="T21" fmla="*/ 2 h 9"/>
                <a:gd name="T22" fmla="*/ 4 w 9"/>
                <a:gd name="T23" fmla="*/ 4 h 9"/>
                <a:gd name="T24" fmla="*/ 4 w 9"/>
                <a:gd name="T25" fmla="*/ 4 h 9"/>
                <a:gd name="T26" fmla="*/ 2 w 9"/>
                <a:gd name="T2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9">
                  <a:moveTo>
                    <a:pt x="2" y="8"/>
                  </a:moveTo>
                  <a:cubicBezTo>
                    <a:pt x="2" y="8"/>
                    <a:pt x="2" y="9"/>
                    <a:pt x="1" y="9"/>
                  </a:cubicBezTo>
                  <a:cubicBezTo>
                    <a:pt x="1" y="9"/>
                    <a:pt x="0" y="8"/>
                    <a:pt x="0" y="8"/>
                  </a:cubicBezTo>
                  <a:cubicBezTo>
                    <a:pt x="0" y="8"/>
                    <a:pt x="0" y="8"/>
                    <a:pt x="0" y="8"/>
                  </a:cubicBezTo>
                  <a:cubicBezTo>
                    <a:pt x="0" y="6"/>
                    <a:pt x="1" y="4"/>
                    <a:pt x="3" y="2"/>
                  </a:cubicBezTo>
                  <a:cubicBezTo>
                    <a:pt x="3" y="2"/>
                    <a:pt x="3" y="2"/>
                    <a:pt x="3" y="2"/>
                  </a:cubicBezTo>
                  <a:cubicBezTo>
                    <a:pt x="4" y="1"/>
                    <a:pt x="6" y="0"/>
                    <a:pt x="8" y="0"/>
                  </a:cubicBezTo>
                  <a:cubicBezTo>
                    <a:pt x="8" y="0"/>
                    <a:pt x="8" y="0"/>
                    <a:pt x="8" y="0"/>
                  </a:cubicBezTo>
                  <a:cubicBezTo>
                    <a:pt x="9" y="0"/>
                    <a:pt x="9" y="1"/>
                    <a:pt x="9" y="1"/>
                  </a:cubicBezTo>
                  <a:cubicBezTo>
                    <a:pt x="9" y="2"/>
                    <a:pt x="9" y="2"/>
                    <a:pt x="8" y="2"/>
                  </a:cubicBezTo>
                  <a:cubicBezTo>
                    <a:pt x="8" y="2"/>
                    <a:pt x="8" y="2"/>
                    <a:pt x="8" y="2"/>
                  </a:cubicBezTo>
                  <a:cubicBezTo>
                    <a:pt x="6" y="2"/>
                    <a:pt x="5" y="3"/>
                    <a:pt x="4" y="4"/>
                  </a:cubicBezTo>
                  <a:cubicBezTo>
                    <a:pt x="4" y="4"/>
                    <a:pt x="4" y="4"/>
                    <a:pt x="4" y="4"/>
                  </a:cubicBezTo>
                  <a:cubicBezTo>
                    <a:pt x="3" y="5"/>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8" name="Freeform 160">
              <a:extLst>
                <a:ext uri="{FF2B5EF4-FFF2-40B4-BE49-F238E27FC236}">
                  <a16:creationId xmlns:a16="http://schemas.microsoft.com/office/drawing/2014/main" xmlns="" id="{8AE8526B-5C36-4926-ACB9-1D442DAE49FC}"/>
                </a:ext>
              </a:extLst>
            </p:cNvPr>
            <p:cNvSpPr>
              <a:spLocks/>
            </p:cNvSpPr>
            <p:nvPr/>
          </p:nvSpPr>
          <p:spPr bwMode="auto">
            <a:xfrm>
              <a:off x="7721600" y="4973638"/>
              <a:ext cx="33338" cy="55563"/>
            </a:xfrm>
            <a:custGeom>
              <a:avLst/>
              <a:gdLst>
                <a:gd name="T0" fmla="*/ 0 w 6"/>
                <a:gd name="T1" fmla="*/ 2 h 10"/>
                <a:gd name="T2" fmla="*/ 0 w 6"/>
                <a:gd name="T3" fmla="*/ 1 h 10"/>
                <a:gd name="T4" fmla="*/ 2 w 6"/>
                <a:gd name="T5" fmla="*/ 1 h 10"/>
                <a:gd name="T6" fmla="*/ 5 w 6"/>
                <a:gd name="T7" fmla="*/ 4 h 10"/>
                <a:gd name="T8" fmla="*/ 5 w 6"/>
                <a:gd name="T9" fmla="*/ 6 h 10"/>
                <a:gd name="T10" fmla="*/ 5 w 6"/>
                <a:gd name="T11" fmla="*/ 6 h 10"/>
                <a:gd name="T12" fmla="*/ 2 w 6"/>
                <a:gd name="T13" fmla="*/ 10 h 10"/>
                <a:gd name="T14" fmla="*/ 0 w 6"/>
                <a:gd name="T15" fmla="*/ 10 h 10"/>
                <a:gd name="T16" fmla="*/ 0 w 6"/>
                <a:gd name="T17" fmla="*/ 8 h 10"/>
                <a:gd name="T18" fmla="*/ 3 w 6"/>
                <a:gd name="T19" fmla="*/ 5 h 10"/>
                <a:gd name="T20" fmla="*/ 0 w 6"/>
                <a:gd name="T21"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0">
                  <a:moveTo>
                    <a:pt x="0" y="2"/>
                  </a:moveTo>
                  <a:cubicBezTo>
                    <a:pt x="0" y="2"/>
                    <a:pt x="0" y="1"/>
                    <a:pt x="0" y="1"/>
                  </a:cubicBezTo>
                  <a:cubicBezTo>
                    <a:pt x="1" y="0"/>
                    <a:pt x="1" y="0"/>
                    <a:pt x="2" y="1"/>
                  </a:cubicBezTo>
                  <a:cubicBezTo>
                    <a:pt x="5" y="4"/>
                    <a:pt x="5" y="4"/>
                    <a:pt x="5" y="4"/>
                  </a:cubicBezTo>
                  <a:cubicBezTo>
                    <a:pt x="6" y="5"/>
                    <a:pt x="6" y="5"/>
                    <a:pt x="5" y="6"/>
                  </a:cubicBezTo>
                  <a:cubicBezTo>
                    <a:pt x="5" y="6"/>
                    <a:pt x="5" y="6"/>
                    <a:pt x="5" y="6"/>
                  </a:cubicBezTo>
                  <a:cubicBezTo>
                    <a:pt x="2" y="10"/>
                    <a:pt x="2" y="10"/>
                    <a:pt x="2" y="10"/>
                  </a:cubicBezTo>
                  <a:cubicBezTo>
                    <a:pt x="1" y="10"/>
                    <a:pt x="1" y="10"/>
                    <a:pt x="0" y="10"/>
                  </a:cubicBezTo>
                  <a:cubicBezTo>
                    <a:pt x="0" y="9"/>
                    <a:pt x="0" y="9"/>
                    <a:pt x="0" y="8"/>
                  </a:cubicBezTo>
                  <a:cubicBezTo>
                    <a:pt x="3" y="5"/>
                    <a:pt x="3" y="5"/>
                    <a:pt x="3" y="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9" name="Freeform 161">
              <a:extLst>
                <a:ext uri="{FF2B5EF4-FFF2-40B4-BE49-F238E27FC236}">
                  <a16:creationId xmlns:a16="http://schemas.microsoft.com/office/drawing/2014/main" xmlns="" id="{837DB090-072A-49C4-958B-B8795A12F664}"/>
                </a:ext>
              </a:extLst>
            </p:cNvPr>
            <p:cNvSpPr>
              <a:spLocks/>
            </p:cNvSpPr>
            <p:nvPr/>
          </p:nvSpPr>
          <p:spPr bwMode="auto">
            <a:xfrm>
              <a:off x="7616825" y="5067301"/>
              <a:ext cx="49213" cy="33338"/>
            </a:xfrm>
            <a:custGeom>
              <a:avLst/>
              <a:gdLst>
                <a:gd name="T0" fmla="*/ 0 w 9"/>
                <a:gd name="T1" fmla="*/ 2 h 6"/>
                <a:gd name="T2" fmla="*/ 0 w 9"/>
                <a:gd name="T3" fmla="*/ 1 h 6"/>
                <a:gd name="T4" fmla="*/ 1 w 9"/>
                <a:gd name="T5" fmla="*/ 1 h 6"/>
                <a:gd name="T6" fmla="*/ 5 w 9"/>
                <a:gd name="T7" fmla="*/ 4 h 6"/>
                <a:gd name="T8" fmla="*/ 8 w 9"/>
                <a:gd name="T9" fmla="*/ 1 h 6"/>
                <a:gd name="T10" fmla="*/ 9 w 9"/>
                <a:gd name="T11" fmla="*/ 1 h 6"/>
                <a:gd name="T12" fmla="*/ 9 w 9"/>
                <a:gd name="T13" fmla="*/ 2 h 6"/>
                <a:gd name="T14" fmla="*/ 5 w 9"/>
                <a:gd name="T15" fmla="*/ 6 h 6"/>
                <a:gd name="T16" fmla="*/ 5 w 9"/>
                <a:gd name="T17" fmla="*/ 6 h 6"/>
                <a:gd name="T18" fmla="*/ 4 w 9"/>
                <a:gd name="T19" fmla="*/ 6 h 6"/>
                <a:gd name="T20" fmla="*/ 0 w 9"/>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0" y="2"/>
                  </a:moveTo>
                  <a:cubicBezTo>
                    <a:pt x="0" y="2"/>
                    <a:pt x="0" y="1"/>
                    <a:pt x="0" y="1"/>
                  </a:cubicBezTo>
                  <a:cubicBezTo>
                    <a:pt x="0" y="0"/>
                    <a:pt x="1" y="0"/>
                    <a:pt x="1" y="1"/>
                  </a:cubicBezTo>
                  <a:cubicBezTo>
                    <a:pt x="5" y="4"/>
                    <a:pt x="5" y="4"/>
                    <a:pt x="5" y="4"/>
                  </a:cubicBezTo>
                  <a:cubicBezTo>
                    <a:pt x="8" y="1"/>
                    <a:pt x="8" y="1"/>
                    <a:pt x="8" y="1"/>
                  </a:cubicBezTo>
                  <a:cubicBezTo>
                    <a:pt x="8" y="0"/>
                    <a:pt x="9" y="0"/>
                    <a:pt x="9" y="1"/>
                  </a:cubicBezTo>
                  <a:cubicBezTo>
                    <a:pt x="9" y="1"/>
                    <a:pt x="9" y="2"/>
                    <a:pt x="9" y="2"/>
                  </a:cubicBezTo>
                  <a:cubicBezTo>
                    <a:pt x="5" y="6"/>
                    <a:pt x="5" y="6"/>
                    <a:pt x="5" y="6"/>
                  </a:cubicBezTo>
                  <a:cubicBezTo>
                    <a:pt x="5" y="6"/>
                    <a:pt x="5" y="6"/>
                    <a:pt x="5" y="6"/>
                  </a:cubicBezTo>
                  <a:cubicBezTo>
                    <a:pt x="5" y="6"/>
                    <a:pt x="4" y="6"/>
                    <a:pt x="4" y="6"/>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0" name="Freeform 162">
              <a:extLst>
                <a:ext uri="{FF2B5EF4-FFF2-40B4-BE49-F238E27FC236}">
                  <a16:creationId xmlns:a16="http://schemas.microsoft.com/office/drawing/2014/main" xmlns="" id="{CAF4D1CC-669F-41CE-9D36-78E0BA198D67}"/>
                </a:ext>
              </a:extLst>
            </p:cNvPr>
            <p:cNvSpPr>
              <a:spLocks/>
            </p:cNvSpPr>
            <p:nvPr/>
          </p:nvSpPr>
          <p:spPr bwMode="auto">
            <a:xfrm>
              <a:off x="7777163" y="5122863"/>
              <a:ext cx="117475" cy="106363"/>
            </a:xfrm>
            <a:custGeom>
              <a:avLst/>
              <a:gdLst>
                <a:gd name="T0" fmla="*/ 19 w 21"/>
                <a:gd name="T1" fmla="*/ 1 h 19"/>
                <a:gd name="T2" fmla="*/ 20 w 21"/>
                <a:gd name="T3" fmla="*/ 0 h 19"/>
                <a:gd name="T4" fmla="*/ 21 w 21"/>
                <a:gd name="T5" fmla="*/ 1 h 19"/>
                <a:gd name="T6" fmla="*/ 21 w 21"/>
                <a:gd name="T7" fmla="*/ 13 h 19"/>
                <a:gd name="T8" fmla="*/ 21 w 21"/>
                <a:gd name="T9" fmla="*/ 13 h 19"/>
                <a:gd name="T10" fmla="*/ 20 w 21"/>
                <a:gd name="T11" fmla="*/ 15 h 19"/>
                <a:gd name="T12" fmla="*/ 19 w 21"/>
                <a:gd name="T13" fmla="*/ 17 h 19"/>
                <a:gd name="T14" fmla="*/ 19 w 21"/>
                <a:gd name="T15" fmla="*/ 17 h 19"/>
                <a:gd name="T16" fmla="*/ 19 w 21"/>
                <a:gd name="T17" fmla="*/ 17 h 19"/>
                <a:gd name="T18" fmla="*/ 19 w 21"/>
                <a:gd name="T19" fmla="*/ 17 h 19"/>
                <a:gd name="T20" fmla="*/ 17 w 21"/>
                <a:gd name="T21" fmla="*/ 19 h 19"/>
                <a:gd name="T22" fmla="*/ 14 w 21"/>
                <a:gd name="T23" fmla="*/ 19 h 19"/>
                <a:gd name="T24" fmla="*/ 14 w 21"/>
                <a:gd name="T25" fmla="*/ 19 h 19"/>
                <a:gd name="T26" fmla="*/ 1 w 21"/>
                <a:gd name="T27" fmla="*/ 19 h 19"/>
                <a:gd name="T28" fmla="*/ 0 w 21"/>
                <a:gd name="T29" fmla="*/ 18 h 19"/>
                <a:gd name="T30" fmla="*/ 1 w 21"/>
                <a:gd name="T31" fmla="*/ 17 h 19"/>
                <a:gd name="T32" fmla="*/ 14 w 21"/>
                <a:gd name="T33" fmla="*/ 17 h 19"/>
                <a:gd name="T34" fmla="*/ 14 w 21"/>
                <a:gd name="T35" fmla="*/ 17 h 19"/>
                <a:gd name="T36" fmla="*/ 16 w 21"/>
                <a:gd name="T37" fmla="*/ 17 h 19"/>
                <a:gd name="T38" fmla="*/ 17 w 21"/>
                <a:gd name="T39" fmla="*/ 16 h 19"/>
                <a:gd name="T40" fmla="*/ 17 w 21"/>
                <a:gd name="T41" fmla="*/ 16 h 19"/>
                <a:gd name="T42" fmla="*/ 18 w 21"/>
                <a:gd name="T43" fmla="*/ 15 h 19"/>
                <a:gd name="T44" fmla="*/ 19 w 21"/>
                <a:gd name="T45" fmla="*/ 13 h 19"/>
                <a:gd name="T46" fmla="*/ 19 w 21"/>
                <a:gd name="T47" fmla="*/ 13 h 19"/>
                <a:gd name="T48" fmla="*/ 19 w 21"/>
                <a:gd name="T49"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9">
                  <a:moveTo>
                    <a:pt x="19" y="1"/>
                  </a:moveTo>
                  <a:cubicBezTo>
                    <a:pt x="19" y="1"/>
                    <a:pt x="19" y="0"/>
                    <a:pt x="20" y="0"/>
                  </a:cubicBezTo>
                  <a:cubicBezTo>
                    <a:pt x="20" y="0"/>
                    <a:pt x="21" y="1"/>
                    <a:pt x="21" y="1"/>
                  </a:cubicBezTo>
                  <a:cubicBezTo>
                    <a:pt x="21" y="13"/>
                    <a:pt x="21" y="13"/>
                    <a:pt x="21" y="13"/>
                  </a:cubicBezTo>
                  <a:cubicBezTo>
                    <a:pt x="21" y="13"/>
                    <a:pt x="21" y="13"/>
                    <a:pt x="21" y="13"/>
                  </a:cubicBezTo>
                  <a:cubicBezTo>
                    <a:pt x="21" y="14"/>
                    <a:pt x="21" y="15"/>
                    <a:pt x="20" y="15"/>
                  </a:cubicBezTo>
                  <a:cubicBezTo>
                    <a:pt x="20" y="16"/>
                    <a:pt x="19" y="17"/>
                    <a:pt x="19" y="17"/>
                  </a:cubicBezTo>
                  <a:cubicBezTo>
                    <a:pt x="19" y="17"/>
                    <a:pt x="19" y="17"/>
                    <a:pt x="19" y="17"/>
                  </a:cubicBezTo>
                  <a:cubicBezTo>
                    <a:pt x="19" y="17"/>
                    <a:pt x="19" y="17"/>
                    <a:pt x="19" y="17"/>
                  </a:cubicBezTo>
                  <a:cubicBezTo>
                    <a:pt x="19" y="17"/>
                    <a:pt x="19" y="17"/>
                    <a:pt x="19" y="17"/>
                  </a:cubicBezTo>
                  <a:cubicBezTo>
                    <a:pt x="18" y="18"/>
                    <a:pt x="18" y="18"/>
                    <a:pt x="17" y="19"/>
                  </a:cubicBezTo>
                  <a:cubicBezTo>
                    <a:pt x="16" y="19"/>
                    <a:pt x="15" y="19"/>
                    <a:pt x="14" y="19"/>
                  </a:cubicBezTo>
                  <a:cubicBezTo>
                    <a:pt x="14" y="19"/>
                    <a:pt x="14" y="19"/>
                    <a:pt x="14" y="19"/>
                  </a:cubicBezTo>
                  <a:cubicBezTo>
                    <a:pt x="1" y="19"/>
                    <a:pt x="1" y="19"/>
                    <a:pt x="1" y="19"/>
                  </a:cubicBezTo>
                  <a:cubicBezTo>
                    <a:pt x="0" y="19"/>
                    <a:pt x="0" y="19"/>
                    <a:pt x="0" y="18"/>
                  </a:cubicBezTo>
                  <a:cubicBezTo>
                    <a:pt x="0" y="18"/>
                    <a:pt x="0" y="17"/>
                    <a:pt x="1" y="17"/>
                  </a:cubicBezTo>
                  <a:cubicBezTo>
                    <a:pt x="14" y="17"/>
                    <a:pt x="14" y="17"/>
                    <a:pt x="14" y="17"/>
                  </a:cubicBezTo>
                  <a:cubicBezTo>
                    <a:pt x="14" y="17"/>
                    <a:pt x="14" y="17"/>
                    <a:pt x="14" y="17"/>
                  </a:cubicBezTo>
                  <a:cubicBezTo>
                    <a:pt x="15" y="17"/>
                    <a:pt x="15" y="17"/>
                    <a:pt x="16" y="17"/>
                  </a:cubicBezTo>
                  <a:cubicBezTo>
                    <a:pt x="17" y="17"/>
                    <a:pt x="17" y="16"/>
                    <a:pt x="17" y="16"/>
                  </a:cubicBezTo>
                  <a:cubicBezTo>
                    <a:pt x="17" y="16"/>
                    <a:pt x="17" y="16"/>
                    <a:pt x="17" y="16"/>
                  </a:cubicBezTo>
                  <a:cubicBezTo>
                    <a:pt x="18" y="16"/>
                    <a:pt x="18" y="15"/>
                    <a:pt x="18" y="15"/>
                  </a:cubicBezTo>
                  <a:cubicBezTo>
                    <a:pt x="19" y="14"/>
                    <a:pt x="19" y="13"/>
                    <a:pt x="19" y="13"/>
                  </a:cubicBezTo>
                  <a:cubicBezTo>
                    <a:pt x="19" y="13"/>
                    <a:pt x="19" y="13"/>
                    <a:pt x="19" y="13"/>
                  </a:cubicBezTo>
                  <a:lnTo>
                    <a:pt x="1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1" name="Freeform 163">
              <a:extLst>
                <a:ext uri="{FF2B5EF4-FFF2-40B4-BE49-F238E27FC236}">
                  <a16:creationId xmlns:a16="http://schemas.microsoft.com/office/drawing/2014/main" xmlns="" id="{C45DF4D2-5618-4A31-BD4D-E06191F0919F}"/>
                </a:ext>
              </a:extLst>
            </p:cNvPr>
            <p:cNvSpPr>
              <a:spLocks/>
            </p:cNvSpPr>
            <p:nvPr/>
          </p:nvSpPr>
          <p:spPr bwMode="auto">
            <a:xfrm>
              <a:off x="7777163" y="5195888"/>
              <a:ext cx="28575" cy="55563"/>
            </a:xfrm>
            <a:custGeom>
              <a:avLst/>
              <a:gdLst>
                <a:gd name="T0" fmla="*/ 5 w 5"/>
                <a:gd name="T1" fmla="*/ 8 h 10"/>
                <a:gd name="T2" fmla="*/ 5 w 5"/>
                <a:gd name="T3" fmla="*/ 10 h 10"/>
                <a:gd name="T4" fmla="*/ 4 w 5"/>
                <a:gd name="T5" fmla="*/ 10 h 10"/>
                <a:gd name="T6" fmla="*/ 0 w 5"/>
                <a:gd name="T7" fmla="*/ 6 h 10"/>
                <a:gd name="T8" fmla="*/ 0 w 5"/>
                <a:gd name="T9" fmla="*/ 5 h 10"/>
                <a:gd name="T10" fmla="*/ 4 w 5"/>
                <a:gd name="T11" fmla="*/ 1 h 10"/>
                <a:gd name="T12" fmla="*/ 5 w 5"/>
                <a:gd name="T13" fmla="*/ 1 h 10"/>
                <a:gd name="T14" fmla="*/ 5 w 5"/>
                <a:gd name="T15" fmla="*/ 2 h 10"/>
                <a:gd name="T16" fmla="*/ 2 w 5"/>
                <a:gd name="T17" fmla="*/ 5 h 10"/>
                <a:gd name="T18" fmla="*/ 5 w 5"/>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0">
                  <a:moveTo>
                    <a:pt x="5" y="8"/>
                  </a:moveTo>
                  <a:cubicBezTo>
                    <a:pt x="5" y="9"/>
                    <a:pt x="5" y="9"/>
                    <a:pt x="5" y="10"/>
                  </a:cubicBezTo>
                  <a:cubicBezTo>
                    <a:pt x="5" y="10"/>
                    <a:pt x="4" y="10"/>
                    <a:pt x="4" y="10"/>
                  </a:cubicBezTo>
                  <a:cubicBezTo>
                    <a:pt x="0" y="6"/>
                    <a:pt x="0" y="6"/>
                    <a:pt x="0" y="6"/>
                  </a:cubicBezTo>
                  <a:cubicBezTo>
                    <a:pt x="0" y="6"/>
                    <a:pt x="0" y="5"/>
                    <a:pt x="0" y="5"/>
                  </a:cubicBezTo>
                  <a:cubicBezTo>
                    <a:pt x="4" y="1"/>
                    <a:pt x="4" y="1"/>
                    <a:pt x="4" y="1"/>
                  </a:cubicBezTo>
                  <a:cubicBezTo>
                    <a:pt x="4" y="0"/>
                    <a:pt x="5" y="0"/>
                    <a:pt x="5" y="1"/>
                  </a:cubicBezTo>
                  <a:cubicBezTo>
                    <a:pt x="5" y="1"/>
                    <a:pt x="5" y="2"/>
                    <a:pt x="5" y="2"/>
                  </a:cubicBezTo>
                  <a:cubicBezTo>
                    <a:pt x="2" y="5"/>
                    <a:pt x="2" y="5"/>
                    <a:pt x="2" y="5"/>
                  </a:cubicBezTo>
                  <a:lnTo>
                    <a:pt x="5"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2" name="Freeform 164">
              <a:extLst>
                <a:ext uri="{FF2B5EF4-FFF2-40B4-BE49-F238E27FC236}">
                  <a16:creationId xmlns:a16="http://schemas.microsoft.com/office/drawing/2014/main" xmlns="" id="{3948F1A8-B591-4883-AF1D-0CA6747EDA67}"/>
                </a:ext>
              </a:extLst>
            </p:cNvPr>
            <p:cNvSpPr>
              <a:spLocks/>
            </p:cNvSpPr>
            <p:nvPr/>
          </p:nvSpPr>
          <p:spPr bwMode="auto">
            <a:xfrm>
              <a:off x="7861300" y="5122863"/>
              <a:ext cx="55563" cy="33338"/>
            </a:xfrm>
            <a:custGeom>
              <a:avLst/>
              <a:gdLst>
                <a:gd name="T0" fmla="*/ 9 w 10"/>
                <a:gd name="T1" fmla="*/ 4 h 6"/>
                <a:gd name="T2" fmla="*/ 9 w 10"/>
                <a:gd name="T3" fmla="*/ 6 h 6"/>
                <a:gd name="T4" fmla="*/ 8 w 10"/>
                <a:gd name="T5" fmla="*/ 6 h 6"/>
                <a:gd name="T6" fmla="*/ 5 w 10"/>
                <a:gd name="T7" fmla="*/ 2 h 6"/>
                <a:gd name="T8" fmla="*/ 2 w 10"/>
                <a:gd name="T9" fmla="*/ 6 h 6"/>
                <a:gd name="T10" fmla="*/ 0 w 10"/>
                <a:gd name="T11" fmla="*/ 6 h 6"/>
                <a:gd name="T12" fmla="*/ 0 w 10"/>
                <a:gd name="T13" fmla="*/ 4 h 6"/>
                <a:gd name="T14" fmla="*/ 4 w 10"/>
                <a:gd name="T15" fmla="*/ 0 h 6"/>
                <a:gd name="T16" fmla="*/ 4 w 10"/>
                <a:gd name="T17" fmla="*/ 0 h 6"/>
                <a:gd name="T18" fmla="*/ 5 w 10"/>
                <a:gd name="T19" fmla="*/ 0 h 6"/>
                <a:gd name="T20" fmla="*/ 9 w 10"/>
                <a:gd name="T2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6">
                  <a:moveTo>
                    <a:pt x="9" y="4"/>
                  </a:moveTo>
                  <a:cubicBezTo>
                    <a:pt x="10" y="5"/>
                    <a:pt x="10" y="5"/>
                    <a:pt x="9" y="6"/>
                  </a:cubicBezTo>
                  <a:cubicBezTo>
                    <a:pt x="9" y="6"/>
                    <a:pt x="8" y="6"/>
                    <a:pt x="8" y="6"/>
                  </a:cubicBezTo>
                  <a:cubicBezTo>
                    <a:pt x="5" y="2"/>
                    <a:pt x="5" y="2"/>
                    <a:pt x="5" y="2"/>
                  </a:cubicBezTo>
                  <a:cubicBezTo>
                    <a:pt x="2" y="6"/>
                    <a:pt x="2" y="6"/>
                    <a:pt x="2" y="6"/>
                  </a:cubicBezTo>
                  <a:cubicBezTo>
                    <a:pt x="1" y="6"/>
                    <a:pt x="1" y="6"/>
                    <a:pt x="0" y="6"/>
                  </a:cubicBezTo>
                  <a:cubicBezTo>
                    <a:pt x="0" y="5"/>
                    <a:pt x="0" y="5"/>
                    <a:pt x="0" y="4"/>
                  </a:cubicBezTo>
                  <a:cubicBezTo>
                    <a:pt x="4" y="0"/>
                    <a:pt x="4" y="0"/>
                    <a:pt x="4" y="0"/>
                  </a:cubicBezTo>
                  <a:cubicBezTo>
                    <a:pt x="4" y="0"/>
                    <a:pt x="4" y="0"/>
                    <a:pt x="4" y="0"/>
                  </a:cubicBezTo>
                  <a:cubicBezTo>
                    <a:pt x="4" y="0"/>
                    <a:pt x="5" y="0"/>
                    <a:pt x="5" y="0"/>
                  </a:cubicBezTo>
                  <a:lnTo>
                    <a:pt x="9"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53" name="Group 152">
            <a:extLst>
              <a:ext uri="{FF2B5EF4-FFF2-40B4-BE49-F238E27FC236}">
                <a16:creationId xmlns:a16="http://schemas.microsoft.com/office/drawing/2014/main" xmlns="" id="{FD3CF86E-DB0A-424A-AF06-7FF0731E8E4A}"/>
              </a:ext>
            </a:extLst>
          </p:cNvPr>
          <p:cNvGrpSpPr/>
          <p:nvPr/>
        </p:nvGrpSpPr>
        <p:grpSpPr>
          <a:xfrm>
            <a:off x="3508375" y="5689601"/>
            <a:ext cx="338138" cy="338138"/>
            <a:chOff x="3508375" y="5613401"/>
            <a:chExt cx="338138" cy="338138"/>
          </a:xfrm>
          <a:solidFill>
            <a:schemeClr val="tx1"/>
          </a:solidFill>
        </p:grpSpPr>
        <p:sp>
          <p:nvSpPr>
            <p:cNvPr id="154" name="Freeform 165">
              <a:extLst>
                <a:ext uri="{FF2B5EF4-FFF2-40B4-BE49-F238E27FC236}">
                  <a16:creationId xmlns:a16="http://schemas.microsoft.com/office/drawing/2014/main" xmlns="" id="{E2DAB568-983E-4092-A8DD-FF68FFB3E4BC}"/>
                </a:ext>
              </a:extLst>
            </p:cNvPr>
            <p:cNvSpPr>
              <a:spLocks noEditPoints="1"/>
            </p:cNvSpPr>
            <p:nvPr/>
          </p:nvSpPr>
          <p:spPr bwMode="auto">
            <a:xfrm>
              <a:off x="3508375" y="5691188"/>
              <a:ext cx="338138" cy="60325"/>
            </a:xfrm>
            <a:custGeom>
              <a:avLst/>
              <a:gdLst>
                <a:gd name="T0" fmla="*/ 61 w 61"/>
                <a:gd name="T1" fmla="*/ 10 h 11"/>
                <a:gd name="T2" fmla="*/ 60 w 61"/>
                <a:gd name="T3" fmla="*/ 11 h 11"/>
                <a:gd name="T4" fmla="*/ 59 w 61"/>
                <a:gd name="T5" fmla="*/ 10 h 11"/>
                <a:gd name="T6" fmla="*/ 59 w 61"/>
                <a:gd name="T7" fmla="*/ 2 h 11"/>
                <a:gd name="T8" fmla="*/ 41 w 61"/>
                <a:gd name="T9" fmla="*/ 2 h 11"/>
                <a:gd name="T10" fmla="*/ 40 w 61"/>
                <a:gd name="T11" fmla="*/ 1 h 11"/>
                <a:gd name="T12" fmla="*/ 41 w 61"/>
                <a:gd name="T13" fmla="*/ 0 h 11"/>
                <a:gd name="T14" fmla="*/ 60 w 61"/>
                <a:gd name="T15" fmla="*/ 0 h 11"/>
                <a:gd name="T16" fmla="*/ 60 w 61"/>
                <a:gd name="T17" fmla="*/ 0 h 11"/>
                <a:gd name="T18" fmla="*/ 61 w 61"/>
                <a:gd name="T19" fmla="*/ 1 h 11"/>
                <a:gd name="T20" fmla="*/ 61 w 61"/>
                <a:gd name="T21" fmla="*/ 10 h 11"/>
                <a:gd name="T22" fmla="*/ 20 w 61"/>
                <a:gd name="T23" fmla="*/ 0 h 11"/>
                <a:gd name="T24" fmla="*/ 21 w 61"/>
                <a:gd name="T25" fmla="*/ 1 h 11"/>
                <a:gd name="T26" fmla="*/ 20 w 61"/>
                <a:gd name="T27" fmla="*/ 2 h 11"/>
                <a:gd name="T28" fmla="*/ 2 w 61"/>
                <a:gd name="T29" fmla="*/ 2 h 11"/>
                <a:gd name="T30" fmla="*/ 2 w 61"/>
                <a:gd name="T31" fmla="*/ 10 h 11"/>
                <a:gd name="T32" fmla="*/ 1 w 61"/>
                <a:gd name="T33" fmla="*/ 11 h 11"/>
                <a:gd name="T34" fmla="*/ 0 w 61"/>
                <a:gd name="T35" fmla="*/ 10 h 11"/>
                <a:gd name="T36" fmla="*/ 0 w 61"/>
                <a:gd name="T37" fmla="*/ 1 h 11"/>
                <a:gd name="T38" fmla="*/ 0 w 61"/>
                <a:gd name="T39" fmla="*/ 1 h 11"/>
                <a:gd name="T40" fmla="*/ 1 w 61"/>
                <a:gd name="T41" fmla="*/ 0 h 11"/>
                <a:gd name="T42" fmla="*/ 20 w 61"/>
                <a:gd name="T4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11">
                  <a:moveTo>
                    <a:pt x="61" y="10"/>
                  </a:moveTo>
                  <a:cubicBezTo>
                    <a:pt x="61" y="11"/>
                    <a:pt x="61" y="11"/>
                    <a:pt x="60" y="11"/>
                  </a:cubicBezTo>
                  <a:cubicBezTo>
                    <a:pt x="60" y="11"/>
                    <a:pt x="59" y="11"/>
                    <a:pt x="59" y="10"/>
                  </a:cubicBezTo>
                  <a:cubicBezTo>
                    <a:pt x="59" y="2"/>
                    <a:pt x="59" y="2"/>
                    <a:pt x="59" y="2"/>
                  </a:cubicBezTo>
                  <a:cubicBezTo>
                    <a:pt x="41" y="2"/>
                    <a:pt x="41" y="2"/>
                    <a:pt x="41" y="2"/>
                  </a:cubicBezTo>
                  <a:cubicBezTo>
                    <a:pt x="40" y="2"/>
                    <a:pt x="40" y="1"/>
                    <a:pt x="40" y="1"/>
                  </a:cubicBezTo>
                  <a:cubicBezTo>
                    <a:pt x="40" y="0"/>
                    <a:pt x="40" y="0"/>
                    <a:pt x="41" y="0"/>
                  </a:cubicBezTo>
                  <a:cubicBezTo>
                    <a:pt x="60" y="0"/>
                    <a:pt x="60" y="0"/>
                    <a:pt x="60" y="0"/>
                  </a:cubicBezTo>
                  <a:cubicBezTo>
                    <a:pt x="60" y="0"/>
                    <a:pt x="60" y="0"/>
                    <a:pt x="60" y="0"/>
                  </a:cubicBezTo>
                  <a:cubicBezTo>
                    <a:pt x="61" y="0"/>
                    <a:pt x="61" y="0"/>
                    <a:pt x="61" y="1"/>
                  </a:cubicBezTo>
                  <a:cubicBezTo>
                    <a:pt x="61" y="10"/>
                    <a:pt x="61" y="10"/>
                    <a:pt x="61" y="10"/>
                  </a:cubicBezTo>
                  <a:close/>
                  <a:moveTo>
                    <a:pt x="20" y="0"/>
                  </a:moveTo>
                  <a:cubicBezTo>
                    <a:pt x="20" y="0"/>
                    <a:pt x="21" y="0"/>
                    <a:pt x="21" y="1"/>
                  </a:cubicBezTo>
                  <a:cubicBezTo>
                    <a:pt x="21" y="1"/>
                    <a:pt x="20" y="2"/>
                    <a:pt x="20" y="2"/>
                  </a:cubicBezTo>
                  <a:cubicBezTo>
                    <a:pt x="2" y="2"/>
                    <a:pt x="2" y="2"/>
                    <a:pt x="2" y="2"/>
                  </a:cubicBezTo>
                  <a:cubicBezTo>
                    <a:pt x="2" y="10"/>
                    <a:pt x="2" y="10"/>
                    <a:pt x="2" y="10"/>
                  </a:cubicBezTo>
                  <a:cubicBezTo>
                    <a:pt x="2" y="11"/>
                    <a:pt x="1" y="11"/>
                    <a:pt x="1" y="11"/>
                  </a:cubicBezTo>
                  <a:cubicBezTo>
                    <a:pt x="0" y="11"/>
                    <a:pt x="0" y="11"/>
                    <a:pt x="0" y="10"/>
                  </a:cubicBezTo>
                  <a:cubicBezTo>
                    <a:pt x="0" y="1"/>
                    <a:pt x="0" y="1"/>
                    <a:pt x="0" y="1"/>
                  </a:cubicBezTo>
                  <a:cubicBezTo>
                    <a:pt x="0" y="1"/>
                    <a:pt x="0" y="1"/>
                    <a:pt x="0" y="1"/>
                  </a:cubicBezTo>
                  <a:cubicBezTo>
                    <a:pt x="0" y="0"/>
                    <a:pt x="0" y="0"/>
                    <a:pt x="1" y="0"/>
                  </a:cubicBezTo>
                  <a:lnTo>
                    <a:pt x="2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5" name="Freeform 166">
              <a:extLst>
                <a:ext uri="{FF2B5EF4-FFF2-40B4-BE49-F238E27FC236}">
                  <a16:creationId xmlns:a16="http://schemas.microsoft.com/office/drawing/2014/main" xmlns="" id="{57F7B616-90F9-4748-A8C9-6ACFF3C5B48F}"/>
                </a:ext>
              </a:extLst>
            </p:cNvPr>
            <p:cNvSpPr>
              <a:spLocks/>
            </p:cNvSpPr>
            <p:nvPr/>
          </p:nvSpPr>
          <p:spPr bwMode="auto">
            <a:xfrm>
              <a:off x="3730625" y="5762626"/>
              <a:ext cx="115888" cy="184150"/>
            </a:xfrm>
            <a:custGeom>
              <a:avLst/>
              <a:gdLst>
                <a:gd name="T0" fmla="*/ 1 w 21"/>
                <a:gd name="T1" fmla="*/ 2 h 33"/>
                <a:gd name="T2" fmla="*/ 0 w 21"/>
                <a:gd name="T3" fmla="*/ 1 h 33"/>
                <a:gd name="T4" fmla="*/ 1 w 21"/>
                <a:gd name="T5" fmla="*/ 0 h 33"/>
                <a:gd name="T6" fmla="*/ 20 w 21"/>
                <a:gd name="T7" fmla="*/ 0 h 33"/>
                <a:gd name="T8" fmla="*/ 21 w 21"/>
                <a:gd name="T9" fmla="*/ 1 h 33"/>
                <a:gd name="T10" fmla="*/ 21 w 21"/>
                <a:gd name="T11" fmla="*/ 1 h 33"/>
                <a:gd name="T12" fmla="*/ 21 w 21"/>
                <a:gd name="T13" fmla="*/ 32 h 33"/>
                <a:gd name="T14" fmla="*/ 20 w 21"/>
                <a:gd name="T15" fmla="*/ 33 h 33"/>
                <a:gd name="T16" fmla="*/ 20 w 21"/>
                <a:gd name="T17" fmla="*/ 33 h 33"/>
                <a:gd name="T18" fmla="*/ 1 w 21"/>
                <a:gd name="T19" fmla="*/ 33 h 33"/>
                <a:gd name="T20" fmla="*/ 0 w 21"/>
                <a:gd name="T21" fmla="*/ 32 h 33"/>
                <a:gd name="T22" fmla="*/ 1 w 21"/>
                <a:gd name="T23" fmla="*/ 31 h 33"/>
                <a:gd name="T24" fmla="*/ 19 w 21"/>
                <a:gd name="T25" fmla="*/ 31 h 33"/>
                <a:gd name="T26" fmla="*/ 19 w 21"/>
                <a:gd name="T27" fmla="*/ 2 h 33"/>
                <a:gd name="T28" fmla="*/ 1 w 21"/>
                <a:gd name="T29"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33">
                  <a:moveTo>
                    <a:pt x="1" y="2"/>
                  </a:moveTo>
                  <a:cubicBezTo>
                    <a:pt x="0" y="2"/>
                    <a:pt x="0" y="2"/>
                    <a:pt x="0" y="1"/>
                  </a:cubicBezTo>
                  <a:cubicBezTo>
                    <a:pt x="0" y="1"/>
                    <a:pt x="0" y="0"/>
                    <a:pt x="1" y="0"/>
                  </a:cubicBezTo>
                  <a:cubicBezTo>
                    <a:pt x="20" y="0"/>
                    <a:pt x="20" y="0"/>
                    <a:pt x="20" y="0"/>
                  </a:cubicBezTo>
                  <a:cubicBezTo>
                    <a:pt x="21" y="0"/>
                    <a:pt x="21" y="1"/>
                    <a:pt x="21" y="1"/>
                  </a:cubicBezTo>
                  <a:cubicBezTo>
                    <a:pt x="21" y="1"/>
                    <a:pt x="21" y="1"/>
                    <a:pt x="21" y="1"/>
                  </a:cubicBezTo>
                  <a:cubicBezTo>
                    <a:pt x="21" y="32"/>
                    <a:pt x="21" y="32"/>
                    <a:pt x="21" y="32"/>
                  </a:cubicBezTo>
                  <a:cubicBezTo>
                    <a:pt x="21" y="32"/>
                    <a:pt x="21" y="33"/>
                    <a:pt x="20" y="33"/>
                  </a:cubicBezTo>
                  <a:cubicBezTo>
                    <a:pt x="20" y="33"/>
                    <a:pt x="20" y="33"/>
                    <a:pt x="20" y="33"/>
                  </a:cubicBezTo>
                  <a:cubicBezTo>
                    <a:pt x="1" y="33"/>
                    <a:pt x="1" y="33"/>
                    <a:pt x="1" y="33"/>
                  </a:cubicBezTo>
                  <a:cubicBezTo>
                    <a:pt x="0" y="33"/>
                    <a:pt x="0" y="32"/>
                    <a:pt x="0" y="32"/>
                  </a:cubicBezTo>
                  <a:cubicBezTo>
                    <a:pt x="0" y="31"/>
                    <a:pt x="0" y="31"/>
                    <a:pt x="1" y="31"/>
                  </a:cubicBezTo>
                  <a:cubicBezTo>
                    <a:pt x="19" y="31"/>
                    <a:pt x="19" y="31"/>
                    <a:pt x="19" y="31"/>
                  </a:cubicBezTo>
                  <a:cubicBezTo>
                    <a:pt x="19" y="2"/>
                    <a:pt x="19" y="2"/>
                    <a:pt x="1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6" name="Freeform 167">
              <a:extLst>
                <a:ext uri="{FF2B5EF4-FFF2-40B4-BE49-F238E27FC236}">
                  <a16:creationId xmlns:a16="http://schemas.microsoft.com/office/drawing/2014/main" xmlns="" id="{9BEA4B14-61D1-4C89-902E-B8B2A2A7A903}"/>
                </a:ext>
              </a:extLst>
            </p:cNvPr>
            <p:cNvSpPr>
              <a:spLocks/>
            </p:cNvSpPr>
            <p:nvPr/>
          </p:nvSpPr>
          <p:spPr bwMode="auto">
            <a:xfrm>
              <a:off x="3508375" y="5762626"/>
              <a:ext cx="115888" cy="184150"/>
            </a:xfrm>
            <a:custGeom>
              <a:avLst/>
              <a:gdLst>
                <a:gd name="T0" fmla="*/ 20 w 21"/>
                <a:gd name="T1" fmla="*/ 0 h 33"/>
                <a:gd name="T2" fmla="*/ 21 w 21"/>
                <a:gd name="T3" fmla="*/ 1 h 33"/>
                <a:gd name="T4" fmla="*/ 20 w 21"/>
                <a:gd name="T5" fmla="*/ 2 h 33"/>
                <a:gd name="T6" fmla="*/ 2 w 21"/>
                <a:gd name="T7" fmla="*/ 2 h 33"/>
                <a:gd name="T8" fmla="*/ 2 w 21"/>
                <a:gd name="T9" fmla="*/ 31 h 33"/>
                <a:gd name="T10" fmla="*/ 20 w 21"/>
                <a:gd name="T11" fmla="*/ 31 h 33"/>
                <a:gd name="T12" fmla="*/ 21 w 21"/>
                <a:gd name="T13" fmla="*/ 32 h 33"/>
                <a:gd name="T14" fmla="*/ 20 w 21"/>
                <a:gd name="T15" fmla="*/ 33 h 33"/>
                <a:gd name="T16" fmla="*/ 1 w 21"/>
                <a:gd name="T17" fmla="*/ 33 h 33"/>
                <a:gd name="T18" fmla="*/ 1 w 21"/>
                <a:gd name="T19" fmla="*/ 33 h 33"/>
                <a:gd name="T20" fmla="*/ 0 w 21"/>
                <a:gd name="T21" fmla="*/ 32 h 33"/>
                <a:gd name="T22" fmla="*/ 0 w 21"/>
                <a:gd name="T23" fmla="*/ 1 h 33"/>
                <a:gd name="T24" fmla="*/ 0 w 21"/>
                <a:gd name="T25" fmla="*/ 1 h 33"/>
                <a:gd name="T26" fmla="*/ 1 w 21"/>
                <a:gd name="T27" fmla="*/ 0 h 33"/>
                <a:gd name="T28" fmla="*/ 20 w 21"/>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33">
                  <a:moveTo>
                    <a:pt x="20" y="0"/>
                  </a:moveTo>
                  <a:cubicBezTo>
                    <a:pt x="20" y="0"/>
                    <a:pt x="21" y="1"/>
                    <a:pt x="21" y="1"/>
                  </a:cubicBezTo>
                  <a:cubicBezTo>
                    <a:pt x="21" y="2"/>
                    <a:pt x="20" y="2"/>
                    <a:pt x="20" y="2"/>
                  </a:cubicBezTo>
                  <a:cubicBezTo>
                    <a:pt x="2" y="2"/>
                    <a:pt x="2" y="2"/>
                    <a:pt x="2" y="2"/>
                  </a:cubicBezTo>
                  <a:cubicBezTo>
                    <a:pt x="2" y="31"/>
                    <a:pt x="2" y="31"/>
                    <a:pt x="2" y="31"/>
                  </a:cubicBezTo>
                  <a:cubicBezTo>
                    <a:pt x="20" y="31"/>
                    <a:pt x="20" y="31"/>
                    <a:pt x="20" y="31"/>
                  </a:cubicBezTo>
                  <a:cubicBezTo>
                    <a:pt x="20" y="31"/>
                    <a:pt x="21" y="31"/>
                    <a:pt x="21" y="32"/>
                  </a:cubicBezTo>
                  <a:cubicBezTo>
                    <a:pt x="21" y="32"/>
                    <a:pt x="20" y="33"/>
                    <a:pt x="20" y="33"/>
                  </a:cubicBezTo>
                  <a:cubicBezTo>
                    <a:pt x="1" y="33"/>
                    <a:pt x="1" y="33"/>
                    <a:pt x="1" y="33"/>
                  </a:cubicBezTo>
                  <a:cubicBezTo>
                    <a:pt x="1" y="33"/>
                    <a:pt x="1" y="33"/>
                    <a:pt x="1" y="33"/>
                  </a:cubicBezTo>
                  <a:cubicBezTo>
                    <a:pt x="0" y="33"/>
                    <a:pt x="0" y="32"/>
                    <a:pt x="0" y="32"/>
                  </a:cubicBezTo>
                  <a:cubicBezTo>
                    <a:pt x="0" y="1"/>
                    <a:pt x="0" y="1"/>
                    <a:pt x="0" y="1"/>
                  </a:cubicBezTo>
                  <a:cubicBezTo>
                    <a:pt x="0" y="1"/>
                    <a:pt x="0" y="1"/>
                    <a:pt x="0" y="1"/>
                  </a:cubicBezTo>
                  <a:cubicBezTo>
                    <a:pt x="0" y="1"/>
                    <a:pt x="0" y="0"/>
                    <a:pt x="1" y="0"/>
                  </a:cubicBezTo>
                  <a:lnTo>
                    <a:pt x="2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7" name="Freeform 168">
              <a:extLst>
                <a:ext uri="{FF2B5EF4-FFF2-40B4-BE49-F238E27FC236}">
                  <a16:creationId xmlns:a16="http://schemas.microsoft.com/office/drawing/2014/main" xmlns="" id="{57CE4162-941E-4ED0-9B5C-C30C3FACD60B}"/>
                </a:ext>
              </a:extLst>
            </p:cNvPr>
            <p:cNvSpPr>
              <a:spLocks noEditPoints="1"/>
            </p:cNvSpPr>
            <p:nvPr/>
          </p:nvSpPr>
          <p:spPr bwMode="auto">
            <a:xfrm>
              <a:off x="3635375" y="5680076"/>
              <a:ext cx="84138" cy="271463"/>
            </a:xfrm>
            <a:custGeom>
              <a:avLst/>
              <a:gdLst>
                <a:gd name="T0" fmla="*/ 15 w 15"/>
                <a:gd name="T1" fmla="*/ 1 h 49"/>
                <a:gd name="T2" fmla="*/ 15 w 15"/>
                <a:gd name="T3" fmla="*/ 1 h 49"/>
                <a:gd name="T4" fmla="*/ 15 w 15"/>
                <a:gd name="T5" fmla="*/ 49 h 49"/>
                <a:gd name="T6" fmla="*/ 14 w 15"/>
                <a:gd name="T7" fmla="*/ 49 h 49"/>
                <a:gd name="T8" fmla="*/ 14 w 15"/>
                <a:gd name="T9" fmla="*/ 49 h 49"/>
                <a:gd name="T10" fmla="*/ 1 w 15"/>
                <a:gd name="T11" fmla="*/ 49 h 49"/>
                <a:gd name="T12" fmla="*/ 0 w 15"/>
                <a:gd name="T13" fmla="*/ 49 h 49"/>
                <a:gd name="T14" fmla="*/ 0 w 15"/>
                <a:gd name="T15" fmla="*/ 49 h 49"/>
                <a:gd name="T16" fmla="*/ 0 w 15"/>
                <a:gd name="T17" fmla="*/ 1 h 49"/>
                <a:gd name="T18" fmla="*/ 1 w 15"/>
                <a:gd name="T19" fmla="*/ 0 h 49"/>
                <a:gd name="T20" fmla="*/ 1 w 15"/>
                <a:gd name="T21" fmla="*/ 0 h 49"/>
                <a:gd name="T22" fmla="*/ 14 w 15"/>
                <a:gd name="T23" fmla="*/ 0 h 49"/>
                <a:gd name="T24" fmla="*/ 15 w 15"/>
                <a:gd name="T25" fmla="*/ 1 h 49"/>
                <a:gd name="T26" fmla="*/ 13 w 15"/>
                <a:gd name="T27" fmla="*/ 48 h 49"/>
                <a:gd name="T28" fmla="*/ 13 w 15"/>
                <a:gd name="T29" fmla="*/ 2 h 49"/>
                <a:gd name="T30" fmla="*/ 2 w 15"/>
                <a:gd name="T31" fmla="*/ 2 h 49"/>
                <a:gd name="T32" fmla="*/ 2 w 15"/>
                <a:gd name="T33" fmla="*/ 48 h 49"/>
                <a:gd name="T34" fmla="*/ 13 w 15"/>
                <a:gd name="T35"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49">
                  <a:moveTo>
                    <a:pt x="15" y="1"/>
                  </a:moveTo>
                  <a:cubicBezTo>
                    <a:pt x="15" y="1"/>
                    <a:pt x="15" y="1"/>
                    <a:pt x="15" y="1"/>
                  </a:cubicBezTo>
                  <a:cubicBezTo>
                    <a:pt x="15" y="49"/>
                    <a:pt x="15" y="49"/>
                    <a:pt x="15" y="49"/>
                  </a:cubicBezTo>
                  <a:cubicBezTo>
                    <a:pt x="15" y="49"/>
                    <a:pt x="15" y="49"/>
                    <a:pt x="14" y="49"/>
                  </a:cubicBezTo>
                  <a:cubicBezTo>
                    <a:pt x="14" y="49"/>
                    <a:pt x="14" y="49"/>
                    <a:pt x="14" y="49"/>
                  </a:cubicBezTo>
                  <a:cubicBezTo>
                    <a:pt x="1" y="49"/>
                    <a:pt x="1" y="49"/>
                    <a:pt x="1" y="49"/>
                  </a:cubicBezTo>
                  <a:cubicBezTo>
                    <a:pt x="0" y="49"/>
                    <a:pt x="0" y="49"/>
                    <a:pt x="0" y="49"/>
                  </a:cubicBezTo>
                  <a:cubicBezTo>
                    <a:pt x="0" y="49"/>
                    <a:pt x="0" y="49"/>
                    <a:pt x="0" y="49"/>
                  </a:cubicBezTo>
                  <a:cubicBezTo>
                    <a:pt x="0" y="1"/>
                    <a:pt x="0" y="1"/>
                    <a:pt x="0" y="1"/>
                  </a:cubicBezTo>
                  <a:cubicBezTo>
                    <a:pt x="0" y="0"/>
                    <a:pt x="0" y="0"/>
                    <a:pt x="1" y="0"/>
                  </a:cubicBezTo>
                  <a:cubicBezTo>
                    <a:pt x="1" y="0"/>
                    <a:pt x="1" y="0"/>
                    <a:pt x="1" y="0"/>
                  </a:cubicBezTo>
                  <a:cubicBezTo>
                    <a:pt x="14" y="0"/>
                    <a:pt x="14" y="0"/>
                    <a:pt x="14" y="0"/>
                  </a:cubicBezTo>
                  <a:cubicBezTo>
                    <a:pt x="15" y="0"/>
                    <a:pt x="15" y="0"/>
                    <a:pt x="15" y="1"/>
                  </a:cubicBezTo>
                  <a:close/>
                  <a:moveTo>
                    <a:pt x="13" y="48"/>
                  </a:moveTo>
                  <a:cubicBezTo>
                    <a:pt x="13" y="2"/>
                    <a:pt x="13" y="2"/>
                    <a:pt x="13" y="2"/>
                  </a:cubicBezTo>
                  <a:cubicBezTo>
                    <a:pt x="2" y="2"/>
                    <a:pt x="2" y="2"/>
                    <a:pt x="2" y="2"/>
                  </a:cubicBezTo>
                  <a:cubicBezTo>
                    <a:pt x="2" y="48"/>
                    <a:pt x="2" y="48"/>
                    <a:pt x="2" y="48"/>
                  </a:cubicBezTo>
                  <a:lnTo>
                    <a:pt x="13" y="4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8" name="Freeform 169">
              <a:extLst>
                <a:ext uri="{FF2B5EF4-FFF2-40B4-BE49-F238E27FC236}">
                  <a16:creationId xmlns:a16="http://schemas.microsoft.com/office/drawing/2014/main" xmlns="" id="{304E4F8C-E16A-45D6-B7CD-43C9D2EDDF84}"/>
                </a:ext>
              </a:extLst>
            </p:cNvPr>
            <p:cNvSpPr>
              <a:spLocks/>
            </p:cNvSpPr>
            <p:nvPr/>
          </p:nvSpPr>
          <p:spPr bwMode="auto">
            <a:xfrm>
              <a:off x="3697288" y="5613401"/>
              <a:ext cx="66675" cy="60325"/>
            </a:xfrm>
            <a:custGeom>
              <a:avLst/>
              <a:gdLst>
                <a:gd name="T0" fmla="*/ 10 w 12"/>
                <a:gd name="T1" fmla="*/ 10 h 11"/>
                <a:gd name="T2" fmla="*/ 9 w 12"/>
                <a:gd name="T3" fmla="*/ 10 h 11"/>
                <a:gd name="T4" fmla="*/ 9 w 12"/>
                <a:gd name="T5" fmla="*/ 9 h 11"/>
                <a:gd name="T6" fmla="*/ 10 w 12"/>
                <a:gd name="T7" fmla="*/ 8 h 11"/>
                <a:gd name="T8" fmla="*/ 10 w 12"/>
                <a:gd name="T9" fmla="*/ 6 h 11"/>
                <a:gd name="T10" fmla="*/ 9 w 12"/>
                <a:gd name="T11" fmla="*/ 3 h 11"/>
                <a:gd name="T12" fmla="*/ 6 w 12"/>
                <a:gd name="T13" fmla="*/ 2 h 11"/>
                <a:gd name="T14" fmla="*/ 3 w 12"/>
                <a:gd name="T15" fmla="*/ 3 h 11"/>
                <a:gd name="T16" fmla="*/ 3 w 12"/>
                <a:gd name="T17" fmla="*/ 3 h 11"/>
                <a:gd name="T18" fmla="*/ 2 w 12"/>
                <a:gd name="T19" fmla="*/ 6 h 11"/>
                <a:gd name="T20" fmla="*/ 2 w 12"/>
                <a:gd name="T21" fmla="*/ 9 h 11"/>
                <a:gd name="T22" fmla="*/ 1 w 12"/>
                <a:gd name="T23" fmla="*/ 10 h 11"/>
                <a:gd name="T24" fmla="*/ 0 w 12"/>
                <a:gd name="T25" fmla="*/ 9 h 11"/>
                <a:gd name="T26" fmla="*/ 0 w 12"/>
                <a:gd name="T27" fmla="*/ 6 h 11"/>
                <a:gd name="T28" fmla="*/ 2 w 12"/>
                <a:gd name="T29" fmla="*/ 2 h 11"/>
                <a:gd name="T30" fmla="*/ 2 w 12"/>
                <a:gd name="T31" fmla="*/ 2 h 11"/>
                <a:gd name="T32" fmla="*/ 6 w 12"/>
                <a:gd name="T33" fmla="*/ 0 h 11"/>
                <a:gd name="T34" fmla="*/ 10 w 12"/>
                <a:gd name="T35" fmla="*/ 2 h 11"/>
                <a:gd name="T36" fmla="*/ 12 w 12"/>
                <a:gd name="T37" fmla="*/ 6 h 11"/>
                <a:gd name="T38" fmla="*/ 11 w 12"/>
                <a:gd name="T39" fmla="*/ 8 h 11"/>
                <a:gd name="T40" fmla="*/ 10 w 12"/>
                <a:gd name="T4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 h="11">
                  <a:moveTo>
                    <a:pt x="10" y="10"/>
                  </a:moveTo>
                  <a:cubicBezTo>
                    <a:pt x="10" y="11"/>
                    <a:pt x="9" y="11"/>
                    <a:pt x="9" y="10"/>
                  </a:cubicBezTo>
                  <a:cubicBezTo>
                    <a:pt x="8" y="10"/>
                    <a:pt x="8" y="9"/>
                    <a:pt x="9" y="9"/>
                  </a:cubicBezTo>
                  <a:cubicBezTo>
                    <a:pt x="9" y="8"/>
                    <a:pt x="9" y="8"/>
                    <a:pt x="10" y="8"/>
                  </a:cubicBezTo>
                  <a:cubicBezTo>
                    <a:pt x="10" y="7"/>
                    <a:pt x="10" y="7"/>
                    <a:pt x="10" y="6"/>
                  </a:cubicBezTo>
                  <a:cubicBezTo>
                    <a:pt x="10" y="5"/>
                    <a:pt x="9" y="4"/>
                    <a:pt x="9" y="3"/>
                  </a:cubicBezTo>
                  <a:cubicBezTo>
                    <a:pt x="8" y="3"/>
                    <a:pt x="7" y="2"/>
                    <a:pt x="6" y="2"/>
                  </a:cubicBezTo>
                  <a:cubicBezTo>
                    <a:pt x="5" y="2"/>
                    <a:pt x="4" y="3"/>
                    <a:pt x="3" y="3"/>
                  </a:cubicBezTo>
                  <a:cubicBezTo>
                    <a:pt x="3" y="3"/>
                    <a:pt x="3" y="3"/>
                    <a:pt x="3" y="3"/>
                  </a:cubicBezTo>
                  <a:cubicBezTo>
                    <a:pt x="3" y="4"/>
                    <a:pt x="2" y="5"/>
                    <a:pt x="2" y="6"/>
                  </a:cubicBezTo>
                  <a:cubicBezTo>
                    <a:pt x="2" y="9"/>
                    <a:pt x="2" y="9"/>
                    <a:pt x="2" y="9"/>
                  </a:cubicBezTo>
                  <a:cubicBezTo>
                    <a:pt x="2" y="9"/>
                    <a:pt x="2" y="10"/>
                    <a:pt x="1" y="10"/>
                  </a:cubicBezTo>
                  <a:cubicBezTo>
                    <a:pt x="1" y="10"/>
                    <a:pt x="0" y="9"/>
                    <a:pt x="0" y="9"/>
                  </a:cubicBezTo>
                  <a:cubicBezTo>
                    <a:pt x="0" y="6"/>
                    <a:pt x="0" y="6"/>
                    <a:pt x="0" y="6"/>
                  </a:cubicBezTo>
                  <a:cubicBezTo>
                    <a:pt x="0" y="5"/>
                    <a:pt x="1" y="3"/>
                    <a:pt x="2" y="2"/>
                  </a:cubicBezTo>
                  <a:cubicBezTo>
                    <a:pt x="2" y="2"/>
                    <a:pt x="2" y="2"/>
                    <a:pt x="2" y="2"/>
                  </a:cubicBezTo>
                  <a:cubicBezTo>
                    <a:pt x="3" y="1"/>
                    <a:pt x="4" y="0"/>
                    <a:pt x="6" y="0"/>
                  </a:cubicBezTo>
                  <a:cubicBezTo>
                    <a:pt x="8" y="0"/>
                    <a:pt x="9" y="1"/>
                    <a:pt x="10" y="2"/>
                  </a:cubicBezTo>
                  <a:cubicBezTo>
                    <a:pt x="11" y="3"/>
                    <a:pt x="12" y="5"/>
                    <a:pt x="12" y="6"/>
                  </a:cubicBezTo>
                  <a:cubicBezTo>
                    <a:pt x="12" y="7"/>
                    <a:pt x="12" y="8"/>
                    <a:pt x="11" y="8"/>
                  </a:cubicBezTo>
                  <a:cubicBezTo>
                    <a:pt x="11" y="9"/>
                    <a:pt x="11" y="10"/>
                    <a:pt x="10" y="1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9" name="Freeform 170">
              <a:extLst>
                <a:ext uri="{FF2B5EF4-FFF2-40B4-BE49-F238E27FC236}">
                  <a16:creationId xmlns:a16="http://schemas.microsoft.com/office/drawing/2014/main" xmlns="" id="{2B4727BF-4BE4-48B3-BECF-960C6F4C7132}"/>
                </a:ext>
              </a:extLst>
            </p:cNvPr>
            <p:cNvSpPr>
              <a:spLocks/>
            </p:cNvSpPr>
            <p:nvPr/>
          </p:nvSpPr>
          <p:spPr bwMode="auto">
            <a:xfrm>
              <a:off x="3590925" y="5613401"/>
              <a:ext cx="66675" cy="60325"/>
            </a:xfrm>
            <a:custGeom>
              <a:avLst/>
              <a:gdLst>
                <a:gd name="T0" fmla="*/ 3 w 12"/>
                <a:gd name="T1" fmla="*/ 9 h 11"/>
                <a:gd name="T2" fmla="*/ 3 w 12"/>
                <a:gd name="T3" fmla="*/ 10 h 11"/>
                <a:gd name="T4" fmla="*/ 2 w 12"/>
                <a:gd name="T5" fmla="*/ 10 h 11"/>
                <a:gd name="T6" fmla="*/ 1 w 12"/>
                <a:gd name="T7" fmla="*/ 8 h 11"/>
                <a:gd name="T8" fmla="*/ 0 w 12"/>
                <a:gd name="T9" fmla="*/ 6 h 11"/>
                <a:gd name="T10" fmla="*/ 2 w 12"/>
                <a:gd name="T11" fmla="*/ 2 h 11"/>
                <a:gd name="T12" fmla="*/ 2 w 12"/>
                <a:gd name="T13" fmla="*/ 2 h 11"/>
                <a:gd name="T14" fmla="*/ 6 w 12"/>
                <a:gd name="T15" fmla="*/ 0 h 11"/>
                <a:gd name="T16" fmla="*/ 10 w 12"/>
                <a:gd name="T17" fmla="*/ 2 h 11"/>
                <a:gd name="T18" fmla="*/ 10 w 12"/>
                <a:gd name="T19" fmla="*/ 2 h 11"/>
                <a:gd name="T20" fmla="*/ 12 w 12"/>
                <a:gd name="T21" fmla="*/ 6 h 11"/>
                <a:gd name="T22" fmla="*/ 12 w 12"/>
                <a:gd name="T23" fmla="*/ 9 h 11"/>
                <a:gd name="T24" fmla="*/ 11 w 12"/>
                <a:gd name="T25" fmla="*/ 10 h 11"/>
                <a:gd name="T26" fmla="*/ 10 w 12"/>
                <a:gd name="T27" fmla="*/ 9 h 11"/>
                <a:gd name="T28" fmla="*/ 10 w 12"/>
                <a:gd name="T29" fmla="*/ 6 h 11"/>
                <a:gd name="T30" fmla="*/ 9 w 12"/>
                <a:gd name="T31" fmla="*/ 3 h 11"/>
                <a:gd name="T32" fmla="*/ 9 w 12"/>
                <a:gd name="T33" fmla="*/ 3 h 11"/>
                <a:gd name="T34" fmla="*/ 6 w 12"/>
                <a:gd name="T35" fmla="*/ 2 h 11"/>
                <a:gd name="T36" fmla="*/ 3 w 12"/>
                <a:gd name="T37" fmla="*/ 3 h 11"/>
                <a:gd name="T38" fmla="*/ 3 w 12"/>
                <a:gd name="T39" fmla="*/ 3 h 11"/>
                <a:gd name="T40" fmla="*/ 2 w 12"/>
                <a:gd name="T41" fmla="*/ 6 h 11"/>
                <a:gd name="T42" fmla="*/ 2 w 12"/>
                <a:gd name="T43" fmla="*/ 8 h 11"/>
                <a:gd name="T44" fmla="*/ 3 w 12"/>
                <a:gd name="T45"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 h="11">
                  <a:moveTo>
                    <a:pt x="3" y="9"/>
                  </a:moveTo>
                  <a:cubicBezTo>
                    <a:pt x="4" y="9"/>
                    <a:pt x="4" y="10"/>
                    <a:pt x="3" y="10"/>
                  </a:cubicBezTo>
                  <a:cubicBezTo>
                    <a:pt x="3" y="11"/>
                    <a:pt x="2" y="11"/>
                    <a:pt x="2" y="10"/>
                  </a:cubicBezTo>
                  <a:cubicBezTo>
                    <a:pt x="1" y="10"/>
                    <a:pt x="1" y="9"/>
                    <a:pt x="1" y="8"/>
                  </a:cubicBezTo>
                  <a:cubicBezTo>
                    <a:pt x="0" y="8"/>
                    <a:pt x="0" y="7"/>
                    <a:pt x="0" y="6"/>
                  </a:cubicBezTo>
                  <a:cubicBezTo>
                    <a:pt x="0" y="5"/>
                    <a:pt x="1" y="3"/>
                    <a:pt x="2" y="2"/>
                  </a:cubicBezTo>
                  <a:cubicBezTo>
                    <a:pt x="2" y="2"/>
                    <a:pt x="2" y="2"/>
                    <a:pt x="2" y="2"/>
                  </a:cubicBezTo>
                  <a:cubicBezTo>
                    <a:pt x="3" y="1"/>
                    <a:pt x="4" y="0"/>
                    <a:pt x="6" y="0"/>
                  </a:cubicBezTo>
                  <a:cubicBezTo>
                    <a:pt x="8" y="0"/>
                    <a:pt x="9" y="1"/>
                    <a:pt x="10" y="2"/>
                  </a:cubicBezTo>
                  <a:cubicBezTo>
                    <a:pt x="10" y="2"/>
                    <a:pt x="10" y="2"/>
                    <a:pt x="10" y="2"/>
                  </a:cubicBezTo>
                  <a:cubicBezTo>
                    <a:pt x="11" y="3"/>
                    <a:pt x="12" y="5"/>
                    <a:pt x="12" y="6"/>
                  </a:cubicBezTo>
                  <a:cubicBezTo>
                    <a:pt x="12" y="9"/>
                    <a:pt x="12" y="9"/>
                    <a:pt x="12" y="9"/>
                  </a:cubicBezTo>
                  <a:cubicBezTo>
                    <a:pt x="12" y="9"/>
                    <a:pt x="11" y="10"/>
                    <a:pt x="11" y="10"/>
                  </a:cubicBezTo>
                  <a:cubicBezTo>
                    <a:pt x="10" y="10"/>
                    <a:pt x="10" y="9"/>
                    <a:pt x="10" y="9"/>
                  </a:cubicBezTo>
                  <a:cubicBezTo>
                    <a:pt x="10" y="6"/>
                    <a:pt x="10" y="6"/>
                    <a:pt x="10" y="6"/>
                  </a:cubicBezTo>
                  <a:cubicBezTo>
                    <a:pt x="10" y="5"/>
                    <a:pt x="9" y="4"/>
                    <a:pt x="9" y="3"/>
                  </a:cubicBezTo>
                  <a:cubicBezTo>
                    <a:pt x="9" y="3"/>
                    <a:pt x="9" y="3"/>
                    <a:pt x="9" y="3"/>
                  </a:cubicBezTo>
                  <a:cubicBezTo>
                    <a:pt x="8" y="3"/>
                    <a:pt x="7" y="2"/>
                    <a:pt x="6" y="2"/>
                  </a:cubicBezTo>
                  <a:cubicBezTo>
                    <a:pt x="5" y="2"/>
                    <a:pt x="4" y="3"/>
                    <a:pt x="3" y="3"/>
                  </a:cubicBezTo>
                  <a:cubicBezTo>
                    <a:pt x="3" y="3"/>
                    <a:pt x="3" y="3"/>
                    <a:pt x="3" y="3"/>
                  </a:cubicBezTo>
                  <a:cubicBezTo>
                    <a:pt x="3" y="4"/>
                    <a:pt x="2" y="5"/>
                    <a:pt x="2" y="6"/>
                  </a:cubicBezTo>
                  <a:cubicBezTo>
                    <a:pt x="2" y="7"/>
                    <a:pt x="2" y="7"/>
                    <a:pt x="2" y="8"/>
                  </a:cubicBezTo>
                  <a:cubicBezTo>
                    <a:pt x="3" y="8"/>
                    <a:pt x="3" y="8"/>
                    <a:pt x="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60" name="Group 159">
            <a:extLst>
              <a:ext uri="{FF2B5EF4-FFF2-40B4-BE49-F238E27FC236}">
                <a16:creationId xmlns:a16="http://schemas.microsoft.com/office/drawing/2014/main" xmlns="" id="{9F05AF5A-1698-49E4-82A4-29C63566B077}"/>
              </a:ext>
            </a:extLst>
          </p:cNvPr>
          <p:cNvGrpSpPr/>
          <p:nvPr/>
        </p:nvGrpSpPr>
        <p:grpSpPr>
          <a:xfrm>
            <a:off x="4186238" y="5689601"/>
            <a:ext cx="338138" cy="338138"/>
            <a:chOff x="4186238" y="5613401"/>
            <a:chExt cx="338138" cy="338138"/>
          </a:xfrm>
          <a:solidFill>
            <a:schemeClr val="tx1"/>
          </a:solidFill>
        </p:grpSpPr>
        <p:sp>
          <p:nvSpPr>
            <p:cNvPr id="161" name="Freeform 171">
              <a:extLst>
                <a:ext uri="{FF2B5EF4-FFF2-40B4-BE49-F238E27FC236}">
                  <a16:creationId xmlns:a16="http://schemas.microsoft.com/office/drawing/2014/main" xmlns="" id="{D84F308B-ECED-4F12-A42F-9251437A5A11}"/>
                </a:ext>
              </a:extLst>
            </p:cNvPr>
            <p:cNvSpPr>
              <a:spLocks/>
            </p:cNvSpPr>
            <p:nvPr/>
          </p:nvSpPr>
          <p:spPr bwMode="auto">
            <a:xfrm>
              <a:off x="4186238" y="5946776"/>
              <a:ext cx="338138" cy="4763"/>
            </a:xfrm>
            <a:custGeom>
              <a:avLst/>
              <a:gdLst>
                <a:gd name="T0" fmla="*/ 1 w 61"/>
                <a:gd name="T1" fmla="*/ 1 h 1"/>
                <a:gd name="T2" fmla="*/ 0 w 61"/>
                <a:gd name="T3" fmla="*/ 1 h 1"/>
                <a:gd name="T4" fmla="*/ 1 w 61"/>
                <a:gd name="T5" fmla="*/ 0 h 1"/>
                <a:gd name="T6" fmla="*/ 60 w 61"/>
                <a:gd name="T7" fmla="*/ 0 h 1"/>
                <a:gd name="T8" fmla="*/ 61 w 61"/>
                <a:gd name="T9" fmla="*/ 1 h 1"/>
                <a:gd name="T10" fmla="*/ 60 w 61"/>
                <a:gd name="T11" fmla="*/ 1 h 1"/>
                <a:gd name="T12" fmla="*/ 1 w 6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61" h="1">
                  <a:moveTo>
                    <a:pt x="1" y="1"/>
                  </a:moveTo>
                  <a:cubicBezTo>
                    <a:pt x="1" y="1"/>
                    <a:pt x="0" y="1"/>
                    <a:pt x="0" y="1"/>
                  </a:cubicBezTo>
                  <a:cubicBezTo>
                    <a:pt x="0" y="0"/>
                    <a:pt x="1" y="0"/>
                    <a:pt x="1" y="0"/>
                  </a:cubicBezTo>
                  <a:cubicBezTo>
                    <a:pt x="60" y="0"/>
                    <a:pt x="60" y="0"/>
                    <a:pt x="60" y="0"/>
                  </a:cubicBezTo>
                  <a:cubicBezTo>
                    <a:pt x="61" y="0"/>
                    <a:pt x="61" y="0"/>
                    <a:pt x="61" y="1"/>
                  </a:cubicBezTo>
                  <a:cubicBezTo>
                    <a:pt x="61" y="1"/>
                    <a:pt x="61" y="1"/>
                    <a:pt x="60"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2" name="Freeform 172">
              <a:extLst>
                <a:ext uri="{FF2B5EF4-FFF2-40B4-BE49-F238E27FC236}">
                  <a16:creationId xmlns:a16="http://schemas.microsoft.com/office/drawing/2014/main" xmlns="" id="{E9035240-4051-4069-B8EF-00782C488DFF}"/>
                </a:ext>
              </a:extLst>
            </p:cNvPr>
            <p:cNvSpPr>
              <a:spLocks noEditPoints="1"/>
            </p:cNvSpPr>
            <p:nvPr/>
          </p:nvSpPr>
          <p:spPr bwMode="auto">
            <a:xfrm>
              <a:off x="4186238" y="5613401"/>
              <a:ext cx="338138" cy="127000"/>
            </a:xfrm>
            <a:custGeom>
              <a:avLst/>
              <a:gdLst>
                <a:gd name="T0" fmla="*/ 4 w 61"/>
                <a:gd name="T1" fmla="*/ 21 h 23"/>
                <a:gd name="T2" fmla="*/ 57 w 61"/>
                <a:gd name="T3" fmla="*/ 21 h 23"/>
                <a:gd name="T4" fmla="*/ 31 w 61"/>
                <a:gd name="T5" fmla="*/ 2 h 23"/>
                <a:gd name="T6" fmla="*/ 4 w 61"/>
                <a:gd name="T7" fmla="*/ 21 h 23"/>
                <a:gd name="T8" fmla="*/ 60 w 61"/>
                <a:gd name="T9" fmla="*/ 23 h 23"/>
                <a:gd name="T10" fmla="*/ 1 w 61"/>
                <a:gd name="T11" fmla="*/ 23 h 23"/>
                <a:gd name="T12" fmla="*/ 1 w 61"/>
                <a:gd name="T13" fmla="*/ 23 h 23"/>
                <a:gd name="T14" fmla="*/ 0 w 61"/>
                <a:gd name="T15" fmla="*/ 23 h 23"/>
                <a:gd name="T16" fmla="*/ 1 w 61"/>
                <a:gd name="T17" fmla="*/ 22 h 23"/>
                <a:gd name="T18" fmla="*/ 30 w 61"/>
                <a:gd name="T19" fmla="*/ 1 h 23"/>
                <a:gd name="T20" fmla="*/ 30 w 61"/>
                <a:gd name="T21" fmla="*/ 1 h 23"/>
                <a:gd name="T22" fmla="*/ 30 w 61"/>
                <a:gd name="T23" fmla="*/ 1 h 23"/>
                <a:gd name="T24" fmla="*/ 31 w 61"/>
                <a:gd name="T25" fmla="*/ 1 h 23"/>
                <a:gd name="T26" fmla="*/ 61 w 61"/>
                <a:gd name="T27" fmla="*/ 22 h 23"/>
                <a:gd name="T28" fmla="*/ 61 w 61"/>
                <a:gd name="T29" fmla="*/ 22 h 23"/>
                <a:gd name="T30" fmla="*/ 60 w 61"/>
                <a:gd name="T31"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23">
                  <a:moveTo>
                    <a:pt x="4" y="21"/>
                  </a:moveTo>
                  <a:cubicBezTo>
                    <a:pt x="57" y="21"/>
                    <a:pt x="57" y="21"/>
                    <a:pt x="57" y="21"/>
                  </a:cubicBezTo>
                  <a:cubicBezTo>
                    <a:pt x="31" y="2"/>
                    <a:pt x="31" y="2"/>
                    <a:pt x="31" y="2"/>
                  </a:cubicBezTo>
                  <a:cubicBezTo>
                    <a:pt x="4" y="21"/>
                    <a:pt x="4" y="21"/>
                    <a:pt x="4" y="21"/>
                  </a:cubicBezTo>
                  <a:close/>
                  <a:moveTo>
                    <a:pt x="60" y="23"/>
                  </a:moveTo>
                  <a:cubicBezTo>
                    <a:pt x="1" y="23"/>
                    <a:pt x="1" y="23"/>
                    <a:pt x="1" y="23"/>
                  </a:cubicBezTo>
                  <a:cubicBezTo>
                    <a:pt x="1" y="23"/>
                    <a:pt x="1" y="23"/>
                    <a:pt x="1" y="23"/>
                  </a:cubicBezTo>
                  <a:cubicBezTo>
                    <a:pt x="1" y="23"/>
                    <a:pt x="1" y="23"/>
                    <a:pt x="0" y="23"/>
                  </a:cubicBezTo>
                  <a:cubicBezTo>
                    <a:pt x="0" y="22"/>
                    <a:pt x="0" y="22"/>
                    <a:pt x="1" y="22"/>
                  </a:cubicBezTo>
                  <a:cubicBezTo>
                    <a:pt x="30" y="1"/>
                    <a:pt x="30" y="1"/>
                    <a:pt x="30" y="1"/>
                  </a:cubicBezTo>
                  <a:cubicBezTo>
                    <a:pt x="30" y="1"/>
                    <a:pt x="30" y="1"/>
                    <a:pt x="30" y="1"/>
                  </a:cubicBezTo>
                  <a:cubicBezTo>
                    <a:pt x="30" y="1"/>
                    <a:pt x="30" y="1"/>
                    <a:pt x="30" y="1"/>
                  </a:cubicBezTo>
                  <a:cubicBezTo>
                    <a:pt x="30" y="0"/>
                    <a:pt x="31" y="0"/>
                    <a:pt x="31" y="1"/>
                  </a:cubicBezTo>
                  <a:cubicBezTo>
                    <a:pt x="61" y="22"/>
                    <a:pt x="61" y="22"/>
                    <a:pt x="61" y="22"/>
                  </a:cubicBezTo>
                  <a:cubicBezTo>
                    <a:pt x="61" y="22"/>
                    <a:pt x="61" y="22"/>
                    <a:pt x="61" y="22"/>
                  </a:cubicBezTo>
                  <a:cubicBezTo>
                    <a:pt x="61" y="23"/>
                    <a:pt x="61" y="23"/>
                    <a:pt x="60" y="2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3" name="Freeform 173">
              <a:extLst>
                <a:ext uri="{FF2B5EF4-FFF2-40B4-BE49-F238E27FC236}">
                  <a16:creationId xmlns:a16="http://schemas.microsoft.com/office/drawing/2014/main" xmlns="" id="{C1F30A1E-CE8F-449E-95EB-313E8DB92B83}"/>
                </a:ext>
              </a:extLst>
            </p:cNvPr>
            <p:cNvSpPr>
              <a:spLocks/>
            </p:cNvSpPr>
            <p:nvPr/>
          </p:nvSpPr>
          <p:spPr bwMode="auto">
            <a:xfrm>
              <a:off x="4352925" y="5657851"/>
              <a:ext cx="55563" cy="44450"/>
            </a:xfrm>
            <a:custGeom>
              <a:avLst/>
              <a:gdLst>
                <a:gd name="T0" fmla="*/ 0 w 10"/>
                <a:gd name="T1" fmla="*/ 2 h 8"/>
                <a:gd name="T2" fmla="*/ 0 w 10"/>
                <a:gd name="T3" fmla="*/ 0 h 8"/>
                <a:gd name="T4" fmla="*/ 1 w 10"/>
                <a:gd name="T5" fmla="*/ 0 h 8"/>
                <a:gd name="T6" fmla="*/ 10 w 10"/>
                <a:gd name="T7" fmla="*/ 6 h 8"/>
                <a:gd name="T8" fmla="*/ 10 w 10"/>
                <a:gd name="T9" fmla="*/ 7 h 8"/>
                <a:gd name="T10" fmla="*/ 9 w 10"/>
                <a:gd name="T11" fmla="*/ 7 h 8"/>
                <a:gd name="T12" fmla="*/ 0 w 10"/>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0" y="2"/>
                  </a:moveTo>
                  <a:cubicBezTo>
                    <a:pt x="0" y="1"/>
                    <a:pt x="0" y="1"/>
                    <a:pt x="0" y="0"/>
                  </a:cubicBezTo>
                  <a:cubicBezTo>
                    <a:pt x="0" y="0"/>
                    <a:pt x="1" y="0"/>
                    <a:pt x="1" y="0"/>
                  </a:cubicBezTo>
                  <a:cubicBezTo>
                    <a:pt x="10" y="6"/>
                    <a:pt x="10" y="6"/>
                    <a:pt x="10" y="6"/>
                  </a:cubicBezTo>
                  <a:cubicBezTo>
                    <a:pt x="10" y="6"/>
                    <a:pt x="10" y="7"/>
                    <a:pt x="10" y="7"/>
                  </a:cubicBezTo>
                  <a:cubicBezTo>
                    <a:pt x="10" y="8"/>
                    <a:pt x="9" y="8"/>
                    <a:pt x="9" y="7"/>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4" name="Freeform 174">
              <a:extLst>
                <a:ext uri="{FF2B5EF4-FFF2-40B4-BE49-F238E27FC236}">
                  <a16:creationId xmlns:a16="http://schemas.microsoft.com/office/drawing/2014/main" xmlns="" id="{9F5D1274-4470-4080-9F5E-BDD376B4A8C8}"/>
                </a:ext>
              </a:extLst>
            </p:cNvPr>
            <p:cNvSpPr>
              <a:spLocks/>
            </p:cNvSpPr>
            <p:nvPr/>
          </p:nvSpPr>
          <p:spPr bwMode="auto">
            <a:xfrm>
              <a:off x="4202113" y="5924551"/>
              <a:ext cx="311150" cy="11113"/>
            </a:xfrm>
            <a:custGeom>
              <a:avLst/>
              <a:gdLst>
                <a:gd name="T0" fmla="*/ 1 w 56"/>
                <a:gd name="T1" fmla="*/ 2 h 2"/>
                <a:gd name="T2" fmla="*/ 0 w 56"/>
                <a:gd name="T3" fmla="*/ 1 h 2"/>
                <a:gd name="T4" fmla="*/ 1 w 56"/>
                <a:gd name="T5" fmla="*/ 0 h 2"/>
                <a:gd name="T6" fmla="*/ 55 w 56"/>
                <a:gd name="T7" fmla="*/ 0 h 2"/>
                <a:gd name="T8" fmla="*/ 56 w 56"/>
                <a:gd name="T9" fmla="*/ 1 h 2"/>
                <a:gd name="T10" fmla="*/ 55 w 56"/>
                <a:gd name="T11" fmla="*/ 2 h 2"/>
                <a:gd name="T12" fmla="*/ 1 w 5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6" h="2">
                  <a:moveTo>
                    <a:pt x="1" y="2"/>
                  </a:moveTo>
                  <a:cubicBezTo>
                    <a:pt x="0" y="2"/>
                    <a:pt x="0" y="1"/>
                    <a:pt x="0" y="1"/>
                  </a:cubicBezTo>
                  <a:cubicBezTo>
                    <a:pt x="0" y="0"/>
                    <a:pt x="0" y="0"/>
                    <a:pt x="1" y="0"/>
                  </a:cubicBezTo>
                  <a:cubicBezTo>
                    <a:pt x="55" y="0"/>
                    <a:pt x="55" y="0"/>
                    <a:pt x="55" y="0"/>
                  </a:cubicBezTo>
                  <a:cubicBezTo>
                    <a:pt x="55" y="0"/>
                    <a:pt x="56" y="0"/>
                    <a:pt x="56" y="1"/>
                  </a:cubicBezTo>
                  <a:cubicBezTo>
                    <a:pt x="56" y="1"/>
                    <a:pt x="55" y="2"/>
                    <a:pt x="5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5" name="Freeform 175">
              <a:extLst>
                <a:ext uri="{FF2B5EF4-FFF2-40B4-BE49-F238E27FC236}">
                  <a16:creationId xmlns:a16="http://schemas.microsoft.com/office/drawing/2014/main" xmlns="" id="{AA60F6BC-715A-4ECB-A33A-E26CC6C3038F}"/>
                </a:ext>
              </a:extLst>
            </p:cNvPr>
            <p:cNvSpPr>
              <a:spLocks/>
            </p:cNvSpPr>
            <p:nvPr/>
          </p:nvSpPr>
          <p:spPr bwMode="auto">
            <a:xfrm>
              <a:off x="4213225" y="5902326"/>
              <a:ext cx="284163" cy="11113"/>
            </a:xfrm>
            <a:custGeom>
              <a:avLst/>
              <a:gdLst>
                <a:gd name="T0" fmla="*/ 1 w 51"/>
                <a:gd name="T1" fmla="*/ 2 h 2"/>
                <a:gd name="T2" fmla="*/ 0 w 51"/>
                <a:gd name="T3" fmla="*/ 1 h 2"/>
                <a:gd name="T4" fmla="*/ 1 w 51"/>
                <a:gd name="T5" fmla="*/ 0 h 2"/>
                <a:gd name="T6" fmla="*/ 50 w 51"/>
                <a:gd name="T7" fmla="*/ 0 h 2"/>
                <a:gd name="T8" fmla="*/ 51 w 51"/>
                <a:gd name="T9" fmla="*/ 1 h 2"/>
                <a:gd name="T10" fmla="*/ 50 w 51"/>
                <a:gd name="T11" fmla="*/ 2 h 2"/>
                <a:gd name="T12" fmla="*/ 1 w 5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1" h="2">
                  <a:moveTo>
                    <a:pt x="1" y="2"/>
                  </a:moveTo>
                  <a:cubicBezTo>
                    <a:pt x="1" y="2"/>
                    <a:pt x="0" y="1"/>
                    <a:pt x="0" y="1"/>
                  </a:cubicBezTo>
                  <a:cubicBezTo>
                    <a:pt x="0" y="0"/>
                    <a:pt x="1" y="0"/>
                    <a:pt x="1" y="0"/>
                  </a:cubicBezTo>
                  <a:cubicBezTo>
                    <a:pt x="50" y="0"/>
                    <a:pt x="50" y="0"/>
                    <a:pt x="50" y="0"/>
                  </a:cubicBezTo>
                  <a:cubicBezTo>
                    <a:pt x="51" y="0"/>
                    <a:pt x="51" y="0"/>
                    <a:pt x="51" y="1"/>
                  </a:cubicBezTo>
                  <a:cubicBezTo>
                    <a:pt x="51" y="1"/>
                    <a:pt x="51" y="2"/>
                    <a:pt x="5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6" name="Freeform 176">
              <a:extLst>
                <a:ext uri="{FF2B5EF4-FFF2-40B4-BE49-F238E27FC236}">
                  <a16:creationId xmlns:a16="http://schemas.microsoft.com/office/drawing/2014/main" xmlns="" id="{F03B8B36-5EDF-444E-82C1-111650851D21}"/>
                </a:ext>
              </a:extLst>
            </p:cNvPr>
            <p:cNvSpPr>
              <a:spLocks/>
            </p:cNvSpPr>
            <p:nvPr/>
          </p:nvSpPr>
          <p:spPr bwMode="auto">
            <a:xfrm>
              <a:off x="4441825" y="5751513"/>
              <a:ext cx="44450" cy="139700"/>
            </a:xfrm>
            <a:custGeom>
              <a:avLst/>
              <a:gdLst>
                <a:gd name="T0" fmla="*/ 0 w 8"/>
                <a:gd name="T1" fmla="*/ 1 h 25"/>
                <a:gd name="T2" fmla="*/ 1 w 8"/>
                <a:gd name="T3" fmla="*/ 0 h 25"/>
                <a:gd name="T4" fmla="*/ 2 w 8"/>
                <a:gd name="T5" fmla="*/ 1 h 25"/>
                <a:gd name="T6" fmla="*/ 2 w 8"/>
                <a:gd name="T7" fmla="*/ 23 h 25"/>
                <a:gd name="T8" fmla="*/ 6 w 8"/>
                <a:gd name="T9" fmla="*/ 23 h 25"/>
                <a:gd name="T10" fmla="*/ 6 w 8"/>
                <a:gd name="T11" fmla="*/ 1 h 25"/>
                <a:gd name="T12" fmla="*/ 7 w 8"/>
                <a:gd name="T13" fmla="*/ 0 h 25"/>
                <a:gd name="T14" fmla="*/ 8 w 8"/>
                <a:gd name="T15" fmla="*/ 1 h 25"/>
                <a:gd name="T16" fmla="*/ 8 w 8"/>
                <a:gd name="T17" fmla="*/ 24 h 25"/>
                <a:gd name="T18" fmla="*/ 8 w 8"/>
                <a:gd name="T19" fmla="*/ 24 h 25"/>
                <a:gd name="T20" fmla="*/ 7 w 8"/>
                <a:gd name="T21" fmla="*/ 25 h 25"/>
                <a:gd name="T22" fmla="*/ 1 w 8"/>
                <a:gd name="T23" fmla="*/ 25 h 25"/>
                <a:gd name="T24" fmla="*/ 1 w 8"/>
                <a:gd name="T25" fmla="*/ 25 h 25"/>
                <a:gd name="T26" fmla="*/ 0 w 8"/>
                <a:gd name="T27" fmla="*/ 24 h 25"/>
                <a:gd name="T28" fmla="*/ 0 w 8"/>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25">
                  <a:moveTo>
                    <a:pt x="0" y="1"/>
                  </a:moveTo>
                  <a:cubicBezTo>
                    <a:pt x="0" y="1"/>
                    <a:pt x="0" y="0"/>
                    <a:pt x="1" y="0"/>
                  </a:cubicBezTo>
                  <a:cubicBezTo>
                    <a:pt x="1" y="0"/>
                    <a:pt x="2" y="1"/>
                    <a:pt x="2" y="1"/>
                  </a:cubicBezTo>
                  <a:cubicBezTo>
                    <a:pt x="2" y="23"/>
                    <a:pt x="2" y="23"/>
                    <a:pt x="2" y="23"/>
                  </a:cubicBezTo>
                  <a:cubicBezTo>
                    <a:pt x="6" y="23"/>
                    <a:pt x="6" y="23"/>
                    <a:pt x="6" y="23"/>
                  </a:cubicBezTo>
                  <a:cubicBezTo>
                    <a:pt x="6" y="1"/>
                    <a:pt x="6" y="1"/>
                    <a:pt x="6" y="1"/>
                  </a:cubicBezTo>
                  <a:cubicBezTo>
                    <a:pt x="6" y="1"/>
                    <a:pt x="6" y="0"/>
                    <a:pt x="7" y="0"/>
                  </a:cubicBezTo>
                  <a:cubicBezTo>
                    <a:pt x="7" y="0"/>
                    <a:pt x="8" y="1"/>
                    <a:pt x="8" y="1"/>
                  </a:cubicBezTo>
                  <a:cubicBezTo>
                    <a:pt x="8" y="24"/>
                    <a:pt x="8" y="24"/>
                    <a:pt x="8" y="24"/>
                  </a:cubicBezTo>
                  <a:cubicBezTo>
                    <a:pt x="8" y="24"/>
                    <a:pt x="8" y="24"/>
                    <a:pt x="8" y="24"/>
                  </a:cubicBezTo>
                  <a:cubicBezTo>
                    <a:pt x="8" y="25"/>
                    <a:pt x="7" y="25"/>
                    <a:pt x="7" y="25"/>
                  </a:cubicBezTo>
                  <a:cubicBezTo>
                    <a:pt x="1" y="25"/>
                    <a:pt x="1" y="25"/>
                    <a:pt x="1" y="25"/>
                  </a:cubicBezTo>
                  <a:cubicBezTo>
                    <a:pt x="1" y="25"/>
                    <a:pt x="1" y="25"/>
                    <a:pt x="1" y="25"/>
                  </a:cubicBezTo>
                  <a:cubicBezTo>
                    <a:pt x="0"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7" name="Freeform 177">
              <a:extLst>
                <a:ext uri="{FF2B5EF4-FFF2-40B4-BE49-F238E27FC236}">
                  <a16:creationId xmlns:a16="http://schemas.microsoft.com/office/drawing/2014/main" xmlns="" id="{24113760-252A-49C1-ABE4-97B7959CEF0F}"/>
                </a:ext>
              </a:extLst>
            </p:cNvPr>
            <p:cNvSpPr>
              <a:spLocks/>
            </p:cNvSpPr>
            <p:nvPr/>
          </p:nvSpPr>
          <p:spPr bwMode="auto">
            <a:xfrm>
              <a:off x="4302125" y="5657851"/>
              <a:ext cx="61913" cy="44450"/>
            </a:xfrm>
            <a:custGeom>
              <a:avLst/>
              <a:gdLst>
                <a:gd name="T0" fmla="*/ 9 w 11"/>
                <a:gd name="T1" fmla="*/ 0 h 8"/>
                <a:gd name="T2" fmla="*/ 10 w 11"/>
                <a:gd name="T3" fmla="*/ 0 h 8"/>
                <a:gd name="T4" fmla="*/ 10 w 11"/>
                <a:gd name="T5" fmla="*/ 2 h 8"/>
                <a:gd name="T6" fmla="*/ 2 w 11"/>
                <a:gd name="T7" fmla="*/ 7 h 8"/>
                <a:gd name="T8" fmla="*/ 0 w 11"/>
                <a:gd name="T9" fmla="*/ 7 h 8"/>
                <a:gd name="T10" fmla="*/ 1 w 11"/>
                <a:gd name="T11" fmla="*/ 6 h 8"/>
                <a:gd name="T12" fmla="*/ 9 w 11"/>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0"/>
                  </a:moveTo>
                  <a:cubicBezTo>
                    <a:pt x="10" y="0"/>
                    <a:pt x="10" y="0"/>
                    <a:pt x="10" y="0"/>
                  </a:cubicBezTo>
                  <a:cubicBezTo>
                    <a:pt x="11" y="1"/>
                    <a:pt x="11" y="1"/>
                    <a:pt x="10" y="2"/>
                  </a:cubicBezTo>
                  <a:cubicBezTo>
                    <a:pt x="2" y="7"/>
                    <a:pt x="2" y="7"/>
                    <a:pt x="2" y="7"/>
                  </a:cubicBezTo>
                  <a:cubicBezTo>
                    <a:pt x="1" y="8"/>
                    <a:pt x="1" y="8"/>
                    <a:pt x="0" y="7"/>
                  </a:cubicBezTo>
                  <a:cubicBezTo>
                    <a:pt x="0" y="7"/>
                    <a:pt x="0" y="6"/>
                    <a:pt x="1" y="6"/>
                  </a:cubicBezTo>
                  <a:lnTo>
                    <a:pt x="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8" name="Freeform 178">
              <a:extLst>
                <a:ext uri="{FF2B5EF4-FFF2-40B4-BE49-F238E27FC236}">
                  <a16:creationId xmlns:a16="http://schemas.microsoft.com/office/drawing/2014/main" xmlns="" id="{5C63F5D7-9E03-41D6-99F7-EEE59923D4FE}"/>
                </a:ext>
              </a:extLst>
            </p:cNvPr>
            <p:cNvSpPr>
              <a:spLocks/>
            </p:cNvSpPr>
            <p:nvPr/>
          </p:nvSpPr>
          <p:spPr bwMode="auto">
            <a:xfrm>
              <a:off x="4230688" y="5751513"/>
              <a:ext cx="38100" cy="139700"/>
            </a:xfrm>
            <a:custGeom>
              <a:avLst/>
              <a:gdLst>
                <a:gd name="T0" fmla="*/ 0 w 7"/>
                <a:gd name="T1" fmla="*/ 1 h 25"/>
                <a:gd name="T2" fmla="*/ 1 w 7"/>
                <a:gd name="T3" fmla="*/ 0 h 25"/>
                <a:gd name="T4" fmla="*/ 2 w 7"/>
                <a:gd name="T5" fmla="*/ 1 h 25"/>
                <a:gd name="T6" fmla="*/ 2 w 7"/>
                <a:gd name="T7" fmla="*/ 23 h 25"/>
                <a:gd name="T8" fmla="*/ 6 w 7"/>
                <a:gd name="T9" fmla="*/ 23 h 25"/>
                <a:gd name="T10" fmla="*/ 6 w 7"/>
                <a:gd name="T11" fmla="*/ 1 h 25"/>
                <a:gd name="T12" fmla="*/ 6 w 7"/>
                <a:gd name="T13" fmla="*/ 0 h 25"/>
                <a:gd name="T14" fmla="*/ 7 w 7"/>
                <a:gd name="T15" fmla="*/ 1 h 25"/>
                <a:gd name="T16" fmla="*/ 7 w 7"/>
                <a:gd name="T17" fmla="*/ 24 h 25"/>
                <a:gd name="T18" fmla="*/ 7 w 7"/>
                <a:gd name="T19" fmla="*/ 24 h 25"/>
                <a:gd name="T20" fmla="*/ 6 w 7"/>
                <a:gd name="T21" fmla="*/ 25 h 25"/>
                <a:gd name="T22" fmla="*/ 1 w 7"/>
                <a:gd name="T23" fmla="*/ 25 h 25"/>
                <a:gd name="T24" fmla="*/ 1 w 7"/>
                <a:gd name="T25" fmla="*/ 25 h 25"/>
                <a:gd name="T26" fmla="*/ 0 w 7"/>
                <a:gd name="T27" fmla="*/ 24 h 25"/>
                <a:gd name="T28" fmla="*/ 0 w 7"/>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25">
                  <a:moveTo>
                    <a:pt x="0" y="1"/>
                  </a:moveTo>
                  <a:cubicBezTo>
                    <a:pt x="0" y="1"/>
                    <a:pt x="0" y="0"/>
                    <a:pt x="1" y="0"/>
                  </a:cubicBezTo>
                  <a:cubicBezTo>
                    <a:pt x="1" y="0"/>
                    <a:pt x="2" y="1"/>
                    <a:pt x="2" y="1"/>
                  </a:cubicBezTo>
                  <a:cubicBezTo>
                    <a:pt x="2" y="23"/>
                    <a:pt x="2" y="23"/>
                    <a:pt x="2" y="23"/>
                  </a:cubicBezTo>
                  <a:cubicBezTo>
                    <a:pt x="6" y="23"/>
                    <a:pt x="6" y="23"/>
                    <a:pt x="6" y="23"/>
                  </a:cubicBezTo>
                  <a:cubicBezTo>
                    <a:pt x="6" y="1"/>
                    <a:pt x="6" y="1"/>
                    <a:pt x="6" y="1"/>
                  </a:cubicBezTo>
                  <a:cubicBezTo>
                    <a:pt x="6" y="1"/>
                    <a:pt x="6" y="0"/>
                    <a:pt x="6" y="0"/>
                  </a:cubicBezTo>
                  <a:cubicBezTo>
                    <a:pt x="7" y="0"/>
                    <a:pt x="7" y="1"/>
                    <a:pt x="7" y="1"/>
                  </a:cubicBezTo>
                  <a:cubicBezTo>
                    <a:pt x="7" y="24"/>
                    <a:pt x="7" y="24"/>
                    <a:pt x="7" y="24"/>
                  </a:cubicBezTo>
                  <a:cubicBezTo>
                    <a:pt x="7" y="24"/>
                    <a:pt x="7" y="24"/>
                    <a:pt x="7" y="24"/>
                  </a:cubicBezTo>
                  <a:cubicBezTo>
                    <a:pt x="7" y="25"/>
                    <a:pt x="7" y="25"/>
                    <a:pt x="6" y="25"/>
                  </a:cubicBezTo>
                  <a:cubicBezTo>
                    <a:pt x="1" y="25"/>
                    <a:pt x="1" y="25"/>
                    <a:pt x="1" y="25"/>
                  </a:cubicBezTo>
                  <a:cubicBezTo>
                    <a:pt x="1" y="25"/>
                    <a:pt x="1" y="25"/>
                    <a:pt x="1" y="25"/>
                  </a:cubicBezTo>
                  <a:cubicBezTo>
                    <a:pt x="0"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9" name="Freeform 179">
              <a:extLst>
                <a:ext uri="{FF2B5EF4-FFF2-40B4-BE49-F238E27FC236}">
                  <a16:creationId xmlns:a16="http://schemas.microsoft.com/office/drawing/2014/main" xmlns="" id="{F45602AE-5EEB-43EB-82C9-37C328443D9B}"/>
                </a:ext>
              </a:extLst>
            </p:cNvPr>
            <p:cNvSpPr>
              <a:spLocks/>
            </p:cNvSpPr>
            <p:nvPr/>
          </p:nvSpPr>
          <p:spPr bwMode="auto">
            <a:xfrm>
              <a:off x="4297363" y="5751513"/>
              <a:ext cx="44450" cy="139700"/>
            </a:xfrm>
            <a:custGeom>
              <a:avLst/>
              <a:gdLst>
                <a:gd name="T0" fmla="*/ 0 w 8"/>
                <a:gd name="T1" fmla="*/ 1 h 25"/>
                <a:gd name="T2" fmla="*/ 1 w 8"/>
                <a:gd name="T3" fmla="*/ 0 h 25"/>
                <a:gd name="T4" fmla="*/ 2 w 8"/>
                <a:gd name="T5" fmla="*/ 1 h 25"/>
                <a:gd name="T6" fmla="*/ 2 w 8"/>
                <a:gd name="T7" fmla="*/ 23 h 25"/>
                <a:gd name="T8" fmla="*/ 6 w 8"/>
                <a:gd name="T9" fmla="*/ 23 h 25"/>
                <a:gd name="T10" fmla="*/ 6 w 8"/>
                <a:gd name="T11" fmla="*/ 1 h 25"/>
                <a:gd name="T12" fmla="*/ 7 w 8"/>
                <a:gd name="T13" fmla="*/ 0 h 25"/>
                <a:gd name="T14" fmla="*/ 8 w 8"/>
                <a:gd name="T15" fmla="*/ 1 h 25"/>
                <a:gd name="T16" fmla="*/ 8 w 8"/>
                <a:gd name="T17" fmla="*/ 24 h 25"/>
                <a:gd name="T18" fmla="*/ 8 w 8"/>
                <a:gd name="T19" fmla="*/ 24 h 25"/>
                <a:gd name="T20" fmla="*/ 7 w 8"/>
                <a:gd name="T21" fmla="*/ 25 h 25"/>
                <a:gd name="T22" fmla="*/ 1 w 8"/>
                <a:gd name="T23" fmla="*/ 25 h 25"/>
                <a:gd name="T24" fmla="*/ 1 w 8"/>
                <a:gd name="T25" fmla="*/ 25 h 25"/>
                <a:gd name="T26" fmla="*/ 0 w 8"/>
                <a:gd name="T27" fmla="*/ 24 h 25"/>
                <a:gd name="T28" fmla="*/ 0 w 8"/>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25">
                  <a:moveTo>
                    <a:pt x="0" y="1"/>
                  </a:moveTo>
                  <a:cubicBezTo>
                    <a:pt x="0" y="1"/>
                    <a:pt x="1" y="0"/>
                    <a:pt x="1" y="0"/>
                  </a:cubicBezTo>
                  <a:cubicBezTo>
                    <a:pt x="2" y="0"/>
                    <a:pt x="2" y="1"/>
                    <a:pt x="2" y="1"/>
                  </a:cubicBezTo>
                  <a:cubicBezTo>
                    <a:pt x="2" y="23"/>
                    <a:pt x="2" y="23"/>
                    <a:pt x="2" y="23"/>
                  </a:cubicBezTo>
                  <a:cubicBezTo>
                    <a:pt x="6" y="23"/>
                    <a:pt x="6" y="23"/>
                    <a:pt x="6" y="23"/>
                  </a:cubicBezTo>
                  <a:cubicBezTo>
                    <a:pt x="6" y="1"/>
                    <a:pt x="6" y="1"/>
                    <a:pt x="6" y="1"/>
                  </a:cubicBezTo>
                  <a:cubicBezTo>
                    <a:pt x="6" y="1"/>
                    <a:pt x="6" y="0"/>
                    <a:pt x="7" y="0"/>
                  </a:cubicBezTo>
                  <a:cubicBezTo>
                    <a:pt x="7" y="0"/>
                    <a:pt x="8" y="1"/>
                    <a:pt x="8" y="1"/>
                  </a:cubicBezTo>
                  <a:cubicBezTo>
                    <a:pt x="8" y="24"/>
                    <a:pt x="8" y="24"/>
                    <a:pt x="8" y="24"/>
                  </a:cubicBezTo>
                  <a:cubicBezTo>
                    <a:pt x="8" y="24"/>
                    <a:pt x="8" y="24"/>
                    <a:pt x="8" y="24"/>
                  </a:cubicBezTo>
                  <a:cubicBezTo>
                    <a:pt x="8" y="25"/>
                    <a:pt x="7" y="25"/>
                    <a:pt x="7" y="25"/>
                  </a:cubicBezTo>
                  <a:cubicBezTo>
                    <a:pt x="1" y="25"/>
                    <a:pt x="1" y="25"/>
                    <a:pt x="1" y="25"/>
                  </a:cubicBezTo>
                  <a:cubicBezTo>
                    <a:pt x="1" y="25"/>
                    <a:pt x="1" y="25"/>
                    <a:pt x="1" y="25"/>
                  </a:cubicBezTo>
                  <a:cubicBezTo>
                    <a:pt x="1"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0" name="Freeform 180">
              <a:extLst>
                <a:ext uri="{FF2B5EF4-FFF2-40B4-BE49-F238E27FC236}">
                  <a16:creationId xmlns:a16="http://schemas.microsoft.com/office/drawing/2014/main" xmlns="" id="{0AE376A4-3EC9-4794-A547-7A81F9D0B5D3}"/>
                </a:ext>
              </a:extLst>
            </p:cNvPr>
            <p:cNvSpPr>
              <a:spLocks/>
            </p:cNvSpPr>
            <p:nvPr/>
          </p:nvSpPr>
          <p:spPr bwMode="auto">
            <a:xfrm>
              <a:off x="4375150" y="5751513"/>
              <a:ext cx="38100" cy="139700"/>
            </a:xfrm>
            <a:custGeom>
              <a:avLst/>
              <a:gdLst>
                <a:gd name="T0" fmla="*/ 0 w 7"/>
                <a:gd name="T1" fmla="*/ 1 h 25"/>
                <a:gd name="T2" fmla="*/ 1 w 7"/>
                <a:gd name="T3" fmla="*/ 0 h 25"/>
                <a:gd name="T4" fmla="*/ 1 w 7"/>
                <a:gd name="T5" fmla="*/ 1 h 25"/>
                <a:gd name="T6" fmla="*/ 1 w 7"/>
                <a:gd name="T7" fmla="*/ 23 h 25"/>
                <a:gd name="T8" fmla="*/ 5 w 7"/>
                <a:gd name="T9" fmla="*/ 23 h 25"/>
                <a:gd name="T10" fmla="*/ 5 w 7"/>
                <a:gd name="T11" fmla="*/ 1 h 25"/>
                <a:gd name="T12" fmla="*/ 6 w 7"/>
                <a:gd name="T13" fmla="*/ 0 h 25"/>
                <a:gd name="T14" fmla="*/ 7 w 7"/>
                <a:gd name="T15" fmla="*/ 1 h 25"/>
                <a:gd name="T16" fmla="*/ 7 w 7"/>
                <a:gd name="T17" fmla="*/ 24 h 25"/>
                <a:gd name="T18" fmla="*/ 7 w 7"/>
                <a:gd name="T19" fmla="*/ 24 h 25"/>
                <a:gd name="T20" fmla="*/ 6 w 7"/>
                <a:gd name="T21" fmla="*/ 25 h 25"/>
                <a:gd name="T22" fmla="*/ 1 w 7"/>
                <a:gd name="T23" fmla="*/ 25 h 25"/>
                <a:gd name="T24" fmla="*/ 1 w 7"/>
                <a:gd name="T25" fmla="*/ 25 h 25"/>
                <a:gd name="T26" fmla="*/ 0 w 7"/>
                <a:gd name="T27" fmla="*/ 24 h 25"/>
                <a:gd name="T28" fmla="*/ 0 w 7"/>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25">
                  <a:moveTo>
                    <a:pt x="0" y="1"/>
                  </a:moveTo>
                  <a:cubicBezTo>
                    <a:pt x="0" y="1"/>
                    <a:pt x="0" y="0"/>
                    <a:pt x="1" y="0"/>
                  </a:cubicBezTo>
                  <a:cubicBezTo>
                    <a:pt x="1" y="0"/>
                    <a:pt x="1" y="1"/>
                    <a:pt x="1" y="1"/>
                  </a:cubicBezTo>
                  <a:cubicBezTo>
                    <a:pt x="1" y="23"/>
                    <a:pt x="1" y="23"/>
                    <a:pt x="1" y="23"/>
                  </a:cubicBezTo>
                  <a:cubicBezTo>
                    <a:pt x="5" y="23"/>
                    <a:pt x="5" y="23"/>
                    <a:pt x="5" y="23"/>
                  </a:cubicBezTo>
                  <a:cubicBezTo>
                    <a:pt x="5" y="1"/>
                    <a:pt x="5" y="1"/>
                    <a:pt x="5" y="1"/>
                  </a:cubicBezTo>
                  <a:cubicBezTo>
                    <a:pt x="5" y="1"/>
                    <a:pt x="6" y="0"/>
                    <a:pt x="6" y="0"/>
                  </a:cubicBezTo>
                  <a:cubicBezTo>
                    <a:pt x="7" y="0"/>
                    <a:pt x="7" y="1"/>
                    <a:pt x="7" y="1"/>
                  </a:cubicBezTo>
                  <a:cubicBezTo>
                    <a:pt x="7" y="24"/>
                    <a:pt x="7" y="24"/>
                    <a:pt x="7" y="24"/>
                  </a:cubicBezTo>
                  <a:cubicBezTo>
                    <a:pt x="7" y="24"/>
                    <a:pt x="7" y="24"/>
                    <a:pt x="7" y="24"/>
                  </a:cubicBezTo>
                  <a:cubicBezTo>
                    <a:pt x="7" y="25"/>
                    <a:pt x="7" y="25"/>
                    <a:pt x="6" y="25"/>
                  </a:cubicBezTo>
                  <a:cubicBezTo>
                    <a:pt x="1" y="25"/>
                    <a:pt x="1" y="25"/>
                    <a:pt x="1" y="25"/>
                  </a:cubicBezTo>
                  <a:cubicBezTo>
                    <a:pt x="1" y="25"/>
                    <a:pt x="1" y="25"/>
                    <a:pt x="1" y="25"/>
                  </a:cubicBezTo>
                  <a:cubicBezTo>
                    <a:pt x="0"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71" name="Group 170">
            <a:extLst>
              <a:ext uri="{FF2B5EF4-FFF2-40B4-BE49-F238E27FC236}">
                <a16:creationId xmlns:a16="http://schemas.microsoft.com/office/drawing/2014/main" xmlns="" id="{949BBE60-6A6E-4107-A635-F79D2CC61718}"/>
              </a:ext>
            </a:extLst>
          </p:cNvPr>
          <p:cNvGrpSpPr/>
          <p:nvPr/>
        </p:nvGrpSpPr>
        <p:grpSpPr>
          <a:xfrm>
            <a:off x="9485313" y="919163"/>
            <a:ext cx="346075" cy="234951"/>
            <a:chOff x="2817813" y="6373813"/>
            <a:chExt cx="346075" cy="234951"/>
          </a:xfrm>
          <a:solidFill>
            <a:schemeClr val="tx1"/>
          </a:solidFill>
        </p:grpSpPr>
        <p:sp>
          <p:nvSpPr>
            <p:cNvPr id="172" name="Freeform 181">
              <a:extLst>
                <a:ext uri="{FF2B5EF4-FFF2-40B4-BE49-F238E27FC236}">
                  <a16:creationId xmlns:a16="http://schemas.microsoft.com/office/drawing/2014/main" xmlns="" id="{992A22BE-D53E-4A90-9424-5C51F43DE1C3}"/>
                </a:ext>
              </a:extLst>
            </p:cNvPr>
            <p:cNvSpPr>
              <a:spLocks/>
            </p:cNvSpPr>
            <p:nvPr/>
          </p:nvSpPr>
          <p:spPr bwMode="auto">
            <a:xfrm>
              <a:off x="2817813" y="6408738"/>
              <a:ext cx="44450" cy="38100"/>
            </a:xfrm>
            <a:custGeom>
              <a:avLst/>
              <a:gdLst>
                <a:gd name="T0" fmla="*/ 7 w 8"/>
                <a:gd name="T1" fmla="*/ 5 h 7"/>
                <a:gd name="T2" fmla="*/ 8 w 8"/>
                <a:gd name="T3" fmla="*/ 6 h 7"/>
                <a:gd name="T4" fmla="*/ 7 w 8"/>
                <a:gd name="T5" fmla="*/ 7 h 7"/>
                <a:gd name="T6" fmla="*/ 2 w 8"/>
                <a:gd name="T7" fmla="*/ 5 h 7"/>
                <a:gd name="T8" fmla="*/ 2 w 8"/>
                <a:gd name="T9" fmla="*/ 5 h 7"/>
                <a:gd name="T10" fmla="*/ 0 w 8"/>
                <a:gd name="T11" fmla="*/ 1 h 7"/>
                <a:gd name="T12" fmla="*/ 1 w 8"/>
                <a:gd name="T13" fmla="*/ 0 h 7"/>
                <a:gd name="T14" fmla="*/ 2 w 8"/>
                <a:gd name="T15" fmla="*/ 1 h 7"/>
                <a:gd name="T16" fmla="*/ 4 w 8"/>
                <a:gd name="T17" fmla="*/ 4 h 7"/>
                <a:gd name="T18" fmla="*/ 4 w 8"/>
                <a:gd name="T19" fmla="*/ 4 h 7"/>
                <a:gd name="T20" fmla="*/ 7 w 8"/>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7">
                  <a:moveTo>
                    <a:pt x="7" y="5"/>
                  </a:moveTo>
                  <a:cubicBezTo>
                    <a:pt x="8" y="5"/>
                    <a:pt x="8" y="6"/>
                    <a:pt x="8" y="6"/>
                  </a:cubicBezTo>
                  <a:cubicBezTo>
                    <a:pt x="8" y="7"/>
                    <a:pt x="8" y="7"/>
                    <a:pt x="7" y="7"/>
                  </a:cubicBezTo>
                  <a:cubicBezTo>
                    <a:pt x="5" y="7"/>
                    <a:pt x="4" y="6"/>
                    <a:pt x="2" y="5"/>
                  </a:cubicBezTo>
                  <a:cubicBezTo>
                    <a:pt x="2" y="5"/>
                    <a:pt x="2" y="5"/>
                    <a:pt x="2" y="5"/>
                  </a:cubicBezTo>
                  <a:cubicBezTo>
                    <a:pt x="1" y="4"/>
                    <a:pt x="0" y="2"/>
                    <a:pt x="0" y="1"/>
                  </a:cubicBezTo>
                  <a:cubicBezTo>
                    <a:pt x="0" y="0"/>
                    <a:pt x="1" y="0"/>
                    <a:pt x="1" y="0"/>
                  </a:cubicBezTo>
                  <a:cubicBezTo>
                    <a:pt x="2" y="0"/>
                    <a:pt x="2" y="0"/>
                    <a:pt x="2" y="1"/>
                  </a:cubicBezTo>
                  <a:cubicBezTo>
                    <a:pt x="2" y="2"/>
                    <a:pt x="3" y="3"/>
                    <a:pt x="4" y="4"/>
                  </a:cubicBezTo>
                  <a:cubicBezTo>
                    <a:pt x="4" y="4"/>
                    <a:pt x="4" y="4"/>
                    <a:pt x="4" y="4"/>
                  </a:cubicBezTo>
                  <a:cubicBezTo>
                    <a:pt x="5" y="5"/>
                    <a:pt x="6" y="5"/>
                    <a:pt x="7"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3" name="Freeform 182">
              <a:extLst>
                <a:ext uri="{FF2B5EF4-FFF2-40B4-BE49-F238E27FC236}">
                  <a16:creationId xmlns:a16="http://schemas.microsoft.com/office/drawing/2014/main" xmlns="" id="{7C3F5C2E-54CA-4AFB-8A05-1CF5FE7836F8}"/>
                </a:ext>
              </a:extLst>
            </p:cNvPr>
            <p:cNvSpPr>
              <a:spLocks/>
            </p:cNvSpPr>
            <p:nvPr/>
          </p:nvSpPr>
          <p:spPr bwMode="auto">
            <a:xfrm>
              <a:off x="2851150" y="6435726"/>
              <a:ext cx="312738" cy="173038"/>
            </a:xfrm>
            <a:custGeom>
              <a:avLst/>
              <a:gdLst>
                <a:gd name="T0" fmla="*/ 1 w 56"/>
                <a:gd name="T1" fmla="*/ 31 h 31"/>
                <a:gd name="T2" fmla="*/ 0 w 56"/>
                <a:gd name="T3" fmla="*/ 30 h 31"/>
                <a:gd name="T4" fmla="*/ 1 w 56"/>
                <a:gd name="T5" fmla="*/ 29 h 31"/>
                <a:gd name="T6" fmla="*/ 54 w 56"/>
                <a:gd name="T7" fmla="*/ 29 h 31"/>
                <a:gd name="T8" fmla="*/ 54 w 56"/>
                <a:gd name="T9" fmla="*/ 2 h 31"/>
                <a:gd name="T10" fmla="*/ 1 w 56"/>
                <a:gd name="T11" fmla="*/ 2 h 31"/>
                <a:gd name="T12" fmla="*/ 0 w 56"/>
                <a:gd name="T13" fmla="*/ 1 h 31"/>
                <a:gd name="T14" fmla="*/ 1 w 56"/>
                <a:gd name="T15" fmla="*/ 0 h 31"/>
                <a:gd name="T16" fmla="*/ 55 w 56"/>
                <a:gd name="T17" fmla="*/ 0 h 31"/>
                <a:gd name="T18" fmla="*/ 55 w 56"/>
                <a:gd name="T19" fmla="*/ 0 h 31"/>
                <a:gd name="T20" fmla="*/ 56 w 56"/>
                <a:gd name="T21" fmla="*/ 1 h 31"/>
                <a:gd name="T22" fmla="*/ 56 w 56"/>
                <a:gd name="T23" fmla="*/ 30 h 31"/>
                <a:gd name="T24" fmla="*/ 56 w 56"/>
                <a:gd name="T25" fmla="*/ 30 h 31"/>
                <a:gd name="T26" fmla="*/ 55 w 56"/>
                <a:gd name="T27" fmla="*/ 31 h 31"/>
                <a:gd name="T28" fmla="*/ 1 w 56"/>
                <a:gd name="T2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1">
                  <a:moveTo>
                    <a:pt x="1" y="31"/>
                  </a:moveTo>
                  <a:cubicBezTo>
                    <a:pt x="1" y="31"/>
                    <a:pt x="0" y="31"/>
                    <a:pt x="0" y="30"/>
                  </a:cubicBezTo>
                  <a:cubicBezTo>
                    <a:pt x="0" y="30"/>
                    <a:pt x="1" y="29"/>
                    <a:pt x="1" y="29"/>
                  </a:cubicBezTo>
                  <a:cubicBezTo>
                    <a:pt x="54" y="29"/>
                    <a:pt x="54" y="29"/>
                    <a:pt x="54" y="29"/>
                  </a:cubicBezTo>
                  <a:cubicBezTo>
                    <a:pt x="54" y="2"/>
                    <a:pt x="54" y="2"/>
                    <a:pt x="54" y="2"/>
                  </a:cubicBezTo>
                  <a:cubicBezTo>
                    <a:pt x="1" y="2"/>
                    <a:pt x="1" y="2"/>
                    <a:pt x="1" y="2"/>
                  </a:cubicBezTo>
                  <a:cubicBezTo>
                    <a:pt x="1" y="2"/>
                    <a:pt x="0" y="2"/>
                    <a:pt x="0" y="1"/>
                  </a:cubicBezTo>
                  <a:cubicBezTo>
                    <a:pt x="0" y="1"/>
                    <a:pt x="1" y="0"/>
                    <a:pt x="1" y="0"/>
                  </a:cubicBezTo>
                  <a:cubicBezTo>
                    <a:pt x="55" y="0"/>
                    <a:pt x="55" y="0"/>
                    <a:pt x="55" y="0"/>
                  </a:cubicBezTo>
                  <a:cubicBezTo>
                    <a:pt x="55" y="0"/>
                    <a:pt x="55" y="0"/>
                    <a:pt x="55" y="0"/>
                  </a:cubicBezTo>
                  <a:cubicBezTo>
                    <a:pt x="55" y="0"/>
                    <a:pt x="56" y="1"/>
                    <a:pt x="56" y="1"/>
                  </a:cubicBezTo>
                  <a:cubicBezTo>
                    <a:pt x="56" y="30"/>
                    <a:pt x="56" y="30"/>
                    <a:pt x="56" y="30"/>
                  </a:cubicBezTo>
                  <a:cubicBezTo>
                    <a:pt x="56" y="30"/>
                    <a:pt x="56" y="30"/>
                    <a:pt x="56" y="30"/>
                  </a:cubicBezTo>
                  <a:cubicBezTo>
                    <a:pt x="56" y="31"/>
                    <a:pt x="55" y="31"/>
                    <a:pt x="55" y="31"/>
                  </a:cubicBezTo>
                  <a:lnTo>
                    <a:pt x="1"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4" name="Freeform 183">
              <a:extLst>
                <a:ext uri="{FF2B5EF4-FFF2-40B4-BE49-F238E27FC236}">
                  <a16:creationId xmlns:a16="http://schemas.microsoft.com/office/drawing/2014/main" xmlns="" id="{94D3DA65-E541-402E-AC6C-D6C67FA20FC0}"/>
                </a:ext>
              </a:extLst>
            </p:cNvPr>
            <p:cNvSpPr>
              <a:spLocks/>
            </p:cNvSpPr>
            <p:nvPr/>
          </p:nvSpPr>
          <p:spPr bwMode="auto">
            <a:xfrm>
              <a:off x="2851150" y="6469063"/>
              <a:ext cx="11113" cy="106363"/>
            </a:xfrm>
            <a:custGeom>
              <a:avLst/>
              <a:gdLst>
                <a:gd name="T0" fmla="*/ 0 w 2"/>
                <a:gd name="T1" fmla="*/ 1 h 19"/>
                <a:gd name="T2" fmla="*/ 1 w 2"/>
                <a:gd name="T3" fmla="*/ 0 h 19"/>
                <a:gd name="T4" fmla="*/ 2 w 2"/>
                <a:gd name="T5" fmla="*/ 1 h 19"/>
                <a:gd name="T6" fmla="*/ 2 w 2"/>
                <a:gd name="T7" fmla="*/ 18 h 19"/>
                <a:gd name="T8" fmla="*/ 1 w 2"/>
                <a:gd name="T9" fmla="*/ 19 h 19"/>
                <a:gd name="T10" fmla="*/ 0 w 2"/>
                <a:gd name="T11" fmla="*/ 18 h 19"/>
                <a:gd name="T12" fmla="*/ 0 w 2"/>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2" h="19">
                  <a:moveTo>
                    <a:pt x="0" y="1"/>
                  </a:moveTo>
                  <a:cubicBezTo>
                    <a:pt x="0" y="1"/>
                    <a:pt x="1" y="0"/>
                    <a:pt x="1" y="0"/>
                  </a:cubicBezTo>
                  <a:cubicBezTo>
                    <a:pt x="2" y="0"/>
                    <a:pt x="2" y="1"/>
                    <a:pt x="2" y="1"/>
                  </a:cubicBezTo>
                  <a:cubicBezTo>
                    <a:pt x="2" y="18"/>
                    <a:pt x="2" y="18"/>
                    <a:pt x="2" y="18"/>
                  </a:cubicBezTo>
                  <a:cubicBezTo>
                    <a:pt x="2" y="19"/>
                    <a:pt x="2" y="19"/>
                    <a:pt x="1" y="19"/>
                  </a:cubicBezTo>
                  <a:cubicBezTo>
                    <a:pt x="1" y="19"/>
                    <a:pt x="0" y="19"/>
                    <a:pt x="0"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5" name="Freeform 184">
              <a:extLst>
                <a:ext uri="{FF2B5EF4-FFF2-40B4-BE49-F238E27FC236}">
                  <a16:creationId xmlns:a16="http://schemas.microsoft.com/office/drawing/2014/main" xmlns="" id="{9A7FF387-EB00-43B5-90EF-8D5523A1D5E7}"/>
                </a:ext>
              </a:extLst>
            </p:cNvPr>
            <p:cNvSpPr>
              <a:spLocks/>
            </p:cNvSpPr>
            <p:nvPr/>
          </p:nvSpPr>
          <p:spPr bwMode="auto">
            <a:xfrm>
              <a:off x="2895600" y="6480176"/>
              <a:ext cx="173038" cy="11113"/>
            </a:xfrm>
            <a:custGeom>
              <a:avLst/>
              <a:gdLst>
                <a:gd name="T0" fmla="*/ 30 w 31"/>
                <a:gd name="T1" fmla="*/ 0 h 2"/>
                <a:gd name="T2" fmla="*/ 31 w 31"/>
                <a:gd name="T3" fmla="*/ 1 h 2"/>
                <a:gd name="T4" fmla="*/ 30 w 31"/>
                <a:gd name="T5" fmla="*/ 2 h 2"/>
                <a:gd name="T6" fmla="*/ 1 w 31"/>
                <a:gd name="T7" fmla="*/ 2 h 2"/>
                <a:gd name="T8" fmla="*/ 0 w 31"/>
                <a:gd name="T9" fmla="*/ 1 h 2"/>
                <a:gd name="T10" fmla="*/ 1 w 31"/>
                <a:gd name="T11" fmla="*/ 0 h 2"/>
                <a:gd name="T12" fmla="*/ 30 w 3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30" y="0"/>
                  </a:moveTo>
                  <a:cubicBezTo>
                    <a:pt x="30" y="0"/>
                    <a:pt x="31" y="0"/>
                    <a:pt x="31" y="1"/>
                  </a:cubicBezTo>
                  <a:cubicBezTo>
                    <a:pt x="31" y="2"/>
                    <a:pt x="30" y="2"/>
                    <a:pt x="30" y="2"/>
                  </a:cubicBezTo>
                  <a:cubicBezTo>
                    <a:pt x="1" y="2"/>
                    <a:pt x="1" y="2"/>
                    <a:pt x="1" y="2"/>
                  </a:cubicBezTo>
                  <a:cubicBezTo>
                    <a:pt x="0" y="2"/>
                    <a:pt x="0" y="2"/>
                    <a:pt x="0" y="1"/>
                  </a:cubicBezTo>
                  <a:cubicBezTo>
                    <a:pt x="0" y="0"/>
                    <a:pt x="0" y="0"/>
                    <a:pt x="1" y="0"/>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6" name="Freeform 185">
              <a:extLst>
                <a:ext uri="{FF2B5EF4-FFF2-40B4-BE49-F238E27FC236}">
                  <a16:creationId xmlns:a16="http://schemas.microsoft.com/office/drawing/2014/main" xmlns="" id="{E9E8F4AE-2204-4C20-8F04-17618026C576}"/>
                </a:ext>
              </a:extLst>
            </p:cNvPr>
            <p:cNvSpPr>
              <a:spLocks/>
            </p:cNvSpPr>
            <p:nvPr/>
          </p:nvSpPr>
          <p:spPr bwMode="auto">
            <a:xfrm>
              <a:off x="3086100" y="6480176"/>
              <a:ext cx="33338" cy="11113"/>
            </a:xfrm>
            <a:custGeom>
              <a:avLst/>
              <a:gdLst>
                <a:gd name="T0" fmla="*/ 5 w 6"/>
                <a:gd name="T1" fmla="*/ 0 h 2"/>
                <a:gd name="T2" fmla="*/ 6 w 6"/>
                <a:gd name="T3" fmla="*/ 1 h 2"/>
                <a:gd name="T4" fmla="*/ 5 w 6"/>
                <a:gd name="T5" fmla="*/ 2 h 2"/>
                <a:gd name="T6" fmla="*/ 1 w 6"/>
                <a:gd name="T7" fmla="*/ 2 h 2"/>
                <a:gd name="T8" fmla="*/ 0 w 6"/>
                <a:gd name="T9" fmla="*/ 1 h 2"/>
                <a:gd name="T10" fmla="*/ 1 w 6"/>
                <a:gd name="T11" fmla="*/ 0 h 2"/>
                <a:gd name="T12" fmla="*/ 5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5" y="0"/>
                  </a:moveTo>
                  <a:cubicBezTo>
                    <a:pt x="6" y="0"/>
                    <a:pt x="6" y="0"/>
                    <a:pt x="6" y="1"/>
                  </a:cubicBezTo>
                  <a:cubicBezTo>
                    <a:pt x="6" y="2"/>
                    <a:pt x="6" y="2"/>
                    <a:pt x="5" y="2"/>
                  </a:cubicBezTo>
                  <a:cubicBezTo>
                    <a:pt x="1" y="2"/>
                    <a:pt x="1" y="2"/>
                    <a:pt x="1" y="2"/>
                  </a:cubicBezTo>
                  <a:cubicBezTo>
                    <a:pt x="1" y="2"/>
                    <a:pt x="0" y="2"/>
                    <a:pt x="0" y="1"/>
                  </a:cubicBezTo>
                  <a:cubicBezTo>
                    <a:pt x="0" y="0"/>
                    <a:pt x="1" y="0"/>
                    <a:pt x="1" y="0"/>
                  </a:cubicBezTo>
                  <a:lnTo>
                    <a:pt x="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7" name="Freeform 186">
              <a:extLst>
                <a:ext uri="{FF2B5EF4-FFF2-40B4-BE49-F238E27FC236}">
                  <a16:creationId xmlns:a16="http://schemas.microsoft.com/office/drawing/2014/main" xmlns="" id="{F0143BA0-F928-46C0-955C-2103FDDD56DB}"/>
                </a:ext>
              </a:extLst>
            </p:cNvPr>
            <p:cNvSpPr>
              <a:spLocks/>
            </p:cNvSpPr>
            <p:nvPr/>
          </p:nvSpPr>
          <p:spPr bwMode="auto">
            <a:xfrm>
              <a:off x="2851150" y="6413501"/>
              <a:ext cx="290513" cy="11113"/>
            </a:xfrm>
            <a:custGeom>
              <a:avLst/>
              <a:gdLst>
                <a:gd name="T0" fmla="*/ 1 w 52"/>
                <a:gd name="T1" fmla="*/ 2 h 2"/>
                <a:gd name="T2" fmla="*/ 0 w 52"/>
                <a:gd name="T3" fmla="*/ 1 h 2"/>
                <a:gd name="T4" fmla="*/ 1 w 52"/>
                <a:gd name="T5" fmla="*/ 0 h 2"/>
                <a:gd name="T6" fmla="*/ 51 w 52"/>
                <a:gd name="T7" fmla="*/ 0 h 2"/>
                <a:gd name="T8" fmla="*/ 52 w 52"/>
                <a:gd name="T9" fmla="*/ 1 h 2"/>
                <a:gd name="T10" fmla="*/ 51 w 52"/>
                <a:gd name="T11" fmla="*/ 2 h 2"/>
                <a:gd name="T12" fmla="*/ 1 w 5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2" h="2">
                  <a:moveTo>
                    <a:pt x="1" y="2"/>
                  </a:moveTo>
                  <a:cubicBezTo>
                    <a:pt x="1" y="2"/>
                    <a:pt x="0" y="2"/>
                    <a:pt x="0" y="1"/>
                  </a:cubicBezTo>
                  <a:cubicBezTo>
                    <a:pt x="0" y="1"/>
                    <a:pt x="1" y="0"/>
                    <a:pt x="1" y="0"/>
                  </a:cubicBezTo>
                  <a:cubicBezTo>
                    <a:pt x="51" y="0"/>
                    <a:pt x="51" y="0"/>
                    <a:pt x="51" y="0"/>
                  </a:cubicBezTo>
                  <a:cubicBezTo>
                    <a:pt x="52" y="0"/>
                    <a:pt x="52" y="1"/>
                    <a:pt x="52" y="1"/>
                  </a:cubicBezTo>
                  <a:cubicBezTo>
                    <a:pt x="52" y="2"/>
                    <a:pt x="52" y="2"/>
                    <a:pt x="5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8" name="Freeform 187">
              <a:extLst>
                <a:ext uri="{FF2B5EF4-FFF2-40B4-BE49-F238E27FC236}">
                  <a16:creationId xmlns:a16="http://schemas.microsoft.com/office/drawing/2014/main" xmlns="" id="{07C508E0-0A03-488E-A7C9-2807D45299EF}"/>
                </a:ext>
              </a:extLst>
            </p:cNvPr>
            <p:cNvSpPr>
              <a:spLocks/>
            </p:cNvSpPr>
            <p:nvPr/>
          </p:nvSpPr>
          <p:spPr bwMode="auto">
            <a:xfrm>
              <a:off x="2817813" y="6373813"/>
              <a:ext cx="44450" cy="39688"/>
            </a:xfrm>
            <a:custGeom>
              <a:avLst/>
              <a:gdLst>
                <a:gd name="T0" fmla="*/ 7 w 8"/>
                <a:gd name="T1" fmla="*/ 0 h 7"/>
                <a:gd name="T2" fmla="*/ 8 w 8"/>
                <a:gd name="T3" fmla="*/ 1 h 7"/>
                <a:gd name="T4" fmla="*/ 7 w 8"/>
                <a:gd name="T5" fmla="*/ 2 h 7"/>
                <a:gd name="T6" fmla="*/ 4 w 8"/>
                <a:gd name="T7" fmla="*/ 3 h 7"/>
                <a:gd name="T8" fmla="*/ 2 w 8"/>
                <a:gd name="T9" fmla="*/ 7 h 7"/>
                <a:gd name="T10" fmla="*/ 1 w 8"/>
                <a:gd name="T11" fmla="*/ 7 h 7"/>
                <a:gd name="T12" fmla="*/ 0 w 8"/>
                <a:gd name="T13" fmla="*/ 7 h 7"/>
                <a:gd name="T14" fmla="*/ 2 w 8"/>
                <a:gd name="T15" fmla="*/ 2 h 7"/>
                <a:gd name="T16" fmla="*/ 7 w 8"/>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7" y="0"/>
                  </a:moveTo>
                  <a:cubicBezTo>
                    <a:pt x="8" y="0"/>
                    <a:pt x="8" y="0"/>
                    <a:pt x="8" y="1"/>
                  </a:cubicBezTo>
                  <a:cubicBezTo>
                    <a:pt x="8" y="1"/>
                    <a:pt x="8" y="2"/>
                    <a:pt x="7" y="2"/>
                  </a:cubicBezTo>
                  <a:cubicBezTo>
                    <a:pt x="6" y="2"/>
                    <a:pt x="5" y="2"/>
                    <a:pt x="4" y="3"/>
                  </a:cubicBezTo>
                  <a:cubicBezTo>
                    <a:pt x="3" y="4"/>
                    <a:pt x="2" y="5"/>
                    <a:pt x="2" y="7"/>
                  </a:cubicBezTo>
                  <a:cubicBezTo>
                    <a:pt x="2" y="7"/>
                    <a:pt x="2" y="7"/>
                    <a:pt x="1" y="7"/>
                  </a:cubicBezTo>
                  <a:cubicBezTo>
                    <a:pt x="1" y="7"/>
                    <a:pt x="0" y="7"/>
                    <a:pt x="0" y="7"/>
                  </a:cubicBezTo>
                  <a:cubicBezTo>
                    <a:pt x="0" y="5"/>
                    <a:pt x="1" y="3"/>
                    <a:pt x="2" y="2"/>
                  </a:cubicBezTo>
                  <a:cubicBezTo>
                    <a:pt x="4" y="1"/>
                    <a:pt x="5" y="0"/>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9" name="Freeform 188">
              <a:extLst>
                <a:ext uri="{FF2B5EF4-FFF2-40B4-BE49-F238E27FC236}">
                  <a16:creationId xmlns:a16="http://schemas.microsoft.com/office/drawing/2014/main" xmlns="" id="{5761E9CD-DDD8-4E3B-8A7C-A244F64CB2E3}"/>
                </a:ext>
              </a:extLst>
            </p:cNvPr>
            <p:cNvSpPr>
              <a:spLocks/>
            </p:cNvSpPr>
            <p:nvPr/>
          </p:nvSpPr>
          <p:spPr bwMode="auto">
            <a:xfrm>
              <a:off x="2851150" y="6373813"/>
              <a:ext cx="268288" cy="11113"/>
            </a:xfrm>
            <a:custGeom>
              <a:avLst/>
              <a:gdLst>
                <a:gd name="T0" fmla="*/ 1 w 48"/>
                <a:gd name="T1" fmla="*/ 2 h 2"/>
                <a:gd name="T2" fmla="*/ 0 w 48"/>
                <a:gd name="T3" fmla="*/ 1 h 2"/>
                <a:gd name="T4" fmla="*/ 1 w 48"/>
                <a:gd name="T5" fmla="*/ 0 h 2"/>
                <a:gd name="T6" fmla="*/ 47 w 48"/>
                <a:gd name="T7" fmla="*/ 0 h 2"/>
                <a:gd name="T8" fmla="*/ 48 w 48"/>
                <a:gd name="T9" fmla="*/ 1 h 2"/>
                <a:gd name="T10" fmla="*/ 47 w 48"/>
                <a:gd name="T11" fmla="*/ 2 h 2"/>
                <a:gd name="T12" fmla="*/ 1 w 4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8" h="2">
                  <a:moveTo>
                    <a:pt x="1" y="2"/>
                  </a:moveTo>
                  <a:cubicBezTo>
                    <a:pt x="1" y="2"/>
                    <a:pt x="0" y="1"/>
                    <a:pt x="0" y="1"/>
                  </a:cubicBezTo>
                  <a:cubicBezTo>
                    <a:pt x="0" y="0"/>
                    <a:pt x="1" y="0"/>
                    <a:pt x="1" y="0"/>
                  </a:cubicBezTo>
                  <a:cubicBezTo>
                    <a:pt x="47" y="0"/>
                    <a:pt x="47" y="0"/>
                    <a:pt x="47" y="0"/>
                  </a:cubicBezTo>
                  <a:cubicBezTo>
                    <a:pt x="48" y="0"/>
                    <a:pt x="48" y="0"/>
                    <a:pt x="48" y="1"/>
                  </a:cubicBezTo>
                  <a:cubicBezTo>
                    <a:pt x="48" y="1"/>
                    <a:pt x="48" y="2"/>
                    <a:pt x="4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0" name="Freeform 189">
              <a:extLst>
                <a:ext uri="{FF2B5EF4-FFF2-40B4-BE49-F238E27FC236}">
                  <a16:creationId xmlns:a16="http://schemas.microsoft.com/office/drawing/2014/main" xmlns="" id="{1BF20DCC-7E6E-4CAA-8083-16B053F346F1}"/>
                </a:ext>
              </a:extLst>
            </p:cNvPr>
            <p:cNvSpPr>
              <a:spLocks/>
            </p:cNvSpPr>
            <p:nvPr/>
          </p:nvSpPr>
          <p:spPr bwMode="auto">
            <a:xfrm>
              <a:off x="2851150" y="6396038"/>
              <a:ext cx="279400" cy="12700"/>
            </a:xfrm>
            <a:custGeom>
              <a:avLst/>
              <a:gdLst>
                <a:gd name="T0" fmla="*/ 1 w 50"/>
                <a:gd name="T1" fmla="*/ 2 h 2"/>
                <a:gd name="T2" fmla="*/ 0 w 50"/>
                <a:gd name="T3" fmla="*/ 1 h 2"/>
                <a:gd name="T4" fmla="*/ 1 w 50"/>
                <a:gd name="T5" fmla="*/ 0 h 2"/>
                <a:gd name="T6" fmla="*/ 49 w 50"/>
                <a:gd name="T7" fmla="*/ 0 h 2"/>
                <a:gd name="T8" fmla="*/ 50 w 50"/>
                <a:gd name="T9" fmla="*/ 1 h 2"/>
                <a:gd name="T10" fmla="*/ 49 w 50"/>
                <a:gd name="T11" fmla="*/ 2 h 2"/>
                <a:gd name="T12" fmla="*/ 1 w 5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0" h="2">
                  <a:moveTo>
                    <a:pt x="1" y="2"/>
                  </a:moveTo>
                  <a:cubicBezTo>
                    <a:pt x="1" y="2"/>
                    <a:pt x="0" y="1"/>
                    <a:pt x="0" y="1"/>
                  </a:cubicBezTo>
                  <a:cubicBezTo>
                    <a:pt x="0" y="0"/>
                    <a:pt x="1" y="0"/>
                    <a:pt x="1" y="0"/>
                  </a:cubicBezTo>
                  <a:cubicBezTo>
                    <a:pt x="49" y="0"/>
                    <a:pt x="49" y="0"/>
                    <a:pt x="49" y="0"/>
                  </a:cubicBezTo>
                  <a:cubicBezTo>
                    <a:pt x="50" y="0"/>
                    <a:pt x="50" y="0"/>
                    <a:pt x="50" y="1"/>
                  </a:cubicBezTo>
                  <a:cubicBezTo>
                    <a:pt x="50" y="1"/>
                    <a:pt x="50" y="2"/>
                    <a:pt x="4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1" name="Freeform 190">
              <a:extLst>
                <a:ext uri="{FF2B5EF4-FFF2-40B4-BE49-F238E27FC236}">
                  <a16:creationId xmlns:a16="http://schemas.microsoft.com/office/drawing/2014/main" xmlns="" id="{10D45F95-0265-45DB-BE89-B371D9CFFD5C}"/>
                </a:ext>
              </a:extLst>
            </p:cNvPr>
            <p:cNvSpPr>
              <a:spLocks/>
            </p:cNvSpPr>
            <p:nvPr/>
          </p:nvSpPr>
          <p:spPr bwMode="auto">
            <a:xfrm>
              <a:off x="2817813" y="6564313"/>
              <a:ext cx="44450" cy="44450"/>
            </a:xfrm>
            <a:custGeom>
              <a:avLst/>
              <a:gdLst>
                <a:gd name="T0" fmla="*/ 7 w 8"/>
                <a:gd name="T1" fmla="*/ 6 h 8"/>
                <a:gd name="T2" fmla="*/ 8 w 8"/>
                <a:gd name="T3" fmla="*/ 7 h 8"/>
                <a:gd name="T4" fmla="*/ 7 w 8"/>
                <a:gd name="T5" fmla="*/ 8 h 8"/>
                <a:gd name="T6" fmla="*/ 2 w 8"/>
                <a:gd name="T7" fmla="*/ 6 h 8"/>
                <a:gd name="T8" fmla="*/ 2 w 8"/>
                <a:gd name="T9" fmla="*/ 6 h 8"/>
                <a:gd name="T10" fmla="*/ 0 w 8"/>
                <a:gd name="T11" fmla="*/ 1 h 8"/>
                <a:gd name="T12" fmla="*/ 1 w 8"/>
                <a:gd name="T13" fmla="*/ 0 h 8"/>
                <a:gd name="T14" fmla="*/ 2 w 8"/>
                <a:gd name="T15" fmla="*/ 1 h 8"/>
                <a:gd name="T16" fmla="*/ 4 w 8"/>
                <a:gd name="T17" fmla="*/ 5 h 8"/>
                <a:gd name="T18" fmla="*/ 4 w 8"/>
                <a:gd name="T19" fmla="*/ 5 h 8"/>
                <a:gd name="T20" fmla="*/ 7 w 8"/>
                <a:gd name="T2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8">
                  <a:moveTo>
                    <a:pt x="7" y="6"/>
                  </a:moveTo>
                  <a:cubicBezTo>
                    <a:pt x="8" y="6"/>
                    <a:pt x="8" y="7"/>
                    <a:pt x="8" y="7"/>
                  </a:cubicBezTo>
                  <a:cubicBezTo>
                    <a:pt x="8" y="8"/>
                    <a:pt x="8" y="8"/>
                    <a:pt x="7" y="8"/>
                  </a:cubicBezTo>
                  <a:cubicBezTo>
                    <a:pt x="5" y="8"/>
                    <a:pt x="4" y="7"/>
                    <a:pt x="2" y="6"/>
                  </a:cubicBezTo>
                  <a:cubicBezTo>
                    <a:pt x="2" y="6"/>
                    <a:pt x="2" y="6"/>
                    <a:pt x="2" y="6"/>
                  </a:cubicBezTo>
                  <a:cubicBezTo>
                    <a:pt x="1" y="5"/>
                    <a:pt x="0" y="3"/>
                    <a:pt x="0" y="1"/>
                  </a:cubicBezTo>
                  <a:cubicBezTo>
                    <a:pt x="0" y="1"/>
                    <a:pt x="1" y="0"/>
                    <a:pt x="1" y="0"/>
                  </a:cubicBezTo>
                  <a:cubicBezTo>
                    <a:pt x="2" y="0"/>
                    <a:pt x="2" y="1"/>
                    <a:pt x="2" y="1"/>
                  </a:cubicBezTo>
                  <a:cubicBezTo>
                    <a:pt x="2" y="3"/>
                    <a:pt x="3" y="4"/>
                    <a:pt x="4" y="5"/>
                  </a:cubicBezTo>
                  <a:cubicBezTo>
                    <a:pt x="4" y="5"/>
                    <a:pt x="4" y="5"/>
                    <a:pt x="4" y="5"/>
                  </a:cubicBezTo>
                  <a:cubicBezTo>
                    <a:pt x="5" y="6"/>
                    <a:pt x="6" y="6"/>
                    <a:pt x="7"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2" name="Freeform 191">
              <a:extLst>
                <a:ext uri="{FF2B5EF4-FFF2-40B4-BE49-F238E27FC236}">
                  <a16:creationId xmlns:a16="http://schemas.microsoft.com/office/drawing/2014/main" xmlns="" id="{0699037C-690B-414A-9BD0-28E4F4402777}"/>
                </a:ext>
              </a:extLst>
            </p:cNvPr>
            <p:cNvSpPr>
              <a:spLocks/>
            </p:cNvSpPr>
            <p:nvPr/>
          </p:nvSpPr>
          <p:spPr bwMode="auto">
            <a:xfrm>
              <a:off x="2817813" y="6446838"/>
              <a:ext cx="11113" cy="128588"/>
            </a:xfrm>
            <a:custGeom>
              <a:avLst/>
              <a:gdLst>
                <a:gd name="T0" fmla="*/ 0 w 2"/>
                <a:gd name="T1" fmla="*/ 1 h 23"/>
                <a:gd name="T2" fmla="*/ 1 w 2"/>
                <a:gd name="T3" fmla="*/ 0 h 23"/>
                <a:gd name="T4" fmla="*/ 2 w 2"/>
                <a:gd name="T5" fmla="*/ 1 h 23"/>
                <a:gd name="T6" fmla="*/ 2 w 2"/>
                <a:gd name="T7" fmla="*/ 22 h 23"/>
                <a:gd name="T8" fmla="*/ 1 w 2"/>
                <a:gd name="T9" fmla="*/ 23 h 23"/>
                <a:gd name="T10" fmla="*/ 0 w 2"/>
                <a:gd name="T11" fmla="*/ 22 h 23"/>
                <a:gd name="T12" fmla="*/ 0 w 2"/>
                <a:gd name="T13" fmla="*/ 1 h 23"/>
              </a:gdLst>
              <a:ahLst/>
              <a:cxnLst>
                <a:cxn ang="0">
                  <a:pos x="T0" y="T1"/>
                </a:cxn>
                <a:cxn ang="0">
                  <a:pos x="T2" y="T3"/>
                </a:cxn>
                <a:cxn ang="0">
                  <a:pos x="T4" y="T5"/>
                </a:cxn>
                <a:cxn ang="0">
                  <a:pos x="T6" y="T7"/>
                </a:cxn>
                <a:cxn ang="0">
                  <a:pos x="T8" y="T9"/>
                </a:cxn>
                <a:cxn ang="0">
                  <a:pos x="T10" y="T11"/>
                </a:cxn>
                <a:cxn ang="0">
                  <a:pos x="T12" y="T13"/>
                </a:cxn>
              </a:cxnLst>
              <a:rect l="0" t="0" r="r" b="b"/>
              <a:pathLst>
                <a:path w="2" h="23">
                  <a:moveTo>
                    <a:pt x="0" y="1"/>
                  </a:moveTo>
                  <a:cubicBezTo>
                    <a:pt x="0" y="1"/>
                    <a:pt x="1" y="0"/>
                    <a:pt x="1" y="0"/>
                  </a:cubicBezTo>
                  <a:cubicBezTo>
                    <a:pt x="2" y="0"/>
                    <a:pt x="2" y="1"/>
                    <a:pt x="2" y="1"/>
                  </a:cubicBezTo>
                  <a:cubicBezTo>
                    <a:pt x="2" y="22"/>
                    <a:pt x="2" y="22"/>
                    <a:pt x="2" y="22"/>
                  </a:cubicBezTo>
                  <a:cubicBezTo>
                    <a:pt x="2" y="23"/>
                    <a:pt x="2" y="23"/>
                    <a:pt x="1" y="23"/>
                  </a:cubicBezTo>
                  <a:cubicBezTo>
                    <a:pt x="1" y="23"/>
                    <a:pt x="0" y="23"/>
                    <a:pt x="0" y="22"/>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83" name="Group 182">
            <a:extLst>
              <a:ext uri="{FF2B5EF4-FFF2-40B4-BE49-F238E27FC236}">
                <a16:creationId xmlns:a16="http://schemas.microsoft.com/office/drawing/2014/main" xmlns="" id="{E1A0212C-CA89-413A-A848-4C6D88DC03D0}"/>
              </a:ext>
            </a:extLst>
          </p:cNvPr>
          <p:cNvGrpSpPr/>
          <p:nvPr/>
        </p:nvGrpSpPr>
        <p:grpSpPr>
          <a:xfrm>
            <a:off x="2296318" y="4337050"/>
            <a:ext cx="306388" cy="346075"/>
            <a:chOff x="5575300" y="6296026"/>
            <a:chExt cx="306388" cy="346075"/>
          </a:xfrm>
          <a:solidFill>
            <a:schemeClr val="tx1"/>
          </a:solidFill>
        </p:grpSpPr>
        <p:sp>
          <p:nvSpPr>
            <p:cNvPr id="184" name="Freeform 192">
              <a:extLst>
                <a:ext uri="{FF2B5EF4-FFF2-40B4-BE49-F238E27FC236}">
                  <a16:creationId xmlns:a16="http://schemas.microsoft.com/office/drawing/2014/main" xmlns="" id="{3A1267D6-D6FA-4E78-B2B4-87D7364FDE93}"/>
                </a:ext>
              </a:extLst>
            </p:cNvPr>
            <p:cNvSpPr>
              <a:spLocks/>
            </p:cNvSpPr>
            <p:nvPr/>
          </p:nvSpPr>
          <p:spPr bwMode="auto">
            <a:xfrm>
              <a:off x="5692775" y="6340476"/>
              <a:ext cx="71438"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0" y="2"/>
                    <a:pt x="0" y="2"/>
                    <a:pt x="0" y="1"/>
                  </a:cubicBezTo>
                  <a:cubicBezTo>
                    <a:pt x="0" y="0"/>
                    <a:pt x="0" y="0"/>
                    <a:pt x="1" y="0"/>
                  </a:cubicBezTo>
                  <a:cubicBezTo>
                    <a:pt x="12" y="0"/>
                    <a:pt x="12" y="0"/>
                    <a:pt x="12" y="0"/>
                  </a:cubicBezTo>
                  <a:cubicBezTo>
                    <a:pt x="13" y="0"/>
                    <a:pt x="13" y="0"/>
                    <a:pt x="13" y="1"/>
                  </a:cubicBezTo>
                  <a:cubicBezTo>
                    <a:pt x="13" y="2"/>
                    <a:pt x="13"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5" name="Freeform 193">
              <a:extLst>
                <a:ext uri="{FF2B5EF4-FFF2-40B4-BE49-F238E27FC236}">
                  <a16:creationId xmlns:a16="http://schemas.microsoft.com/office/drawing/2014/main" xmlns="" id="{2BCCE9F8-A97C-413F-8B32-E8A93BDC2266}"/>
                </a:ext>
              </a:extLst>
            </p:cNvPr>
            <p:cNvSpPr>
              <a:spLocks/>
            </p:cNvSpPr>
            <p:nvPr/>
          </p:nvSpPr>
          <p:spPr bwMode="auto">
            <a:xfrm>
              <a:off x="5726113" y="6362701"/>
              <a:ext cx="4763" cy="246063"/>
            </a:xfrm>
            <a:custGeom>
              <a:avLst/>
              <a:gdLst>
                <a:gd name="T0" fmla="*/ 0 w 1"/>
                <a:gd name="T1" fmla="*/ 1 h 44"/>
                <a:gd name="T2" fmla="*/ 1 w 1"/>
                <a:gd name="T3" fmla="*/ 0 h 44"/>
                <a:gd name="T4" fmla="*/ 1 w 1"/>
                <a:gd name="T5" fmla="*/ 1 h 44"/>
                <a:gd name="T6" fmla="*/ 1 w 1"/>
                <a:gd name="T7" fmla="*/ 43 h 44"/>
                <a:gd name="T8" fmla="*/ 1 w 1"/>
                <a:gd name="T9" fmla="*/ 44 h 44"/>
                <a:gd name="T10" fmla="*/ 0 w 1"/>
                <a:gd name="T11" fmla="*/ 43 h 44"/>
                <a:gd name="T12" fmla="*/ 0 w 1"/>
                <a:gd name="T13" fmla="*/ 1 h 44"/>
              </a:gdLst>
              <a:ahLst/>
              <a:cxnLst>
                <a:cxn ang="0">
                  <a:pos x="T0" y="T1"/>
                </a:cxn>
                <a:cxn ang="0">
                  <a:pos x="T2" y="T3"/>
                </a:cxn>
                <a:cxn ang="0">
                  <a:pos x="T4" y="T5"/>
                </a:cxn>
                <a:cxn ang="0">
                  <a:pos x="T6" y="T7"/>
                </a:cxn>
                <a:cxn ang="0">
                  <a:pos x="T8" y="T9"/>
                </a:cxn>
                <a:cxn ang="0">
                  <a:pos x="T10" y="T11"/>
                </a:cxn>
                <a:cxn ang="0">
                  <a:pos x="T12" y="T13"/>
                </a:cxn>
              </a:cxnLst>
              <a:rect l="0" t="0" r="r" b="b"/>
              <a:pathLst>
                <a:path w="1" h="44">
                  <a:moveTo>
                    <a:pt x="0" y="1"/>
                  </a:moveTo>
                  <a:cubicBezTo>
                    <a:pt x="0" y="0"/>
                    <a:pt x="0" y="0"/>
                    <a:pt x="1" y="0"/>
                  </a:cubicBezTo>
                  <a:cubicBezTo>
                    <a:pt x="1" y="0"/>
                    <a:pt x="1" y="0"/>
                    <a:pt x="1" y="1"/>
                  </a:cubicBezTo>
                  <a:cubicBezTo>
                    <a:pt x="1" y="43"/>
                    <a:pt x="1" y="43"/>
                    <a:pt x="1" y="43"/>
                  </a:cubicBezTo>
                  <a:cubicBezTo>
                    <a:pt x="1" y="44"/>
                    <a:pt x="1" y="44"/>
                    <a:pt x="1" y="44"/>
                  </a:cubicBezTo>
                  <a:cubicBezTo>
                    <a:pt x="0" y="44"/>
                    <a:pt x="0" y="44"/>
                    <a:pt x="0" y="4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6" name="Freeform 194">
              <a:extLst>
                <a:ext uri="{FF2B5EF4-FFF2-40B4-BE49-F238E27FC236}">
                  <a16:creationId xmlns:a16="http://schemas.microsoft.com/office/drawing/2014/main" xmlns="" id="{0F118F15-806A-4BC2-BE68-B9D9E51F6192}"/>
                </a:ext>
              </a:extLst>
            </p:cNvPr>
            <p:cNvSpPr>
              <a:spLocks/>
            </p:cNvSpPr>
            <p:nvPr/>
          </p:nvSpPr>
          <p:spPr bwMode="auto">
            <a:xfrm>
              <a:off x="5659438" y="6362701"/>
              <a:ext cx="55563" cy="50800"/>
            </a:xfrm>
            <a:custGeom>
              <a:avLst/>
              <a:gdLst>
                <a:gd name="T0" fmla="*/ 1 w 10"/>
                <a:gd name="T1" fmla="*/ 9 h 9"/>
                <a:gd name="T2" fmla="*/ 0 w 10"/>
                <a:gd name="T3" fmla="*/ 9 h 9"/>
                <a:gd name="T4" fmla="*/ 1 w 10"/>
                <a:gd name="T5" fmla="*/ 8 h 9"/>
                <a:gd name="T6" fmla="*/ 6 w 10"/>
                <a:gd name="T7" fmla="*/ 6 h 9"/>
                <a:gd name="T8" fmla="*/ 8 w 10"/>
                <a:gd name="T9" fmla="*/ 1 h 9"/>
                <a:gd name="T10" fmla="*/ 9 w 10"/>
                <a:gd name="T11" fmla="*/ 0 h 9"/>
                <a:gd name="T12" fmla="*/ 10 w 10"/>
                <a:gd name="T13" fmla="*/ 1 h 9"/>
                <a:gd name="T14" fmla="*/ 7 w 10"/>
                <a:gd name="T15" fmla="*/ 7 h 9"/>
                <a:gd name="T16" fmla="*/ 1 w 10"/>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1" y="9"/>
                  </a:moveTo>
                  <a:cubicBezTo>
                    <a:pt x="0" y="9"/>
                    <a:pt x="0" y="9"/>
                    <a:pt x="0" y="9"/>
                  </a:cubicBezTo>
                  <a:cubicBezTo>
                    <a:pt x="0" y="8"/>
                    <a:pt x="0" y="8"/>
                    <a:pt x="1" y="8"/>
                  </a:cubicBezTo>
                  <a:cubicBezTo>
                    <a:pt x="3" y="8"/>
                    <a:pt x="5" y="7"/>
                    <a:pt x="6" y="6"/>
                  </a:cubicBezTo>
                  <a:cubicBezTo>
                    <a:pt x="7" y="4"/>
                    <a:pt x="8" y="3"/>
                    <a:pt x="8" y="1"/>
                  </a:cubicBezTo>
                  <a:cubicBezTo>
                    <a:pt x="8" y="0"/>
                    <a:pt x="8" y="0"/>
                    <a:pt x="9" y="0"/>
                  </a:cubicBezTo>
                  <a:cubicBezTo>
                    <a:pt x="9" y="0"/>
                    <a:pt x="10" y="0"/>
                    <a:pt x="10" y="1"/>
                  </a:cubicBezTo>
                  <a:cubicBezTo>
                    <a:pt x="10" y="3"/>
                    <a:pt x="9" y="5"/>
                    <a:pt x="7" y="7"/>
                  </a:cubicBezTo>
                  <a:cubicBezTo>
                    <a:pt x="6" y="9"/>
                    <a:pt x="3" y="9"/>
                    <a:pt x="1"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7" name="Freeform 195">
              <a:extLst>
                <a:ext uri="{FF2B5EF4-FFF2-40B4-BE49-F238E27FC236}">
                  <a16:creationId xmlns:a16="http://schemas.microsoft.com/office/drawing/2014/main" xmlns="" id="{1B4B0BE4-37AA-474D-A3D8-F45A59D7BACD}"/>
                </a:ext>
              </a:extLst>
            </p:cNvPr>
            <p:cNvSpPr>
              <a:spLocks/>
            </p:cNvSpPr>
            <p:nvPr/>
          </p:nvSpPr>
          <p:spPr bwMode="auto">
            <a:xfrm>
              <a:off x="5637213" y="6396038"/>
              <a:ext cx="33338" cy="106363"/>
            </a:xfrm>
            <a:custGeom>
              <a:avLst/>
              <a:gdLst>
                <a:gd name="T0" fmla="*/ 0 w 6"/>
                <a:gd name="T1" fmla="*/ 1 h 19"/>
                <a:gd name="T2" fmla="*/ 1 w 6"/>
                <a:gd name="T3" fmla="*/ 0 h 19"/>
                <a:gd name="T4" fmla="*/ 2 w 6"/>
                <a:gd name="T5" fmla="*/ 0 h 19"/>
                <a:gd name="T6" fmla="*/ 6 w 6"/>
                <a:gd name="T7" fmla="*/ 18 h 19"/>
                <a:gd name="T8" fmla="*/ 5 w 6"/>
                <a:gd name="T9" fmla="*/ 19 h 19"/>
                <a:gd name="T10" fmla="*/ 4 w 6"/>
                <a:gd name="T11" fmla="*/ 18 h 19"/>
                <a:gd name="T12" fmla="*/ 0 w 6"/>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0" y="1"/>
                  </a:moveTo>
                  <a:cubicBezTo>
                    <a:pt x="0" y="0"/>
                    <a:pt x="0" y="0"/>
                    <a:pt x="1" y="0"/>
                  </a:cubicBezTo>
                  <a:cubicBezTo>
                    <a:pt x="1" y="0"/>
                    <a:pt x="2" y="0"/>
                    <a:pt x="2" y="0"/>
                  </a:cubicBezTo>
                  <a:cubicBezTo>
                    <a:pt x="6" y="18"/>
                    <a:pt x="6" y="18"/>
                    <a:pt x="6" y="18"/>
                  </a:cubicBezTo>
                  <a:cubicBezTo>
                    <a:pt x="6" y="18"/>
                    <a:pt x="6" y="19"/>
                    <a:pt x="5" y="19"/>
                  </a:cubicBezTo>
                  <a:cubicBezTo>
                    <a:pt x="5" y="19"/>
                    <a:pt x="4" y="19"/>
                    <a:pt x="4"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8" name="Freeform 196">
              <a:extLst>
                <a:ext uri="{FF2B5EF4-FFF2-40B4-BE49-F238E27FC236}">
                  <a16:creationId xmlns:a16="http://schemas.microsoft.com/office/drawing/2014/main" xmlns="" id="{387721B4-1298-4297-8D09-73012D9D3319}"/>
                </a:ext>
              </a:extLst>
            </p:cNvPr>
            <p:cNvSpPr>
              <a:spLocks/>
            </p:cNvSpPr>
            <p:nvPr/>
          </p:nvSpPr>
          <p:spPr bwMode="auto">
            <a:xfrm>
              <a:off x="5575300" y="6491288"/>
              <a:ext cx="128588" cy="61913"/>
            </a:xfrm>
            <a:custGeom>
              <a:avLst/>
              <a:gdLst>
                <a:gd name="T0" fmla="*/ 0 w 23"/>
                <a:gd name="T1" fmla="*/ 1 h 11"/>
                <a:gd name="T2" fmla="*/ 1 w 23"/>
                <a:gd name="T3" fmla="*/ 0 h 11"/>
                <a:gd name="T4" fmla="*/ 2 w 23"/>
                <a:gd name="T5" fmla="*/ 1 h 11"/>
                <a:gd name="T6" fmla="*/ 5 w 23"/>
                <a:gd name="T7" fmla="*/ 7 h 11"/>
                <a:gd name="T8" fmla="*/ 11 w 23"/>
                <a:gd name="T9" fmla="*/ 10 h 11"/>
                <a:gd name="T10" fmla="*/ 18 w 23"/>
                <a:gd name="T11" fmla="*/ 7 h 11"/>
                <a:gd name="T12" fmla="*/ 21 w 23"/>
                <a:gd name="T13" fmla="*/ 1 h 11"/>
                <a:gd name="T14" fmla="*/ 22 w 23"/>
                <a:gd name="T15" fmla="*/ 0 h 11"/>
                <a:gd name="T16" fmla="*/ 23 w 23"/>
                <a:gd name="T17" fmla="*/ 1 h 11"/>
                <a:gd name="T18" fmla="*/ 19 w 23"/>
                <a:gd name="T19" fmla="*/ 8 h 11"/>
                <a:gd name="T20" fmla="*/ 11 w 23"/>
                <a:gd name="T21" fmla="*/ 11 h 11"/>
                <a:gd name="T22" fmla="*/ 3 w 23"/>
                <a:gd name="T23" fmla="*/ 8 h 11"/>
                <a:gd name="T24" fmla="*/ 0 w 23"/>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0" y="1"/>
                  </a:moveTo>
                  <a:cubicBezTo>
                    <a:pt x="0" y="0"/>
                    <a:pt x="0" y="0"/>
                    <a:pt x="1" y="0"/>
                  </a:cubicBezTo>
                  <a:cubicBezTo>
                    <a:pt x="1" y="0"/>
                    <a:pt x="2" y="0"/>
                    <a:pt x="2" y="1"/>
                  </a:cubicBezTo>
                  <a:cubicBezTo>
                    <a:pt x="2" y="3"/>
                    <a:pt x="3" y="5"/>
                    <a:pt x="5" y="7"/>
                  </a:cubicBezTo>
                  <a:cubicBezTo>
                    <a:pt x="6" y="9"/>
                    <a:pt x="9" y="10"/>
                    <a:pt x="11" y="10"/>
                  </a:cubicBezTo>
                  <a:cubicBezTo>
                    <a:pt x="14" y="10"/>
                    <a:pt x="16" y="9"/>
                    <a:pt x="18" y="7"/>
                  </a:cubicBezTo>
                  <a:cubicBezTo>
                    <a:pt x="19" y="5"/>
                    <a:pt x="21" y="3"/>
                    <a:pt x="21" y="1"/>
                  </a:cubicBezTo>
                  <a:cubicBezTo>
                    <a:pt x="21" y="0"/>
                    <a:pt x="21" y="0"/>
                    <a:pt x="22" y="0"/>
                  </a:cubicBezTo>
                  <a:cubicBezTo>
                    <a:pt x="22" y="0"/>
                    <a:pt x="23" y="0"/>
                    <a:pt x="23" y="1"/>
                  </a:cubicBezTo>
                  <a:cubicBezTo>
                    <a:pt x="22" y="4"/>
                    <a:pt x="21" y="7"/>
                    <a:pt x="19" y="8"/>
                  </a:cubicBezTo>
                  <a:cubicBezTo>
                    <a:pt x="17" y="10"/>
                    <a:pt x="14" y="11"/>
                    <a:pt x="11" y="11"/>
                  </a:cubicBezTo>
                  <a:cubicBezTo>
                    <a:pt x="8" y="11"/>
                    <a:pt x="5" y="10"/>
                    <a:pt x="3" y="8"/>
                  </a:cubicBezTo>
                  <a:cubicBezTo>
                    <a:pt x="1" y="7"/>
                    <a:pt x="0" y="4"/>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9" name="Freeform 197">
              <a:extLst>
                <a:ext uri="{FF2B5EF4-FFF2-40B4-BE49-F238E27FC236}">
                  <a16:creationId xmlns:a16="http://schemas.microsoft.com/office/drawing/2014/main" xmlns="" id="{0CC80946-17A1-4335-9E75-FBA5687F14CF}"/>
                </a:ext>
              </a:extLst>
            </p:cNvPr>
            <p:cNvSpPr>
              <a:spLocks/>
            </p:cNvSpPr>
            <p:nvPr/>
          </p:nvSpPr>
          <p:spPr bwMode="auto">
            <a:xfrm>
              <a:off x="5575300" y="6491288"/>
              <a:ext cx="50800" cy="11113"/>
            </a:xfrm>
            <a:custGeom>
              <a:avLst/>
              <a:gdLst>
                <a:gd name="T0" fmla="*/ 8 w 9"/>
                <a:gd name="T1" fmla="*/ 0 h 2"/>
                <a:gd name="T2" fmla="*/ 9 w 9"/>
                <a:gd name="T3" fmla="*/ 1 h 2"/>
                <a:gd name="T4" fmla="*/ 8 w 9"/>
                <a:gd name="T5" fmla="*/ 2 h 2"/>
                <a:gd name="T6" fmla="*/ 1 w 9"/>
                <a:gd name="T7" fmla="*/ 2 h 2"/>
                <a:gd name="T8" fmla="*/ 0 w 9"/>
                <a:gd name="T9" fmla="*/ 1 h 2"/>
                <a:gd name="T10" fmla="*/ 1 w 9"/>
                <a:gd name="T11" fmla="*/ 0 h 2"/>
                <a:gd name="T12" fmla="*/ 8 w 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0"/>
                  </a:moveTo>
                  <a:cubicBezTo>
                    <a:pt x="9" y="0"/>
                    <a:pt x="9" y="0"/>
                    <a:pt x="9" y="1"/>
                  </a:cubicBezTo>
                  <a:cubicBezTo>
                    <a:pt x="9" y="1"/>
                    <a:pt x="9" y="2"/>
                    <a:pt x="8" y="2"/>
                  </a:cubicBezTo>
                  <a:cubicBezTo>
                    <a:pt x="1" y="2"/>
                    <a:pt x="1" y="2"/>
                    <a:pt x="1" y="2"/>
                  </a:cubicBezTo>
                  <a:cubicBezTo>
                    <a:pt x="0" y="2"/>
                    <a:pt x="0" y="1"/>
                    <a:pt x="0" y="1"/>
                  </a:cubicBezTo>
                  <a:cubicBezTo>
                    <a:pt x="0" y="0"/>
                    <a:pt x="0" y="0"/>
                    <a:pt x="1" y="0"/>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0" name="Freeform 198">
              <a:extLst>
                <a:ext uri="{FF2B5EF4-FFF2-40B4-BE49-F238E27FC236}">
                  <a16:creationId xmlns:a16="http://schemas.microsoft.com/office/drawing/2014/main" xmlns="" id="{93E765C4-6F5C-47EA-B05E-EB5ED8BB0B1E}"/>
                </a:ext>
              </a:extLst>
            </p:cNvPr>
            <p:cNvSpPr>
              <a:spLocks/>
            </p:cNvSpPr>
            <p:nvPr/>
          </p:nvSpPr>
          <p:spPr bwMode="auto">
            <a:xfrm>
              <a:off x="5637213" y="6491288"/>
              <a:ext cx="66675" cy="11113"/>
            </a:xfrm>
            <a:custGeom>
              <a:avLst/>
              <a:gdLst>
                <a:gd name="T0" fmla="*/ 11 w 12"/>
                <a:gd name="T1" fmla="*/ 0 h 2"/>
                <a:gd name="T2" fmla="*/ 12 w 12"/>
                <a:gd name="T3" fmla="*/ 1 h 2"/>
                <a:gd name="T4" fmla="*/ 11 w 12"/>
                <a:gd name="T5" fmla="*/ 2 h 2"/>
                <a:gd name="T6" fmla="*/ 1 w 12"/>
                <a:gd name="T7" fmla="*/ 2 h 2"/>
                <a:gd name="T8" fmla="*/ 0 w 12"/>
                <a:gd name="T9" fmla="*/ 1 h 2"/>
                <a:gd name="T10" fmla="*/ 1 w 12"/>
                <a:gd name="T11" fmla="*/ 0 h 2"/>
                <a:gd name="T12" fmla="*/ 11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1" y="0"/>
                  </a:moveTo>
                  <a:cubicBezTo>
                    <a:pt x="11" y="0"/>
                    <a:pt x="12" y="0"/>
                    <a:pt x="12" y="1"/>
                  </a:cubicBezTo>
                  <a:cubicBezTo>
                    <a:pt x="12" y="1"/>
                    <a:pt x="11" y="2"/>
                    <a:pt x="11" y="2"/>
                  </a:cubicBezTo>
                  <a:cubicBezTo>
                    <a:pt x="1" y="2"/>
                    <a:pt x="1" y="2"/>
                    <a:pt x="1" y="2"/>
                  </a:cubicBezTo>
                  <a:cubicBezTo>
                    <a:pt x="1" y="2"/>
                    <a:pt x="0" y="1"/>
                    <a:pt x="0" y="1"/>
                  </a:cubicBezTo>
                  <a:cubicBezTo>
                    <a:pt x="0" y="0"/>
                    <a:pt x="1" y="0"/>
                    <a:pt x="1" y="0"/>
                  </a:cubicBezTo>
                  <a:lnTo>
                    <a:pt x="11"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1" name="Freeform 199">
              <a:extLst>
                <a:ext uri="{FF2B5EF4-FFF2-40B4-BE49-F238E27FC236}">
                  <a16:creationId xmlns:a16="http://schemas.microsoft.com/office/drawing/2014/main" xmlns="" id="{A5CD4660-9A6A-47A1-970A-45CB30A49FEF}"/>
                </a:ext>
              </a:extLst>
            </p:cNvPr>
            <p:cNvSpPr>
              <a:spLocks/>
            </p:cNvSpPr>
            <p:nvPr/>
          </p:nvSpPr>
          <p:spPr bwMode="auto">
            <a:xfrm>
              <a:off x="5741988" y="6362701"/>
              <a:ext cx="55563" cy="50800"/>
            </a:xfrm>
            <a:custGeom>
              <a:avLst/>
              <a:gdLst>
                <a:gd name="T0" fmla="*/ 9 w 10"/>
                <a:gd name="T1" fmla="*/ 8 h 9"/>
                <a:gd name="T2" fmla="*/ 10 w 10"/>
                <a:gd name="T3" fmla="*/ 9 h 9"/>
                <a:gd name="T4" fmla="*/ 9 w 10"/>
                <a:gd name="T5" fmla="*/ 9 h 9"/>
                <a:gd name="T6" fmla="*/ 3 w 10"/>
                <a:gd name="T7" fmla="*/ 7 h 9"/>
                <a:gd name="T8" fmla="*/ 0 w 10"/>
                <a:gd name="T9" fmla="*/ 1 h 9"/>
                <a:gd name="T10" fmla="*/ 1 w 10"/>
                <a:gd name="T11" fmla="*/ 0 h 9"/>
                <a:gd name="T12" fmla="*/ 2 w 10"/>
                <a:gd name="T13" fmla="*/ 1 h 9"/>
                <a:gd name="T14" fmla="*/ 4 w 10"/>
                <a:gd name="T15" fmla="*/ 6 h 9"/>
                <a:gd name="T16" fmla="*/ 9 w 10"/>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9" y="8"/>
                  </a:moveTo>
                  <a:cubicBezTo>
                    <a:pt x="10" y="8"/>
                    <a:pt x="10" y="8"/>
                    <a:pt x="10" y="9"/>
                  </a:cubicBezTo>
                  <a:cubicBezTo>
                    <a:pt x="10" y="9"/>
                    <a:pt x="10" y="9"/>
                    <a:pt x="9" y="9"/>
                  </a:cubicBezTo>
                  <a:cubicBezTo>
                    <a:pt x="7" y="9"/>
                    <a:pt x="4" y="9"/>
                    <a:pt x="3" y="7"/>
                  </a:cubicBezTo>
                  <a:cubicBezTo>
                    <a:pt x="1" y="5"/>
                    <a:pt x="0" y="3"/>
                    <a:pt x="0" y="1"/>
                  </a:cubicBezTo>
                  <a:cubicBezTo>
                    <a:pt x="0" y="0"/>
                    <a:pt x="1" y="0"/>
                    <a:pt x="1" y="0"/>
                  </a:cubicBezTo>
                  <a:cubicBezTo>
                    <a:pt x="2" y="0"/>
                    <a:pt x="2" y="0"/>
                    <a:pt x="2" y="1"/>
                  </a:cubicBezTo>
                  <a:cubicBezTo>
                    <a:pt x="2" y="3"/>
                    <a:pt x="3" y="4"/>
                    <a:pt x="4" y="6"/>
                  </a:cubicBezTo>
                  <a:cubicBezTo>
                    <a:pt x="5" y="7"/>
                    <a:pt x="7" y="8"/>
                    <a:pt x="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2" name="Freeform 200">
              <a:extLst>
                <a:ext uri="{FF2B5EF4-FFF2-40B4-BE49-F238E27FC236}">
                  <a16:creationId xmlns:a16="http://schemas.microsoft.com/office/drawing/2014/main" xmlns="" id="{13FD046D-388A-485C-A96B-18C9752C3ECF}"/>
                </a:ext>
              </a:extLst>
            </p:cNvPr>
            <p:cNvSpPr>
              <a:spLocks/>
            </p:cNvSpPr>
            <p:nvPr/>
          </p:nvSpPr>
          <p:spPr bwMode="auto">
            <a:xfrm>
              <a:off x="5715000" y="6296026"/>
              <a:ext cx="26988" cy="33338"/>
            </a:xfrm>
            <a:custGeom>
              <a:avLst/>
              <a:gdLst>
                <a:gd name="T0" fmla="*/ 2 w 5"/>
                <a:gd name="T1" fmla="*/ 5 h 6"/>
                <a:gd name="T2" fmla="*/ 1 w 5"/>
                <a:gd name="T3" fmla="*/ 6 h 6"/>
                <a:gd name="T4" fmla="*/ 0 w 5"/>
                <a:gd name="T5" fmla="*/ 5 h 6"/>
                <a:gd name="T6" fmla="*/ 0 w 5"/>
                <a:gd name="T7" fmla="*/ 1 h 6"/>
                <a:gd name="T8" fmla="*/ 1 w 5"/>
                <a:gd name="T9" fmla="*/ 0 h 6"/>
                <a:gd name="T10" fmla="*/ 1 w 5"/>
                <a:gd name="T11" fmla="*/ 0 h 6"/>
                <a:gd name="T12" fmla="*/ 4 w 5"/>
                <a:gd name="T13" fmla="*/ 0 h 6"/>
                <a:gd name="T14" fmla="*/ 5 w 5"/>
                <a:gd name="T15" fmla="*/ 1 h 6"/>
                <a:gd name="T16" fmla="*/ 5 w 5"/>
                <a:gd name="T17" fmla="*/ 1 h 6"/>
                <a:gd name="T18" fmla="*/ 5 w 5"/>
                <a:gd name="T19" fmla="*/ 5 h 6"/>
                <a:gd name="T20" fmla="*/ 4 w 5"/>
                <a:gd name="T21" fmla="*/ 6 h 6"/>
                <a:gd name="T22" fmla="*/ 3 w 5"/>
                <a:gd name="T23" fmla="*/ 5 h 6"/>
                <a:gd name="T24" fmla="*/ 3 w 5"/>
                <a:gd name="T25" fmla="*/ 2 h 6"/>
                <a:gd name="T26" fmla="*/ 2 w 5"/>
                <a:gd name="T27" fmla="*/ 2 h 6"/>
                <a:gd name="T28" fmla="*/ 2 w 5"/>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6">
                  <a:moveTo>
                    <a:pt x="2" y="5"/>
                  </a:moveTo>
                  <a:cubicBezTo>
                    <a:pt x="2" y="6"/>
                    <a:pt x="1" y="6"/>
                    <a:pt x="1" y="6"/>
                  </a:cubicBezTo>
                  <a:cubicBezTo>
                    <a:pt x="0" y="6"/>
                    <a:pt x="0" y="6"/>
                    <a:pt x="0" y="5"/>
                  </a:cubicBezTo>
                  <a:cubicBezTo>
                    <a:pt x="0" y="1"/>
                    <a:pt x="0" y="1"/>
                    <a:pt x="0" y="1"/>
                  </a:cubicBezTo>
                  <a:cubicBezTo>
                    <a:pt x="0" y="1"/>
                    <a:pt x="0" y="0"/>
                    <a:pt x="1" y="0"/>
                  </a:cubicBezTo>
                  <a:cubicBezTo>
                    <a:pt x="1" y="0"/>
                    <a:pt x="1" y="0"/>
                    <a:pt x="1" y="0"/>
                  </a:cubicBezTo>
                  <a:cubicBezTo>
                    <a:pt x="4" y="0"/>
                    <a:pt x="4" y="0"/>
                    <a:pt x="4" y="0"/>
                  </a:cubicBezTo>
                  <a:cubicBezTo>
                    <a:pt x="5" y="0"/>
                    <a:pt x="5" y="1"/>
                    <a:pt x="5" y="1"/>
                  </a:cubicBezTo>
                  <a:cubicBezTo>
                    <a:pt x="5" y="1"/>
                    <a:pt x="5" y="1"/>
                    <a:pt x="5" y="1"/>
                  </a:cubicBezTo>
                  <a:cubicBezTo>
                    <a:pt x="5" y="5"/>
                    <a:pt x="5" y="5"/>
                    <a:pt x="5" y="5"/>
                  </a:cubicBezTo>
                  <a:cubicBezTo>
                    <a:pt x="5" y="6"/>
                    <a:pt x="5" y="6"/>
                    <a:pt x="4" y="6"/>
                  </a:cubicBezTo>
                  <a:cubicBezTo>
                    <a:pt x="4" y="6"/>
                    <a:pt x="3" y="6"/>
                    <a:pt x="3" y="5"/>
                  </a:cubicBezTo>
                  <a:cubicBezTo>
                    <a:pt x="3" y="2"/>
                    <a:pt x="3" y="2"/>
                    <a:pt x="3" y="2"/>
                  </a:cubicBezTo>
                  <a:cubicBezTo>
                    <a:pt x="2" y="2"/>
                    <a:pt x="2" y="2"/>
                    <a:pt x="2" y="2"/>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3" name="Freeform 201">
              <a:extLst>
                <a:ext uri="{FF2B5EF4-FFF2-40B4-BE49-F238E27FC236}">
                  <a16:creationId xmlns:a16="http://schemas.microsoft.com/office/drawing/2014/main" xmlns="" id="{789FBA59-2DFF-4B8B-ABB4-FE7B80AB72C5}"/>
                </a:ext>
              </a:extLst>
            </p:cNvPr>
            <p:cNvSpPr>
              <a:spLocks/>
            </p:cNvSpPr>
            <p:nvPr/>
          </p:nvSpPr>
          <p:spPr bwMode="auto">
            <a:xfrm>
              <a:off x="5753100" y="6491288"/>
              <a:ext cx="128588" cy="61913"/>
            </a:xfrm>
            <a:custGeom>
              <a:avLst/>
              <a:gdLst>
                <a:gd name="T0" fmla="*/ 21 w 23"/>
                <a:gd name="T1" fmla="*/ 1 h 11"/>
                <a:gd name="T2" fmla="*/ 22 w 23"/>
                <a:gd name="T3" fmla="*/ 0 h 11"/>
                <a:gd name="T4" fmla="*/ 23 w 23"/>
                <a:gd name="T5" fmla="*/ 1 h 11"/>
                <a:gd name="T6" fmla="*/ 20 w 23"/>
                <a:gd name="T7" fmla="*/ 8 h 11"/>
                <a:gd name="T8" fmla="*/ 12 w 23"/>
                <a:gd name="T9" fmla="*/ 11 h 11"/>
                <a:gd name="T10" fmla="*/ 4 w 23"/>
                <a:gd name="T11" fmla="*/ 8 h 11"/>
                <a:gd name="T12" fmla="*/ 0 w 23"/>
                <a:gd name="T13" fmla="*/ 1 h 11"/>
                <a:gd name="T14" fmla="*/ 1 w 23"/>
                <a:gd name="T15" fmla="*/ 0 h 11"/>
                <a:gd name="T16" fmla="*/ 2 w 23"/>
                <a:gd name="T17" fmla="*/ 1 h 11"/>
                <a:gd name="T18" fmla="*/ 5 w 23"/>
                <a:gd name="T19" fmla="*/ 7 h 11"/>
                <a:gd name="T20" fmla="*/ 12 w 23"/>
                <a:gd name="T21" fmla="*/ 10 h 11"/>
                <a:gd name="T22" fmla="*/ 18 w 23"/>
                <a:gd name="T23" fmla="*/ 7 h 11"/>
                <a:gd name="T24" fmla="*/ 21 w 23"/>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21" y="1"/>
                  </a:moveTo>
                  <a:cubicBezTo>
                    <a:pt x="21" y="0"/>
                    <a:pt x="22" y="0"/>
                    <a:pt x="22" y="0"/>
                  </a:cubicBezTo>
                  <a:cubicBezTo>
                    <a:pt x="23" y="0"/>
                    <a:pt x="23" y="0"/>
                    <a:pt x="23" y="1"/>
                  </a:cubicBezTo>
                  <a:cubicBezTo>
                    <a:pt x="23" y="4"/>
                    <a:pt x="22" y="7"/>
                    <a:pt x="20" y="8"/>
                  </a:cubicBezTo>
                  <a:cubicBezTo>
                    <a:pt x="18" y="10"/>
                    <a:pt x="15" y="11"/>
                    <a:pt x="12" y="11"/>
                  </a:cubicBezTo>
                  <a:cubicBezTo>
                    <a:pt x="9" y="11"/>
                    <a:pt x="6" y="10"/>
                    <a:pt x="4" y="8"/>
                  </a:cubicBezTo>
                  <a:cubicBezTo>
                    <a:pt x="2" y="7"/>
                    <a:pt x="1" y="4"/>
                    <a:pt x="0" y="1"/>
                  </a:cubicBezTo>
                  <a:cubicBezTo>
                    <a:pt x="0" y="0"/>
                    <a:pt x="1" y="0"/>
                    <a:pt x="1" y="0"/>
                  </a:cubicBezTo>
                  <a:cubicBezTo>
                    <a:pt x="2" y="0"/>
                    <a:pt x="2" y="0"/>
                    <a:pt x="2" y="1"/>
                  </a:cubicBezTo>
                  <a:cubicBezTo>
                    <a:pt x="2" y="3"/>
                    <a:pt x="4" y="5"/>
                    <a:pt x="5" y="7"/>
                  </a:cubicBezTo>
                  <a:cubicBezTo>
                    <a:pt x="7" y="9"/>
                    <a:pt x="9" y="10"/>
                    <a:pt x="12" y="10"/>
                  </a:cubicBezTo>
                  <a:cubicBezTo>
                    <a:pt x="14" y="10"/>
                    <a:pt x="17" y="9"/>
                    <a:pt x="18" y="7"/>
                  </a:cubicBezTo>
                  <a:cubicBezTo>
                    <a:pt x="20" y="5"/>
                    <a:pt x="21" y="3"/>
                    <a:pt x="2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4" name="Freeform 202">
              <a:extLst>
                <a:ext uri="{FF2B5EF4-FFF2-40B4-BE49-F238E27FC236}">
                  <a16:creationId xmlns:a16="http://schemas.microsoft.com/office/drawing/2014/main" xmlns="" id="{2A29FA86-1A09-4D3A-8B67-64C526BD449D}"/>
                </a:ext>
              </a:extLst>
            </p:cNvPr>
            <p:cNvSpPr>
              <a:spLocks/>
            </p:cNvSpPr>
            <p:nvPr/>
          </p:nvSpPr>
          <p:spPr bwMode="auto">
            <a:xfrm>
              <a:off x="5808663" y="6491288"/>
              <a:ext cx="73025"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0" y="2"/>
                    <a:pt x="0" y="1"/>
                    <a:pt x="0" y="1"/>
                  </a:cubicBezTo>
                  <a:cubicBezTo>
                    <a:pt x="0" y="0"/>
                    <a:pt x="0" y="0"/>
                    <a:pt x="1" y="0"/>
                  </a:cubicBezTo>
                  <a:cubicBezTo>
                    <a:pt x="12" y="0"/>
                    <a:pt x="12" y="0"/>
                    <a:pt x="12" y="0"/>
                  </a:cubicBezTo>
                  <a:cubicBezTo>
                    <a:pt x="13" y="0"/>
                    <a:pt x="13" y="0"/>
                    <a:pt x="13" y="1"/>
                  </a:cubicBezTo>
                  <a:cubicBezTo>
                    <a:pt x="13" y="1"/>
                    <a:pt x="13"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5" name="Freeform 203">
              <a:extLst>
                <a:ext uri="{FF2B5EF4-FFF2-40B4-BE49-F238E27FC236}">
                  <a16:creationId xmlns:a16="http://schemas.microsoft.com/office/drawing/2014/main" xmlns="" id="{38CC57C6-57F9-48DC-8CB4-C90D2DDCF491}"/>
                </a:ext>
              </a:extLst>
            </p:cNvPr>
            <p:cNvSpPr>
              <a:spLocks/>
            </p:cNvSpPr>
            <p:nvPr/>
          </p:nvSpPr>
          <p:spPr bwMode="auto">
            <a:xfrm>
              <a:off x="5753100" y="6491288"/>
              <a:ext cx="44450" cy="11113"/>
            </a:xfrm>
            <a:custGeom>
              <a:avLst/>
              <a:gdLst>
                <a:gd name="T0" fmla="*/ 1 w 8"/>
                <a:gd name="T1" fmla="*/ 2 h 2"/>
                <a:gd name="T2" fmla="*/ 0 w 8"/>
                <a:gd name="T3" fmla="*/ 1 h 2"/>
                <a:gd name="T4" fmla="*/ 1 w 8"/>
                <a:gd name="T5" fmla="*/ 0 h 2"/>
                <a:gd name="T6" fmla="*/ 7 w 8"/>
                <a:gd name="T7" fmla="*/ 0 h 2"/>
                <a:gd name="T8" fmla="*/ 8 w 8"/>
                <a:gd name="T9" fmla="*/ 1 h 2"/>
                <a:gd name="T10" fmla="*/ 7 w 8"/>
                <a:gd name="T11" fmla="*/ 2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1" y="2"/>
                    <a:pt x="0" y="1"/>
                    <a:pt x="0" y="1"/>
                  </a:cubicBezTo>
                  <a:cubicBezTo>
                    <a:pt x="0" y="0"/>
                    <a:pt x="1" y="0"/>
                    <a:pt x="1" y="0"/>
                  </a:cubicBezTo>
                  <a:cubicBezTo>
                    <a:pt x="7" y="0"/>
                    <a:pt x="7" y="0"/>
                    <a:pt x="7" y="0"/>
                  </a:cubicBezTo>
                  <a:cubicBezTo>
                    <a:pt x="8" y="0"/>
                    <a:pt x="8" y="0"/>
                    <a:pt x="8" y="1"/>
                  </a:cubicBezTo>
                  <a:cubicBezTo>
                    <a:pt x="8" y="1"/>
                    <a:pt x="8" y="2"/>
                    <a:pt x="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6" name="Freeform 204">
              <a:extLst>
                <a:ext uri="{FF2B5EF4-FFF2-40B4-BE49-F238E27FC236}">
                  <a16:creationId xmlns:a16="http://schemas.microsoft.com/office/drawing/2014/main" xmlns="" id="{4009CAA6-9172-427C-99E5-A2F8ACBECE5D}"/>
                </a:ext>
              </a:extLst>
            </p:cNvPr>
            <p:cNvSpPr>
              <a:spLocks/>
            </p:cNvSpPr>
            <p:nvPr/>
          </p:nvSpPr>
          <p:spPr bwMode="auto">
            <a:xfrm>
              <a:off x="5614988" y="6396038"/>
              <a:ext cx="33338" cy="106363"/>
            </a:xfrm>
            <a:custGeom>
              <a:avLst/>
              <a:gdLst>
                <a:gd name="T0" fmla="*/ 4 w 6"/>
                <a:gd name="T1" fmla="*/ 0 h 19"/>
                <a:gd name="T2" fmla="*/ 5 w 6"/>
                <a:gd name="T3" fmla="*/ 0 h 19"/>
                <a:gd name="T4" fmla="*/ 6 w 6"/>
                <a:gd name="T5" fmla="*/ 1 h 19"/>
                <a:gd name="T6" fmla="*/ 2 w 6"/>
                <a:gd name="T7" fmla="*/ 18 h 19"/>
                <a:gd name="T8" fmla="*/ 1 w 6"/>
                <a:gd name="T9" fmla="*/ 19 h 19"/>
                <a:gd name="T10" fmla="*/ 0 w 6"/>
                <a:gd name="T11" fmla="*/ 18 h 19"/>
                <a:gd name="T12" fmla="*/ 4 w 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4" y="0"/>
                  </a:moveTo>
                  <a:cubicBezTo>
                    <a:pt x="4" y="0"/>
                    <a:pt x="5" y="0"/>
                    <a:pt x="5" y="0"/>
                  </a:cubicBezTo>
                  <a:cubicBezTo>
                    <a:pt x="6" y="0"/>
                    <a:pt x="6" y="0"/>
                    <a:pt x="6" y="1"/>
                  </a:cubicBezTo>
                  <a:cubicBezTo>
                    <a:pt x="2" y="18"/>
                    <a:pt x="2" y="18"/>
                    <a:pt x="2" y="18"/>
                  </a:cubicBezTo>
                  <a:cubicBezTo>
                    <a:pt x="2" y="19"/>
                    <a:pt x="2" y="19"/>
                    <a:pt x="1" y="19"/>
                  </a:cubicBezTo>
                  <a:cubicBezTo>
                    <a:pt x="1" y="19"/>
                    <a:pt x="0" y="18"/>
                    <a:pt x="0" y="18"/>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7" name="Freeform 206">
              <a:extLst>
                <a:ext uri="{FF2B5EF4-FFF2-40B4-BE49-F238E27FC236}">
                  <a16:creationId xmlns:a16="http://schemas.microsoft.com/office/drawing/2014/main" xmlns="" id="{272FD50A-FBCA-4589-AA87-A88E0C0DA841}"/>
                </a:ext>
              </a:extLst>
            </p:cNvPr>
            <p:cNvSpPr>
              <a:spLocks/>
            </p:cNvSpPr>
            <p:nvPr/>
          </p:nvSpPr>
          <p:spPr bwMode="auto">
            <a:xfrm>
              <a:off x="5808663" y="6396038"/>
              <a:ext cx="33337" cy="106363"/>
            </a:xfrm>
            <a:custGeom>
              <a:avLst/>
              <a:gdLst>
                <a:gd name="T0" fmla="*/ 0 w 6"/>
                <a:gd name="T1" fmla="*/ 1 h 19"/>
                <a:gd name="T2" fmla="*/ 1 w 6"/>
                <a:gd name="T3" fmla="*/ 0 h 19"/>
                <a:gd name="T4" fmla="*/ 2 w 6"/>
                <a:gd name="T5" fmla="*/ 0 h 19"/>
                <a:gd name="T6" fmla="*/ 6 w 6"/>
                <a:gd name="T7" fmla="*/ 18 h 19"/>
                <a:gd name="T8" fmla="*/ 5 w 6"/>
                <a:gd name="T9" fmla="*/ 19 h 19"/>
                <a:gd name="T10" fmla="*/ 4 w 6"/>
                <a:gd name="T11" fmla="*/ 18 h 19"/>
                <a:gd name="T12" fmla="*/ 0 w 6"/>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0" y="1"/>
                  </a:moveTo>
                  <a:cubicBezTo>
                    <a:pt x="0" y="0"/>
                    <a:pt x="0" y="0"/>
                    <a:pt x="1" y="0"/>
                  </a:cubicBezTo>
                  <a:cubicBezTo>
                    <a:pt x="1" y="0"/>
                    <a:pt x="2" y="0"/>
                    <a:pt x="2" y="0"/>
                  </a:cubicBezTo>
                  <a:cubicBezTo>
                    <a:pt x="6" y="18"/>
                    <a:pt x="6" y="18"/>
                    <a:pt x="6" y="18"/>
                  </a:cubicBezTo>
                  <a:cubicBezTo>
                    <a:pt x="6" y="18"/>
                    <a:pt x="5" y="19"/>
                    <a:pt x="5" y="19"/>
                  </a:cubicBezTo>
                  <a:cubicBezTo>
                    <a:pt x="4" y="19"/>
                    <a:pt x="4" y="19"/>
                    <a:pt x="4"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8" name="Freeform 207">
              <a:extLst>
                <a:ext uri="{FF2B5EF4-FFF2-40B4-BE49-F238E27FC236}">
                  <a16:creationId xmlns:a16="http://schemas.microsoft.com/office/drawing/2014/main" xmlns="" id="{E4B9B13A-CB29-43B5-99C1-63B9C9B38B24}"/>
                </a:ext>
              </a:extLst>
            </p:cNvPr>
            <p:cNvSpPr>
              <a:spLocks/>
            </p:cNvSpPr>
            <p:nvPr/>
          </p:nvSpPr>
          <p:spPr bwMode="auto">
            <a:xfrm>
              <a:off x="5786438" y="6396038"/>
              <a:ext cx="33337" cy="106363"/>
            </a:xfrm>
            <a:custGeom>
              <a:avLst/>
              <a:gdLst>
                <a:gd name="T0" fmla="*/ 4 w 6"/>
                <a:gd name="T1" fmla="*/ 0 h 19"/>
                <a:gd name="T2" fmla="*/ 5 w 6"/>
                <a:gd name="T3" fmla="*/ 0 h 19"/>
                <a:gd name="T4" fmla="*/ 6 w 6"/>
                <a:gd name="T5" fmla="*/ 1 h 19"/>
                <a:gd name="T6" fmla="*/ 2 w 6"/>
                <a:gd name="T7" fmla="*/ 18 h 19"/>
                <a:gd name="T8" fmla="*/ 1 w 6"/>
                <a:gd name="T9" fmla="*/ 19 h 19"/>
                <a:gd name="T10" fmla="*/ 0 w 6"/>
                <a:gd name="T11" fmla="*/ 18 h 19"/>
                <a:gd name="T12" fmla="*/ 4 w 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4" y="0"/>
                  </a:moveTo>
                  <a:cubicBezTo>
                    <a:pt x="4" y="0"/>
                    <a:pt x="5" y="0"/>
                    <a:pt x="5" y="0"/>
                  </a:cubicBezTo>
                  <a:cubicBezTo>
                    <a:pt x="6" y="0"/>
                    <a:pt x="6" y="0"/>
                    <a:pt x="6" y="1"/>
                  </a:cubicBezTo>
                  <a:cubicBezTo>
                    <a:pt x="2" y="18"/>
                    <a:pt x="2" y="18"/>
                    <a:pt x="2" y="18"/>
                  </a:cubicBezTo>
                  <a:cubicBezTo>
                    <a:pt x="2" y="19"/>
                    <a:pt x="1" y="19"/>
                    <a:pt x="1" y="19"/>
                  </a:cubicBezTo>
                  <a:cubicBezTo>
                    <a:pt x="0" y="19"/>
                    <a:pt x="0" y="18"/>
                    <a:pt x="0" y="18"/>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9" name="Freeform 208">
              <a:extLst>
                <a:ext uri="{FF2B5EF4-FFF2-40B4-BE49-F238E27FC236}">
                  <a16:creationId xmlns:a16="http://schemas.microsoft.com/office/drawing/2014/main" xmlns="" id="{06ACDF0E-EBE4-4738-95BC-7A595659132D}"/>
                </a:ext>
              </a:extLst>
            </p:cNvPr>
            <p:cNvSpPr>
              <a:spLocks/>
            </p:cNvSpPr>
            <p:nvPr/>
          </p:nvSpPr>
          <p:spPr bwMode="auto">
            <a:xfrm>
              <a:off x="5670550" y="6597651"/>
              <a:ext cx="122237" cy="44450"/>
            </a:xfrm>
            <a:custGeom>
              <a:avLst/>
              <a:gdLst>
                <a:gd name="T0" fmla="*/ 14 w 22"/>
                <a:gd name="T1" fmla="*/ 3 h 8"/>
                <a:gd name="T2" fmla="*/ 13 w 22"/>
                <a:gd name="T3" fmla="*/ 1 h 8"/>
                <a:gd name="T4" fmla="*/ 15 w 22"/>
                <a:gd name="T5" fmla="*/ 1 h 8"/>
                <a:gd name="T6" fmla="*/ 18 w 22"/>
                <a:gd name="T7" fmla="*/ 3 h 8"/>
                <a:gd name="T8" fmla="*/ 21 w 22"/>
                <a:gd name="T9" fmla="*/ 6 h 8"/>
                <a:gd name="T10" fmla="*/ 21 w 22"/>
                <a:gd name="T11" fmla="*/ 8 h 8"/>
                <a:gd name="T12" fmla="*/ 20 w 22"/>
                <a:gd name="T13" fmla="*/ 8 h 8"/>
                <a:gd name="T14" fmla="*/ 20 w 22"/>
                <a:gd name="T15" fmla="*/ 8 h 8"/>
                <a:gd name="T16" fmla="*/ 1 w 22"/>
                <a:gd name="T17" fmla="*/ 8 h 8"/>
                <a:gd name="T18" fmla="*/ 0 w 22"/>
                <a:gd name="T19" fmla="*/ 7 h 8"/>
                <a:gd name="T20" fmla="*/ 0 w 22"/>
                <a:gd name="T21" fmla="*/ 6 h 8"/>
                <a:gd name="T22" fmla="*/ 4 w 22"/>
                <a:gd name="T23" fmla="*/ 2 h 8"/>
                <a:gd name="T24" fmla="*/ 4 w 22"/>
                <a:gd name="T25" fmla="*/ 2 h 8"/>
                <a:gd name="T26" fmla="*/ 11 w 22"/>
                <a:gd name="T27" fmla="*/ 0 h 8"/>
                <a:gd name="T28" fmla="*/ 11 w 22"/>
                <a:gd name="T29" fmla="*/ 1 h 8"/>
                <a:gd name="T30" fmla="*/ 11 w 22"/>
                <a:gd name="T31" fmla="*/ 2 h 8"/>
                <a:gd name="T32" fmla="*/ 5 w 22"/>
                <a:gd name="T33" fmla="*/ 3 h 8"/>
                <a:gd name="T34" fmla="*/ 5 w 22"/>
                <a:gd name="T35" fmla="*/ 3 h 8"/>
                <a:gd name="T36" fmla="*/ 5 w 22"/>
                <a:gd name="T37" fmla="*/ 3 h 8"/>
                <a:gd name="T38" fmla="*/ 2 w 22"/>
                <a:gd name="T39" fmla="*/ 6 h 8"/>
                <a:gd name="T40" fmla="*/ 19 w 22"/>
                <a:gd name="T41" fmla="*/ 6 h 8"/>
                <a:gd name="T42" fmla="*/ 17 w 22"/>
                <a:gd name="T43" fmla="*/ 4 h 8"/>
                <a:gd name="T44" fmla="*/ 14 w 22"/>
                <a:gd name="T45"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8">
                  <a:moveTo>
                    <a:pt x="14" y="3"/>
                  </a:moveTo>
                  <a:cubicBezTo>
                    <a:pt x="14" y="2"/>
                    <a:pt x="13" y="2"/>
                    <a:pt x="13" y="1"/>
                  </a:cubicBezTo>
                  <a:cubicBezTo>
                    <a:pt x="14" y="1"/>
                    <a:pt x="14" y="1"/>
                    <a:pt x="15" y="1"/>
                  </a:cubicBezTo>
                  <a:cubicBezTo>
                    <a:pt x="16" y="1"/>
                    <a:pt x="17" y="2"/>
                    <a:pt x="18" y="3"/>
                  </a:cubicBezTo>
                  <a:cubicBezTo>
                    <a:pt x="20" y="4"/>
                    <a:pt x="21" y="5"/>
                    <a:pt x="21" y="6"/>
                  </a:cubicBezTo>
                  <a:cubicBezTo>
                    <a:pt x="22" y="7"/>
                    <a:pt x="21" y="7"/>
                    <a:pt x="21" y="8"/>
                  </a:cubicBezTo>
                  <a:cubicBezTo>
                    <a:pt x="21" y="8"/>
                    <a:pt x="21" y="8"/>
                    <a:pt x="20" y="8"/>
                  </a:cubicBezTo>
                  <a:cubicBezTo>
                    <a:pt x="20" y="8"/>
                    <a:pt x="20" y="8"/>
                    <a:pt x="20" y="8"/>
                  </a:cubicBezTo>
                  <a:cubicBezTo>
                    <a:pt x="1" y="8"/>
                    <a:pt x="1" y="8"/>
                    <a:pt x="1" y="8"/>
                  </a:cubicBezTo>
                  <a:cubicBezTo>
                    <a:pt x="0" y="8"/>
                    <a:pt x="0" y="7"/>
                    <a:pt x="0" y="7"/>
                  </a:cubicBezTo>
                  <a:cubicBezTo>
                    <a:pt x="0" y="7"/>
                    <a:pt x="0" y="6"/>
                    <a:pt x="0" y="6"/>
                  </a:cubicBezTo>
                  <a:cubicBezTo>
                    <a:pt x="1" y="4"/>
                    <a:pt x="2" y="3"/>
                    <a:pt x="4" y="2"/>
                  </a:cubicBezTo>
                  <a:cubicBezTo>
                    <a:pt x="4" y="2"/>
                    <a:pt x="4" y="2"/>
                    <a:pt x="4" y="2"/>
                  </a:cubicBezTo>
                  <a:cubicBezTo>
                    <a:pt x="6" y="1"/>
                    <a:pt x="8" y="0"/>
                    <a:pt x="11" y="0"/>
                  </a:cubicBezTo>
                  <a:cubicBezTo>
                    <a:pt x="11" y="0"/>
                    <a:pt x="11" y="1"/>
                    <a:pt x="11" y="1"/>
                  </a:cubicBezTo>
                  <a:cubicBezTo>
                    <a:pt x="11" y="2"/>
                    <a:pt x="11" y="2"/>
                    <a:pt x="11" y="2"/>
                  </a:cubicBezTo>
                  <a:cubicBezTo>
                    <a:pt x="9" y="2"/>
                    <a:pt x="7" y="3"/>
                    <a:pt x="5" y="3"/>
                  </a:cubicBezTo>
                  <a:cubicBezTo>
                    <a:pt x="5" y="3"/>
                    <a:pt x="5" y="3"/>
                    <a:pt x="5" y="3"/>
                  </a:cubicBezTo>
                  <a:cubicBezTo>
                    <a:pt x="5" y="3"/>
                    <a:pt x="5" y="3"/>
                    <a:pt x="5" y="3"/>
                  </a:cubicBezTo>
                  <a:cubicBezTo>
                    <a:pt x="4" y="4"/>
                    <a:pt x="3" y="5"/>
                    <a:pt x="2" y="6"/>
                  </a:cubicBezTo>
                  <a:cubicBezTo>
                    <a:pt x="19" y="6"/>
                    <a:pt x="19" y="6"/>
                    <a:pt x="19" y="6"/>
                  </a:cubicBezTo>
                  <a:cubicBezTo>
                    <a:pt x="18" y="5"/>
                    <a:pt x="18" y="5"/>
                    <a:pt x="17" y="4"/>
                  </a:cubicBezTo>
                  <a:cubicBezTo>
                    <a:pt x="16" y="4"/>
                    <a:pt x="15" y="3"/>
                    <a:pt x="14"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00" name="Group 199">
            <a:extLst>
              <a:ext uri="{FF2B5EF4-FFF2-40B4-BE49-F238E27FC236}">
                <a16:creationId xmlns:a16="http://schemas.microsoft.com/office/drawing/2014/main" xmlns="" id="{530AE8FD-AACC-4B3A-A681-90733A58822B}"/>
              </a:ext>
            </a:extLst>
          </p:cNvPr>
          <p:cNvGrpSpPr/>
          <p:nvPr/>
        </p:nvGrpSpPr>
        <p:grpSpPr>
          <a:xfrm>
            <a:off x="2219325" y="3027363"/>
            <a:ext cx="338137" cy="268288"/>
            <a:chOff x="6910387" y="6329363"/>
            <a:chExt cx="338137" cy="268288"/>
          </a:xfrm>
          <a:solidFill>
            <a:schemeClr val="tx1"/>
          </a:solidFill>
        </p:grpSpPr>
        <p:sp>
          <p:nvSpPr>
            <p:cNvPr id="201" name="Freeform 209">
              <a:extLst>
                <a:ext uri="{FF2B5EF4-FFF2-40B4-BE49-F238E27FC236}">
                  <a16:creationId xmlns:a16="http://schemas.microsoft.com/office/drawing/2014/main" xmlns="" id="{1B058EB3-D47F-435F-80A5-8FD1AA716340}"/>
                </a:ext>
              </a:extLst>
            </p:cNvPr>
            <p:cNvSpPr>
              <a:spLocks/>
            </p:cNvSpPr>
            <p:nvPr/>
          </p:nvSpPr>
          <p:spPr bwMode="auto">
            <a:xfrm>
              <a:off x="6932612" y="6469063"/>
              <a:ext cx="300037" cy="128588"/>
            </a:xfrm>
            <a:custGeom>
              <a:avLst/>
              <a:gdLst>
                <a:gd name="T0" fmla="*/ 0 w 54"/>
                <a:gd name="T1" fmla="*/ 1 h 23"/>
                <a:gd name="T2" fmla="*/ 0 w 54"/>
                <a:gd name="T3" fmla="*/ 0 h 23"/>
                <a:gd name="T4" fmla="*/ 2 w 54"/>
                <a:gd name="T5" fmla="*/ 1 h 23"/>
                <a:gd name="T6" fmla="*/ 8 w 54"/>
                <a:gd name="T7" fmla="*/ 21 h 23"/>
                <a:gd name="T8" fmla="*/ 27 w 54"/>
                <a:gd name="T9" fmla="*/ 21 h 23"/>
                <a:gd name="T10" fmla="*/ 45 w 54"/>
                <a:gd name="T11" fmla="*/ 21 h 23"/>
                <a:gd name="T12" fmla="*/ 52 w 54"/>
                <a:gd name="T13" fmla="*/ 1 h 23"/>
                <a:gd name="T14" fmla="*/ 53 w 54"/>
                <a:gd name="T15" fmla="*/ 0 h 23"/>
                <a:gd name="T16" fmla="*/ 54 w 54"/>
                <a:gd name="T17" fmla="*/ 1 h 23"/>
                <a:gd name="T18" fmla="*/ 47 w 54"/>
                <a:gd name="T19" fmla="*/ 22 h 23"/>
                <a:gd name="T20" fmla="*/ 46 w 54"/>
                <a:gd name="T21" fmla="*/ 23 h 23"/>
                <a:gd name="T22" fmla="*/ 27 w 54"/>
                <a:gd name="T23" fmla="*/ 23 h 23"/>
                <a:gd name="T24" fmla="*/ 7 w 54"/>
                <a:gd name="T25" fmla="*/ 23 h 23"/>
                <a:gd name="T26" fmla="*/ 7 w 54"/>
                <a:gd name="T27" fmla="*/ 23 h 23"/>
                <a:gd name="T28" fmla="*/ 6 w 54"/>
                <a:gd name="T29" fmla="*/ 23 h 23"/>
                <a:gd name="T30" fmla="*/ 0 w 54"/>
                <a:gd name="T3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23">
                  <a:moveTo>
                    <a:pt x="0" y="1"/>
                  </a:moveTo>
                  <a:cubicBezTo>
                    <a:pt x="0" y="1"/>
                    <a:pt x="0" y="0"/>
                    <a:pt x="0" y="0"/>
                  </a:cubicBezTo>
                  <a:cubicBezTo>
                    <a:pt x="1" y="0"/>
                    <a:pt x="2" y="0"/>
                    <a:pt x="2" y="1"/>
                  </a:cubicBezTo>
                  <a:cubicBezTo>
                    <a:pt x="8" y="21"/>
                    <a:pt x="8" y="21"/>
                    <a:pt x="8" y="21"/>
                  </a:cubicBezTo>
                  <a:cubicBezTo>
                    <a:pt x="27" y="21"/>
                    <a:pt x="27" y="21"/>
                    <a:pt x="27" y="21"/>
                  </a:cubicBezTo>
                  <a:cubicBezTo>
                    <a:pt x="45" y="21"/>
                    <a:pt x="45" y="21"/>
                    <a:pt x="45" y="21"/>
                  </a:cubicBezTo>
                  <a:cubicBezTo>
                    <a:pt x="52" y="1"/>
                    <a:pt x="52" y="1"/>
                    <a:pt x="52" y="1"/>
                  </a:cubicBezTo>
                  <a:cubicBezTo>
                    <a:pt x="52" y="0"/>
                    <a:pt x="52" y="0"/>
                    <a:pt x="53" y="0"/>
                  </a:cubicBezTo>
                  <a:cubicBezTo>
                    <a:pt x="53" y="0"/>
                    <a:pt x="54" y="1"/>
                    <a:pt x="54" y="1"/>
                  </a:cubicBezTo>
                  <a:cubicBezTo>
                    <a:pt x="47" y="22"/>
                    <a:pt x="47" y="22"/>
                    <a:pt x="47" y="22"/>
                  </a:cubicBezTo>
                  <a:cubicBezTo>
                    <a:pt x="47" y="23"/>
                    <a:pt x="47" y="23"/>
                    <a:pt x="46" y="23"/>
                  </a:cubicBezTo>
                  <a:cubicBezTo>
                    <a:pt x="27" y="23"/>
                    <a:pt x="27" y="23"/>
                    <a:pt x="27" y="23"/>
                  </a:cubicBezTo>
                  <a:cubicBezTo>
                    <a:pt x="7" y="23"/>
                    <a:pt x="7" y="23"/>
                    <a:pt x="7" y="23"/>
                  </a:cubicBezTo>
                  <a:cubicBezTo>
                    <a:pt x="7" y="23"/>
                    <a:pt x="7" y="23"/>
                    <a:pt x="7" y="23"/>
                  </a:cubicBezTo>
                  <a:cubicBezTo>
                    <a:pt x="7" y="23"/>
                    <a:pt x="6" y="23"/>
                    <a:pt x="6" y="2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2" name="Freeform 210">
              <a:extLst>
                <a:ext uri="{FF2B5EF4-FFF2-40B4-BE49-F238E27FC236}">
                  <a16:creationId xmlns:a16="http://schemas.microsoft.com/office/drawing/2014/main" xmlns="" id="{1888C4A1-15EE-48FF-A271-8D4F2F8E5691}"/>
                </a:ext>
              </a:extLst>
            </p:cNvPr>
            <p:cNvSpPr>
              <a:spLocks/>
            </p:cNvSpPr>
            <p:nvPr/>
          </p:nvSpPr>
          <p:spPr bwMode="auto">
            <a:xfrm>
              <a:off x="6981825" y="6369051"/>
              <a:ext cx="39687" cy="50800"/>
            </a:xfrm>
            <a:custGeom>
              <a:avLst/>
              <a:gdLst>
                <a:gd name="T0" fmla="*/ 2 w 7"/>
                <a:gd name="T1" fmla="*/ 8 h 9"/>
                <a:gd name="T2" fmla="*/ 1 w 7"/>
                <a:gd name="T3" fmla="*/ 8 h 9"/>
                <a:gd name="T4" fmla="*/ 1 w 7"/>
                <a:gd name="T5" fmla="*/ 7 h 9"/>
                <a:gd name="T6" fmla="*/ 5 w 7"/>
                <a:gd name="T7" fmla="*/ 0 h 9"/>
                <a:gd name="T8" fmla="*/ 6 w 7"/>
                <a:gd name="T9" fmla="*/ 0 h 9"/>
                <a:gd name="T10" fmla="*/ 7 w 7"/>
                <a:gd name="T11" fmla="*/ 1 h 9"/>
                <a:gd name="T12" fmla="*/ 2 w 7"/>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2" y="8"/>
                  </a:moveTo>
                  <a:cubicBezTo>
                    <a:pt x="2" y="9"/>
                    <a:pt x="1" y="9"/>
                    <a:pt x="1" y="8"/>
                  </a:cubicBezTo>
                  <a:cubicBezTo>
                    <a:pt x="0" y="8"/>
                    <a:pt x="0" y="8"/>
                    <a:pt x="1" y="7"/>
                  </a:cubicBezTo>
                  <a:cubicBezTo>
                    <a:pt x="5" y="0"/>
                    <a:pt x="5" y="0"/>
                    <a:pt x="5" y="0"/>
                  </a:cubicBezTo>
                  <a:cubicBezTo>
                    <a:pt x="5" y="0"/>
                    <a:pt x="6" y="0"/>
                    <a:pt x="6" y="0"/>
                  </a:cubicBezTo>
                  <a:cubicBezTo>
                    <a:pt x="7" y="0"/>
                    <a:pt x="7" y="1"/>
                    <a:pt x="7" y="1"/>
                  </a:cubicBezTo>
                  <a:lnTo>
                    <a:pt x="2"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3" name="Freeform 211">
              <a:extLst>
                <a:ext uri="{FF2B5EF4-FFF2-40B4-BE49-F238E27FC236}">
                  <a16:creationId xmlns:a16="http://schemas.microsoft.com/office/drawing/2014/main" xmlns="" id="{7BE1F19B-FB7B-4E35-8D77-4A7D4AA6E5EA}"/>
                </a:ext>
              </a:extLst>
            </p:cNvPr>
            <p:cNvSpPr>
              <a:spLocks/>
            </p:cNvSpPr>
            <p:nvPr/>
          </p:nvSpPr>
          <p:spPr bwMode="auto">
            <a:xfrm>
              <a:off x="6921500" y="6446838"/>
              <a:ext cx="315912" cy="11113"/>
            </a:xfrm>
            <a:custGeom>
              <a:avLst/>
              <a:gdLst>
                <a:gd name="T0" fmla="*/ 1 w 57"/>
                <a:gd name="T1" fmla="*/ 2 h 2"/>
                <a:gd name="T2" fmla="*/ 0 w 57"/>
                <a:gd name="T3" fmla="*/ 1 h 2"/>
                <a:gd name="T4" fmla="*/ 1 w 57"/>
                <a:gd name="T5" fmla="*/ 0 h 2"/>
                <a:gd name="T6" fmla="*/ 57 w 57"/>
                <a:gd name="T7" fmla="*/ 0 h 2"/>
                <a:gd name="T8" fmla="*/ 57 w 57"/>
                <a:gd name="T9" fmla="*/ 1 h 2"/>
                <a:gd name="T10" fmla="*/ 57 w 57"/>
                <a:gd name="T11" fmla="*/ 2 h 2"/>
                <a:gd name="T12" fmla="*/ 1 w 5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7" h="2">
                  <a:moveTo>
                    <a:pt x="1" y="2"/>
                  </a:moveTo>
                  <a:cubicBezTo>
                    <a:pt x="0" y="2"/>
                    <a:pt x="0" y="2"/>
                    <a:pt x="0" y="1"/>
                  </a:cubicBezTo>
                  <a:cubicBezTo>
                    <a:pt x="0" y="1"/>
                    <a:pt x="0" y="0"/>
                    <a:pt x="1" y="0"/>
                  </a:cubicBezTo>
                  <a:cubicBezTo>
                    <a:pt x="57" y="0"/>
                    <a:pt x="57" y="0"/>
                    <a:pt x="57" y="0"/>
                  </a:cubicBezTo>
                  <a:cubicBezTo>
                    <a:pt x="57" y="0"/>
                    <a:pt x="57" y="1"/>
                    <a:pt x="57" y="1"/>
                  </a:cubicBezTo>
                  <a:cubicBezTo>
                    <a:pt x="57" y="2"/>
                    <a:pt x="57" y="2"/>
                    <a:pt x="5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4" name="Freeform 212">
              <a:extLst>
                <a:ext uri="{FF2B5EF4-FFF2-40B4-BE49-F238E27FC236}">
                  <a16:creationId xmlns:a16="http://schemas.microsoft.com/office/drawing/2014/main" xmlns="" id="{EA7E5D1F-4AD2-4D70-B4E7-45595403BAAC}"/>
                </a:ext>
              </a:extLst>
            </p:cNvPr>
            <p:cNvSpPr>
              <a:spLocks/>
            </p:cNvSpPr>
            <p:nvPr/>
          </p:nvSpPr>
          <p:spPr bwMode="auto">
            <a:xfrm>
              <a:off x="6910387" y="6424613"/>
              <a:ext cx="338137" cy="11113"/>
            </a:xfrm>
            <a:custGeom>
              <a:avLst/>
              <a:gdLst>
                <a:gd name="T0" fmla="*/ 1 w 61"/>
                <a:gd name="T1" fmla="*/ 2 h 2"/>
                <a:gd name="T2" fmla="*/ 0 w 61"/>
                <a:gd name="T3" fmla="*/ 1 h 2"/>
                <a:gd name="T4" fmla="*/ 1 w 61"/>
                <a:gd name="T5" fmla="*/ 0 h 2"/>
                <a:gd name="T6" fmla="*/ 60 w 61"/>
                <a:gd name="T7" fmla="*/ 0 h 2"/>
                <a:gd name="T8" fmla="*/ 61 w 61"/>
                <a:gd name="T9" fmla="*/ 1 h 2"/>
                <a:gd name="T10" fmla="*/ 60 w 61"/>
                <a:gd name="T11" fmla="*/ 2 h 2"/>
                <a:gd name="T12" fmla="*/ 1 w 6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1" h="2">
                  <a:moveTo>
                    <a:pt x="1" y="2"/>
                  </a:moveTo>
                  <a:cubicBezTo>
                    <a:pt x="0" y="2"/>
                    <a:pt x="0" y="2"/>
                    <a:pt x="0" y="1"/>
                  </a:cubicBezTo>
                  <a:cubicBezTo>
                    <a:pt x="0" y="1"/>
                    <a:pt x="0" y="0"/>
                    <a:pt x="1" y="0"/>
                  </a:cubicBezTo>
                  <a:cubicBezTo>
                    <a:pt x="60" y="0"/>
                    <a:pt x="60" y="0"/>
                    <a:pt x="60" y="0"/>
                  </a:cubicBezTo>
                  <a:cubicBezTo>
                    <a:pt x="61" y="0"/>
                    <a:pt x="61" y="1"/>
                    <a:pt x="61" y="1"/>
                  </a:cubicBezTo>
                  <a:cubicBezTo>
                    <a:pt x="61" y="2"/>
                    <a:pt x="61" y="2"/>
                    <a:pt x="6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5" name="Freeform 213">
              <a:extLst>
                <a:ext uri="{FF2B5EF4-FFF2-40B4-BE49-F238E27FC236}">
                  <a16:creationId xmlns:a16="http://schemas.microsoft.com/office/drawing/2014/main" xmlns="" id="{13EFC018-3683-48F1-8B31-BD6EEFB4010A}"/>
                </a:ext>
              </a:extLst>
            </p:cNvPr>
            <p:cNvSpPr>
              <a:spLocks/>
            </p:cNvSpPr>
            <p:nvPr/>
          </p:nvSpPr>
          <p:spPr bwMode="auto">
            <a:xfrm>
              <a:off x="7137400" y="6369051"/>
              <a:ext cx="39687" cy="50800"/>
            </a:xfrm>
            <a:custGeom>
              <a:avLst/>
              <a:gdLst>
                <a:gd name="T0" fmla="*/ 7 w 7"/>
                <a:gd name="T1" fmla="*/ 7 h 9"/>
                <a:gd name="T2" fmla="*/ 7 w 7"/>
                <a:gd name="T3" fmla="*/ 8 h 9"/>
                <a:gd name="T4" fmla="*/ 5 w 7"/>
                <a:gd name="T5" fmla="*/ 8 h 9"/>
                <a:gd name="T6" fmla="*/ 1 w 7"/>
                <a:gd name="T7" fmla="*/ 1 h 9"/>
                <a:gd name="T8" fmla="*/ 1 w 7"/>
                <a:gd name="T9" fmla="*/ 0 h 9"/>
                <a:gd name="T10" fmla="*/ 2 w 7"/>
                <a:gd name="T11" fmla="*/ 0 h 9"/>
                <a:gd name="T12" fmla="*/ 7 w 7"/>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7" y="7"/>
                  </a:moveTo>
                  <a:cubicBezTo>
                    <a:pt x="7" y="8"/>
                    <a:pt x="7" y="8"/>
                    <a:pt x="7" y="8"/>
                  </a:cubicBezTo>
                  <a:cubicBezTo>
                    <a:pt x="6" y="9"/>
                    <a:pt x="5" y="9"/>
                    <a:pt x="5" y="8"/>
                  </a:cubicBezTo>
                  <a:cubicBezTo>
                    <a:pt x="1" y="1"/>
                    <a:pt x="1" y="1"/>
                    <a:pt x="1" y="1"/>
                  </a:cubicBezTo>
                  <a:cubicBezTo>
                    <a:pt x="0" y="1"/>
                    <a:pt x="1" y="0"/>
                    <a:pt x="1" y="0"/>
                  </a:cubicBezTo>
                  <a:cubicBezTo>
                    <a:pt x="1" y="0"/>
                    <a:pt x="2" y="0"/>
                    <a:pt x="2" y="0"/>
                  </a:cubicBezTo>
                  <a:lnTo>
                    <a:pt x="7"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6" name="Freeform 214">
              <a:extLst>
                <a:ext uri="{FF2B5EF4-FFF2-40B4-BE49-F238E27FC236}">
                  <a16:creationId xmlns:a16="http://schemas.microsoft.com/office/drawing/2014/main" xmlns="" id="{1CCDCEA2-D578-4E7F-91C1-2BECD0A4DCA6}"/>
                </a:ext>
              </a:extLst>
            </p:cNvPr>
            <p:cNvSpPr>
              <a:spLocks noEditPoints="1"/>
            </p:cNvSpPr>
            <p:nvPr/>
          </p:nvSpPr>
          <p:spPr bwMode="auto">
            <a:xfrm>
              <a:off x="7059612" y="6480176"/>
              <a:ext cx="44450" cy="84138"/>
            </a:xfrm>
            <a:custGeom>
              <a:avLst/>
              <a:gdLst>
                <a:gd name="T0" fmla="*/ 1 w 8"/>
                <a:gd name="T1" fmla="*/ 0 h 15"/>
                <a:gd name="T2" fmla="*/ 1 w 8"/>
                <a:gd name="T3" fmla="*/ 0 h 15"/>
                <a:gd name="T4" fmla="*/ 7 w 8"/>
                <a:gd name="T5" fmla="*/ 0 h 15"/>
                <a:gd name="T6" fmla="*/ 8 w 8"/>
                <a:gd name="T7" fmla="*/ 1 h 15"/>
                <a:gd name="T8" fmla="*/ 8 w 8"/>
                <a:gd name="T9" fmla="*/ 1 h 15"/>
                <a:gd name="T10" fmla="*/ 8 w 8"/>
                <a:gd name="T11" fmla="*/ 14 h 15"/>
                <a:gd name="T12" fmla="*/ 7 w 8"/>
                <a:gd name="T13" fmla="*/ 15 h 15"/>
                <a:gd name="T14" fmla="*/ 7 w 8"/>
                <a:gd name="T15" fmla="*/ 15 h 15"/>
                <a:gd name="T16" fmla="*/ 1 w 8"/>
                <a:gd name="T17" fmla="*/ 15 h 15"/>
                <a:gd name="T18" fmla="*/ 0 w 8"/>
                <a:gd name="T19" fmla="*/ 14 h 15"/>
                <a:gd name="T20" fmla="*/ 0 w 8"/>
                <a:gd name="T21" fmla="*/ 14 h 15"/>
                <a:gd name="T22" fmla="*/ 0 w 8"/>
                <a:gd name="T23" fmla="*/ 1 h 15"/>
                <a:gd name="T24" fmla="*/ 1 w 8"/>
                <a:gd name="T25" fmla="*/ 0 h 15"/>
                <a:gd name="T26" fmla="*/ 6 w 8"/>
                <a:gd name="T27" fmla="*/ 2 h 15"/>
                <a:gd name="T28" fmla="*/ 2 w 8"/>
                <a:gd name="T29" fmla="*/ 2 h 15"/>
                <a:gd name="T30" fmla="*/ 2 w 8"/>
                <a:gd name="T31" fmla="*/ 14 h 15"/>
                <a:gd name="T32" fmla="*/ 6 w 8"/>
                <a:gd name="T33" fmla="*/ 14 h 15"/>
                <a:gd name="T34" fmla="*/ 6 w 8"/>
                <a:gd name="T3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15">
                  <a:moveTo>
                    <a:pt x="1" y="0"/>
                  </a:moveTo>
                  <a:cubicBezTo>
                    <a:pt x="1" y="0"/>
                    <a:pt x="1" y="0"/>
                    <a:pt x="1" y="0"/>
                  </a:cubicBezTo>
                  <a:cubicBezTo>
                    <a:pt x="7" y="0"/>
                    <a:pt x="7" y="0"/>
                    <a:pt x="7" y="0"/>
                  </a:cubicBezTo>
                  <a:cubicBezTo>
                    <a:pt x="7" y="0"/>
                    <a:pt x="8" y="1"/>
                    <a:pt x="8" y="1"/>
                  </a:cubicBezTo>
                  <a:cubicBezTo>
                    <a:pt x="8" y="1"/>
                    <a:pt x="8" y="1"/>
                    <a:pt x="8" y="1"/>
                  </a:cubicBezTo>
                  <a:cubicBezTo>
                    <a:pt x="8" y="14"/>
                    <a:pt x="8" y="14"/>
                    <a:pt x="8" y="14"/>
                  </a:cubicBezTo>
                  <a:cubicBezTo>
                    <a:pt x="8" y="15"/>
                    <a:pt x="7" y="15"/>
                    <a:pt x="7" y="15"/>
                  </a:cubicBezTo>
                  <a:cubicBezTo>
                    <a:pt x="7" y="15"/>
                    <a:pt x="7" y="15"/>
                    <a:pt x="7" y="15"/>
                  </a:cubicBezTo>
                  <a:cubicBezTo>
                    <a:pt x="1" y="15"/>
                    <a:pt x="1" y="15"/>
                    <a:pt x="1" y="15"/>
                  </a:cubicBezTo>
                  <a:cubicBezTo>
                    <a:pt x="0" y="15"/>
                    <a:pt x="0" y="15"/>
                    <a:pt x="0" y="14"/>
                  </a:cubicBezTo>
                  <a:cubicBezTo>
                    <a:pt x="0" y="14"/>
                    <a:pt x="0" y="14"/>
                    <a:pt x="0" y="14"/>
                  </a:cubicBezTo>
                  <a:cubicBezTo>
                    <a:pt x="0" y="1"/>
                    <a:pt x="0" y="1"/>
                    <a:pt x="0" y="1"/>
                  </a:cubicBezTo>
                  <a:cubicBezTo>
                    <a:pt x="0" y="1"/>
                    <a:pt x="0" y="0"/>
                    <a:pt x="1" y="0"/>
                  </a:cubicBezTo>
                  <a:close/>
                  <a:moveTo>
                    <a:pt x="6" y="2"/>
                  </a:moveTo>
                  <a:cubicBezTo>
                    <a:pt x="2" y="2"/>
                    <a:pt x="2" y="2"/>
                    <a:pt x="2" y="2"/>
                  </a:cubicBezTo>
                  <a:cubicBezTo>
                    <a:pt x="2" y="14"/>
                    <a:pt x="2" y="14"/>
                    <a:pt x="2" y="14"/>
                  </a:cubicBezTo>
                  <a:cubicBezTo>
                    <a:pt x="6" y="14"/>
                    <a:pt x="6" y="14"/>
                    <a:pt x="6" y="14"/>
                  </a:cubicBezTo>
                  <a:lnTo>
                    <a:pt x="6"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7" name="Freeform 215">
              <a:extLst>
                <a:ext uri="{FF2B5EF4-FFF2-40B4-BE49-F238E27FC236}">
                  <a16:creationId xmlns:a16="http://schemas.microsoft.com/office/drawing/2014/main" xmlns="" id="{52991B5A-86DA-466E-8F20-9785FDD18C44}"/>
                </a:ext>
              </a:extLst>
            </p:cNvPr>
            <p:cNvSpPr>
              <a:spLocks noEditPoints="1"/>
            </p:cNvSpPr>
            <p:nvPr/>
          </p:nvSpPr>
          <p:spPr bwMode="auto">
            <a:xfrm>
              <a:off x="7121525" y="6480176"/>
              <a:ext cx="55562" cy="84138"/>
            </a:xfrm>
            <a:custGeom>
              <a:avLst/>
              <a:gdLst>
                <a:gd name="T0" fmla="*/ 1 w 10"/>
                <a:gd name="T1" fmla="*/ 0 h 15"/>
                <a:gd name="T2" fmla="*/ 1 w 10"/>
                <a:gd name="T3" fmla="*/ 0 h 15"/>
                <a:gd name="T4" fmla="*/ 9 w 10"/>
                <a:gd name="T5" fmla="*/ 0 h 15"/>
                <a:gd name="T6" fmla="*/ 10 w 10"/>
                <a:gd name="T7" fmla="*/ 1 h 15"/>
                <a:gd name="T8" fmla="*/ 10 w 10"/>
                <a:gd name="T9" fmla="*/ 1 h 15"/>
                <a:gd name="T10" fmla="*/ 6 w 10"/>
                <a:gd name="T11" fmla="*/ 15 h 15"/>
                <a:gd name="T12" fmla="*/ 5 w 10"/>
                <a:gd name="T13" fmla="*/ 15 h 15"/>
                <a:gd name="T14" fmla="*/ 5 w 10"/>
                <a:gd name="T15" fmla="*/ 15 h 15"/>
                <a:gd name="T16" fmla="*/ 1 w 10"/>
                <a:gd name="T17" fmla="*/ 15 h 15"/>
                <a:gd name="T18" fmla="*/ 0 w 10"/>
                <a:gd name="T19" fmla="*/ 14 h 15"/>
                <a:gd name="T20" fmla="*/ 0 w 10"/>
                <a:gd name="T21" fmla="*/ 14 h 15"/>
                <a:gd name="T22" fmla="*/ 0 w 10"/>
                <a:gd name="T23" fmla="*/ 1 h 15"/>
                <a:gd name="T24" fmla="*/ 1 w 10"/>
                <a:gd name="T25" fmla="*/ 0 h 15"/>
                <a:gd name="T26" fmla="*/ 8 w 10"/>
                <a:gd name="T27" fmla="*/ 2 h 15"/>
                <a:gd name="T28" fmla="*/ 2 w 10"/>
                <a:gd name="T29" fmla="*/ 2 h 15"/>
                <a:gd name="T30" fmla="*/ 2 w 10"/>
                <a:gd name="T31" fmla="*/ 14 h 15"/>
                <a:gd name="T32" fmla="*/ 4 w 10"/>
                <a:gd name="T33" fmla="*/ 14 h 15"/>
                <a:gd name="T34" fmla="*/ 8 w 10"/>
                <a:gd name="T3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1" y="0"/>
                  </a:moveTo>
                  <a:cubicBezTo>
                    <a:pt x="1" y="0"/>
                    <a:pt x="1" y="0"/>
                    <a:pt x="1" y="0"/>
                  </a:cubicBezTo>
                  <a:cubicBezTo>
                    <a:pt x="9" y="0"/>
                    <a:pt x="9" y="0"/>
                    <a:pt x="9" y="0"/>
                  </a:cubicBezTo>
                  <a:cubicBezTo>
                    <a:pt x="10" y="0"/>
                    <a:pt x="10" y="1"/>
                    <a:pt x="10" y="1"/>
                  </a:cubicBezTo>
                  <a:cubicBezTo>
                    <a:pt x="10" y="1"/>
                    <a:pt x="10" y="1"/>
                    <a:pt x="10" y="1"/>
                  </a:cubicBezTo>
                  <a:cubicBezTo>
                    <a:pt x="6" y="15"/>
                    <a:pt x="6" y="15"/>
                    <a:pt x="6" y="15"/>
                  </a:cubicBezTo>
                  <a:cubicBezTo>
                    <a:pt x="6" y="15"/>
                    <a:pt x="6" y="15"/>
                    <a:pt x="5" y="15"/>
                  </a:cubicBezTo>
                  <a:cubicBezTo>
                    <a:pt x="5" y="15"/>
                    <a:pt x="5" y="15"/>
                    <a:pt x="5" y="15"/>
                  </a:cubicBezTo>
                  <a:cubicBezTo>
                    <a:pt x="1" y="15"/>
                    <a:pt x="1" y="15"/>
                    <a:pt x="1" y="15"/>
                  </a:cubicBezTo>
                  <a:cubicBezTo>
                    <a:pt x="1" y="15"/>
                    <a:pt x="0" y="15"/>
                    <a:pt x="0" y="14"/>
                  </a:cubicBezTo>
                  <a:cubicBezTo>
                    <a:pt x="0" y="14"/>
                    <a:pt x="0" y="14"/>
                    <a:pt x="0" y="14"/>
                  </a:cubicBezTo>
                  <a:cubicBezTo>
                    <a:pt x="0" y="1"/>
                    <a:pt x="0" y="1"/>
                    <a:pt x="0" y="1"/>
                  </a:cubicBezTo>
                  <a:cubicBezTo>
                    <a:pt x="0" y="1"/>
                    <a:pt x="1" y="0"/>
                    <a:pt x="1" y="0"/>
                  </a:cubicBezTo>
                  <a:close/>
                  <a:moveTo>
                    <a:pt x="8" y="2"/>
                  </a:moveTo>
                  <a:cubicBezTo>
                    <a:pt x="2" y="2"/>
                    <a:pt x="2" y="2"/>
                    <a:pt x="2" y="2"/>
                  </a:cubicBezTo>
                  <a:cubicBezTo>
                    <a:pt x="2" y="14"/>
                    <a:pt x="2" y="14"/>
                    <a:pt x="2" y="14"/>
                  </a:cubicBezTo>
                  <a:cubicBezTo>
                    <a:pt x="4" y="14"/>
                    <a:pt x="4" y="14"/>
                    <a:pt x="4" y="14"/>
                  </a:cubicBezTo>
                  <a:lnTo>
                    <a:pt x="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8" name="Freeform 216">
              <a:extLst>
                <a:ext uri="{FF2B5EF4-FFF2-40B4-BE49-F238E27FC236}">
                  <a16:creationId xmlns:a16="http://schemas.microsoft.com/office/drawing/2014/main" xmlns="" id="{9EE9CCC4-F9D0-498C-9A51-B53113AB4C8F}"/>
                </a:ext>
              </a:extLst>
            </p:cNvPr>
            <p:cNvSpPr>
              <a:spLocks noEditPoints="1"/>
            </p:cNvSpPr>
            <p:nvPr/>
          </p:nvSpPr>
          <p:spPr bwMode="auto">
            <a:xfrm>
              <a:off x="6981825" y="6480176"/>
              <a:ext cx="55562" cy="84138"/>
            </a:xfrm>
            <a:custGeom>
              <a:avLst/>
              <a:gdLst>
                <a:gd name="T0" fmla="*/ 1 w 10"/>
                <a:gd name="T1" fmla="*/ 0 h 15"/>
                <a:gd name="T2" fmla="*/ 9 w 10"/>
                <a:gd name="T3" fmla="*/ 0 h 15"/>
                <a:gd name="T4" fmla="*/ 10 w 10"/>
                <a:gd name="T5" fmla="*/ 1 h 15"/>
                <a:gd name="T6" fmla="*/ 10 w 10"/>
                <a:gd name="T7" fmla="*/ 1 h 15"/>
                <a:gd name="T8" fmla="*/ 10 w 10"/>
                <a:gd name="T9" fmla="*/ 14 h 15"/>
                <a:gd name="T10" fmla="*/ 9 w 10"/>
                <a:gd name="T11" fmla="*/ 15 h 15"/>
                <a:gd name="T12" fmla="*/ 9 w 10"/>
                <a:gd name="T13" fmla="*/ 15 h 15"/>
                <a:gd name="T14" fmla="*/ 5 w 10"/>
                <a:gd name="T15" fmla="*/ 15 h 15"/>
                <a:gd name="T16" fmla="*/ 4 w 10"/>
                <a:gd name="T17" fmla="*/ 15 h 15"/>
                <a:gd name="T18" fmla="*/ 0 w 10"/>
                <a:gd name="T19" fmla="*/ 1 h 15"/>
                <a:gd name="T20" fmla="*/ 1 w 10"/>
                <a:gd name="T21" fmla="*/ 0 h 15"/>
                <a:gd name="T22" fmla="*/ 1 w 10"/>
                <a:gd name="T23" fmla="*/ 0 h 15"/>
                <a:gd name="T24" fmla="*/ 1 w 10"/>
                <a:gd name="T25" fmla="*/ 0 h 15"/>
                <a:gd name="T26" fmla="*/ 8 w 10"/>
                <a:gd name="T27" fmla="*/ 2 h 15"/>
                <a:gd name="T28" fmla="*/ 3 w 10"/>
                <a:gd name="T29" fmla="*/ 2 h 15"/>
                <a:gd name="T30" fmla="*/ 6 w 10"/>
                <a:gd name="T31" fmla="*/ 14 h 15"/>
                <a:gd name="T32" fmla="*/ 8 w 10"/>
                <a:gd name="T33" fmla="*/ 14 h 15"/>
                <a:gd name="T34" fmla="*/ 8 w 10"/>
                <a:gd name="T3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1" y="0"/>
                  </a:moveTo>
                  <a:cubicBezTo>
                    <a:pt x="9" y="0"/>
                    <a:pt x="9" y="0"/>
                    <a:pt x="9" y="0"/>
                  </a:cubicBezTo>
                  <a:cubicBezTo>
                    <a:pt x="10" y="0"/>
                    <a:pt x="10" y="1"/>
                    <a:pt x="10" y="1"/>
                  </a:cubicBezTo>
                  <a:cubicBezTo>
                    <a:pt x="10" y="1"/>
                    <a:pt x="10" y="1"/>
                    <a:pt x="10" y="1"/>
                  </a:cubicBezTo>
                  <a:cubicBezTo>
                    <a:pt x="10" y="14"/>
                    <a:pt x="10" y="14"/>
                    <a:pt x="10" y="14"/>
                  </a:cubicBezTo>
                  <a:cubicBezTo>
                    <a:pt x="10" y="15"/>
                    <a:pt x="10" y="15"/>
                    <a:pt x="9" y="15"/>
                  </a:cubicBezTo>
                  <a:cubicBezTo>
                    <a:pt x="9" y="15"/>
                    <a:pt x="9" y="15"/>
                    <a:pt x="9" y="15"/>
                  </a:cubicBezTo>
                  <a:cubicBezTo>
                    <a:pt x="5" y="15"/>
                    <a:pt x="5" y="15"/>
                    <a:pt x="5" y="15"/>
                  </a:cubicBezTo>
                  <a:cubicBezTo>
                    <a:pt x="5" y="15"/>
                    <a:pt x="4" y="15"/>
                    <a:pt x="4" y="15"/>
                  </a:cubicBezTo>
                  <a:cubicBezTo>
                    <a:pt x="0" y="1"/>
                    <a:pt x="0" y="1"/>
                    <a:pt x="0" y="1"/>
                  </a:cubicBezTo>
                  <a:cubicBezTo>
                    <a:pt x="0" y="1"/>
                    <a:pt x="1" y="0"/>
                    <a:pt x="1" y="0"/>
                  </a:cubicBezTo>
                  <a:cubicBezTo>
                    <a:pt x="1" y="0"/>
                    <a:pt x="1" y="0"/>
                    <a:pt x="1" y="0"/>
                  </a:cubicBezTo>
                  <a:cubicBezTo>
                    <a:pt x="1" y="0"/>
                    <a:pt x="1" y="0"/>
                    <a:pt x="1" y="0"/>
                  </a:cubicBezTo>
                  <a:close/>
                  <a:moveTo>
                    <a:pt x="8" y="2"/>
                  </a:moveTo>
                  <a:cubicBezTo>
                    <a:pt x="3" y="2"/>
                    <a:pt x="3" y="2"/>
                    <a:pt x="3" y="2"/>
                  </a:cubicBezTo>
                  <a:cubicBezTo>
                    <a:pt x="6" y="14"/>
                    <a:pt x="6" y="14"/>
                    <a:pt x="6" y="14"/>
                  </a:cubicBezTo>
                  <a:cubicBezTo>
                    <a:pt x="8" y="14"/>
                    <a:pt x="8" y="14"/>
                    <a:pt x="8" y="14"/>
                  </a:cubicBezTo>
                  <a:lnTo>
                    <a:pt x="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9" name="Freeform 217">
              <a:extLst>
                <a:ext uri="{FF2B5EF4-FFF2-40B4-BE49-F238E27FC236}">
                  <a16:creationId xmlns:a16="http://schemas.microsoft.com/office/drawing/2014/main" xmlns="" id="{A01C1437-CB2E-452A-87DB-42297146D588}"/>
                </a:ext>
              </a:extLst>
            </p:cNvPr>
            <p:cNvSpPr>
              <a:spLocks noEditPoints="1"/>
            </p:cNvSpPr>
            <p:nvPr/>
          </p:nvSpPr>
          <p:spPr bwMode="auto">
            <a:xfrm>
              <a:off x="7015162" y="6329363"/>
              <a:ext cx="33337" cy="33338"/>
            </a:xfrm>
            <a:custGeom>
              <a:avLst/>
              <a:gdLst>
                <a:gd name="T0" fmla="*/ 3 w 6"/>
                <a:gd name="T1" fmla="*/ 0 h 6"/>
                <a:gd name="T2" fmla="*/ 5 w 6"/>
                <a:gd name="T3" fmla="*/ 1 h 6"/>
                <a:gd name="T4" fmla="*/ 6 w 6"/>
                <a:gd name="T5" fmla="*/ 3 h 6"/>
                <a:gd name="T6" fmla="*/ 5 w 6"/>
                <a:gd name="T7" fmla="*/ 5 h 6"/>
                <a:gd name="T8" fmla="*/ 3 w 6"/>
                <a:gd name="T9" fmla="*/ 6 h 6"/>
                <a:gd name="T10" fmla="*/ 1 w 6"/>
                <a:gd name="T11" fmla="*/ 5 h 6"/>
                <a:gd name="T12" fmla="*/ 0 w 6"/>
                <a:gd name="T13" fmla="*/ 3 h 6"/>
                <a:gd name="T14" fmla="*/ 1 w 6"/>
                <a:gd name="T15" fmla="*/ 1 h 6"/>
                <a:gd name="T16" fmla="*/ 3 w 6"/>
                <a:gd name="T17" fmla="*/ 0 h 6"/>
                <a:gd name="T18" fmla="*/ 4 w 6"/>
                <a:gd name="T19" fmla="*/ 2 h 6"/>
                <a:gd name="T20" fmla="*/ 3 w 6"/>
                <a:gd name="T21" fmla="*/ 2 h 6"/>
                <a:gd name="T22" fmla="*/ 2 w 6"/>
                <a:gd name="T23" fmla="*/ 2 h 6"/>
                <a:gd name="T24" fmla="*/ 2 w 6"/>
                <a:gd name="T25" fmla="*/ 3 h 6"/>
                <a:gd name="T26" fmla="*/ 2 w 6"/>
                <a:gd name="T27" fmla="*/ 4 h 6"/>
                <a:gd name="T28" fmla="*/ 3 w 6"/>
                <a:gd name="T29" fmla="*/ 4 h 6"/>
                <a:gd name="T30" fmla="*/ 4 w 6"/>
                <a:gd name="T31" fmla="*/ 4 h 6"/>
                <a:gd name="T32" fmla="*/ 4 w 6"/>
                <a:gd name="T33" fmla="*/ 3 h 6"/>
                <a:gd name="T34" fmla="*/ 4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3" y="0"/>
                  </a:moveTo>
                  <a:cubicBezTo>
                    <a:pt x="4" y="0"/>
                    <a:pt x="5" y="1"/>
                    <a:pt x="5" y="1"/>
                  </a:cubicBezTo>
                  <a:cubicBezTo>
                    <a:pt x="6" y="2"/>
                    <a:pt x="6" y="2"/>
                    <a:pt x="6" y="3"/>
                  </a:cubicBezTo>
                  <a:cubicBezTo>
                    <a:pt x="6" y="4"/>
                    <a:pt x="6" y="5"/>
                    <a:pt x="5" y="5"/>
                  </a:cubicBezTo>
                  <a:cubicBezTo>
                    <a:pt x="5" y="6"/>
                    <a:pt x="4" y="6"/>
                    <a:pt x="3" y="6"/>
                  </a:cubicBezTo>
                  <a:cubicBezTo>
                    <a:pt x="2" y="6"/>
                    <a:pt x="2" y="6"/>
                    <a:pt x="1" y="5"/>
                  </a:cubicBezTo>
                  <a:cubicBezTo>
                    <a:pt x="0" y="5"/>
                    <a:pt x="0" y="4"/>
                    <a:pt x="0" y="3"/>
                  </a:cubicBezTo>
                  <a:cubicBezTo>
                    <a:pt x="0" y="2"/>
                    <a:pt x="0" y="2"/>
                    <a:pt x="1" y="1"/>
                  </a:cubicBezTo>
                  <a:cubicBezTo>
                    <a:pt x="2" y="1"/>
                    <a:pt x="2" y="0"/>
                    <a:pt x="3" y="0"/>
                  </a:cubicBezTo>
                  <a:close/>
                  <a:moveTo>
                    <a:pt x="4" y="2"/>
                  </a:moveTo>
                  <a:cubicBezTo>
                    <a:pt x="4" y="2"/>
                    <a:pt x="3" y="2"/>
                    <a:pt x="3" y="2"/>
                  </a:cubicBezTo>
                  <a:cubicBezTo>
                    <a:pt x="3" y="2"/>
                    <a:pt x="3" y="2"/>
                    <a:pt x="2" y="2"/>
                  </a:cubicBezTo>
                  <a:cubicBezTo>
                    <a:pt x="2" y="3"/>
                    <a:pt x="2" y="3"/>
                    <a:pt x="2" y="3"/>
                  </a:cubicBezTo>
                  <a:cubicBezTo>
                    <a:pt x="2" y="3"/>
                    <a:pt x="2" y="4"/>
                    <a:pt x="2" y="4"/>
                  </a:cubicBezTo>
                  <a:cubicBezTo>
                    <a:pt x="3" y="4"/>
                    <a:pt x="3" y="4"/>
                    <a:pt x="3" y="4"/>
                  </a:cubicBezTo>
                  <a:cubicBezTo>
                    <a:pt x="3" y="4"/>
                    <a:pt x="4" y="4"/>
                    <a:pt x="4" y="4"/>
                  </a:cubicBezTo>
                  <a:cubicBezTo>
                    <a:pt x="4" y="4"/>
                    <a:pt x="4" y="3"/>
                    <a:pt x="4" y="3"/>
                  </a:cubicBezTo>
                  <a:cubicBezTo>
                    <a:pt x="4" y="3"/>
                    <a:pt x="4" y="3"/>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0" name="Freeform 218">
              <a:extLst>
                <a:ext uri="{FF2B5EF4-FFF2-40B4-BE49-F238E27FC236}">
                  <a16:creationId xmlns:a16="http://schemas.microsoft.com/office/drawing/2014/main" xmlns="" id="{9E2C3B2A-BCF4-4C5E-A4F9-8E981DA507AF}"/>
                </a:ext>
              </a:extLst>
            </p:cNvPr>
            <p:cNvSpPr>
              <a:spLocks noEditPoints="1"/>
            </p:cNvSpPr>
            <p:nvPr/>
          </p:nvSpPr>
          <p:spPr bwMode="auto">
            <a:xfrm>
              <a:off x="7110412" y="6329363"/>
              <a:ext cx="33337" cy="33338"/>
            </a:xfrm>
            <a:custGeom>
              <a:avLst/>
              <a:gdLst>
                <a:gd name="T0" fmla="*/ 3 w 6"/>
                <a:gd name="T1" fmla="*/ 0 h 6"/>
                <a:gd name="T2" fmla="*/ 5 w 6"/>
                <a:gd name="T3" fmla="*/ 1 h 6"/>
                <a:gd name="T4" fmla="*/ 6 w 6"/>
                <a:gd name="T5" fmla="*/ 3 h 6"/>
                <a:gd name="T6" fmla="*/ 5 w 6"/>
                <a:gd name="T7" fmla="*/ 5 h 6"/>
                <a:gd name="T8" fmla="*/ 3 w 6"/>
                <a:gd name="T9" fmla="*/ 6 h 6"/>
                <a:gd name="T10" fmla="*/ 1 w 6"/>
                <a:gd name="T11" fmla="*/ 5 h 6"/>
                <a:gd name="T12" fmla="*/ 0 w 6"/>
                <a:gd name="T13" fmla="*/ 3 h 6"/>
                <a:gd name="T14" fmla="*/ 1 w 6"/>
                <a:gd name="T15" fmla="*/ 1 h 6"/>
                <a:gd name="T16" fmla="*/ 3 w 6"/>
                <a:gd name="T17" fmla="*/ 0 h 6"/>
                <a:gd name="T18" fmla="*/ 4 w 6"/>
                <a:gd name="T19" fmla="*/ 2 h 6"/>
                <a:gd name="T20" fmla="*/ 3 w 6"/>
                <a:gd name="T21" fmla="*/ 2 h 6"/>
                <a:gd name="T22" fmla="*/ 3 w 6"/>
                <a:gd name="T23" fmla="*/ 2 h 6"/>
                <a:gd name="T24" fmla="*/ 2 w 6"/>
                <a:gd name="T25" fmla="*/ 3 h 6"/>
                <a:gd name="T26" fmla="*/ 3 w 6"/>
                <a:gd name="T27" fmla="*/ 4 h 6"/>
                <a:gd name="T28" fmla="*/ 3 w 6"/>
                <a:gd name="T29" fmla="*/ 4 h 6"/>
                <a:gd name="T30" fmla="*/ 4 w 6"/>
                <a:gd name="T31" fmla="*/ 4 h 6"/>
                <a:gd name="T32" fmla="*/ 4 w 6"/>
                <a:gd name="T33" fmla="*/ 3 h 6"/>
                <a:gd name="T34" fmla="*/ 4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3" y="0"/>
                  </a:moveTo>
                  <a:cubicBezTo>
                    <a:pt x="4" y="0"/>
                    <a:pt x="5" y="1"/>
                    <a:pt x="5" y="1"/>
                  </a:cubicBezTo>
                  <a:cubicBezTo>
                    <a:pt x="6" y="2"/>
                    <a:pt x="6" y="2"/>
                    <a:pt x="6" y="3"/>
                  </a:cubicBezTo>
                  <a:cubicBezTo>
                    <a:pt x="6" y="4"/>
                    <a:pt x="6" y="5"/>
                    <a:pt x="5" y="5"/>
                  </a:cubicBezTo>
                  <a:cubicBezTo>
                    <a:pt x="5" y="6"/>
                    <a:pt x="4" y="6"/>
                    <a:pt x="3" y="6"/>
                  </a:cubicBezTo>
                  <a:cubicBezTo>
                    <a:pt x="3" y="6"/>
                    <a:pt x="2" y="6"/>
                    <a:pt x="1" y="5"/>
                  </a:cubicBezTo>
                  <a:cubicBezTo>
                    <a:pt x="1" y="5"/>
                    <a:pt x="0" y="4"/>
                    <a:pt x="0" y="3"/>
                  </a:cubicBezTo>
                  <a:cubicBezTo>
                    <a:pt x="0" y="2"/>
                    <a:pt x="1" y="2"/>
                    <a:pt x="1" y="1"/>
                  </a:cubicBezTo>
                  <a:cubicBezTo>
                    <a:pt x="2" y="1"/>
                    <a:pt x="3" y="0"/>
                    <a:pt x="3" y="0"/>
                  </a:cubicBezTo>
                  <a:close/>
                  <a:moveTo>
                    <a:pt x="4" y="2"/>
                  </a:moveTo>
                  <a:cubicBezTo>
                    <a:pt x="4" y="2"/>
                    <a:pt x="4" y="2"/>
                    <a:pt x="3" y="2"/>
                  </a:cubicBezTo>
                  <a:cubicBezTo>
                    <a:pt x="3" y="2"/>
                    <a:pt x="3" y="2"/>
                    <a:pt x="3" y="2"/>
                  </a:cubicBezTo>
                  <a:cubicBezTo>
                    <a:pt x="2" y="3"/>
                    <a:pt x="2" y="3"/>
                    <a:pt x="2" y="3"/>
                  </a:cubicBezTo>
                  <a:cubicBezTo>
                    <a:pt x="2" y="3"/>
                    <a:pt x="2" y="4"/>
                    <a:pt x="3" y="4"/>
                  </a:cubicBezTo>
                  <a:cubicBezTo>
                    <a:pt x="3" y="4"/>
                    <a:pt x="3" y="4"/>
                    <a:pt x="3" y="4"/>
                  </a:cubicBezTo>
                  <a:cubicBezTo>
                    <a:pt x="4" y="4"/>
                    <a:pt x="4" y="4"/>
                    <a:pt x="4" y="4"/>
                  </a:cubicBezTo>
                  <a:cubicBezTo>
                    <a:pt x="4" y="4"/>
                    <a:pt x="4" y="3"/>
                    <a:pt x="4" y="3"/>
                  </a:cubicBezTo>
                  <a:cubicBezTo>
                    <a:pt x="4" y="3"/>
                    <a:pt x="4" y="3"/>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11" name="Freeform 219">
            <a:extLst>
              <a:ext uri="{FF2B5EF4-FFF2-40B4-BE49-F238E27FC236}">
                <a16:creationId xmlns:a16="http://schemas.microsoft.com/office/drawing/2014/main" xmlns="" id="{665A5188-8A5A-44B1-AA82-187DD147362F}"/>
              </a:ext>
            </a:extLst>
          </p:cNvPr>
          <p:cNvSpPr>
            <a:spLocks noEditPoints="1"/>
          </p:cNvSpPr>
          <p:nvPr/>
        </p:nvSpPr>
        <p:spPr bwMode="auto">
          <a:xfrm>
            <a:off x="5541963" y="5021263"/>
            <a:ext cx="344487" cy="339725"/>
          </a:xfrm>
          <a:custGeom>
            <a:avLst/>
            <a:gdLst>
              <a:gd name="T0" fmla="*/ 60 w 62"/>
              <a:gd name="T1" fmla="*/ 30 h 61"/>
              <a:gd name="T2" fmla="*/ 51 w 62"/>
              <a:gd name="T3" fmla="*/ 10 h 61"/>
              <a:gd name="T4" fmla="*/ 31 w 62"/>
              <a:gd name="T5" fmla="*/ 1 h 61"/>
              <a:gd name="T6" fmla="*/ 11 w 62"/>
              <a:gd name="T7" fmla="*/ 10 h 61"/>
              <a:gd name="T8" fmla="*/ 2 w 62"/>
              <a:gd name="T9" fmla="*/ 30 h 61"/>
              <a:gd name="T10" fmla="*/ 11 w 62"/>
              <a:gd name="T11" fmla="*/ 51 h 61"/>
              <a:gd name="T12" fmla="*/ 31 w 62"/>
              <a:gd name="T13" fmla="*/ 59 h 61"/>
              <a:gd name="T14" fmla="*/ 51 w 62"/>
              <a:gd name="T15" fmla="*/ 51 h 61"/>
              <a:gd name="T16" fmla="*/ 60 w 62"/>
              <a:gd name="T17" fmla="*/ 30 h 61"/>
              <a:gd name="T18" fmla="*/ 53 w 62"/>
              <a:gd name="T19" fmla="*/ 9 h 61"/>
              <a:gd name="T20" fmla="*/ 62 w 62"/>
              <a:gd name="T21" fmla="*/ 30 h 61"/>
              <a:gd name="T22" fmla="*/ 53 w 62"/>
              <a:gd name="T23" fmla="*/ 52 h 61"/>
              <a:gd name="T24" fmla="*/ 31 w 62"/>
              <a:gd name="T25" fmla="*/ 61 h 61"/>
              <a:gd name="T26" fmla="*/ 9 w 62"/>
              <a:gd name="T27" fmla="*/ 52 h 61"/>
              <a:gd name="T28" fmla="*/ 0 w 62"/>
              <a:gd name="T29" fmla="*/ 30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0"/>
                </a:moveTo>
                <a:cubicBezTo>
                  <a:pt x="60" y="22"/>
                  <a:pt x="57" y="15"/>
                  <a:pt x="51" y="10"/>
                </a:cubicBezTo>
                <a:cubicBezTo>
                  <a:pt x="46" y="5"/>
                  <a:pt x="39" y="1"/>
                  <a:pt x="31" y="1"/>
                </a:cubicBezTo>
                <a:cubicBezTo>
                  <a:pt x="23" y="1"/>
                  <a:pt x="16" y="5"/>
                  <a:pt x="11" y="10"/>
                </a:cubicBezTo>
                <a:cubicBezTo>
                  <a:pt x="5" y="15"/>
                  <a:pt x="2" y="22"/>
                  <a:pt x="2" y="30"/>
                </a:cubicBezTo>
                <a:cubicBezTo>
                  <a:pt x="2" y="38"/>
                  <a:pt x="5" y="45"/>
                  <a:pt x="11" y="51"/>
                </a:cubicBezTo>
                <a:cubicBezTo>
                  <a:pt x="16" y="56"/>
                  <a:pt x="23" y="59"/>
                  <a:pt x="31" y="59"/>
                </a:cubicBezTo>
                <a:cubicBezTo>
                  <a:pt x="39" y="59"/>
                  <a:pt x="46" y="56"/>
                  <a:pt x="51" y="51"/>
                </a:cubicBezTo>
                <a:cubicBezTo>
                  <a:pt x="57" y="45"/>
                  <a:pt x="60" y="38"/>
                  <a:pt x="60" y="30"/>
                </a:cubicBezTo>
                <a:close/>
                <a:moveTo>
                  <a:pt x="53" y="9"/>
                </a:moveTo>
                <a:cubicBezTo>
                  <a:pt x="58" y="14"/>
                  <a:pt x="62" y="22"/>
                  <a:pt x="62" y="30"/>
                </a:cubicBezTo>
                <a:cubicBezTo>
                  <a:pt x="62" y="39"/>
                  <a:pt x="58" y="46"/>
                  <a:pt x="53" y="52"/>
                </a:cubicBezTo>
                <a:cubicBezTo>
                  <a:pt x="47" y="58"/>
                  <a:pt x="39" y="61"/>
                  <a:pt x="31" y="61"/>
                </a:cubicBezTo>
                <a:cubicBezTo>
                  <a:pt x="23" y="61"/>
                  <a:pt x="15" y="58"/>
                  <a:pt x="9" y="52"/>
                </a:cubicBezTo>
                <a:cubicBezTo>
                  <a:pt x="4" y="46"/>
                  <a:pt x="0" y="39"/>
                  <a:pt x="0" y="30"/>
                </a:cubicBezTo>
                <a:cubicBezTo>
                  <a:pt x="0" y="22"/>
                  <a:pt x="4" y="14"/>
                  <a:pt x="9" y="9"/>
                </a:cubicBezTo>
                <a:cubicBezTo>
                  <a:pt x="15" y="3"/>
                  <a:pt x="23" y="0"/>
                  <a:pt x="31" y="0"/>
                </a:cubicBezTo>
                <a:cubicBezTo>
                  <a:pt x="39" y="0"/>
                  <a:pt x="47" y="3"/>
                  <a:pt x="53" y="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2" name="Freeform 220">
            <a:extLst>
              <a:ext uri="{FF2B5EF4-FFF2-40B4-BE49-F238E27FC236}">
                <a16:creationId xmlns:a16="http://schemas.microsoft.com/office/drawing/2014/main" xmlns="" id="{E35CF572-ADAC-474F-8982-01F871E5FE9F}"/>
              </a:ext>
            </a:extLst>
          </p:cNvPr>
          <p:cNvSpPr>
            <a:spLocks/>
          </p:cNvSpPr>
          <p:nvPr/>
        </p:nvSpPr>
        <p:spPr bwMode="auto">
          <a:xfrm>
            <a:off x="5659438" y="5116513"/>
            <a:ext cx="111125" cy="71438"/>
          </a:xfrm>
          <a:custGeom>
            <a:avLst/>
            <a:gdLst>
              <a:gd name="T0" fmla="*/ 13 w 20"/>
              <a:gd name="T1" fmla="*/ 13 h 13"/>
              <a:gd name="T2" fmla="*/ 12 w 20"/>
              <a:gd name="T3" fmla="*/ 12 h 13"/>
              <a:gd name="T4" fmla="*/ 13 w 20"/>
              <a:gd name="T5" fmla="*/ 11 h 13"/>
              <a:gd name="T6" fmla="*/ 16 w 20"/>
              <a:gd name="T7" fmla="*/ 10 h 13"/>
              <a:gd name="T8" fmla="*/ 16 w 20"/>
              <a:gd name="T9" fmla="*/ 10 h 13"/>
              <a:gd name="T10" fmla="*/ 18 w 20"/>
              <a:gd name="T11" fmla="*/ 7 h 13"/>
              <a:gd name="T12" fmla="*/ 16 w 20"/>
              <a:gd name="T13" fmla="*/ 3 h 13"/>
              <a:gd name="T14" fmla="*/ 16 w 20"/>
              <a:gd name="T15" fmla="*/ 3 h 13"/>
              <a:gd name="T16" fmla="*/ 13 w 20"/>
              <a:gd name="T17" fmla="*/ 2 h 13"/>
              <a:gd name="T18" fmla="*/ 1 w 20"/>
              <a:gd name="T19" fmla="*/ 2 h 13"/>
              <a:gd name="T20" fmla="*/ 0 w 20"/>
              <a:gd name="T21" fmla="*/ 1 h 13"/>
              <a:gd name="T22" fmla="*/ 1 w 20"/>
              <a:gd name="T23" fmla="*/ 0 h 13"/>
              <a:gd name="T24" fmla="*/ 13 w 20"/>
              <a:gd name="T25" fmla="*/ 0 h 13"/>
              <a:gd name="T26" fmla="*/ 18 w 20"/>
              <a:gd name="T27" fmla="*/ 2 h 13"/>
              <a:gd name="T28" fmla="*/ 18 w 20"/>
              <a:gd name="T29" fmla="*/ 2 h 13"/>
              <a:gd name="T30" fmla="*/ 18 w 20"/>
              <a:gd name="T31" fmla="*/ 2 h 13"/>
              <a:gd name="T32" fmla="*/ 20 w 20"/>
              <a:gd name="T33" fmla="*/ 7 h 13"/>
              <a:gd name="T34" fmla="*/ 18 w 20"/>
              <a:gd name="T35" fmla="*/ 11 h 13"/>
              <a:gd name="T36" fmla="*/ 18 w 20"/>
              <a:gd name="T37" fmla="*/ 11 h 13"/>
              <a:gd name="T38" fmla="*/ 18 w 20"/>
              <a:gd name="T39" fmla="*/ 11 h 13"/>
              <a:gd name="T40" fmla="*/ 13 w 20"/>
              <a:gd name="T4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13">
                <a:moveTo>
                  <a:pt x="13" y="13"/>
                </a:moveTo>
                <a:cubicBezTo>
                  <a:pt x="12" y="13"/>
                  <a:pt x="12" y="13"/>
                  <a:pt x="12" y="12"/>
                </a:cubicBezTo>
                <a:cubicBezTo>
                  <a:pt x="12" y="12"/>
                  <a:pt x="12" y="11"/>
                  <a:pt x="13" y="11"/>
                </a:cubicBezTo>
                <a:cubicBezTo>
                  <a:pt x="14" y="11"/>
                  <a:pt x="15" y="11"/>
                  <a:pt x="16" y="10"/>
                </a:cubicBezTo>
                <a:cubicBezTo>
                  <a:pt x="16" y="10"/>
                  <a:pt x="16" y="10"/>
                  <a:pt x="16" y="10"/>
                </a:cubicBezTo>
                <a:cubicBezTo>
                  <a:pt x="17" y="9"/>
                  <a:pt x="18" y="8"/>
                  <a:pt x="18" y="7"/>
                </a:cubicBezTo>
                <a:cubicBezTo>
                  <a:pt x="18" y="5"/>
                  <a:pt x="17" y="4"/>
                  <a:pt x="16" y="3"/>
                </a:cubicBezTo>
                <a:cubicBezTo>
                  <a:pt x="16" y="3"/>
                  <a:pt x="16" y="3"/>
                  <a:pt x="16" y="3"/>
                </a:cubicBezTo>
                <a:cubicBezTo>
                  <a:pt x="15" y="2"/>
                  <a:pt x="14" y="2"/>
                  <a:pt x="13" y="2"/>
                </a:cubicBezTo>
                <a:cubicBezTo>
                  <a:pt x="1" y="2"/>
                  <a:pt x="1" y="2"/>
                  <a:pt x="1" y="2"/>
                </a:cubicBezTo>
                <a:cubicBezTo>
                  <a:pt x="1" y="2"/>
                  <a:pt x="0" y="1"/>
                  <a:pt x="0" y="1"/>
                </a:cubicBezTo>
                <a:cubicBezTo>
                  <a:pt x="0" y="0"/>
                  <a:pt x="1" y="0"/>
                  <a:pt x="1" y="0"/>
                </a:cubicBezTo>
                <a:cubicBezTo>
                  <a:pt x="13" y="0"/>
                  <a:pt x="13" y="0"/>
                  <a:pt x="13" y="0"/>
                </a:cubicBezTo>
                <a:cubicBezTo>
                  <a:pt x="15" y="0"/>
                  <a:pt x="16" y="1"/>
                  <a:pt x="18" y="2"/>
                </a:cubicBezTo>
                <a:cubicBezTo>
                  <a:pt x="18" y="2"/>
                  <a:pt x="18" y="2"/>
                  <a:pt x="18" y="2"/>
                </a:cubicBezTo>
                <a:cubicBezTo>
                  <a:pt x="18" y="2"/>
                  <a:pt x="18" y="2"/>
                  <a:pt x="18" y="2"/>
                </a:cubicBezTo>
                <a:cubicBezTo>
                  <a:pt x="19" y="3"/>
                  <a:pt x="20" y="5"/>
                  <a:pt x="20" y="7"/>
                </a:cubicBezTo>
                <a:cubicBezTo>
                  <a:pt x="20" y="8"/>
                  <a:pt x="19" y="10"/>
                  <a:pt x="18" y="11"/>
                </a:cubicBezTo>
                <a:cubicBezTo>
                  <a:pt x="18" y="11"/>
                  <a:pt x="18" y="11"/>
                  <a:pt x="18" y="11"/>
                </a:cubicBezTo>
                <a:cubicBezTo>
                  <a:pt x="18" y="11"/>
                  <a:pt x="18" y="11"/>
                  <a:pt x="18" y="11"/>
                </a:cubicBezTo>
                <a:cubicBezTo>
                  <a:pt x="16" y="13"/>
                  <a:pt x="15" y="13"/>
                  <a:pt x="13" y="1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3" name="Freeform 221">
            <a:extLst>
              <a:ext uri="{FF2B5EF4-FFF2-40B4-BE49-F238E27FC236}">
                <a16:creationId xmlns:a16="http://schemas.microsoft.com/office/drawing/2014/main" xmlns="" id="{CDB22F40-094C-4496-8BB2-11C99B8C5E92}"/>
              </a:ext>
            </a:extLst>
          </p:cNvPr>
          <p:cNvSpPr>
            <a:spLocks/>
          </p:cNvSpPr>
          <p:nvPr/>
        </p:nvSpPr>
        <p:spPr bwMode="auto">
          <a:xfrm>
            <a:off x="5659438" y="5176838"/>
            <a:ext cx="122237" cy="100013"/>
          </a:xfrm>
          <a:custGeom>
            <a:avLst/>
            <a:gdLst>
              <a:gd name="T0" fmla="*/ 13 w 22"/>
              <a:gd name="T1" fmla="*/ 2 h 18"/>
              <a:gd name="T2" fmla="*/ 12 w 22"/>
              <a:gd name="T3" fmla="*/ 1 h 18"/>
              <a:gd name="T4" fmla="*/ 13 w 22"/>
              <a:gd name="T5" fmla="*/ 0 h 18"/>
              <a:gd name="T6" fmla="*/ 19 w 22"/>
              <a:gd name="T7" fmla="*/ 3 h 18"/>
              <a:gd name="T8" fmla="*/ 19 w 22"/>
              <a:gd name="T9" fmla="*/ 3 h 18"/>
              <a:gd name="T10" fmla="*/ 22 w 22"/>
              <a:gd name="T11" fmla="*/ 9 h 18"/>
              <a:gd name="T12" fmla="*/ 19 w 22"/>
              <a:gd name="T13" fmla="*/ 15 h 18"/>
              <a:gd name="T14" fmla="*/ 19 w 22"/>
              <a:gd name="T15" fmla="*/ 15 h 18"/>
              <a:gd name="T16" fmla="*/ 19 w 22"/>
              <a:gd name="T17" fmla="*/ 15 h 18"/>
              <a:gd name="T18" fmla="*/ 13 w 22"/>
              <a:gd name="T19" fmla="*/ 18 h 18"/>
              <a:gd name="T20" fmla="*/ 1 w 22"/>
              <a:gd name="T21" fmla="*/ 18 h 18"/>
              <a:gd name="T22" fmla="*/ 0 w 22"/>
              <a:gd name="T23" fmla="*/ 17 h 18"/>
              <a:gd name="T24" fmla="*/ 1 w 22"/>
              <a:gd name="T25" fmla="*/ 16 h 18"/>
              <a:gd name="T26" fmla="*/ 13 w 22"/>
              <a:gd name="T27" fmla="*/ 16 h 18"/>
              <a:gd name="T28" fmla="*/ 18 w 22"/>
              <a:gd name="T29" fmla="*/ 14 h 18"/>
              <a:gd name="T30" fmla="*/ 18 w 22"/>
              <a:gd name="T31" fmla="*/ 14 h 18"/>
              <a:gd name="T32" fmla="*/ 20 w 22"/>
              <a:gd name="T33" fmla="*/ 9 h 18"/>
              <a:gd name="T34" fmla="*/ 18 w 22"/>
              <a:gd name="T35" fmla="*/ 4 h 18"/>
              <a:gd name="T36" fmla="*/ 18 w 22"/>
              <a:gd name="T37" fmla="*/ 4 h 18"/>
              <a:gd name="T38" fmla="*/ 13 w 22"/>
              <a:gd name="T3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18">
                <a:moveTo>
                  <a:pt x="13" y="2"/>
                </a:moveTo>
                <a:cubicBezTo>
                  <a:pt x="12" y="2"/>
                  <a:pt x="12" y="2"/>
                  <a:pt x="12" y="1"/>
                </a:cubicBezTo>
                <a:cubicBezTo>
                  <a:pt x="12" y="1"/>
                  <a:pt x="12" y="0"/>
                  <a:pt x="13" y="0"/>
                </a:cubicBezTo>
                <a:cubicBezTo>
                  <a:pt x="15" y="0"/>
                  <a:pt x="17" y="1"/>
                  <a:pt x="19" y="3"/>
                </a:cubicBezTo>
                <a:cubicBezTo>
                  <a:pt x="19" y="3"/>
                  <a:pt x="19" y="3"/>
                  <a:pt x="19" y="3"/>
                </a:cubicBezTo>
                <a:cubicBezTo>
                  <a:pt x="21" y="4"/>
                  <a:pt x="22" y="7"/>
                  <a:pt x="22" y="9"/>
                </a:cubicBezTo>
                <a:cubicBezTo>
                  <a:pt x="22" y="11"/>
                  <a:pt x="21" y="14"/>
                  <a:pt x="19" y="15"/>
                </a:cubicBezTo>
                <a:cubicBezTo>
                  <a:pt x="19" y="15"/>
                  <a:pt x="19" y="15"/>
                  <a:pt x="19" y="15"/>
                </a:cubicBezTo>
                <a:cubicBezTo>
                  <a:pt x="19" y="15"/>
                  <a:pt x="19" y="15"/>
                  <a:pt x="19" y="15"/>
                </a:cubicBezTo>
                <a:cubicBezTo>
                  <a:pt x="17" y="17"/>
                  <a:pt x="15" y="18"/>
                  <a:pt x="13" y="18"/>
                </a:cubicBezTo>
                <a:cubicBezTo>
                  <a:pt x="1" y="18"/>
                  <a:pt x="1" y="18"/>
                  <a:pt x="1" y="18"/>
                </a:cubicBezTo>
                <a:cubicBezTo>
                  <a:pt x="1" y="18"/>
                  <a:pt x="0" y="17"/>
                  <a:pt x="0" y="17"/>
                </a:cubicBezTo>
                <a:cubicBezTo>
                  <a:pt x="0" y="16"/>
                  <a:pt x="1" y="16"/>
                  <a:pt x="1" y="16"/>
                </a:cubicBezTo>
                <a:cubicBezTo>
                  <a:pt x="13" y="16"/>
                  <a:pt x="13" y="16"/>
                  <a:pt x="13" y="16"/>
                </a:cubicBezTo>
                <a:cubicBezTo>
                  <a:pt x="15" y="16"/>
                  <a:pt x="16" y="15"/>
                  <a:pt x="18" y="14"/>
                </a:cubicBezTo>
                <a:cubicBezTo>
                  <a:pt x="18" y="14"/>
                  <a:pt x="18" y="14"/>
                  <a:pt x="18" y="14"/>
                </a:cubicBezTo>
                <a:cubicBezTo>
                  <a:pt x="19" y="13"/>
                  <a:pt x="20" y="11"/>
                  <a:pt x="20" y="9"/>
                </a:cubicBezTo>
                <a:cubicBezTo>
                  <a:pt x="20" y="7"/>
                  <a:pt x="19" y="5"/>
                  <a:pt x="18" y="4"/>
                </a:cubicBezTo>
                <a:cubicBezTo>
                  <a:pt x="18" y="4"/>
                  <a:pt x="18" y="4"/>
                  <a:pt x="18" y="4"/>
                </a:cubicBezTo>
                <a:cubicBezTo>
                  <a:pt x="16" y="3"/>
                  <a:pt x="15" y="2"/>
                  <a:pt x="13" y="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4" name="Freeform 222">
            <a:extLst>
              <a:ext uri="{FF2B5EF4-FFF2-40B4-BE49-F238E27FC236}">
                <a16:creationId xmlns:a16="http://schemas.microsoft.com/office/drawing/2014/main" xmlns="" id="{4EBA49D5-15FF-420D-87CC-9F2ADD0F496E}"/>
              </a:ext>
            </a:extLst>
          </p:cNvPr>
          <p:cNvSpPr>
            <a:spLocks/>
          </p:cNvSpPr>
          <p:nvPr/>
        </p:nvSpPr>
        <p:spPr bwMode="auto">
          <a:xfrm>
            <a:off x="5703888" y="5176838"/>
            <a:ext cx="33337" cy="11113"/>
          </a:xfrm>
          <a:custGeom>
            <a:avLst/>
            <a:gdLst>
              <a:gd name="T0" fmla="*/ 1 w 6"/>
              <a:gd name="T1" fmla="*/ 2 h 2"/>
              <a:gd name="T2" fmla="*/ 0 w 6"/>
              <a:gd name="T3" fmla="*/ 1 h 2"/>
              <a:gd name="T4" fmla="*/ 1 w 6"/>
              <a:gd name="T5" fmla="*/ 0 h 2"/>
              <a:gd name="T6" fmla="*/ 5 w 6"/>
              <a:gd name="T7" fmla="*/ 0 h 2"/>
              <a:gd name="T8" fmla="*/ 6 w 6"/>
              <a:gd name="T9" fmla="*/ 1 h 2"/>
              <a:gd name="T10" fmla="*/ 5 w 6"/>
              <a:gd name="T11" fmla="*/ 2 h 2"/>
              <a:gd name="T12" fmla="*/ 1 w 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1" y="2"/>
                </a:moveTo>
                <a:cubicBezTo>
                  <a:pt x="1" y="2"/>
                  <a:pt x="0" y="2"/>
                  <a:pt x="0" y="1"/>
                </a:cubicBezTo>
                <a:cubicBezTo>
                  <a:pt x="0" y="1"/>
                  <a:pt x="1" y="0"/>
                  <a:pt x="1" y="0"/>
                </a:cubicBezTo>
                <a:cubicBezTo>
                  <a:pt x="5" y="0"/>
                  <a:pt x="5" y="0"/>
                  <a:pt x="5" y="0"/>
                </a:cubicBezTo>
                <a:cubicBezTo>
                  <a:pt x="5" y="0"/>
                  <a:pt x="6" y="1"/>
                  <a:pt x="6" y="1"/>
                </a:cubicBezTo>
                <a:cubicBezTo>
                  <a:pt x="6" y="2"/>
                  <a:pt x="5" y="2"/>
                  <a:pt x="5" y="2"/>
                </a:cubicBezTo>
                <a:lnTo>
                  <a:pt x="1"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5" name="Freeform 223">
            <a:extLst>
              <a:ext uri="{FF2B5EF4-FFF2-40B4-BE49-F238E27FC236}">
                <a16:creationId xmlns:a16="http://schemas.microsoft.com/office/drawing/2014/main" xmlns="" id="{CA8C6796-1A75-450A-9FA3-15C919D41C7D}"/>
              </a:ext>
            </a:extLst>
          </p:cNvPr>
          <p:cNvSpPr>
            <a:spLocks/>
          </p:cNvSpPr>
          <p:nvPr/>
        </p:nvSpPr>
        <p:spPr bwMode="auto">
          <a:xfrm>
            <a:off x="5681663" y="5116513"/>
            <a:ext cx="11112" cy="160338"/>
          </a:xfrm>
          <a:custGeom>
            <a:avLst/>
            <a:gdLst>
              <a:gd name="T0" fmla="*/ 0 w 2"/>
              <a:gd name="T1" fmla="*/ 1 h 29"/>
              <a:gd name="T2" fmla="*/ 1 w 2"/>
              <a:gd name="T3" fmla="*/ 0 h 29"/>
              <a:gd name="T4" fmla="*/ 2 w 2"/>
              <a:gd name="T5" fmla="*/ 1 h 29"/>
              <a:gd name="T6" fmla="*/ 2 w 2"/>
              <a:gd name="T7" fmla="*/ 28 h 29"/>
              <a:gd name="T8" fmla="*/ 1 w 2"/>
              <a:gd name="T9" fmla="*/ 29 h 29"/>
              <a:gd name="T10" fmla="*/ 0 w 2"/>
              <a:gd name="T11" fmla="*/ 28 h 29"/>
              <a:gd name="T12" fmla="*/ 0 w 2"/>
              <a:gd name="T13" fmla="*/ 1 h 29"/>
            </a:gdLst>
            <a:ahLst/>
            <a:cxnLst>
              <a:cxn ang="0">
                <a:pos x="T0" y="T1"/>
              </a:cxn>
              <a:cxn ang="0">
                <a:pos x="T2" y="T3"/>
              </a:cxn>
              <a:cxn ang="0">
                <a:pos x="T4" y="T5"/>
              </a:cxn>
              <a:cxn ang="0">
                <a:pos x="T6" y="T7"/>
              </a:cxn>
              <a:cxn ang="0">
                <a:pos x="T8" y="T9"/>
              </a:cxn>
              <a:cxn ang="0">
                <a:pos x="T10" y="T11"/>
              </a:cxn>
              <a:cxn ang="0">
                <a:pos x="T12" y="T13"/>
              </a:cxn>
            </a:cxnLst>
            <a:rect l="0" t="0" r="r" b="b"/>
            <a:pathLst>
              <a:path w="2" h="29">
                <a:moveTo>
                  <a:pt x="0" y="1"/>
                </a:moveTo>
                <a:cubicBezTo>
                  <a:pt x="0" y="0"/>
                  <a:pt x="1" y="0"/>
                  <a:pt x="1" y="0"/>
                </a:cubicBezTo>
                <a:cubicBezTo>
                  <a:pt x="2" y="0"/>
                  <a:pt x="2" y="0"/>
                  <a:pt x="2" y="1"/>
                </a:cubicBezTo>
                <a:cubicBezTo>
                  <a:pt x="2" y="28"/>
                  <a:pt x="2" y="28"/>
                  <a:pt x="2" y="28"/>
                </a:cubicBezTo>
                <a:cubicBezTo>
                  <a:pt x="2" y="28"/>
                  <a:pt x="2" y="29"/>
                  <a:pt x="1" y="29"/>
                </a:cubicBezTo>
                <a:cubicBezTo>
                  <a:pt x="1" y="29"/>
                  <a:pt x="0" y="28"/>
                  <a:pt x="0" y="28"/>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6" name="Freeform 224">
            <a:extLst>
              <a:ext uri="{FF2B5EF4-FFF2-40B4-BE49-F238E27FC236}">
                <a16:creationId xmlns:a16="http://schemas.microsoft.com/office/drawing/2014/main" xmlns="" id="{49EB2437-7E1D-46D8-9431-CD8840C4D5EE}"/>
              </a:ext>
            </a:extLst>
          </p:cNvPr>
          <p:cNvSpPr>
            <a:spLocks/>
          </p:cNvSpPr>
          <p:nvPr/>
        </p:nvSpPr>
        <p:spPr bwMode="auto">
          <a:xfrm>
            <a:off x="5692775" y="5083176"/>
            <a:ext cx="11112" cy="44450"/>
          </a:xfrm>
          <a:custGeom>
            <a:avLst/>
            <a:gdLst>
              <a:gd name="T0" fmla="*/ 0 w 2"/>
              <a:gd name="T1" fmla="*/ 1 h 8"/>
              <a:gd name="T2" fmla="*/ 1 w 2"/>
              <a:gd name="T3" fmla="*/ 0 h 8"/>
              <a:gd name="T4" fmla="*/ 2 w 2"/>
              <a:gd name="T5" fmla="*/ 1 h 8"/>
              <a:gd name="T6" fmla="*/ 2 w 2"/>
              <a:gd name="T7" fmla="*/ 7 h 8"/>
              <a:gd name="T8" fmla="*/ 1 w 2"/>
              <a:gd name="T9" fmla="*/ 8 h 8"/>
              <a:gd name="T10" fmla="*/ 0 w 2"/>
              <a:gd name="T11" fmla="*/ 7 h 8"/>
              <a:gd name="T12" fmla="*/ 0 w 2"/>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0" y="1"/>
                </a:moveTo>
                <a:cubicBezTo>
                  <a:pt x="0" y="0"/>
                  <a:pt x="1" y="0"/>
                  <a:pt x="1" y="0"/>
                </a:cubicBezTo>
                <a:cubicBezTo>
                  <a:pt x="2" y="0"/>
                  <a:pt x="2" y="0"/>
                  <a:pt x="2" y="1"/>
                </a:cubicBezTo>
                <a:cubicBezTo>
                  <a:pt x="2" y="7"/>
                  <a:pt x="2" y="7"/>
                  <a:pt x="2" y="7"/>
                </a:cubicBezTo>
                <a:cubicBezTo>
                  <a:pt x="2" y="7"/>
                  <a:pt x="2" y="8"/>
                  <a:pt x="1" y="8"/>
                </a:cubicBezTo>
                <a:cubicBezTo>
                  <a:pt x="1" y="8"/>
                  <a:pt x="0" y="7"/>
                  <a:pt x="0" y="7"/>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7" name="Freeform 225">
            <a:extLst>
              <a:ext uri="{FF2B5EF4-FFF2-40B4-BE49-F238E27FC236}">
                <a16:creationId xmlns:a16="http://schemas.microsoft.com/office/drawing/2014/main" xmlns="" id="{4667ECDC-3F17-44D5-A24C-058EF4D9E161}"/>
              </a:ext>
            </a:extLst>
          </p:cNvPr>
          <p:cNvSpPr>
            <a:spLocks/>
          </p:cNvSpPr>
          <p:nvPr/>
        </p:nvSpPr>
        <p:spPr bwMode="auto">
          <a:xfrm>
            <a:off x="5692775" y="5265738"/>
            <a:ext cx="11112"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7"/>
                  <a:pt x="2" y="7"/>
                  <a:pt x="1" y="7"/>
                </a:cubicBezTo>
                <a:cubicBezTo>
                  <a:pt x="1" y="7"/>
                  <a:pt x="0" y="7"/>
                  <a:pt x="0" y="6"/>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8" name="Freeform 226">
            <a:extLst>
              <a:ext uri="{FF2B5EF4-FFF2-40B4-BE49-F238E27FC236}">
                <a16:creationId xmlns:a16="http://schemas.microsoft.com/office/drawing/2014/main" xmlns="" id="{ABA5A271-912D-436B-A73B-262F1211C5BD}"/>
              </a:ext>
            </a:extLst>
          </p:cNvPr>
          <p:cNvSpPr>
            <a:spLocks/>
          </p:cNvSpPr>
          <p:nvPr/>
        </p:nvSpPr>
        <p:spPr bwMode="auto">
          <a:xfrm>
            <a:off x="5726113" y="5083176"/>
            <a:ext cx="11112" cy="44450"/>
          </a:xfrm>
          <a:custGeom>
            <a:avLst/>
            <a:gdLst>
              <a:gd name="T0" fmla="*/ 0 w 2"/>
              <a:gd name="T1" fmla="*/ 1 h 8"/>
              <a:gd name="T2" fmla="*/ 1 w 2"/>
              <a:gd name="T3" fmla="*/ 0 h 8"/>
              <a:gd name="T4" fmla="*/ 2 w 2"/>
              <a:gd name="T5" fmla="*/ 1 h 8"/>
              <a:gd name="T6" fmla="*/ 2 w 2"/>
              <a:gd name="T7" fmla="*/ 7 h 8"/>
              <a:gd name="T8" fmla="*/ 1 w 2"/>
              <a:gd name="T9" fmla="*/ 8 h 8"/>
              <a:gd name="T10" fmla="*/ 0 w 2"/>
              <a:gd name="T11" fmla="*/ 7 h 8"/>
              <a:gd name="T12" fmla="*/ 0 w 2"/>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0" y="1"/>
                </a:moveTo>
                <a:cubicBezTo>
                  <a:pt x="0" y="0"/>
                  <a:pt x="0" y="0"/>
                  <a:pt x="1" y="0"/>
                </a:cubicBezTo>
                <a:cubicBezTo>
                  <a:pt x="1" y="0"/>
                  <a:pt x="2" y="0"/>
                  <a:pt x="2" y="1"/>
                </a:cubicBezTo>
                <a:cubicBezTo>
                  <a:pt x="2" y="7"/>
                  <a:pt x="2" y="7"/>
                  <a:pt x="2" y="7"/>
                </a:cubicBezTo>
                <a:cubicBezTo>
                  <a:pt x="2" y="7"/>
                  <a:pt x="1" y="8"/>
                  <a:pt x="1" y="8"/>
                </a:cubicBezTo>
                <a:cubicBezTo>
                  <a:pt x="0" y="8"/>
                  <a:pt x="0" y="7"/>
                  <a:pt x="0" y="7"/>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9" name="Freeform 227">
            <a:extLst>
              <a:ext uri="{FF2B5EF4-FFF2-40B4-BE49-F238E27FC236}">
                <a16:creationId xmlns:a16="http://schemas.microsoft.com/office/drawing/2014/main" xmlns="" id="{B242FD98-AA78-4075-BA04-F36216C1748F}"/>
              </a:ext>
            </a:extLst>
          </p:cNvPr>
          <p:cNvSpPr>
            <a:spLocks/>
          </p:cNvSpPr>
          <p:nvPr/>
        </p:nvSpPr>
        <p:spPr bwMode="auto">
          <a:xfrm>
            <a:off x="5726113" y="5265738"/>
            <a:ext cx="11112"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0" y="0"/>
                  <a:pt x="1" y="0"/>
                </a:cubicBezTo>
                <a:cubicBezTo>
                  <a:pt x="1" y="0"/>
                  <a:pt x="2" y="0"/>
                  <a:pt x="2" y="1"/>
                </a:cubicBezTo>
                <a:cubicBezTo>
                  <a:pt x="2" y="6"/>
                  <a:pt x="2" y="6"/>
                  <a:pt x="2" y="6"/>
                </a:cubicBezTo>
                <a:cubicBezTo>
                  <a:pt x="2" y="7"/>
                  <a:pt x="1" y="7"/>
                  <a:pt x="1" y="7"/>
                </a:cubicBezTo>
                <a:cubicBezTo>
                  <a:pt x="0" y="7"/>
                  <a:pt x="0" y="7"/>
                  <a:pt x="0" y="6"/>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20" name="Group 219">
            <a:extLst>
              <a:ext uri="{FF2B5EF4-FFF2-40B4-BE49-F238E27FC236}">
                <a16:creationId xmlns:a16="http://schemas.microsoft.com/office/drawing/2014/main" xmlns="" id="{DE44D975-ECE0-4B82-8470-666E6146C89E}"/>
              </a:ext>
            </a:extLst>
          </p:cNvPr>
          <p:cNvGrpSpPr/>
          <p:nvPr/>
        </p:nvGrpSpPr>
        <p:grpSpPr>
          <a:xfrm>
            <a:off x="6915150" y="4365626"/>
            <a:ext cx="344488" cy="288925"/>
            <a:chOff x="6915150" y="4289426"/>
            <a:chExt cx="344488" cy="288925"/>
          </a:xfrm>
          <a:solidFill>
            <a:schemeClr val="tx1"/>
          </a:solidFill>
        </p:grpSpPr>
        <p:sp>
          <p:nvSpPr>
            <p:cNvPr id="221" name="Freeform 116">
              <a:extLst>
                <a:ext uri="{FF2B5EF4-FFF2-40B4-BE49-F238E27FC236}">
                  <a16:creationId xmlns:a16="http://schemas.microsoft.com/office/drawing/2014/main" xmlns="" id="{BA03B774-2681-469C-B291-C1E740CA4B9F}"/>
                </a:ext>
              </a:extLst>
            </p:cNvPr>
            <p:cNvSpPr>
              <a:spLocks/>
            </p:cNvSpPr>
            <p:nvPr/>
          </p:nvSpPr>
          <p:spPr bwMode="auto">
            <a:xfrm>
              <a:off x="7099300" y="4418013"/>
              <a:ext cx="160338" cy="55563"/>
            </a:xfrm>
            <a:custGeom>
              <a:avLst/>
              <a:gdLst>
                <a:gd name="T0" fmla="*/ 1 w 29"/>
                <a:gd name="T1" fmla="*/ 10 h 10"/>
                <a:gd name="T2" fmla="*/ 0 w 29"/>
                <a:gd name="T3" fmla="*/ 9 h 10"/>
                <a:gd name="T4" fmla="*/ 1 w 29"/>
                <a:gd name="T5" fmla="*/ 8 h 10"/>
                <a:gd name="T6" fmla="*/ 24 w 29"/>
                <a:gd name="T7" fmla="*/ 8 h 10"/>
                <a:gd name="T8" fmla="*/ 25 w 29"/>
                <a:gd name="T9" fmla="*/ 8 h 10"/>
                <a:gd name="T10" fmla="*/ 26 w 29"/>
                <a:gd name="T11" fmla="*/ 7 h 10"/>
                <a:gd name="T12" fmla="*/ 26 w 29"/>
                <a:gd name="T13" fmla="*/ 6 h 10"/>
                <a:gd name="T14" fmla="*/ 27 w 29"/>
                <a:gd name="T15" fmla="*/ 5 h 10"/>
                <a:gd name="T16" fmla="*/ 26 w 29"/>
                <a:gd name="T17" fmla="*/ 4 h 10"/>
                <a:gd name="T18" fmla="*/ 26 w 29"/>
                <a:gd name="T19" fmla="*/ 3 h 10"/>
                <a:gd name="T20" fmla="*/ 25 w 29"/>
                <a:gd name="T21" fmla="*/ 3 h 10"/>
                <a:gd name="T22" fmla="*/ 24 w 29"/>
                <a:gd name="T23" fmla="*/ 2 h 10"/>
                <a:gd name="T24" fmla="*/ 10 w 29"/>
                <a:gd name="T25" fmla="*/ 2 h 10"/>
                <a:gd name="T26" fmla="*/ 9 w 29"/>
                <a:gd name="T27" fmla="*/ 1 h 10"/>
                <a:gd name="T28" fmla="*/ 10 w 29"/>
                <a:gd name="T29" fmla="*/ 0 h 10"/>
                <a:gd name="T30" fmla="*/ 24 w 29"/>
                <a:gd name="T31" fmla="*/ 0 h 10"/>
                <a:gd name="T32" fmla="*/ 26 w 29"/>
                <a:gd name="T33" fmla="*/ 1 h 10"/>
                <a:gd name="T34" fmla="*/ 27 w 29"/>
                <a:gd name="T35" fmla="*/ 2 h 10"/>
                <a:gd name="T36" fmla="*/ 28 w 29"/>
                <a:gd name="T37" fmla="*/ 3 h 10"/>
                <a:gd name="T38" fmla="*/ 29 w 29"/>
                <a:gd name="T39" fmla="*/ 5 h 10"/>
                <a:gd name="T40" fmla="*/ 28 w 29"/>
                <a:gd name="T41" fmla="*/ 7 h 10"/>
                <a:gd name="T42" fmla="*/ 27 w 29"/>
                <a:gd name="T43" fmla="*/ 9 h 10"/>
                <a:gd name="T44" fmla="*/ 26 w 29"/>
                <a:gd name="T45" fmla="*/ 10 h 10"/>
                <a:gd name="T46" fmla="*/ 24 w 29"/>
                <a:gd name="T47" fmla="*/ 10 h 10"/>
                <a:gd name="T48" fmla="*/ 1 w 29"/>
                <a:gd name="T4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10">
                  <a:moveTo>
                    <a:pt x="1" y="10"/>
                  </a:moveTo>
                  <a:cubicBezTo>
                    <a:pt x="1" y="10"/>
                    <a:pt x="0" y="10"/>
                    <a:pt x="0" y="9"/>
                  </a:cubicBezTo>
                  <a:cubicBezTo>
                    <a:pt x="0" y="9"/>
                    <a:pt x="1" y="8"/>
                    <a:pt x="1" y="8"/>
                  </a:cubicBezTo>
                  <a:cubicBezTo>
                    <a:pt x="24" y="8"/>
                    <a:pt x="24" y="8"/>
                    <a:pt x="24" y="8"/>
                  </a:cubicBezTo>
                  <a:cubicBezTo>
                    <a:pt x="24" y="8"/>
                    <a:pt x="25" y="8"/>
                    <a:pt x="25" y="8"/>
                  </a:cubicBezTo>
                  <a:cubicBezTo>
                    <a:pt x="25" y="8"/>
                    <a:pt x="26" y="7"/>
                    <a:pt x="26" y="7"/>
                  </a:cubicBezTo>
                  <a:cubicBezTo>
                    <a:pt x="26" y="7"/>
                    <a:pt x="26" y="7"/>
                    <a:pt x="26" y="6"/>
                  </a:cubicBezTo>
                  <a:cubicBezTo>
                    <a:pt x="27" y="6"/>
                    <a:pt x="27" y="6"/>
                    <a:pt x="27" y="5"/>
                  </a:cubicBezTo>
                  <a:cubicBezTo>
                    <a:pt x="27" y="5"/>
                    <a:pt x="27" y="4"/>
                    <a:pt x="26" y="4"/>
                  </a:cubicBezTo>
                  <a:cubicBezTo>
                    <a:pt x="26" y="4"/>
                    <a:pt x="26" y="3"/>
                    <a:pt x="26" y="3"/>
                  </a:cubicBezTo>
                  <a:cubicBezTo>
                    <a:pt x="26" y="3"/>
                    <a:pt x="25" y="3"/>
                    <a:pt x="25" y="3"/>
                  </a:cubicBezTo>
                  <a:cubicBezTo>
                    <a:pt x="25" y="2"/>
                    <a:pt x="24" y="2"/>
                    <a:pt x="24" y="2"/>
                  </a:cubicBezTo>
                  <a:cubicBezTo>
                    <a:pt x="10" y="2"/>
                    <a:pt x="10" y="2"/>
                    <a:pt x="10" y="2"/>
                  </a:cubicBezTo>
                  <a:cubicBezTo>
                    <a:pt x="9" y="2"/>
                    <a:pt x="9" y="2"/>
                    <a:pt x="9" y="1"/>
                  </a:cubicBezTo>
                  <a:cubicBezTo>
                    <a:pt x="9" y="1"/>
                    <a:pt x="9" y="0"/>
                    <a:pt x="10" y="0"/>
                  </a:cubicBezTo>
                  <a:cubicBezTo>
                    <a:pt x="24" y="0"/>
                    <a:pt x="24" y="0"/>
                    <a:pt x="24" y="0"/>
                  </a:cubicBezTo>
                  <a:cubicBezTo>
                    <a:pt x="24" y="0"/>
                    <a:pt x="25" y="1"/>
                    <a:pt x="26" y="1"/>
                  </a:cubicBezTo>
                  <a:cubicBezTo>
                    <a:pt x="26" y="1"/>
                    <a:pt x="27" y="1"/>
                    <a:pt x="27" y="2"/>
                  </a:cubicBezTo>
                  <a:cubicBezTo>
                    <a:pt x="28" y="2"/>
                    <a:pt x="28" y="3"/>
                    <a:pt x="28" y="3"/>
                  </a:cubicBezTo>
                  <a:cubicBezTo>
                    <a:pt x="28" y="4"/>
                    <a:pt x="29" y="5"/>
                    <a:pt x="29" y="5"/>
                  </a:cubicBezTo>
                  <a:cubicBezTo>
                    <a:pt x="29" y="6"/>
                    <a:pt x="28" y="6"/>
                    <a:pt x="28" y="7"/>
                  </a:cubicBezTo>
                  <a:cubicBezTo>
                    <a:pt x="28" y="8"/>
                    <a:pt x="28" y="8"/>
                    <a:pt x="27" y="9"/>
                  </a:cubicBezTo>
                  <a:cubicBezTo>
                    <a:pt x="27" y="9"/>
                    <a:pt x="26" y="9"/>
                    <a:pt x="26" y="10"/>
                  </a:cubicBezTo>
                  <a:cubicBezTo>
                    <a:pt x="25" y="10"/>
                    <a:pt x="24" y="10"/>
                    <a:pt x="24" y="10"/>
                  </a:cubicBezTo>
                  <a:lnTo>
                    <a:pt x="1"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2" name="Freeform 117">
              <a:extLst>
                <a:ext uri="{FF2B5EF4-FFF2-40B4-BE49-F238E27FC236}">
                  <a16:creationId xmlns:a16="http://schemas.microsoft.com/office/drawing/2014/main" xmlns="" id="{6796CF5C-D475-47EB-86E1-76E25D8FC7A1}"/>
                </a:ext>
              </a:extLst>
            </p:cNvPr>
            <p:cNvSpPr>
              <a:spLocks/>
            </p:cNvSpPr>
            <p:nvPr/>
          </p:nvSpPr>
          <p:spPr bwMode="auto">
            <a:xfrm>
              <a:off x="7059613" y="4478338"/>
              <a:ext cx="61913" cy="100013"/>
            </a:xfrm>
            <a:custGeom>
              <a:avLst/>
              <a:gdLst>
                <a:gd name="T0" fmla="*/ 11 w 11"/>
                <a:gd name="T1" fmla="*/ 17 h 18"/>
                <a:gd name="T2" fmla="*/ 10 w 11"/>
                <a:gd name="T3" fmla="*/ 18 h 18"/>
                <a:gd name="T4" fmla="*/ 9 w 11"/>
                <a:gd name="T5" fmla="*/ 18 h 18"/>
                <a:gd name="T6" fmla="*/ 0 w 11"/>
                <a:gd name="T7" fmla="*/ 2 h 18"/>
                <a:gd name="T8" fmla="*/ 1 w 11"/>
                <a:gd name="T9" fmla="*/ 1 h 18"/>
                <a:gd name="T10" fmla="*/ 2 w 11"/>
                <a:gd name="T11" fmla="*/ 1 h 18"/>
                <a:gd name="T12" fmla="*/ 11 w 11"/>
                <a:gd name="T13" fmla="*/ 17 h 18"/>
              </a:gdLst>
              <a:ahLst/>
              <a:cxnLst>
                <a:cxn ang="0">
                  <a:pos x="T0" y="T1"/>
                </a:cxn>
                <a:cxn ang="0">
                  <a:pos x="T2" y="T3"/>
                </a:cxn>
                <a:cxn ang="0">
                  <a:pos x="T4" y="T5"/>
                </a:cxn>
                <a:cxn ang="0">
                  <a:pos x="T6" y="T7"/>
                </a:cxn>
                <a:cxn ang="0">
                  <a:pos x="T8" y="T9"/>
                </a:cxn>
                <a:cxn ang="0">
                  <a:pos x="T10" y="T11"/>
                </a:cxn>
                <a:cxn ang="0">
                  <a:pos x="T12" y="T13"/>
                </a:cxn>
              </a:cxnLst>
              <a:rect l="0" t="0" r="r" b="b"/>
              <a:pathLst>
                <a:path w="11" h="18">
                  <a:moveTo>
                    <a:pt x="11" y="17"/>
                  </a:moveTo>
                  <a:cubicBezTo>
                    <a:pt x="11" y="17"/>
                    <a:pt x="11" y="18"/>
                    <a:pt x="10" y="18"/>
                  </a:cubicBezTo>
                  <a:cubicBezTo>
                    <a:pt x="10" y="18"/>
                    <a:pt x="9" y="18"/>
                    <a:pt x="9" y="18"/>
                  </a:cubicBezTo>
                  <a:cubicBezTo>
                    <a:pt x="0" y="2"/>
                    <a:pt x="0" y="2"/>
                    <a:pt x="0" y="2"/>
                  </a:cubicBezTo>
                  <a:cubicBezTo>
                    <a:pt x="0" y="1"/>
                    <a:pt x="0" y="1"/>
                    <a:pt x="1" y="1"/>
                  </a:cubicBezTo>
                  <a:cubicBezTo>
                    <a:pt x="1" y="0"/>
                    <a:pt x="2" y="1"/>
                    <a:pt x="2" y="1"/>
                  </a:cubicBezTo>
                  <a:lnTo>
                    <a:pt x="11"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3" name="Freeform 118">
              <a:extLst>
                <a:ext uri="{FF2B5EF4-FFF2-40B4-BE49-F238E27FC236}">
                  <a16:creationId xmlns:a16="http://schemas.microsoft.com/office/drawing/2014/main" xmlns="" id="{63BDBB52-F028-4E62-90F0-99E7DB61E85E}"/>
                </a:ext>
              </a:extLst>
            </p:cNvPr>
            <p:cNvSpPr>
              <a:spLocks/>
            </p:cNvSpPr>
            <p:nvPr/>
          </p:nvSpPr>
          <p:spPr bwMode="auto">
            <a:xfrm>
              <a:off x="7015163" y="4462463"/>
              <a:ext cx="55563" cy="33338"/>
            </a:xfrm>
            <a:custGeom>
              <a:avLst/>
              <a:gdLst>
                <a:gd name="T0" fmla="*/ 10 w 10"/>
                <a:gd name="T1" fmla="*/ 4 h 6"/>
                <a:gd name="T2" fmla="*/ 10 w 10"/>
                <a:gd name="T3" fmla="*/ 5 h 6"/>
                <a:gd name="T4" fmla="*/ 8 w 10"/>
                <a:gd name="T5" fmla="*/ 5 h 6"/>
                <a:gd name="T6" fmla="*/ 5 w 10"/>
                <a:gd name="T7" fmla="*/ 2 h 6"/>
                <a:gd name="T8" fmla="*/ 1 w 10"/>
                <a:gd name="T9" fmla="*/ 2 h 6"/>
                <a:gd name="T10" fmla="*/ 0 w 10"/>
                <a:gd name="T11" fmla="*/ 1 h 6"/>
                <a:gd name="T12" fmla="*/ 1 w 10"/>
                <a:gd name="T13" fmla="*/ 0 h 6"/>
                <a:gd name="T14" fmla="*/ 6 w 10"/>
                <a:gd name="T15" fmla="*/ 1 h 6"/>
                <a:gd name="T16" fmla="*/ 10 w 10"/>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10" y="4"/>
                  </a:moveTo>
                  <a:cubicBezTo>
                    <a:pt x="10" y="4"/>
                    <a:pt x="10" y="5"/>
                    <a:pt x="10" y="5"/>
                  </a:cubicBezTo>
                  <a:cubicBezTo>
                    <a:pt x="9" y="6"/>
                    <a:pt x="9" y="5"/>
                    <a:pt x="8" y="5"/>
                  </a:cubicBezTo>
                  <a:cubicBezTo>
                    <a:pt x="7" y="4"/>
                    <a:pt x="6" y="3"/>
                    <a:pt x="5" y="2"/>
                  </a:cubicBezTo>
                  <a:cubicBezTo>
                    <a:pt x="4" y="2"/>
                    <a:pt x="3" y="2"/>
                    <a:pt x="1" y="2"/>
                  </a:cubicBezTo>
                  <a:cubicBezTo>
                    <a:pt x="1" y="2"/>
                    <a:pt x="0" y="2"/>
                    <a:pt x="0" y="1"/>
                  </a:cubicBezTo>
                  <a:cubicBezTo>
                    <a:pt x="0" y="0"/>
                    <a:pt x="1" y="0"/>
                    <a:pt x="1" y="0"/>
                  </a:cubicBezTo>
                  <a:cubicBezTo>
                    <a:pt x="3" y="0"/>
                    <a:pt x="4" y="0"/>
                    <a:pt x="6" y="1"/>
                  </a:cubicBezTo>
                  <a:cubicBezTo>
                    <a:pt x="7" y="1"/>
                    <a:pt x="9" y="2"/>
                    <a:pt x="10"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4" name="Freeform 119">
              <a:extLst>
                <a:ext uri="{FF2B5EF4-FFF2-40B4-BE49-F238E27FC236}">
                  <a16:creationId xmlns:a16="http://schemas.microsoft.com/office/drawing/2014/main" xmlns="" id="{A8A99307-260C-4370-A388-4FEF73F07223}"/>
                </a:ext>
              </a:extLst>
            </p:cNvPr>
            <p:cNvSpPr>
              <a:spLocks/>
            </p:cNvSpPr>
            <p:nvPr/>
          </p:nvSpPr>
          <p:spPr bwMode="auto">
            <a:xfrm>
              <a:off x="7110413" y="4540251"/>
              <a:ext cx="33338" cy="38100"/>
            </a:xfrm>
            <a:custGeom>
              <a:avLst/>
              <a:gdLst>
                <a:gd name="T0" fmla="*/ 1 w 6"/>
                <a:gd name="T1" fmla="*/ 7 h 7"/>
                <a:gd name="T2" fmla="*/ 0 w 6"/>
                <a:gd name="T3" fmla="*/ 6 h 7"/>
                <a:gd name="T4" fmla="*/ 1 w 6"/>
                <a:gd name="T5" fmla="*/ 5 h 7"/>
                <a:gd name="T6" fmla="*/ 1 w 6"/>
                <a:gd name="T7" fmla="*/ 5 h 7"/>
                <a:gd name="T8" fmla="*/ 1 w 6"/>
                <a:gd name="T9" fmla="*/ 5 h 7"/>
                <a:gd name="T10" fmla="*/ 3 w 6"/>
                <a:gd name="T11" fmla="*/ 4 h 7"/>
                <a:gd name="T12" fmla="*/ 4 w 6"/>
                <a:gd name="T13" fmla="*/ 2 h 7"/>
                <a:gd name="T14" fmla="*/ 4 w 6"/>
                <a:gd name="T15" fmla="*/ 2 h 7"/>
                <a:gd name="T16" fmla="*/ 4 w 6"/>
                <a:gd name="T17" fmla="*/ 2 h 7"/>
                <a:gd name="T18" fmla="*/ 5 w 6"/>
                <a:gd name="T19" fmla="*/ 1 h 7"/>
                <a:gd name="T20" fmla="*/ 6 w 6"/>
                <a:gd name="T21" fmla="*/ 1 h 7"/>
                <a:gd name="T22" fmla="*/ 6 w 6"/>
                <a:gd name="T23" fmla="*/ 2 h 7"/>
                <a:gd name="T24" fmla="*/ 6 w 6"/>
                <a:gd name="T25" fmla="*/ 2 h 7"/>
                <a:gd name="T26" fmla="*/ 5 w 6"/>
                <a:gd name="T27" fmla="*/ 6 h 7"/>
                <a:gd name="T28" fmla="*/ 2 w 6"/>
                <a:gd name="T29" fmla="*/ 7 h 7"/>
                <a:gd name="T30" fmla="*/ 2 w 6"/>
                <a:gd name="T31" fmla="*/ 7 h 7"/>
                <a:gd name="T32" fmla="*/ 1 w 6"/>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7">
                  <a:moveTo>
                    <a:pt x="1" y="7"/>
                  </a:moveTo>
                  <a:cubicBezTo>
                    <a:pt x="0" y="7"/>
                    <a:pt x="0" y="7"/>
                    <a:pt x="0" y="6"/>
                  </a:cubicBezTo>
                  <a:cubicBezTo>
                    <a:pt x="0" y="6"/>
                    <a:pt x="0" y="5"/>
                    <a:pt x="1" y="5"/>
                  </a:cubicBezTo>
                  <a:cubicBezTo>
                    <a:pt x="1" y="5"/>
                    <a:pt x="1" y="5"/>
                    <a:pt x="1" y="5"/>
                  </a:cubicBezTo>
                  <a:cubicBezTo>
                    <a:pt x="1" y="5"/>
                    <a:pt x="1" y="5"/>
                    <a:pt x="1" y="5"/>
                  </a:cubicBezTo>
                  <a:cubicBezTo>
                    <a:pt x="2" y="5"/>
                    <a:pt x="3" y="5"/>
                    <a:pt x="3" y="4"/>
                  </a:cubicBezTo>
                  <a:cubicBezTo>
                    <a:pt x="4" y="4"/>
                    <a:pt x="4" y="3"/>
                    <a:pt x="4" y="2"/>
                  </a:cubicBezTo>
                  <a:cubicBezTo>
                    <a:pt x="4" y="2"/>
                    <a:pt x="4" y="2"/>
                    <a:pt x="4" y="2"/>
                  </a:cubicBezTo>
                  <a:cubicBezTo>
                    <a:pt x="4" y="2"/>
                    <a:pt x="4" y="2"/>
                    <a:pt x="4" y="2"/>
                  </a:cubicBezTo>
                  <a:cubicBezTo>
                    <a:pt x="4" y="1"/>
                    <a:pt x="4" y="1"/>
                    <a:pt x="5" y="1"/>
                  </a:cubicBezTo>
                  <a:cubicBezTo>
                    <a:pt x="5" y="0"/>
                    <a:pt x="6" y="1"/>
                    <a:pt x="6" y="1"/>
                  </a:cubicBezTo>
                  <a:cubicBezTo>
                    <a:pt x="6" y="2"/>
                    <a:pt x="6" y="2"/>
                    <a:pt x="6" y="2"/>
                  </a:cubicBezTo>
                  <a:cubicBezTo>
                    <a:pt x="6" y="2"/>
                    <a:pt x="6" y="2"/>
                    <a:pt x="6" y="2"/>
                  </a:cubicBezTo>
                  <a:cubicBezTo>
                    <a:pt x="6" y="4"/>
                    <a:pt x="5" y="5"/>
                    <a:pt x="5" y="6"/>
                  </a:cubicBezTo>
                  <a:cubicBezTo>
                    <a:pt x="4" y="6"/>
                    <a:pt x="3" y="7"/>
                    <a:pt x="2" y="7"/>
                  </a:cubicBezTo>
                  <a:cubicBezTo>
                    <a:pt x="2" y="7"/>
                    <a:pt x="2" y="7"/>
                    <a:pt x="2" y="7"/>
                  </a:cubicBezTo>
                  <a:cubicBezTo>
                    <a:pt x="1" y="7"/>
                    <a:pt x="1" y="7"/>
                    <a:pt x="1"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5" name="Freeform 120">
              <a:extLst>
                <a:ext uri="{FF2B5EF4-FFF2-40B4-BE49-F238E27FC236}">
                  <a16:creationId xmlns:a16="http://schemas.microsoft.com/office/drawing/2014/main" xmlns="" id="{8DFC0710-0A3F-4CBA-93E3-56FE479B470F}"/>
                </a:ext>
              </a:extLst>
            </p:cNvPr>
            <p:cNvSpPr>
              <a:spLocks/>
            </p:cNvSpPr>
            <p:nvPr/>
          </p:nvSpPr>
          <p:spPr bwMode="auto">
            <a:xfrm>
              <a:off x="7115175" y="4489451"/>
              <a:ext cx="28575" cy="66675"/>
            </a:xfrm>
            <a:custGeom>
              <a:avLst/>
              <a:gdLst>
                <a:gd name="T0" fmla="*/ 5 w 5"/>
                <a:gd name="T1" fmla="*/ 10 h 12"/>
                <a:gd name="T2" fmla="*/ 4 w 5"/>
                <a:gd name="T3" fmla="*/ 11 h 12"/>
                <a:gd name="T4" fmla="*/ 3 w 5"/>
                <a:gd name="T5" fmla="*/ 11 h 12"/>
                <a:gd name="T6" fmla="*/ 0 w 5"/>
                <a:gd name="T7" fmla="*/ 2 h 12"/>
                <a:gd name="T8" fmla="*/ 1 w 5"/>
                <a:gd name="T9" fmla="*/ 1 h 12"/>
                <a:gd name="T10" fmla="*/ 2 w 5"/>
                <a:gd name="T11" fmla="*/ 1 h 12"/>
                <a:gd name="T12" fmla="*/ 5 w 5"/>
                <a:gd name="T13" fmla="*/ 10 h 12"/>
              </a:gdLst>
              <a:ahLst/>
              <a:cxnLst>
                <a:cxn ang="0">
                  <a:pos x="T0" y="T1"/>
                </a:cxn>
                <a:cxn ang="0">
                  <a:pos x="T2" y="T3"/>
                </a:cxn>
                <a:cxn ang="0">
                  <a:pos x="T4" y="T5"/>
                </a:cxn>
                <a:cxn ang="0">
                  <a:pos x="T6" y="T7"/>
                </a:cxn>
                <a:cxn ang="0">
                  <a:pos x="T8" y="T9"/>
                </a:cxn>
                <a:cxn ang="0">
                  <a:pos x="T10" y="T11"/>
                </a:cxn>
                <a:cxn ang="0">
                  <a:pos x="T12" y="T13"/>
                </a:cxn>
              </a:cxnLst>
              <a:rect l="0" t="0" r="r" b="b"/>
              <a:pathLst>
                <a:path w="5" h="12">
                  <a:moveTo>
                    <a:pt x="5" y="10"/>
                  </a:moveTo>
                  <a:cubicBezTo>
                    <a:pt x="5" y="11"/>
                    <a:pt x="5" y="11"/>
                    <a:pt x="4" y="11"/>
                  </a:cubicBezTo>
                  <a:cubicBezTo>
                    <a:pt x="4" y="12"/>
                    <a:pt x="3" y="11"/>
                    <a:pt x="3" y="11"/>
                  </a:cubicBezTo>
                  <a:cubicBezTo>
                    <a:pt x="0" y="2"/>
                    <a:pt x="0" y="2"/>
                    <a:pt x="0" y="2"/>
                  </a:cubicBezTo>
                  <a:cubicBezTo>
                    <a:pt x="0" y="1"/>
                    <a:pt x="1" y="1"/>
                    <a:pt x="1" y="1"/>
                  </a:cubicBezTo>
                  <a:cubicBezTo>
                    <a:pt x="2" y="0"/>
                    <a:pt x="2" y="1"/>
                    <a:pt x="2" y="1"/>
                  </a:cubicBezTo>
                  <a:lnTo>
                    <a:pt x="5"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6" name="Freeform 121">
              <a:extLst>
                <a:ext uri="{FF2B5EF4-FFF2-40B4-BE49-F238E27FC236}">
                  <a16:creationId xmlns:a16="http://schemas.microsoft.com/office/drawing/2014/main" xmlns="" id="{FD2AE00E-2579-4BDD-8475-BB4117DEC837}"/>
                </a:ext>
              </a:extLst>
            </p:cNvPr>
            <p:cNvSpPr>
              <a:spLocks noEditPoints="1"/>
            </p:cNvSpPr>
            <p:nvPr/>
          </p:nvSpPr>
          <p:spPr bwMode="auto">
            <a:xfrm>
              <a:off x="6915150" y="4289426"/>
              <a:ext cx="88900" cy="195263"/>
            </a:xfrm>
            <a:custGeom>
              <a:avLst/>
              <a:gdLst>
                <a:gd name="T0" fmla="*/ 1 w 16"/>
                <a:gd name="T1" fmla="*/ 0 h 35"/>
                <a:gd name="T2" fmla="*/ 1 w 16"/>
                <a:gd name="T3" fmla="*/ 0 h 35"/>
                <a:gd name="T4" fmla="*/ 15 w 16"/>
                <a:gd name="T5" fmla="*/ 0 h 35"/>
                <a:gd name="T6" fmla="*/ 16 w 16"/>
                <a:gd name="T7" fmla="*/ 1 h 35"/>
                <a:gd name="T8" fmla="*/ 16 w 16"/>
                <a:gd name="T9" fmla="*/ 1 h 35"/>
                <a:gd name="T10" fmla="*/ 16 w 16"/>
                <a:gd name="T11" fmla="*/ 34 h 35"/>
                <a:gd name="T12" fmla="*/ 15 w 16"/>
                <a:gd name="T13" fmla="*/ 35 h 35"/>
                <a:gd name="T14" fmla="*/ 15 w 16"/>
                <a:gd name="T15" fmla="*/ 35 h 35"/>
                <a:gd name="T16" fmla="*/ 1 w 16"/>
                <a:gd name="T17" fmla="*/ 35 h 35"/>
                <a:gd name="T18" fmla="*/ 0 w 16"/>
                <a:gd name="T19" fmla="*/ 34 h 35"/>
                <a:gd name="T20" fmla="*/ 0 w 16"/>
                <a:gd name="T21" fmla="*/ 34 h 35"/>
                <a:gd name="T22" fmla="*/ 0 w 16"/>
                <a:gd name="T23" fmla="*/ 1 h 35"/>
                <a:gd name="T24" fmla="*/ 1 w 16"/>
                <a:gd name="T25" fmla="*/ 0 h 35"/>
                <a:gd name="T26" fmla="*/ 14 w 16"/>
                <a:gd name="T27" fmla="*/ 2 h 35"/>
                <a:gd name="T28" fmla="*/ 2 w 16"/>
                <a:gd name="T29" fmla="*/ 2 h 35"/>
                <a:gd name="T30" fmla="*/ 2 w 16"/>
                <a:gd name="T31" fmla="*/ 33 h 35"/>
                <a:gd name="T32" fmla="*/ 14 w 16"/>
                <a:gd name="T33" fmla="*/ 33 h 35"/>
                <a:gd name="T34" fmla="*/ 14 w 16"/>
                <a:gd name="T35"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35">
                  <a:moveTo>
                    <a:pt x="1" y="0"/>
                  </a:moveTo>
                  <a:cubicBezTo>
                    <a:pt x="1" y="0"/>
                    <a:pt x="1" y="0"/>
                    <a:pt x="1" y="0"/>
                  </a:cubicBezTo>
                  <a:cubicBezTo>
                    <a:pt x="15" y="0"/>
                    <a:pt x="15" y="0"/>
                    <a:pt x="15" y="0"/>
                  </a:cubicBezTo>
                  <a:cubicBezTo>
                    <a:pt x="15" y="0"/>
                    <a:pt x="16" y="1"/>
                    <a:pt x="16" y="1"/>
                  </a:cubicBezTo>
                  <a:cubicBezTo>
                    <a:pt x="16" y="1"/>
                    <a:pt x="16" y="1"/>
                    <a:pt x="16" y="1"/>
                  </a:cubicBezTo>
                  <a:cubicBezTo>
                    <a:pt x="16" y="34"/>
                    <a:pt x="16" y="34"/>
                    <a:pt x="16" y="34"/>
                  </a:cubicBezTo>
                  <a:cubicBezTo>
                    <a:pt x="16" y="34"/>
                    <a:pt x="15" y="35"/>
                    <a:pt x="15" y="35"/>
                  </a:cubicBezTo>
                  <a:cubicBezTo>
                    <a:pt x="15" y="35"/>
                    <a:pt x="15" y="35"/>
                    <a:pt x="15" y="35"/>
                  </a:cubicBezTo>
                  <a:cubicBezTo>
                    <a:pt x="1" y="35"/>
                    <a:pt x="1" y="35"/>
                    <a:pt x="1" y="35"/>
                  </a:cubicBezTo>
                  <a:cubicBezTo>
                    <a:pt x="1" y="35"/>
                    <a:pt x="0" y="34"/>
                    <a:pt x="0" y="34"/>
                  </a:cubicBezTo>
                  <a:cubicBezTo>
                    <a:pt x="0" y="34"/>
                    <a:pt x="0" y="34"/>
                    <a:pt x="0" y="34"/>
                  </a:cubicBezTo>
                  <a:cubicBezTo>
                    <a:pt x="0" y="1"/>
                    <a:pt x="0" y="1"/>
                    <a:pt x="0" y="1"/>
                  </a:cubicBezTo>
                  <a:cubicBezTo>
                    <a:pt x="0" y="1"/>
                    <a:pt x="1" y="0"/>
                    <a:pt x="1" y="0"/>
                  </a:cubicBezTo>
                  <a:close/>
                  <a:moveTo>
                    <a:pt x="14" y="2"/>
                  </a:moveTo>
                  <a:cubicBezTo>
                    <a:pt x="2" y="2"/>
                    <a:pt x="2" y="2"/>
                    <a:pt x="2" y="2"/>
                  </a:cubicBezTo>
                  <a:cubicBezTo>
                    <a:pt x="2" y="33"/>
                    <a:pt x="2" y="33"/>
                    <a:pt x="2" y="33"/>
                  </a:cubicBezTo>
                  <a:cubicBezTo>
                    <a:pt x="14" y="33"/>
                    <a:pt x="14" y="33"/>
                    <a:pt x="14" y="33"/>
                  </a:cubicBezTo>
                  <a:lnTo>
                    <a:pt x="1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7" name="Freeform 122">
              <a:extLst>
                <a:ext uri="{FF2B5EF4-FFF2-40B4-BE49-F238E27FC236}">
                  <a16:creationId xmlns:a16="http://schemas.microsoft.com/office/drawing/2014/main" xmlns="" id="{B7036337-27E5-45A2-A5D4-18BA03C75619}"/>
                </a:ext>
              </a:extLst>
            </p:cNvPr>
            <p:cNvSpPr>
              <a:spLocks/>
            </p:cNvSpPr>
            <p:nvPr/>
          </p:nvSpPr>
          <p:spPr bwMode="auto">
            <a:xfrm>
              <a:off x="7015163" y="4289426"/>
              <a:ext cx="95250" cy="28575"/>
            </a:xfrm>
            <a:custGeom>
              <a:avLst/>
              <a:gdLst>
                <a:gd name="T0" fmla="*/ 16 w 17"/>
                <a:gd name="T1" fmla="*/ 1 h 5"/>
                <a:gd name="T2" fmla="*/ 17 w 17"/>
                <a:gd name="T3" fmla="*/ 1 h 5"/>
                <a:gd name="T4" fmla="*/ 16 w 17"/>
                <a:gd name="T5" fmla="*/ 2 h 5"/>
                <a:gd name="T6" fmla="*/ 7 w 17"/>
                <a:gd name="T7" fmla="*/ 5 h 5"/>
                <a:gd name="T8" fmla="*/ 7 w 17"/>
                <a:gd name="T9" fmla="*/ 5 h 5"/>
                <a:gd name="T10" fmla="*/ 7 w 17"/>
                <a:gd name="T11" fmla="*/ 5 h 5"/>
                <a:gd name="T12" fmla="*/ 1 w 17"/>
                <a:gd name="T13" fmla="*/ 5 h 5"/>
                <a:gd name="T14" fmla="*/ 0 w 17"/>
                <a:gd name="T15" fmla="*/ 4 h 5"/>
                <a:gd name="T16" fmla="*/ 1 w 17"/>
                <a:gd name="T17" fmla="*/ 3 h 5"/>
                <a:gd name="T18" fmla="*/ 6 w 17"/>
                <a:gd name="T19" fmla="*/ 3 h 5"/>
                <a:gd name="T20" fmla="*/ 16 w 17"/>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5">
                  <a:moveTo>
                    <a:pt x="16" y="1"/>
                  </a:moveTo>
                  <a:cubicBezTo>
                    <a:pt x="16" y="0"/>
                    <a:pt x="17" y="1"/>
                    <a:pt x="17" y="1"/>
                  </a:cubicBezTo>
                  <a:cubicBezTo>
                    <a:pt x="17" y="2"/>
                    <a:pt x="17" y="2"/>
                    <a:pt x="16" y="2"/>
                  </a:cubicBezTo>
                  <a:cubicBezTo>
                    <a:pt x="7" y="5"/>
                    <a:pt x="7" y="5"/>
                    <a:pt x="7" y="5"/>
                  </a:cubicBezTo>
                  <a:cubicBezTo>
                    <a:pt x="7" y="5"/>
                    <a:pt x="7" y="5"/>
                    <a:pt x="7" y="5"/>
                  </a:cubicBezTo>
                  <a:cubicBezTo>
                    <a:pt x="7" y="5"/>
                    <a:pt x="7" y="5"/>
                    <a:pt x="7" y="5"/>
                  </a:cubicBezTo>
                  <a:cubicBezTo>
                    <a:pt x="1" y="5"/>
                    <a:pt x="1" y="5"/>
                    <a:pt x="1" y="5"/>
                  </a:cubicBezTo>
                  <a:cubicBezTo>
                    <a:pt x="1" y="5"/>
                    <a:pt x="0" y="5"/>
                    <a:pt x="0" y="4"/>
                  </a:cubicBezTo>
                  <a:cubicBezTo>
                    <a:pt x="0" y="3"/>
                    <a:pt x="1" y="3"/>
                    <a:pt x="1" y="3"/>
                  </a:cubicBezTo>
                  <a:cubicBezTo>
                    <a:pt x="6" y="3"/>
                    <a:pt x="6" y="3"/>
                    <a:pt x="6" y="3"/>
                  </a:cubicBezTo>
                  <a:lnTo>
                    <a:pt x="16"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8" name="Freeform 123">
              <a:extLst>
                <a:ext uri="{FF2B5EF4-FFF2-40B4-BE49-F238E27FC236}">
                  <a16:creationId xmlns:a16="http://schemas.microsoft.com/office/drawing/2014/main" xmlns="" id="{C4A7953E-61B6-4411-892E-80E765505BC4}"/>
                </a:ext>
              </a:extLst>
            </p:cNvPr>
            <p:cNvSpPr>
              <a:spLocks/>
            </p:cNvSpPr>
            <p:nvPr/>
          </p:nvSpPr>
          <p:spPr bwMode="auto">
            <a:xfrm>
              <a:off x="7148513" y="4378326"/>
              <a:ext cx="111125" cy="33338"/>
            </a:xfrm>
            <a:custGeom>
              <a:avLst/>
              <a:gdLst>
                <a:gd name="T0" fmla="*/ 20 w 20"/>
                <a:gd name="T1" fmla="*/ 5 h 6"/>
                <a:gd name="T2" fmla="*/ 19 w 20"/>
                <a:gd name="T3" fmla="*/ 6 h 6"/>
                <a:gd name="T4" fmla="*/ 18 w 20"/>
                <a:gd name="T5" fmla="*/ 5 h 6"/>
                <a:gd name="T6" fmla="*/ 17 w 20"/>
                <a:gd name="T7" fmla="*/ 3 h 6"/>
                <a:gd name="T8" fmla="*/ 17 w 20"/>
                <a:gd name="T9" fmla="*/ 3 h 6"/>
                <a:gd name="T10" fmla="*/ 16 w 20"/>
                <a:gd name="T11" fmla="*/ 2 h 6"/>
                <a:gd name="T12" fmla="*/ 15 w 20"/>
                <a:gd name="T13" fmla="*/ 2 h 6"/>
                <a:gd name="T14" fmla="*/ 1 w 20"/>
                <a:gd name="T15" fmla="*/ 2 h 6"/>
                <a:gd name="T16" fmla="*/ 0 w 20"/>
                <a:gd name="T17" fmla="*/ 1 h 6"/>
                <a:gd name="T18" fmla="*/ 1 w 20"/>
                <a:gd name="T19" fmla="*/ 0 h 6"/>
                <a:gd name="T20" fmla="*/ 15 w 20"/>
                <a:gd name="T21" fmla="*/ 0 h 6"/>
                <a:gd name="T22" fmla="*/ 17 w 20"/>
                <a:gd name="T23" fmla="*/ 0 h 6"/>
                <a:gd name="T24" fmla="*/ 18 w 20"/>
                <a:gd name="T25" fmla="*/ 1 h 6"/>
                <a:gd name="T26" fmla="*/ 19 w 20"/>
                <a:gd name="T27" fmla="*/ 3 h 6"/>
                <a:gd name="T28" fmla="*/ 20 w 20"/>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6">
                  <a:moveTo>
                    <a:pt x="20" y="5"/>
                  </a:moveTo>
                  <a:cubicBezTo>
                    <a:pt x="20" y="5"/>
                    <a:pt x="19" y="6"/>
                    <a:pt x="19" y="6"/>
                  </a:cubicBezTo>
                  <a:cubicBezTo>
                    <a:pt x="18" y="6"/>
                    <a:pt x="18" y="5"/>
                    <a:pt x="18" y="5"/>
                  </a:cubicBezTo>
                  <a:cubicBezTo>
                    <a:pt x="18" y="4"/>
                    <a:pt x="18" y="4"/>
                    <a:pt x="17" y="3"/>
                  </a:cubicBezTo>
                  <a:cubicBezTo>
                    <a:pt x="17" y="3"/>
                    <a:pt x="17" y="3"/>
                    <a:pt x="17" y="3"/>
                  </a:cubicBezTo>
                  <a:cubicBezTo>
                    <a:pt x="17" y="2"/>
                    <a:pt x="16" y="2"/>
                    <a:pt x="16" y="2"/>
                  </a:cubicBezTo>
                  <a:cubicBezTo>
                    <a:pt x="16" y="2"/>
                    <a:pt x="15" y="2"/>
                    <a:pt x="15" y="2"/>
                  </a:cubicBezTo>
                  <a:cubicBezTo>
                    <a:pt x="1" y="2"/>
                    <a:pt x="1" y="2"/>
                    <a:pt x="1" y="2"/>
                  </a:cubicBezTo>
                  <a:cubicBezTo>
                    <a:pt x="0" y="2"/>
                    <a:pt x="0" y="1"/>
                    <a:pt x="0" y="1"/>
                  </a:cubicBezTo>
                  <a:cubicBezTo>
                    <a:pt x="0" y="0"/>
                    <a:pt x="0" y="0"/>
                    <a:pt x="1" y="0"/>
                  </a:cubicBezTo>
                  <a:cubicBezTo>
                    <a:pt x="15" y="0"/>
                    <a:pt x="15" y="0"/>
                    <a:pt x="15" y="0"/>
                  </a:cubicBezTo>
                  <a:cubicBezTo>
                    <a:pt x="15" y="0"/>
                    <a:pt x="16" y="0"/>
                    <a:pt x="17" y="0"/>
                  </a:cubicBezTo>
                  <a:cubicBezTo>
                    <a:pt x="17" y="0"/>
                    <a:pt x="18" y="1"/>
                    <a:pt x="18" y="1"/>
                  </a:cubicBezTo>
                  <a:cubicBezTo>
                    <a:pt x="19" y="2"/>
                    <a:pt x="19" y="2"/>
                    <a:pt x="19" y="3"/>
                  </a:cubicBezTo>
                  <a:cubicBezTo>
                    <a:pt x="19" y="3"/>
                    <a:pt x="20" y="4"/>
                    <a:pt x="20"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9" name="Freeform 124">
              <a:extLst>
                <a:ext uri="{FF2B5EF4-FFF2-40B4-BE49-F238E27FC236}">
                  <a16:creationId xmlns:a16="http://schemas.microsoft.com/office/drawing/2014/main" xmlns="" id="{6B763E7E-F2D4-420C-915F-9D4DF6831CFE}"/>
                </a:ext>
              </a:extLst>
            </p:cNvPr>
            <p:cNvSpPr>
              <a:spLocks/>
            </p:cNvSpPr>
            <p:nvPr/>
          </p:nvSpPr>
          <p:spPr bwMode="auto">
            <a:xfrm>
              <a:off x="7126288" y="4333876"/>
              <a:ext cx="111125" cy="33338"/>
            </a:xfrm>
            <a:custGeom>
              <a:avLst/>
              <a:gdLst>
                <a:gd name="T0" fmla="*/ 20 w 20"/>
                <a:gd name="T1" fmla="*/ 5 h 6"/>
                <a:gd name="T2" fmla="*/ 19 w 20"/>
                <a:gd name="T3" fmla="*/ 6 h 6"/>
                <a:gd name="T4" fmla="*/ 18 w 20"/>
                <a:gd name="T5" fmla="*/ 5 h 6"/>
                <a:gd name="T6" fmla="*/ 18 w 20"/>
                <a:gd name="T7" fmla="*/ 4 h 6"/>
                <a:gd name="T8" fmla="*/ 18 w 20"/>
                <a:gd name="T9" fmla="*/ 4 h 6"/>
                <a:gd name="T10" fmla="*/ 17 w 20"/>
                <a:gd name="T11" fmla="*/ 3 h 6"/>
                <a:gd name="T12" fmla="*/ 17 w 20"/>
                <a:gd name="T13" fmla="*/ 3 h 6"/>
                <a:gd name="T14" fmla="*/ 16 w 20"/>
                <a:gd name="T15" fmla="*/ 2 h 6"/>
                <a:gd name="T16" fmla="*/ 15 w 20"/>
                <a:gd name="T17" fmla="*/ 2 h 6"/>
                <a:gd name="T18" fmla="*/ 1 w 20"/>
                <a:gd name="T19" fmla="*/ 2 h 6"/>
                <a:gd name="T20" fmla="*/ 0 w 20"/>
                <a:gd name="T21" fmla="*/ 1 h 6"/>
                <a:gd name="T22" fmla="*/ 1 w 20"/>
                <a:gd name="T23" fmla="*/ 0 h 6"/>
                <a:gd name="T24" fmla="*/ 15 w 20"/>
                <a:gd name="T25" fmla="*/ 0 h 6"/>
                <a:gd name="T26" fmla="*/ 17 w 20"/>
                <a:gd name="T27" fmla="*/ 1 h 6"/>
                <a:gd name="T28" fmla="*/ 18 w 20"/>
                <a:gd name="T29" fmla="*/ 1 h 6"/>
                <a:gd name="T30" fmla="*/ 18 w 20"/>
                <a:gd name="T31" fmla="*/ 2 h 6"/>
                <a:gd name="T32" fmla="*/ 19 w 20"/>
                <a:gd name="T33" fmla="*/ 3 h 6"/>
                <a:gd name="T34" fmla="*/ 19 w 20"/>
                <a:gd name="T35" fmla="*/ 3 h 6"/>
                <a:gd name="T36" fmla="*/ 19 w 20"/>
                <a:gd name="T37" fmla="*/ 3 h 6"/>
                <a:gd name="T38" fmla="*/ 20 w 20"/>
                <a:gd name="T3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6">
                  <a:moveTo>
                    <a:pt x="20" y="5"/>
                  </a:moveTo>
                  <a:cubicBezTo>
                    <a:pt x="20" y="5"/>
                    <a:pt x="19" y="6"/>
                    <a:pt x="19" y="6"/>
                  </a:cubicBezTo>
                  <a:cubicBezTo>
                    <a:pt x="18" y="6"/>
                    <a:pt x="18" y="5"/>
                    <a:pt x="18" y="5"/>
                  </a:cubicBezTo>
                  <a:cubicBezTo>
                    <a:pt x="18" y="5"/>
                    <a:pt x="18" y="4"/>
                    <a:pt x="18" y="4"/>
                  </a:cubicBezTo>
                  <a:cubicBezTo>
                    <a:pt x="18" y="4"/>
                    <a:pt x="18" y="4"/>
                    <a:pt x="18" y="4"/>
                  </a:cubicBezTo>
                  <a:cubicBezTo>
                    <a:pt x="17" y="3"/>
                    <a:pt x="17" y="3"/>
                    <a:pt x="17" y="3"/>
                  </a:cubicBezTo>
                  <a:cubicBezTo>
                    <a:pt x="17" y="3"/>
                    <a:pt x="17" y="3"/>
                    <a:pt x="17" y="3"/>
                  </a:cubicBezTo>
                  <a:cubicBezTo>
                    <a:pt x="17" y="3"/>
                    <a:pt x="16" y="2"/>
                    <a:pt x="16" y="2"/>
                  </a:cubicBezTo>
                  <a:cubicBezTo>
                    <a:pt x="16" y="2"/>
                    <a:pt x="15" y="2"/>
                    <a:pt x="15" y="2"/>
                  </a:cubicBezTo>
                  <a:cubicBezTo>
                    <a:pt x="1" y="2"/>
                    <a:pt x="1" y="2"/>
                    <a:pt x="1" y="2"/>
                  </a:cubicBezTo>
                  <a:cubicBezTo>
                    <a:pt x="1" y="2"/>
                    <a:pt x="0" y="2"/>
                    <a:pt x="0" y="1"/>
                  </a:cubicBezTo>
                  <a:cubicBezTo>
                    <a:pt x="0" y="1"/>
                    <a:pt x="1" y="0"/>
                    <a:pt x="1" y="0"/>
                  </a:cubicBezTo>
                  <a:cubicBezTo>
                    <a:pt x="15" y="0"/>
                    <a:pt x="15" y="0"/>
                    <a:pt x="15" y="0"/>
                  </a:cubicBezTo>
                  <a:cubicBezTo>
                    <a:pt x="16" y="0"/>
                    <a:pt x="16" y="0"/>
                    <a:pt x="17" y="1"/>
                  </a:cubicBezTo>
                  <a:cubicBezTo>
                    <a:pt x="17" y="1"/>
                    <a:pt x="18" y="1"/>
                    <a:pt x="18" y="1"/>
                  </a:cubicBezTo>
                  <a:cubicBezTo>
                    <a:pt x="18" y="2"/>
                    <a:pt x="18" y="2"/>
                    <a:pt x="18" y="2"/>
                  </a:cubicBezTo>
                  <a:cubicBezTo>
                    <a:pt x="19" y="2"/>
                    <a:pt x="19" y="3"/>
                    <a:pt x="19" y="3"/>
                  </a:cubicBezTo>
                  <a:cubicBezTo>
                    <a:pt x="19" y="3"/>
                    <a:pt x="19" y="3"/>
                    <a:pt x="19" y="3"/>
                  </a:cubicBezTo>
                  <a:cubicBezTo>
                    <a:pt x="19" y="3"/>
                    <a:pt x="19" y="3"/>
                    <a:pt x="19" y="3"/>
                  </a:cubicBezTo>
                  <a:cubicBezTo>
                    <a:pt x="20" y="4"/>
                    <a:pt x="20" y="4"/>
                    <a:pt x="20"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0" name="Freeform 125">
              <a:extLst>
                <a:ext uri="{FF2B5EF4-FFF2-40B4-BE49-F238E27FC236}">
                  <a16:creationId xmlns:a16="http://schemas.microsoft.com/office/drawing/2014/main" xmlns="" id="{C9B611C9-8EA9-4479-B952-491C08A62948}"/>
                </a:ext>
              </a:extLst>
            </p:cNvPr>
            <p:cNvSpPr>
              <a:spLocks/>
            </p:cNvSpPr>
            <p:nvPr/>
          </p:nvSpPr>
          <p:spPr bwMode="auto">
            <a:xfrm>
              <a:off x="7099300" y="4289426"/>
              <a:ext cx="93663" cy="33338"/>
            </a:xfrm>
            <a:custGeom>
              <a:avLst/>
              <a:gdLst>
                <a:gd name="T0" fmla="*/ 17 w 17"/>
                <a:gd name="T1" fmla="*/ 5 h 6"/>
                <a:gd name="T2" fmla="*/ 16 w 17"/>
                <a:gd name="T3" fmla="*/ 6 h 6"/>
                <a:gd name="T4" fmla="*/ 15 w 17"/>
                <a:gd name="T5" fmla="*/ 5 h 6"/>
                <a:gd name="T6" fmla="*/ 15 w 17"/>
                <a:gd name="T7" fmla="*/ 4 h 6"/>
                <a:gd name="T8" fmla="*/ 15 w 17"/>
                <a:gd name="T9" fmla="*/ 4 h 6"/>
                <a:gd name="T10" fmla="*/ 15 w 17"/>
                <a:gd name="T11" fmla="*/ 3 h 6"/>
                <a:gd name="T12" fmla="*/ 14 w 17"/>
                <a:gd name="T13" fmla="*/ 3 h 6"/>
                <a:gd name="T14" fmla="*/ 13 w 17"/>
                <a:gd name="T15" fmla="*/ 2 h 6"/>
                <a:gd name="T16" fmla="*/ 1 w 17"/>
                <a:gd name="T17" fmla="*/ 2 h 6"/>
                <a:gd name="T18" fmla="*/ 0 w 17"/>
                <a:gd name="T19" fmla="*/ 1 h 6"/>
                <a:gd name="T20" fmla="*/ 1 w 17"/>
                <a:gd name="T21" fmla="*/ 0 h 6"/>
                <a:gd name="T22" fmla="*/ 13 w 17"/>
                <a:gd name="T23" fmla="*/ 0 h 6"/>
                <a:gd name="T24" fmla="*/ 14 w 17"/>
                <a:gd name="T25" fmla="*/ 1 h 6"/>
                <a:gd name="T26" fmla="*/ 16 w 17"/>
                <a:gd name="T27" fmla="*/ 2 h 6"/>
                <a:gd name="T28" fmla="*/ 17 w 17"/>
                <a:gd name="T29" fmla="*/ 3 h 6"/>
                <a:gd name="T30" fmla="*/ 17 w 17"/>
                <a:gd name="T31" fmla="*/ 3 h 6"/>
                <a:gd name="T32" fmla="*/ 17 w 17"/>
                <a:gd name="T33"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6">
                  <a:moveTo>
                    <a:pt x="17" y="5"/>
                  </a:moveTo>
                  <a:cubicBezTo>
                    <a:pt x="17" y="6"/>
                    <a:pt x="17" y="6"/>
                    <a:pt x="16" y="6"/>
                  </a:cubicBezTo>
                  <a:cubicBezTo>
                    <a:pt x="16" y="6"/>
                    <a:pt x="15" y="6"/>
                    <a:pt x="15" y="5"/>
                  </a:cubicBezTo>
                  <a:cubicBezTo>
                    <a:pt x="15" y="5"/>
                    <a:pt x="15" y="5"/>
                    <a:pt x="15" y="4"/>
                  </a:cubicBezTo>
                  <a:cubicBezTo>
                    <a:pt x="15" y="4"/>
                    <a:pt x="15" y="4"/>
                    <a:pt x="15" y="4"/>
                  </a:cubicBezTo>
                  <a:cubicBezTo>
                    <a:pt x="15" y="4"/>
                    <a:pt x="15" y="4"/>
                    <a:pt x="15" y="3"/>
                  </a:cubicBezTo>
                  <a:cubicBezTo>
                    <a:pt x="14" y="3"/>
                    <a:pt x="14" y="3"/>
                    <a:pt x="14" y="3"/>
                  </a:cubicBezTo>
                  <a:cubicBezTo>
                    <a:pt x="13" y="2"/>
                    <a:pt x="13" y="2"/>
                    <a:pt x="13" y="2"/>
                  </a:cubicBezTo>
                  <a:cubicBezTo>
                    <a:pt x="1" y="2"/>
                    <a:pt x="1" y="2"/>
                    <a:pt x="1" y="2"/>
                  </a:cubicBezTo>
                  <a:cubicBezTo>
                    <a:pt x="0" y="2"/>
                    <a:pt x="0" y="2"/>
                    <a:pt x="0" y="1"/>
                  </a:cubicBezTo>
                  <a:cubicBezTo>
                    <a:pt x="0" y="1"/>
                    <a:pt x="0" y="0"/>
                    <a:pt x="1" y="0"/>
                  </a:cubicBezTo>
                  <a:cubicBezTo>
                    <a:pt x="13" y="0"/>
                    <a:pt x="13" y="0"/>
                    <a:pt x="13" y="0"/>
                  </a:cubicBezTo>
                  <a:cubicBezTo>
                    <a:pt x="13" y="0"/>
                    <a:pt x="14" y="1"/>
                    <a:pt x="14" y="1"/>
                  </a:cubicBezTo>
                  <a:cubicBezTo>
                    <a:pt x="15" y="1"/>
                    <a:pt x="15" y="1"/>
                    <a:pt x="16" y="2"/>
                  </a:cubicBezTo>
                  <a:cubicBezTo>
                    <a:pt x="16" y="2"/>
                    <a:pt x="17" y="3"/>
                    <a:pt x="17" y="3"/>
                  </a:cubicBezTo>
                  <a:cubicBezTo>
                    <a:pt x="17" y="3"/>
                    <a:pt x="17" y="3"/>
                    <a:pt x="17" y="3"/>
                  </a:cubicBezTo>
                  <a:cubicBezTo>
                    <a:pt x="17" y="4"/>
                    <a:pt x="17" y="5"/>
                    <a:pt x="17"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31" name="Group 230">
            <a:extLst>
              <a:ext uri="{FF2B5EF4-FFF2-40B4-BE49-F238E27FC236}">
                <a16:creationId xmlns:a16="http://schemas.microsoft.com/office/drawing/2014/main" xmlns="" id="{57F41B7F-C72E-4BCC-90A2-89D13D1C1FE4}"/>
              </a:ext>
            </a:extLst>
          </p:cNvPr>
          <p:cNvGrpSpPr/>
          <p:nvPr/>
        </p:nvGrpSpPr>
        <p:grpSpPr>
          <a:xfrm>
            <a:off x="7716837" y="4338638"/>
            <a:ext cx="115887" cy="338138"/>
            <a:chOff x="7716837" y="4262438"/>
            <a:chExt cx="115887" cy="338138"/>
          </a:xfrm>
          <a:solidFill>
            <a:schemeClr val="tx1"/>
          </a:solidFill>
        </p:grpSpPr>
        <p:sp>
          <p:nvSpPr>
            <p:cNvPr id="232" name="Freeform 228">
              <a:extLst>
                <a:ext uri="{FF2B5EF4-FFF2-40B4-BE49-F238E27FC236}">
                  <a16:creationId xmlns:a16="http://schemas.microsoft.com/office/drawing/2014/main" xmlns="" id="{E1EC0D2B-DCF1-4454-BD25-957FED9AEC4B}"/>
                </a:ext>
              </a:extLst>
            </p:cNvPr>
            <p:cNvSpPr>
              <a:spLocks noEditPoints="1"/>
            </p:cNvSpPr>
            <p:nvPr/>
          </p:nvSpPr>
          <p:spPr bwMode="auto">
            <a:xfrm>
              <a:off x="7716837" y="4262438"/>
              <a:ext cx="115887" cy="338138"/>
            </a:xfrm>
            <a:custGeom>
              <a:avLst/>
              <a:gdLst>
                <a:gd name="T0" fmla="*/ 2 w 21"/>
                <a:gd name="T1" fmla="*/ 2 h 61"/>
                <a:gd name="T2" fmla="*/ 6 w 21"/>
                <a:gd name="T3" fmla="*/ 9 h 61"/>
                <a:gd name="T4" fmla="*/ 14 w 21"/>
                <a:gd name="T5" fmla="*/ 9 h 61"/>
                <a:gd name="T6" fmla="*/ 18 w 21"/>
                <a:gd name="T7" fmla="*/ 2 h 61"/>
                <a:gd name="T8" fmla="*/ 2 w 21"/>
                <a:gd name="T9" fmla="*/ 2 h 61"/>
                <a:gd name="T10" fmla="*/ 5 w 21"/>
                <a:gd name="T11" fmla="*/ 11 h 61"/>
                <a:gd name="T12" fmla="*/ 0 w 21"/>
                <a:gd name="T13" fmla="*/ 1 h 61"/>
                <a:gd name="T14" fmla="*/ 0 w 21"/>
                <a:gd name="T15" fmla="*/ 1 h 61"/>
                <a:gd name="T16" fmla="*/ 1 w 21"/>
                <a:gd name="T17" fmla="*/ 0 h 61"/>
                <a:gd name="T18" fmla="*/ 20 w 21"/>
                <a:gd name="T19" fmla="*/ 0 h 61"/>
                <a:gd name="T20" fmla="*/ 20 w 21"/>
                <a:gd name="T21" fmla="*/ 0 h 61"/>
                <a:gd name="T22" fmla="*/ 20 w 21"/>
                <a:gd name="T23" fmla="*/ 0 h 61"/>
                <a:gd name="T24" fmla="*/ 21 w 21"/>
                <a:gd name="T25" fmla="*/ 1 h 61"/>
                <a:gd name="T26" fmla="*/ 16 w 21"/>
                <a:gd name="T27" fmla="*/ 11 h 61"/>
                <a:gd name="T28" fmla="*/ 15 w 21"/>
                <a:gd name="T29" fmla="*/ 11 h 61"/>
                <a:gd name="T30" fmla="*/ 5 w 21"/>
                <a:gd name="T31" fmla="*/ 11 h 61"/>
                <a:gd name="T32" fmla="*/ 5 w 21"/>
                <a:gd name="T33" fmla="*/ 11 h 61"/>
                <a:gd name="T34" fmla="*/ 5 w 21"/>
                <a:gd name="T35" fmla="*/ 11 h 61"/>
                <a:gd name="T36" fmla="*/ 7 w 21"/>
                <a:gd name="T37" fmla="*/ 15 h 61"/>
                <a:gd name="T38" fmla="*/ 4 w 21"/>
                <a:gd name="T39" fmla="*/ 56 h 61"/>
                <a:gd name="T40" fmla="*/ 10 w 21"/>
                <a:gd name="T41" fmla="*/ 59 h 61"/>
                <a:gd name="T42" fmla="*/ 17 w 21"/>
                <a:gd name="T43" fmla="*/ 56 h 61"/>
                <a:gd name="T44" fmla="*/ 13 w 21"/>
                <a:gd name="T45" fmla="*/ 15 h 61"/>
                <a:gd name="T46" fmla="*/ 7 w 21"/>
                <a:gd name="T47" fmla="*/ 15 h 61"/>
                <a:gd name="T48" fmla="*/ 2 w 21"/>
                <a:gd name="T49" fmla="*/ 56 h 61"/>
                <a:gd name="T50" fmla="*/ 5 w 21"/>
                <a:gd name="T51" fmla="*/ 14 h 61"/>
                <a:gd name="T52" fmla="*/ 6 w 21"/>
                <a:gd name="T53" fmla="*/ 13 h 61"/>
                <a:gd name="T54" fmla="*/ 14 w 21"/>
                <a:gd name="T55" fmla="*/ 13 h 61"/>
                <a:gd name="T56" fmla="*/ 14 w 21"/>
                <a:gd name="T57" fmla="*/ 13 h 61"/>
                <a:gd name="T58" fmla="*/ 15 w 21"/>
                <a:gd name="T59" fmla="*/ 14 h 61"/>
                <a:gd name="T60" fmla="*/ 19 w 21"/>
                <a:gd name="T61" fmla="*/ 56 h 61"/>
                <a:gd name="T62" fmla="*/ 19 w 21"/>
                <a:gd name="T63" fmla="*/ 56 h 61"/>
                <a:gd name="T64" fmla="*/ 18 w 21"/>
                <a:gd name="T65" fmla="*/ 57 h 61"/>
                <a:gd name="T66" fmla="*/ 11 w 21"/>
                <a:gd name="T67" fmla="*/ 61 h 61"/>
                <a:gd name="T68" fmla="*/ 11 w 21"/>
                <a:gd name="T69" fmla="*/ 61 h 61"/>
                <a:gd name="T70" fmla="*/ 11 w 21"/>
                <a:gd name="T71" fmla="*/ 61 h 61"/>
                <a:gd name="T72" fmla="*/ 10 w 21"/>
                <a:gd name="T73" fmla="*/ 61 h 61"/>
                <a:gd name="T74" fmla="*/ 2 w 21"/>
                <a:gd name="T75" fmla="*/ 57 h 61"/>
                <a:gd name="T76" fmla="*/ 2 w 21"/>
                <a:gd name="T77" fmla="*/ 5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61">
                  <a:moveTo>
                    <a:pt x="2" y="2"/>
                  </a:moveTo>
                  <a:cubicBezTo>
                    <a:pt x="6" y="9"/>
                    <a:pt x="6" y="9"/>
                    <a:pt x="6" y="9"/>
                  </a:cubicBezTo>
                  <a:cubicBezTo>
                    <a:pt x="14" y="9"/>
                    <a:pt x="14" y="9"/>
                    <a:pt x="14" y="9"/>
                  </a:cubicBezTo>
                  <a:cubicBezTo>
                    <a:pt x="18" y="2"/>
                    <a:pt x="18" y="2"/>
                    <a:pt x="18" y="2"/>
                  </a:cubicBezTo>
                  <a:cubicBezTo>
                    <a:pt x="2" y="2"/>
                    <a:pt x="2" y="2"/>
                    <a:pt x="2" y="2"/>
                  </a:cubicBezTo>
                  <a:close/>
                  <a:moveTo>
                    <a:pt x="5" y="11"/>
                  </a:moveTo>
                  <a:cubicBezTo>
                    <a:pt x="0" y="1"/>
                    <a:pt x="0" y="1"/>
                    <a:pt x="0" y="1"/>
                  </a:cubicBezTo>
                  <a:cubicBezTo>
                    <a:pt x="0" y="1"/>
                    <a:pt x="0" y="1"/>
                    <a:pt x="0" y="1"/>
                  </a:cubicBezTo>
                  <a:cubicBezTo>
                    <a:pt x="0" y="0"/>
                    <a:pt x="0" y="0"/>
                    <a:pt x="1" y="0"/>
                  </a:cubicBezTo>
                  <a:cubicBezTo>
                    <a:pt x="20" y="0"/>
                    <a:pt x="20" y="0"/>
                    <a:pt x="20" y="0"/>
                  </a:cubicBezTo>
                  <a:cubicBezTo>
                    <a:pt x="20" y="0"/>
                    <a:pt x="20" y="0"/>
                    <a:pt x="20" y="0"/>
                  </a:cubicBezTo>
                  <a:cubicBezTo>
                    <a:pt x="20" y="0"/>
                    <a:pt x="20" y="0"/>
                    <a:pt x="20" y="0"/>
                  </a:cubicBezTo>
                  <a:cubicBezTo>
                    <a:pt x="21" y="0"/>
                    <a:pt x="21" y="1"/>
                    <a:pt x="21" y="1"/>
                  </a:cubicBezTo>
                  <a:cubicBezTo>
                    <a:pt x="16" y="11"/>
                    <a:pt x="16" y="11"/>
                    <a:pt x="16" y="11"/>
                  </a:cubicBezTo>
                  <a:cubicBezTo>
                    <a:pt x="16" y="11"/>
                    <a:pt x="15" y="11"/>
                    <a:pt x="15" y="11"/>
                  </a:cubicBezTo>
                  <a:cubicBezTo>
                    <a:pt x="5" y="11"/>
                    <a:pt x="5" y="11"/>
                    <a:pt x="5" y="11"/>
                  </a:cubicBezTo>
                  <a:cubicBezTo>
                    <a:pt x="5" y="11"/>
                    <a:pt x="5" y="11"/>
                    <a:pt x="5" y="11"/>
                  </a:cubicBezTo>
                  <a:cubicBezTo>
                    <a:pt x="5" y="11"/>
                    <a:pt x="5" y="11"/>
                    <a:pt x="5" y="11"/>
                  </a:cubicBezTo>
                  <a:close/>
                  <a:moveTo>
                    <a:pt x="7" y="15"/>
                  </a:moveTo>
                  <a:cubicBezTo>
                    <a:pt x="4" y="56"/>
                    <a:pt x="4" y="56"/>
                    <a:pt x="4" y="56"/>
                  </a:cubicBezTo>
                  <a:cubicBezTo>
                    <a:pt x="10" y="59"/>
                    <a:pt x="10" y="59"/>
                    <a:pt x="10" y="59"/>
                  </a:cubicBezTo>
                  <a:cubicBezTo>
                    <a:pt x="17" y="56"/>
                    <a:pt x="17" y="56"/>
                    <a:pt x="17" y="56"/>
                  </a:cubicBezTo>
                  <a:cubicBezTo>
                    <a:pt x="13" y="15"/>
                    <a:pt x="13" y="15"/>
                    <a:pt x="13" y="15"/>
                  </a:cubicBezTo>
                  <a:cubicBezTo>
                    <a:pt x="7" y="15"/>
                    <a:pt x="7" y="15"/>
                    <a:pt x="7" y="15"/>
                  </a:cubicBezTo>
                  <a:close/>
                  <a:moveTo>
                    <a:pt x="2" y="56"/>
                  </a:moveTo>
                  <a:cubicBezTo>
                    <a:pt x="5" y="14"/>
                    <a:pt x="5" y="14"/>
                    <a:pt x="5" y="14"/>
                  </a:cubicBezTo>
                  <a:cubicBezTo>
                    <a:pt x="5" y="14"/>
                    <a:pt x="6" y="13"/>
                    <a:pt x="6" y="13"/>
                  </a:cubicBezTo>
                  <a:cubicBezTo>
                    <a:pt x="14" y="13"/>
                    <a:pt x="14" y="13"/>
                    <a:pt x="14" y="13"/>
                  </a:cubicBezTo>
                  <a:cubicBezTo>
                    <a:pt x="14" y="13"/>
                    <a:pt x="14" y="13"/>
                    <a:pt x="14" y="13"/>
                  </a:cubicBezTo>
                  <a:cubicBezTo>
                    <a:pt x="15" y="13"/>
                    <a:pt x="15" y="14"/>
                    <a:pt x="15" y="14"/>
                  </a:cubicBezTo>
                  <a:cubicBezTo>
                    <a:pt x="19" y="56"/>
                    <a:pt x="19" y="56"/>
                    <a:pt x="19" y="56"/>
                  </a:cubicBezTo>
                  <a:cubicBezTo>
                    <a:pt x="19" y="56"/>
                    <a:pt x="19" y="56"/>
                    <a:pt x="19" y="56"/>
                  </a:cubicBezTo>
                  <a:cubicBezTo>
                    <a:pt x="19" y="56"/>
                    <a:pt x="19" y="57"/>
                    <a:pt x="18" y="57"/>
                  </a:cubicBezTo>
                  <a:cubicBezTo>
                    <a:pt x="11" y="61"/>
                    <a:pt x="11" y="61"/>
                    <a:pt x="11" y="61"/>
                  </a:cubicBezTo>
                  <a:cubicBezTo>
                    <a:pt x="11" y="61"/>
                    <a:pt x="11" y="61"/>
                    <a:pt x="11" y="61"/>
                  </a:cubicBezTo>
                  <a:cubicBezTo>
                    <a:pt x="11" y="61"/>
                    <a:pt x="11" y="61"/>
                    <a:pt x="11" y="61"/>
                  </a:cubicBezTo>
                  <a:cubicBezTo>
                    <a:pt x="10" y="61"/>
                    <a:pt x="10" y="61"/>
                    <a:pt x="10" y="61"/>
                  </a:cubicBezTo>
                  <a:cubicBezTo>
                    <a:pt x="2" y="57"/>
                    <a:pt x="2" y="57"/>
                    <a:pt x="2" y="57"/>
                  </a:cubicBezTo>
                  <a:cubicBezTo>
                    <a:pt x="2" y="57"/>
                    <a:pt x="2" y="56"/>
                    <a:pt x="2" y="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3" name="Freeform 229">
              <a:extLst>
                <a:ext uri="{FF2B5EF4-FFF2-40B4-BE49-F238E27FC236}">
                  <a16:creationId xmlns:a16="http://schemas.microsoft.com/office/drawing/2014/main" xmlns="" id="{8B40FA48-73FB-4AAC-B266-71DFFC8A4C73}"/>
                </a:ext>
              </a:extLst>
            </p:cNvPr>
            <p:cNvSpPr>
              <a:spLocks/>
            </p:cNvSpPr>
            <p:nvPr/>
          </p:nvSpPr>
          <p:spPr bwMode="auto">
            <a:xfrm>
              <a:off x="7743825" y="4556126"/>
              <a:ext cx="55562" cy="22225"/>
            </a:xfrm>
            <a:custGeom>
              <a:avLst/>
              <a:gdLst>
                <a:gd name="T0" fmla="*/ 1 w 10"/>
                <a:gd name="T1" fmla="*/ 2 h 4"/>
                <a:gd name="T2" fmla="*/ 1 w 10"/>
                <a:gd name="T3" fmla="*/ 1 h 4"/>
                <a:gd name="T4" fmla="*/ 2 w 10"/>
                <a:gd name="T5" fmla="*/ 0 h 4"/>
                <a:gd name="T6" fmla="*/ 5 w 10"/>
                <a:gd name="T7" fmla="*/ 2 h 4"/>
                <a:gd name="T8" fmla="*/ 9 w 10"/>
                <a:gd name="T9" fmla="*/ 0 h 4"/>
                <a:gd name="T10" fmla="*/ 10 w 10"/>
                <a:gd name="T11" fmla="*/ 1 h 4"/>
                <a:gd name="T12" fmla="*/ 9 w 10"/>
                <a:gd name="T13" fmla="*/ 2 h 4"/>
                <a:gd name="T14" fmla="*/ 6 w 10"/>
                <a:gd name="T15" fmla="*/ 4 h 4"/>
                <a:gd name="T16" fmla="*/ 5 w 10"/>
                <a:gd name="T17" fmla="*/ 4 h 4"/>
                <a:gd name="T18" fmla="*/ 1 w 10"/>
                <a:gd name="T1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4">
                  <a:moveTo>
                    <a:pt x="1" y="2"/>
                  </a:moveTo>
                  <a:cubicBezTo>
                    <a:pt x="1" y="2"/>
                    <a:pt x="0" y="1"/>
                    <a:pt x="1" y="1"/>
                  </a:cubicBezTo>
                  <a:cubicBezTo>
                    <a:pt x="1" y="0"/>
                    <a:pt x="1" y="0"/>
                    <a:pt x="2" y="0"/>
                  </a:cubicBezTo>
                  <a:cubicBezTo>
                    <a:pt x="5" y="2"/>
                    <a:pt x="5" y="2"/>
                    <a:pt x="5" y="2"/>
                  </a:cubicBezTo>
                  <a:cubicBezTo>
                    <a:pt x="9" y="0"/>
                    <a:pt x="9" y="0"/>
                    <a:pt x="9" y="0"/>
                  </a:cubicBezTo>
                  <a:cubicBezTo>
                    <a:pt x="9" y="0"/>
                    <a:pt x="10" y="0"/>
                    <a:pt x="10" y="1"/>
                  </a:cubicBezTo>
                  <a:cubicBezTo>
                    <a:pt x="10" y="1"/>
                    <a:pt x="10" y="2"/>
                    <a:pt x="9" y="2"/>
                  </a:cubicBezTo>
                  <a:cubicBezTo>
                    <a:pt x="6" y="4"/>
                    <a:pt x="6" y="4"/>
                    <a:pt x="6" y="4"/>
                  </a:cubicBezTo>
                  <a:cubicBezTo>
                    <a:pt x="5" y="4"/>
                    <a:pt x="5" y="4"/>
                    <a:pt x="5" y="4"/>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4" name="Freeform 230">
              <a:extLst>
                <a:ext uri="{FF2B5EF4-FFF2-40B4-BE49-F238E27FC236}">
                  <a16:creationId xmlns:a16="http://schemas.microsoft.com/office/drawing/2014/main" xmlns="" id="{6666F306-73DC-454B-AA08-27588929CF24}"/>
                </a:ext>
              </a:extLst>
            </p:cNvPr>
            <p:cNvSpPr>
              <a:spLocks/>
            </p:cNvSpPr>
            <p:nvPr/>
          </p:nvSpPr>
          <p:spPr bwMode="auto">
            <a:xfrm>
              <a:off x="7754937" y="4289426"/>
              <a:ext cx="33337" cy="11113"/>
            </a:xfrm>
            <a:custGeom>
              <a:avLst/>
              <a:gdLst>
                <a:gd name="T0" fmla="*/ 1 w 6"/>
                <a:gd name="T1" fmla="*/ 2 h 2"/>
                <a:gd name="T2" fmla="*/ 0 w 6"/>
                <a:gd name="T3" fmla="*/ 1 h 2"/>
                <a:gd name="T4" fmla="*/ 1 w 6"/>
                <a:gd name="T5" fmla="*/ 0 h 2"/>
                <a:gd name="T6" fmla="*/ 5 w 6"/>
                <a:gd name="T7" fmla="*/ 0 h 2"/>
                <a:gd name="T8" fmla="*/ 6 w 6"/>
                <a:gd name="T9" fmla="*/ 1 h 2"/>
                <a:gd name="T10" fmla="*/ 5 w 6"/>
                <a:gd name="T11" fmla="*/ 2 h 2"/>
                <a:gd name="T12" fmla="*/ 1 w 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1" y="2"/>
                  </a:moveTo>
                  <a:cubicBezTo>
                    <a:pt x="1" y="2"/>
                    <a:pt x="0" y="2"/>
                    <a:pt x="0" y="1"/>
                  </a:cubicBezTo>
                  <a:cubicBezTo>
                    <a:pt x="0" y="1"/>
                    <a:pt x="1" y="0"/>
                    <a:pt x="1" y="0"/>
                  </a:cubicBezTo>
                  <a:cubicBezTo>
                    <a:pt x="5" y="0"/>
                    <a:pt x="5" y="0"/>
                    <a:pt x="5" y="0"/>
                  </a:cubicBezTo>
                  <a:cubicBezTo>
                    <a:pt x="6" y="0"/>
                    <a:pt x="6" y="1"/>
                    <a:pt x="6" y="1"/>
                  </a:cubicBezTo>
                  <a:cubicBezTo>
                    <a:pt x="6" y="2"/>
                    <a:pt x="6" y="2"/>
                    <a:pt x="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35" name="Group 234">
            <a:extLst>
              <a:ext uri="{FF2B5EF4-FFF2-40B4-BE49-F238E27FC236}">
                <a16:creationId xmlns:a16="http://schemas.microsoft.com/office/drawing/2014/main" xmlns="" id="{CAB18C32-5C39-4564-BE4D-1A9C914C272B}"/>
              </a:ext>
            </a:extLst>
          </p:cNvPr>
          <p:cNvGrpSpPr/>
          <p:nvPr/>
        </p:nvGrpSpPr>
        <p:grpSpPr>
          <a:xfrm>
            <a:off x="7610475" y="5722938"/>
            <a:ext cx="1022350" cy="288926"/>
            <a:chOff x="7610475" y="5646738"/>
            <a:chExt cx="1022350" cy="288926"/>
          </a:xfrm>
          <a:solidFill>
            <a:schemeClr val="tx1"/>
          </a:solidFill>
        </p:grpSpPr>
        <p:sp>
          <p:nvSpPr>
            <p:cNvPr id="236" name="Freeform 231">
              <a:extLst>
                <a:ext uri="{FF2B5EF4-FFF2-40B4-BE49-F238E27FC236}">
                  <a16:creationId xmlns:a16="http://schemas.microsoft.com/office/drawing/2014/main" xmlns="" id="{D42A91BB-4C5D-42B8-9CDB-1EFA3DD15467}"/>
                </a:ext>
              </a:extLst>
            </p:cNvPr>
            <p:cNvSpPr>
              <a:spLocks noEditPoints="1"/>
            </p:cNvSpPr>
            <p:nvPr/>
          </p:nvSpPr>
          <p:spPr bwMode="auto">
            <a:xfrm>
              <a:off x="8294687" y="5840413"/>
              <a:ext cx="104775" cy="61913"/>
            </a:xfrm>
            <a:custGeom>
              <a:avLst/>
              <a:gdLst>
                <a:gd name="T0" fmla="*/ 2 w 19"/>
                <a:gd name="T1" fmla="*/ 9 h 11"/>
                <a:gd name="T2" fmla="*/ 17 w 19"/>
                <a:gd name="T3" fmla="*/ 9 h 11"/>
                <a:gd name="T4" fmla="*/ 15 w 19"/>
                <a:gd name="T5" fmla="*/ 1 h 11"/>
                <a:gd name="T6" fmla="*/ 5 w 19"/>
                <a:gd name="T7" fmla="*/ 1 h 11"/>
                <a:gd name="T8" fmla="*/ 2 w 19"/>
                <a:gd name="T9" fmla="*/ 9 h 11"/>
                <a:gd name="T10" fmla="*/ 18 w 19"/>
                <a:gd name="T11" fmla="*/ 11 h 11"/>
                <a:gd name="T12" fmla="*/ 1 w 19"/>
                <a:gd name="T13" fmla="*/ 11 h 11"/>
                <a:gd name="T14" fmla="*/ 1 w 19"/>
                <a:gd name="T15" fmla="*/ 11 h 11"/>
                <a:gd name="T16" fmla="*/ 1 w 19"/>
                <a:gd name="T17" fmla="*/ 11 h 11"/>
                <a:gd name="T18" fmla="*/ 0 w 19"/>
                <a:gd name="T19" fmla="*/ 10 h 11"/>
                <a:gd name="T20" fmla="*/ 3 w 19"/>
                <a:gd name="T21" fmla="*/ 0 h 11"/>
                <a:gd name="T22" fmla="*/ 4 w 19"/>
                <a:gd name="T23" fmla="*/ 0 h 11"/>
                <a:gd name="T24" fmla="*/ 15 w 19"/>
                <a:gd name="T25" fmla="*/ 0 h 11"/>
                <a:gd name="T26" fmla="*/ 15 w 19"/>
                <a:gd name="T27" fmla="*/ 0 h 11"/>
                <a:gd name="T28" fmla="*/ 16 w 19"/>
                <a:gd name="T29" fmla="*/ 0 h 11"/>
                <a:gd name="T30" fmla="*/ 19 w 19"/>
                <a:gd name="T31" fmla="*/ 10 h 11"/>
                <a:gd name="T32" fmla="*/ 19 w 19"/>
                <a:gd name="T33" fmla="*/ 10 h 11"/>
                <a:gd name="T34" fmla="*/ 18 w 19"/>
                <a:gd name="T3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1">
                  <a:moveTo>
                    <a:pt x="2" y="9"/>
                  </a:moveTo>
                  <a:cubicBezTo>
                    <a:pt x="17" y="9"/>
                    <a:pt x="17" y="9"/>
                    <a:pt x="17" y="9"/>
                  </a:cubicBezTo>
                  <a:cubicBezTo>
                    <a:pt x="15" y="1"/>
                    <a:pt x="15" y="1"/>
                    <a:pt x="15" y="1"/>
                  </a:cubicBezTo>
                  <a:cubicBezTo>
                    <a:pt x="5" y="1"/>
                    <a:pt x="5" y="1"/>
                    <a:pt x="5" y="1"/>
                  </a:cubicBezTo>
                  <a:cubicBezTo>
                    <a:pt x="2" y="9"/>
                    <a:pt x="2" y="9"/>
                    <a:pt x="2" y="9"/>
                  </a:cubicBezTo>
                  <a:close/>
                  <a:moveTo>
                    <a:pt x="18" y="11"/>
                  </a:moveTo>
                  <a:cubicBezTo>
                    <a:pt x="1" y="11"/>
                    <a:pt x="1" y="11"/>
                    <a:pt x="1" y="11"/>
                  </a:cubicBezTo>
                  <a:cubicBezTo>
                    <a:pt x="1" y="11"/>
                    <a:pt x="1" y="11"/>
                    <a:pt x="1" y="11"/>
                  </a:cubicBezTo>
                  <a:cubicBezTo>
                    <a:pt x="1" y="11"/>
                    <a:pt x="1" y="11"/>
                    <a:pt x="1" y="11"/>
                  </a:cubicBezTo>
                  <a:cubicBezTo>
                    <a:pt x="0" y="11"/>
                    <a:pt x="0" y="10"/>
                    <a:pt x="0" y="10"/>
                  </a:cubicBezTo>
                  <a:cubicBezTo>
                    <a:pt x="3" y="0"/>
                    <a:pt x="3" y="0"/>
                    <a:pt x="3" y="0"/>
                  </a:cubicBezTo>
                  <a:cubicBezTo>
                    <a:pt x="3" y="0"/>
                    <a:pt x="3" y="0"/>
                    <a:pt x="4" y="0"/>
                  </a:cubicBezTo>
                  <a:cubicBezTo>
                    <a:pt x="15" y="0"/>
                    <a:pt x="15" y="0"/>
                    <a:pt x="15" y="0"/>
                  </a:cubicBezTo>
                  <a:cubicBezTo>
                    <a:pt x="15" y="0"/>
                    <a:pt x="15" y="0"/>
                    <a:pt x="15" y="0"/>
                  </a:cubicBezTo>
                  <a:cubicBezTo>
                    <a:pt x="16" y="0"/>
                    <a:pt x="16" y="0"/>
                    <a:pt x="16" y="0"/>
                  </a:cubicBezTo>
                  <a:cubicBezTo>
                    <a:pt x="19" y="10"/>
                    <a:pt x="19" y="10"/>
                    <a:pt x="19" y="10"/>
                  </a:cubicBezTo>
                  <a:cubicBezTo>
                    <a:pt x="19" y="10"/>
                    <a:pt x="19" y="10"/>
                    <a:pt x="19" y="10"/>
                  </a:cubicBezTo>
                  <a:cubicBezTo>
                    <a:pt x="19" y="11"/>
                    <a:pt x="19" y="11"/>
                    <a:pt x="1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7" name="Freeform 232">
              <a:extLst>
                <a:ext uri="{FF2B5EF4-FFF2-40B4-BE49-F238E27FC236}">
                  <a16:creationId xmlns:a16="http://schemas.microsoft.com/office/drawing/2014/main" xmlns="" id="{3BAD4ADD-D7B1-4D19-B13E-52573CFD3EBF}"/>
                </a:ext>
              </a:extLst>
            </p:cNvPr>
            <p:cNvSpPr>
              <a:spLocks noEditPoints="1"/>
            </p:cNvSpPr>
            <p:nvPr/>
          </p:nvSpPr>
          <p:spPr bwMode="auto">
            <a:xfrm>
              <a:off x="8528050" y="5840413"/>
              <a:ext cx="104775" cy="61913"/>
            </a:xfrm>
            <a:custGeom>
              <a:avLst/>
              <a:gdLst>
                <a:gd name="T0" fmla="*/ 2 w 19"/>
                <a:gd name="T1" fmla="*/ 9 h 11"/>
                <a:gd name="T2" fmla="*/ 17 w 19"/>
                <a:gd name="T3" fmla="*/ 9 h 11"/>
                <a:gd name="T4" fmla="*/ 15 w 19"/>
                <a:gd name="T5" fmla="*/ 1 h 11"/>
                <a:gd name="T6" fmla="*/ 5 w 19"/>
                <a:gd name="T7" fmla="*/ 1 h 11"/>
                <a:gd name="T8" fmla="*/ 2 w 19"/>
                <a:gd name="T9" fmla="*/ 9 h 11"/>
                <a:gd name="T10" fmla="*/ 18 w 19"/>
                <a:gd name="T11" fmla="*/ 11 h 11"/>
                <a:gd name="T12" fmla="*/ 1 w 19"/>
                <a:gd name="T13" fmla="*/ 11 h 11"/>
                <a:gd name="T14" fmla="*/ 1 w 19"/>
                <a:gd name="T15" fmla="*/ 11 h 11"/>
                <a:gd name="T16" fmla="*/ 1 w 19"/>
                <a:gd name="T17" fmla="*/ 11 h 11"/>
                <a:gd name="T18" fmla="*/ 0 w 19"/>
                <a:gd name="T19" fmla="*/ 10 h 11"/>
                <a:gd name="T20" fmla="*/ 3 w 19"/>
                <a:gd name="T21" fmla="*/ 0 h 11"/>
                <a:gd name="T22" fmla="*/ 4 w 19"/>
                <a:gd name="T23" fmla="*/ 0 h 11"/>
                <a:gd name="T24" fmla="*/ 16 w 19"/>
                <a:gd name="T25" fmla="*/ 0 h 11"/>
                <a:gd name="T26" fmla="*/ 16 w 19"/>
                <a:gd name="T27" fmla="*/ 0 h 11"/>
                <a:gd name="T28" fmla="*/ 16 w 19"/>
                <a:gd name="T29" fmla="*/ 0 h 11"/>
                <a:gd name="T30" fmla="*/ 19 w 19"/>
                <a:gd name="T31" fmla="*/ 10 h 11"/>
                <a:gd name="T32" fmla="*/ 19 w 19"/>
                <a:gd name="T33" fmla="*/ 10 h 11"/>
                <a:gd name="T34" fmla="*/ 18 w 19"/>
                <a:gd name="T3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1">
                  <a:moveTo>
                    <a:pt x="2" y="9"/>
                  </a:moveTo>
                  <a:cubicBezTo>
                    <a:pt x="17" y="9"/>
                    <a:pt x="17" y="9"/>
                    <a:pt x="17" y="9"/>
                  </a:cubicBezTo>
                  <a:cubicBezTo>
                    <a:pt x="15" y="1"/>
                    <a:pt x="15" y="1"/>
                    <a:pt x="15" y="1"/>
                  </a:cubicBezTo>
                  <a:cubicBezTo>
                    <a:pt x="5" y="1"/>
                    <a:pt x="5" y="1"/>
                    <a:pt x="5" y="1"/>
                  </a:cubicBezTo>
                  <a:cubicBezTo>
                    <a:pt x="2" y="9"/>
                    <a:pt x="2" y="9"/>
                    <a:pt x="2" y="9"/>
                  </a:cubicBezTo>
                  <a:close/>
                  <a:moveTo>
                    <a:pt x="18" y="11"/>
                  </a:moveTo>
                  <a:cubicBezTo>
                    <a:pt x="1" y="11"/>
                    <a:pt x="1" y="11"/>
                    <a:pt x="1" y="11"/>
                  </a:cubicBezTo>
                  <a:cubicBezTo>
                    <a:pt x="1" y="11"/>
                    <a:pt x="1" y="11"/>
                    <a:pt x="1" y="11"/>
                  </a:cubicBezTo>
                  <a:cubicBezTo>
                    <a:pt x="1" y="11"/>
                    <a:pt x="1" y="11"/>
                    <a:pt x="1" y="11"/>
                  </a:cubicBezTo>
                  <a:cubicBezTo>
                    <a:pt x="0" y="11"/>
                    <a:pt x="0" y="10"/>
                    <a:pt x="0" y="10"/>
                  </a:cubicBezTo>
                  <a:cubicBezTo>
                    <a:pt x="3" y="0"/>
                    <a:pt x="3" y="0"/>
                    <a:pt x="3" y="0"/>
                  </a:cubicBezTo>
                  <a:cubicBezTo>
                    <a:pt x="3" y="0"/>
                    <a:pt x="4" y="0"/>
                    <a:pt x="4" y="0"/>
                  </a:cubicBezTo>
                  <a:cubicBezTo>
                    <a:pt x="16" y="0"/>
                    <a:pt x="16" y="0"/>
                    <a:pt x="16" y="0"/>
                  </a:cubicBezTo>
                  <a:cubicBezTo>
                    <a:pt x="16" y="0"/>
                    <a:pt x="16" y="0"/>
                    <a:pt x="16" y="0"/>
                  </a:cubicBezTo>
                  <a:cubicBezTo>
                    <a:pt x="16" y="0"/>
                    <a:pt x="16" y="0"/>
                    <a:pt x="16" y="0"/>
                  </a:cubicBezTo>
                  <a:cubicBezTo>
                    <a:pt x="19" y="10"/>
                    <a:pt x="19" y="10"/>
                    <a:pt x="19" y="10"/>
                  </a:cubicBezTo>
                  <a:cubicBezTo>
                    <a:pt x="19" y="10"/>
                    <a:pt x="19" y="10"/>
                    <a:pt x="19" y="10"/>
                  </a:cubicBezTo>
                  <a:cubicBezTo>
                    <a:pt x="19" y="11"/>
                    <a:pt x="19" y="11"/>
                    <a:pt x="1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8" name="Freeform 233">
              <a:extLst>
                <a:ext uri="{FF2B5EF4-FFF2-40B4-BE49-F238E27FC236}">
                  <a16:creationId xmlns:a16="http://schemas.microsoft.com/office/drawing/2014/main" xmlns="" id="{44EDA8A2-29B0-49C4-A5DB-BA1AD0ED1796}"/>
                </a:ext>
              </a:extLst>
            </p:cNvPr>
            <p:cNvSpPr>
              <a:spLocks noEditPoints="1"/>
            </p:cNvSpPr>
            <p:nvPr/>
          </p:nvSpPr>
          <p:spPr bwMode="auto">
            <a:xfrm>
              <a:off x="8410575" y="5840413"/>
              <a:ext cx="106362" cy="61913"/>
            </a:xfrm>
            <a:custGeom>
              <a:avLst/>
              <a:gdLst>
                <a:gd name="T0" fmla="*/ 2 w 19"/>
                <a:gd name="T1" fmla="*/ 9 h 11"/>
                <a:gd name="T2" fmla="*/ 17 w 19"/>
                <a:gd name="T3" fmla="*/ 9 h 11"/>
                <a:gd name="T4" fmla="*/ 15 w 19"/>
                <a:gd name="T5" fmla="*/ 1 h 11"/>
                <a:gd name="T6" fmla="*/ 5 w 19"/>
                <a:gd name="T7" fmla="*/ 1 h 11"/>
                <a:gd name="T8" fmla="*/ 2 w 19"/>
                <a:gd name="T9" fmla="*/ 9 h 11"/>
                <a:gd name="T10" fmla="*/ 18 w 19"/>
                <a:gd name="T11" fmla="*/ 11 h 11"/>
                <a:gd name="T12" fmla="*/ 1 w 19"/>
                <a:gd name="T13" fmla="*/ 11 h 11"/>
                <a:gd name="T14" fmla="*/ 1 w 19"/>
                <a:gd name="T15" fmla="*/ 11 h 11"/>
                <a:gd name="T16" fmla="*/ 1 w 19"/>
                <a:gd name="T17" fmla="*/ 11 h 11"/>
                <a:gd name="T18" fmla="*/ 0 w 19"/>
                <a:gd name="T19" fmla="*/ 10 h 11"/>
                <a:gd name="T20" fmla="*/ 3 w 19"/>
                <a:gd name="T21" fmla="*/ 0 h 11"/>
                <a:gd name="T22" fmla="*/ 4 w 19"/>
                <a:gd name="T23" fmla="*/ 0 h 11"/>
                <a:gd name="T24" fmla="*/ 15 w 19"/>
                <a:gd name="T25" fmla="*/ 0 h 11"/>
                <a:gd name="T26" fmla="*/ 15 w 19"/>
                <a:gd name="T27" fmla="*/ 0 h 11"/>
                <a:gd name="T28" fmla="*/ 16 w 19"/>
                <a:gd name="T29" fmla="*/ 0 h 11"/>
                <a:gd name="T30" fmla="*/ 19 w 19"/>
                <a:gd name="T31" fmla="*/ 10 h 11"/>
                <a:gd name="T32" fmla="*/ 19 w 19"/>
                <a:gd name="T33" fmla="*/ 10 h 11"/>
                <a:gd name="T34" fmla="*/ 18 w 19"/>
                <a:gd name="T3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1">
                  <a:moveTo>
                    <a:pt x="2" y="9"/>
                  </a:moveTo>
                  <a:cubicBezTo>
                    <a:pt x="17" y="9"/>
                    <a:pt x="17" y="9"/>
                    <a:pt x="17" y="9"/>
                  </a:cubicBezTo>
                  <a:cubicBezTo>
                    <a:pt x="15" y="1"/>
                    <a:pt x="15" y="1"/>
                    <a:pt x="15" y="1"/>
                  </a:cubicBezTo>
                  <a:cubicBezTo>
                    <a:pt x="5" y="1"/>
                    <a:pt x="5" y="1"/>
                    <a:pt x="5" y="1"/>
                  </a:cubicBezTo>
                  <a:cubicBezTo>
                    <a:pt x="2" y="9"/>
                    <a:pt x="2" y="9"/>
                    <a:pt x="2" y="9"/>
                  </a:cubicBezTo>
                  <a:close/>
                  <a:moveTo>
                    <a:pt x="18" y="11"/>
                  </a:moveTo>
                  <a:cubicBezTo>
                    <a:pt x="1" y="11"/>
                    <a:pt x="1" y="11"/>
                    <a:pt x="1" y="11"/>
                  </a:cubicBezTo>
                  <a:cubicBezTo>
                    <a:pt x="1" y="11"/>
                    <a:pt x="1" y="11"/>
                    <a:pt x="1" y="11"/>
                  </a:cubicBezTo>
                  <a:cubicBezTo>
                    <a:pt x="1" y="11"/>
                    <a:pt x="1" y="11"/>
                    <a:pt x="1" y="11"/>
                  </a:cubicBezTo>
                  <a:cubicBezTo>
                    <a:pt x="0" y="11"/>
                    <a:pt x="0" y="10"/>
                    <a:pt x="0" y="10"/>
                  </a:cubicBezTo>
                  <a:cubicBezTo>
                    <a:pt x="3" y="0"/>
                    <a:pt x="3" y="0"/>
                    <a:pt x="3" y="0"/>
                  </a:cubicBezTo>
                  <a:cubicBezTo>
                    <a:pt x="3" y="0"/>
                    <a:pt x="3" y="0"/>
                    <a:pt x="4" y="0"/>
                  </a:cubicBezTo>
                  <a:cubicBezTo>
                    <a:pt x="15" y="0"/>
                    <a:pt x="15" y="0"/>
                    <a:pt x="15" y="0"/>
                  </a:cubicBezTo>
                  <a:cubicBezTo>
                    <a:pt x="15" y="0"/>
                    <a:pt x="15" y="0"/>
                    <a:pt x="15" y="0"/>
                  </a:cubicBezTo>
                  <a:cubicBezTo>
                    <a:pt x="16" y="0"/>
                    <a:pt x="16" y="0"/>
                    <a:pt x="16" y="0"/>
                  </a:cubicBezTo>
                  <a:cubicBezTo>
                    <a:pt x="19" y="10"/>
                    <a:pt x="19" y="10"/>
                    <a:pt x="19" y="10"/>
                  </a:cubicBezTo>
                  <a:cubicBezTo>
                    <a:pt x="19" y="10"/>
                    <a:pt x="19" y="10"/>
                    <a:pt x="19" y="10"/>
                  </a:cubicBezTo>
                  <a:cubicBezTo>
                    <a:pt x="19" y="11"/>
                    <a:pt x="19" y="11"/>
                    <a:pt x="1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9" name="Freeform 234">
              <a:extLst>
                <a:ext uri="{FF2B5EF4-FFF2-40B4-BE49-F238E27FC236}">
                  <a16:creationId xmlns:a16="http://schemas.microsoft.com/office/drawing/2014/main" xmlns="" id="{C81B84C8-E63C-4904-AB90-AF38CD662915}"/>
                </a:ext>
              </a:extLst>
            </p:cNvPr>
            <p:cNvSpPr>
              <a:spLocks noEditPoints="1"/>
            </p:cNvSpPr>
            <p:nvPr/>
          </p:nvSpPr>
          <p:spPr bwMode="auto">
            <a:xfrm>
              <a:off x="8343900" y="5762626"/>
              <a:ext cx="111125" cy="66675"/>
            </a:xfrm>
            <a:custGeom>
              <a:avLst/>
              <a:gdLst>
                <a:gd name="T0" fmla="*/ 3 w 20"/>
                <a:gd name="T1" fmla="*/ 10 h 12"/>
                <a:gd name="T2" fmla="*/ 18 w 20"/>
                <a:gd name="T3" fmla="*/ 10 h 12"/>
                <a:gd name="T4" fmla="*/ 15 w 20"/>
                <a:gd name="T5" fmla="*/ 2 h 12"/>
                <a:gd name="T6" fmla="*/ 5 w 20"/>
                <a:gd name="T7" fmla="*/ 2 h 12"/>
                <a:gd name="T8" fmla="*/ 3 w 20"/>
                <a:gd name="T9" fmla="*/ 10 h 12"/>
                <a:gd name="T10" fmla="*/ 19 w 20"/>
                <a:gd name="T11" fmla="*/ 12 h 12"/>
                <a:gd name="T12" fmla="*/ 2 w 20"/>
                <a:gd name="T13" fmla="*/ 12 h 12"/>
                <a:gd name="T14" fmla="*/ 2 w 20"/>
                <a:gd name="T15" fmla="*/ 12 h 12"/>
                <a:gd name="T16" fmla="*/ 1 w 20"/>
                <a:gd name="T17" fmla="*/ 12 h 12"/>
                <a:gd name="T18" fmla="*/ 1 w 20"/>
                <a:gd name="T19" fmla="*/ 10 h 12"/>
                <a:gd name="T20" fmla="*/ 3 w 20"/>
                <a:gd name="T21" fmla="*/ 1 h 12"/>
                <a:gd name="T22" fmla="*/ 4 w 20"/>
                <a:gd name="T23" fmla="*/ 0 h 12"/>
                <a:gd name="T24" fmla="*/ 16 w 20"/>
                <a:gd name="T25" fmla="*/ 0 h 12"/>
                <a:gd name="T26" fmla="*/ 16 w 20"/>
                <a:gd name="T27" fmla="*/ 0 h 12"/>
                <a:gd name="T28" fmla="*/ 17 w 20"/>
                <a:gd name="T29" fmla="*/ 1 h 12"/>
                <a:gd name="T30" fmla="*/ 20 w 20"/>
                <a:gd name="T31" fmla="*/ 10 h 12"/>
                <a:gd name="T32" fmla="*/ 20 w 20"/>
                <a:gd name="T33" fmla="*/ 11 h 12"/>
                <a:gd name="T34" fmla="*/ 19 w 20"/>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2">
                  <a:moveTo>
                    <a:pt x="3" y="10"/>
                  </a:moveTo>
                  <a:cubicBezTo>
                    <a:pt x="18" y="10"/>
                    <a:pt x="18" y="10"/>
                    <a:pt x="18" y="10"/>
                  </a:cubicBezTo>
                  <a:cubicBezTo>
                    <a:pt x="15" y="2"/>
                    <a:pt x="15" y="2"/>
                    <a:pt x="15" y="2"/>
                  </a:cubicBezTo>
                  <a:cubicBezTo>
                    <a:pt x="5" y="2"/>
                    <a:pt x="5" y="2"/>
                    <a:pt x="5" y="2"/>
                  </a:cubicBezTo>
                  <a:cubicBezTo>
                    <a:pt x="3" y="10"/>
                    <a:pt x="3" y="10"/>
                    <a:pt x="3" y="10"/>
                  </a:cubicBezTo>
                  <a:close/>
                  <a:moveTo>
                    <a:pt x="19" y="12"/>
                  </a:moveTo>
                  <a:cubicBezTo>
                    <a:pt x="2" y="12"/>
                    <a:pt x="2" y="12"/>
                    <a:pt x="2" y="12"/>
                  </a:cubicBezTo>
                  <a:cubicBezTo>
                    <a:pt x="2" y="12"/>
                    <a:pt x="2" y="12"/>
                    <a:pt x="2" y="12"/>
                  </a:cubicBezTo>
                  <a:cubicBezTo>
                    <a:pt x="1" y="12"/>
                    <a:pt x="1" y="12"/>
                    <a:pt x="1" y="12"/>
                  </a:cubicBezTo>
                  <a:cubicBezTo>
                    <a:pt x="1" y="11"/>
                    <a:pt x="0" y="11"/>
                    <a:pt x="1" y="10"/>
                  </a:cubicBezTo>
                  <a:cubicBezTo>
                    <a:pt x="3" y="1"/>
                    <a:pt x="3" y="1"/>
                    <a:pt x="3" y="1"/>
                  </a:cubicBezTo>
                  <a:cubicBezTo>
                    <a:pt x="4" y="0"/>
                    <a:pt x="4" y="0"/>
                    <a:pt x="4" y="0"/>
                  </a:cubicBezTo>
                  <a:cubicBezTo>
                    <a:pt x="16" y="0"/>
                    <a:pt x="16" y="0"/>
                    <a:pt x="16" y="0"/>
                  </a:cubicBezTo>
                  <a:cubicBezTo>
                    <a:pt x="16" y="0"/>
                    <a:pt x="16" y="0"/>
                    <a:pt x="16" y="0"/>
                  </a:cubicBezTo>
                  <a:cubicBezTo>
                    <a:pt x="16" y="0"/>
                    <a:pt x="17" y="0"/>
                    <a:pt x="17" y="1"/>
                  </a:cubicBezTo>
                  <a:cubicBezTo>
                    <a:pt x="20" y="10"/>
                    <a:pt x="20" y="10"/>
                    <a:pt x="20" y="10"/>
                  </a:cubicBezTo>
                  <a:cubicBezTo>
                    <a:pt x="20" y="10"/>
                    <a:pt x="20" y="11"/>
                    <a:pt x="20" y="11"/>
                  </a:cubicBezTo>
                  <a:cubicBezTo>
                    <a:pt x="20" y="11"/>
                    <a:pt x="19" y="12"/>
                    <a:pt x="19"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0" name="Freeform 235">
              <a:extLst>
                <a:ext uri="{FF2B5EF4-FFF2-40B4-BE49-F238E27FC236}">
                  <a16:creationId xmlns:a16="http://schemas.microsoft.com/office/drawing/2014/main" xmlns="" id="{465028B9-6F02-45B1-8D6A-3092F6E29EDB}"/>
                </a:ext>
              </a:extLst>
            </p:cNvPr>
            <p:cNvSpPr>
              <a:spLocks noEditPoints="1"/>
            </p:cNvSpPr>
            <p:nvPr/>
          </p:nvSpPr>
          <p:spPr bwMode="auto">
            <a:xfrm>
              <a:off x="8472487" y="5762626"/>
              <a:ext cx="111125" cy="66675"/>
            </a:xfrm>
            <a:custGeom>
              <a:avLst/>
              <a:gdLst>
                <a:gd name="T0" fmla="*/ 3 w 20"/>
                <a:gd name="T1" fmla="*/ 10 h 12"/>
                <a:gd name="T2" fmla="*/ 18 w 20"/>
                <a:gd name="T3" fmla="*/ 10 h 12"/>
                <a:gd name="T4" fmla="*/ 15 w 20"/>
                <a:gd name="T5" fmla="*/ 2 h 12"/>
                <a:gd name="T6" fmla="*/ 5 w 20"/>
                <a:gd name="T7" fmla="*/ 2 h 12"/>
                <a:gd name="T8" fmla="*/ 3 w 20"/>
                <a:gd name="T9" fmla="*/ 10 h 12"/>
                <a:gd name="T10" fmla="*/ 19 w 20"/>
                <a:gd name="T11" fmla="*/ 12 h 12"/>
                <a:gd name="T12" fmla="*/ 2 w 20"/>
                <a:gd name="T13" fmla="*/ 12 h 12"/>
                <a:gd name="T14" fmla="*/ 2 w 20"/>
                <a:gd name="T15" fmla="*/ 12 h 12"/>
                <a:gd name="T16" fmla="*/ 1 w 20"/>
                <a:gd name="T17" fmla="*/ 12 h 12"/>
                <a:gd name="T18" fmla="*/ 1 w 20"/>
                <a:gd name="T19" fmla="*/ 10 h 12"/>
                <a:gd name="T20" fmla="*/ 4 w 20"/>
                <a:gd name="T21" fmla="*/ 1 h 12"/>
                <a:gd name="T22" fmla="*/ 4 w 20"/>
                <a:gd name="T23" fmla="*/ 0 h 12"/>
                <a:gd name="T24" fmla="*/ 16 w 20"/>
                <a:gd name="T25" fmla="*/ 0 h 12"/>
                <a:gd name="T26" fmla="*/ 16 w 20"/>
                <a:gd name="T27" fmla="*/ 0 h 12"/>
                <a:gd name="T28" fmla="*/ 17 w 20"/>
                <a:gd name="T29" fmla="*/ 1 h 12"/>
                <a:gd name="T30" fmla="*/ 20 w 20"/>
                <a:gd name="T31" fmla="*/ 10 h 12"/>
                <a:gd name="T32" fmla="*/ 20 w 20"/>
                <a:gd name="T33" fmla="*/ 11 h 12"/>
                <a:gd name="T34" fmla="*/ 19 w 20"/>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2">
                  <a:moveTo>
                    <a:pt x="3" y="10"/>
                  </a:moveTo>
                  <a:cubicBezTo>
                    <a:pt x="18" y="10"/>
                    <a:pt x="18" y="10"/>
                    <a:pt x="18" y="10"/>
                  </a:cubicBezTo>
                  <a:cubicBezTo>
                    <a:pt x="15" y="2"/>
                    <a:pt x="15" y="2"/>
                    <a:pt x="15" y="2"/>
                  </a:cubicBezTo>
                  <a:cubicBezTo>
                    <a:pt x="5" y="2"/>
                    <a:pt x="5" y="2"/>
                    <a:pt x="5" y="2"/>
                  </a:cubicBezTo>
                  <a:cubicBezTo>
                    <a:pt x="3" y="10"/>
                    <a:pt x="3" y="10"/>
                    <a:pt x="3" y="10"/>
                  </a:cubicBezTo>
                  <a:close/>
                  <a:moveTo>
                    <a:pt x="19" y="12"/>
                  </a:moveTo>
                  <a:cubicBezTo>
                    <a:pt x="2" y="12"/>
                    <a:pt x="2" y="12"/>
                    <a:pt x="2" y="12"/>
                  </a:cubicBezTo>
                  <a:cubicBezTo>
                    <a:pt x="2" y="12"/>
                    <a:pt x="2" y="12"/>
                    <a:pt x="2" y="12"/>
                  </a:cubicBezTo>
                  <a:cubicBezTo>
                    <a:pt x="1" y="12"/>
                    <a:pt x="1" y="12"/>
                    <a:pt x="1" y="12"/>
                  </a:cubicBezTo>
                  <a:cubicBezTo>
                    <a:pt x="1" y="11"/>
                    <a:pt x="0" y="11"/>
                    <a:pt x="1" y="10"/>
                  </a:cubicBezTo>
                  <a:cubicBezTo>
                    <a:pt x="4" y="1"/>
                    <a:pt x="4" y="1"/>
                    <a:pt x="4" y="1"/>
                  </a:cubicBezTo>
                  <a:cubicBezTo>
                    <a:pt x="4" y="0"/>
                    <a:pt x="4" y="0"/>
                    <a:pt x="4" y="0"/>
                  </a:cubicBezTo>
                  <a:cubicBezTo>
                    <a:pt x="16" y="0"/>
                    <a:pt x="16" y="0"/>
                    <a:pt x="16" y="0"/>
                  </a:cubicBezTo>
                  <a:cubicBezTo>
                    <a:pt x="16" y="0"/>
                    <a:pt x="16" y="0"/>
                    <a:pt x="16" y="0"/>
                  </a:cubicBezTo>
                  <a:cubicBezTo>
                    <a:pt x="16" y="0"/>
                    <a:pt x="17" y="0"/>
                    <a:pt x="17" y="1"/>
                  </a:cubicBezTo>
                  <a:cubicBezTo>
                    <a:pt x="20" y="10"/>
                    <a:pt x="20" y="10"/>
                    <a:pt x="20" y="10"/>
                  </a:cubicBezTo>
                  <a:cubicBezTo>
                    <a:pt x="20" y="10"/>
                    <a:pt x="20" y="11"/>
                    <a:pt x="20" y="11"/>
                  </a:cubicBezTo>
                  <a:cubicBezTo>
                    <a:pt x="20" y="11"/>
                    <a:pt x="19" y="12"/>
                    <a:pt x="19"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1" name="Freeform 236">
              <a:extLst>
                <a:ext uri="{FF2B5EF4-FFF2-40B4-BE49-F238E27FC236}">
                  <a16:creationId xmlns:a16="http://schemas.microsoft.com/office/drawing/2014/main" xmlns="" id="{965C311D-B4E5-4050-8EC3-22D452C57329}"/>
                </a:ext>
              </a:extLst>
            </p:cNvPr>
            <p:cNvSpPr>
              <a:spLocks/>
            </p:cNvSpPr>
            <p:nvPr/>
          </p:nvSpPr>
          <p:spPr bwMode="auto">
            <a:xfrm>
              <a:off x="8410575" y="5691188"/>
              <a:ext cx="106362" cy="60325"/>
            </a:xfrm>
            <a:custGeom>
              <a:avLst/>
              <a:gdLst>
                <a:gd name="T0" fmla="*/ 18 w 19"/>
                <a:gd name="T1" fmla="*/ 9 h 11"/>
                <a:gd name="T2" fmla="*/ 19 w 19"/>
                <a:gd name="T3" fmla="*/ 10 h 11"/>
                <a:gd name="T4" fmla="*/ 18 w 19"/>
                <a:gd name="T5" fmla="*/ 11 h 11"/>
                <a:gd name="T6" fmla="*/ 10 w 19"/>
                <a:gd name="T7" fmla="*/ 11 h 11"/>
                <a:gd name="T8" fmla="*/ 1 w 19"/>
                <a:gd name="T9" fmla="*/ 11 h 11"/>
                <a:gd name="T10" fmla="*/ 0 w 19"/>
                <a:gd name="T11" fmla="*/ 10 h 11"/>
                <a:gd name="T12" fmla="*/ 0 w 19"/>
                <a:gd name="T13" fmla="*/ 10 h 11"/>
                <a:gd name="T14" fmla="*/ 3 w 19"/>
                <a:gd name="T15" fmla="*/ 0 h 11"/>
                <a:gd name="T16" fmla="*/ 4 w 19"/>
                <a:gd name="T17" fmla="*/ 0 h 11"/>
                <a:gd name="T18" fmla="*/ 4 w 19"/>
                <a:gd name="T19" fmla="*/ 0 h 11"/>
                <a:gd name="T20" fmla="*/ 7 w 19"/>
                <a:gd name="T21" fmla="*/ 0 h 11"/>
                <a:gd name="T22" fmla="*/ 8 w 19"/>
                <a:gd name="T23" fmla="*/ 1 h 11"/>
                <a:gd name="T24" fmla="*/ 7 w 19"/>
                <a:gd name="T25" fmla="*/ 2 h 11"/>
                <a:gd name="T26" fmla="*/ 5 w 19"/>
                <a:gd name="T27" fmla="*/ 2 h 11"/>
                <a:gd name="T28" fmla="*/ 2 w 19"/>
                <a:gd name="T29" fmla="*/ 9 h 11"/>
                <a:gd name="T30" fmla="*/ 10 w 19"/>
                <a:gd name="T31" fmla="*/ 9 h 11"/>
                <a:gd name="T32" fmla="*/ 18 w 19"/>
                <a:gd name="T33"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1">
                  <a:moveTo>
                    <a:pt x="18" y="9"/>
                  </a:moveTo>
                  <a:cubicBezTo>
                    <a:pt x="19" y="9"/>
                    <a:pt x="19" y="10"/>
                    <a:pt x="19" y="10"/>
                  </a:cubicBezTo>
                  <a:cubicBezTo>
                    <a:pt x="19" y="11"/>
                    <a:pt x="19" y="11"/>
                    <a:pt x="18" y="11"/>
                  </a:cubicBezTo>
                  <a:cubicBezTo>
                    <a:pt x="10" y="11"/>
                    <a:pt x="10" y="11"/>
                    <a:pt x="10" y="11"/>
                  </a:cubicBezTo>
                  <a:cubicBezTo>
                    <a:pt x="1" y="11"/>
                    <a:pt x="1" y="11"/>
                    <a:pt x="1" y="11"/>
                  </a:cubicBezTo>
                  <a:cubicBezTo>
                    <a:pt x="1" y="11"/>
                    <a:pt x="0" y="11"/>
                    <a:pt x="0" y="10"/>
                  </a:cubicBezTo>
                  <a:cubicBezTo>
                    <a:pt x="0" y="10"/>
                    <a:pt x="0" y="10"/>
                    <a:pt x="0" y="10"/>
                  </a:cubicBezTo>
                  <a:cubicBezTo>
                    <a:pt x="3" y="0"/>
                    <a:pt x="3" y="0"/>
                    <a:pt x="3" y="0"/>
                  </a:cubicBezTo>
                  <a:cubicBezTo>
                    <a:pt x="3" y="0"/>
                    <a:pt x="4" y="0"/>
                    <a:pt x="4" y="0"/>
                  </a:cubicBezTo>
                  <a:cubicBezTo>
                    <a:pt x="4" y="0"/>
                    <a:pt x="4" y="0"/>
                    <a:pt x="4" y="0"/>
                  </a:cubicBezTo>
                  <a:cubicBezTo>
                    <a:pt x="7" y="0"/>
                    <a:pt x="7" y="0"/>
                    <a:pt x="7" y="0"/>
                  </a:cubicBezTo>
                  <a:cubicBezTo>
                    <a:pt x="7" y="0"/>
                    <a:pt x="8" y="0"/>
                    <a:pt x="8" y="1"/>
                  </a:cubicBezTo>
                  <a:cubicBezTo>
                    <a:pt x="8" y="1"/>
                    <a:pt x="7" y="2"/>
                    <a:pt x="7" y="2"/>
                  </a:cubicBezTo>
                  <a:cubicBezTo>
                    <a:pt x="5" y="2"/>
                    <a:pt x="5" y="2"/>
                    <a:pt x="5" y="2"/>
                  </a:cubicBezTo>
                  <a:cubicBezTo>
                    <a:pt x="2" y="9"/>
                    <a:pt x="2" y="9"/>
                    <a:pt x="2" y="9"/>
                  </a:cubicBezTo>
                  <a:cubicBezTo>
                    <a:pt x="10" y="9"/>
                    <a:pt x="10" y="9"/>
                    <a:pt x="10" y="9"/>
                  </a:cubicBezTo>
                  <a:lnTo>
                    <a:pt x="18"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2" name="Freeform 237">
              <a:extLst>
                <a:ext uri="{FF2B5EF4-FFF2-40B4-BE49-F238E27FC236}">
                  <a16:creationId xmlns:a16="http://schemas.microsoft.com/office/drawing/2014/main" xmlns="" id="{BE2663AB-9561-4B95-9191-43BD083129CE}"/>
                </a:ext>
              </a:extLst>
            </p:cNvPr>
            <p:cNvSpPr>
              <a:spLocks noEditPoints="1"/>
            </p:cNvSpPr>
            <p:nvPr/>
          </p:nvSpPr>
          <p:spPr bwMode="auto">
            <a:xfrm>
              <a:off x="8466137" y="5657851"/>
              <a:ext cx="73025" cy="71438"/>
            </a:xfrm>
            <a:custGeom>
              <a:avLst/>
              <a:gdLst>
                <a:gd name="T0" fmla="*/ 7 w 13"/>
                <a:gd name="T1" fmla="*/ 0 h 13"/>
                <a:gd name="T2" fmla="*/ 9 w 13"/>
                <a:gd name="T3" fmla="*/ 4 h 13"/>
                <a:gd name="T4" fmla="*/ 13 w 13"/>
                <a:gd name="T5" fmla="*/ 6 h 13"/>
                <a:gd name="T6" fmla="*/ 13 w 13"/>
                <a:gd name="T7" fmla="*/ 7 h 13"/>
                <a:gd name="T8" fmla="*/ 13 w 13"/>
                <a:gd name="T9" fmla="*/ 8 h 13"/>
                <a:gd name="T10" fmla="*/ 9 w 13"/>
                <a:gd name="T11" fmla="*/ 9 h 13"/>
                <a:gd name="T12" fmla="*/ 7 w 13"/>
                <a:gd name="T13" fmla="*/ 13 h 13"/>
                <a:gd name="T14" fmla="*/ 6 w 13"/>
                <a:gd name="T15" fmla="*/ 13 h 13"/>
                <a:gd name="T16" fmla="*/ 6 w 13"/>
                <a:gd name="T17" fmla="*/ 13 h 13"/>
                <a:gd name="T18" fmla="*/ 4 w 13"/>
                <a:gd name="T19" fmla="*/ 9 h 13"/>
                <a:gd name="T20" fmla="*/ 0 w 13"/>
                <a:gd name="T21" fmla="*/ 8 h 13"/>
                <a:gd name="T22" fmla="*/ 0 w 13"/>
                <a:gd name="T23" fmla="*/ 6 h 13"/>
                <a:gd name="T24" fmla="*/ 0 w 13"/>
                <a:gd name="T25" fmla="*/ 6 h 13"/>
                <a:gd name="T26" fmla="*/ 4 w 13"/>
                <a:gd name="T27" fmla="*/ 4 h 13"/>
                <a:gd name="T28" fmla="*/ 6 w 13"/>
                <a:gd name="T29" fmla="*/ 0 h 13"/>
                <a:gd name="T30" fmla="*/ 7 w 13"/>
                <a:gd name="T31" fmla="*/ 0 h 13"/>
                <a:gd name="T32" fmla="*/ 7 w 13"/>
                <a:gd name="T33" fmla="*/ 0 h 13"/>
                <a:gd name="T34" fmla="*/ 7 w 13"/>
                <a:gd name="T35" fmla="*/ 5 h 13"/>
                <a:gd name="T36" fmla="*/ 6 w 13"/>
                <a:gd name="T37" fmla="*/ 3 h 13"/>
                <a:gd name="T38" fmla="*/ 5 w 13"/>
                <a:gd name="T39" fmla="*/ 5 h 13"/>
                <a:gd name="T40" fmla="*/ 5 w 13"/>
                <a:gd name="T41" fmla="*/ 6 h 13"/>
                <a:gd name="T42" fmla="*/ 3 w 13"/>
                <a:gd name="T43" fmla="*/ 7 h 13"/>
                <a:gd name="T44" fmla="*/ 5 w 13"/>
                <a:gd name="T45" fmla="*/ 8 h 13"/>
                <a:gd name="T46" fmla="*/ 5 w 13"/>
                <a:gd name="T47" fmla="*/ 8 h 13"/>
                <a:gd name="T48" fmla="*/ 6 w 13"/>
                <a:gd name="T49" fmla="*/ 10 h 13"/>
                <a:gd name="T50" fmla="*/ 7 w 13"/>
                <a:gd name="T51" fmla="*/ 8 h 13"/>
                <a:gd name="T52" fmla="*/ 8 w 13"/>
                <a:gd name="T53" fmla="*/ 8 h 13"/>
                <a:gd name="T54" fmla="*/ 10 w 13"/>
                <a:gd name="T55" fmla="*/ 7 h 13"/>
                <a:gd name="T56" fmla="*/ 8 w 13"/>
                <a:gd name="T57" fmla="*/ 6 h 13"/>
                <a:gd name="T58" fmla="*/ 7 w 13"/>
                <a:gd name="T59"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3">
                  <a:moveTo>
                    <a:pt x="7" y="0"/>
                  </a:moveTo>
                  <a:cubicBezTo>
                    <a:pt x="9" y="4"/>
                    <a:pt x="9" y="4"/>
                    <a:pt x="9" y="4"/>
                  </a:cubicBezTo>
                  <a:cubicBezTo>
                    <a:pt x="13" y="6"/>
                    <a:pt x="13" y="6"/>
                    <a:pt x="13" y="6"/>
                  </a:cubicBezTo>
                  <a:cubicBezTo>
                    <a:pt x="13" y="6"/>
                    <a:pt x="13" y="7"/>
                    <a:pt x="13" y="7"/>
                  </a:cubicBezTo>
                  <a:cubicBezTo>
                    <a:pt x="13" y="7"/>
                    <a:pt x="13" y="7"/>
                    <a:pt x="13" y="8"/>
                  </a:cubicBezTo>
                  <a:cubicBezTo>
                    <a:pt x="9" y="9"/>
                    <a:pt x="9" y="9"/>
                    <a:pt x="9" y="9"/>
                  </a:cubicBezTo>
                  <a:cubicBezTo>
                    <a:pt x="7" y="13"/>
                    <a:pt x="7" y="13"/>
                    <a:pt x="7" y="13"/>
                  </a:cubicBezTo>
                  <a:cubicBezTo>
                    <a:pt x="7" y="13"/>
                    <a:pt x="6" y="13"/>
                    <a:pt x="6" y="13"/>
                  </a:cubicBezTo>
                  <a:cubicBezTo>
                    <a:pt x="6" y="13"/>
                    <a:pt x="6" y="13"/>
                    <a:pt x="6" y="13"/>
                  </a:cubicBezTo>
                  <a:cubicBezTo>
                    <a:pt x="4" y="9"/>
                    <a:pt x="4" y="9"/>
                    <a:pt x="4" y="9"/>
                  </a:cubicBezTo>
                  <a:cubicBezTo>
                    <a:pt x="0" y="8"/>
                    <a:pt x="0" y="8"/>
                    <a:pt x="0" y="8"/>
                  </a:cubicBezTo>
                  <a:cubicBezTo>
                    <a:pt x="0" y="7"/>
                    <a:pt x="0" y="7"/>
                    <a:pt x="0" y="6"/>
                  </a:cubicBezTo>
                  <a:cubicBezTo>
                    <a:pt x="0" y="6"/>
                    <a:pt x="0" y="6"/>
                    <a:pt x="0" y="6"/>
                  </a:cubicBezTo>
                  <a:cubicBezTo>
                    <a:pt x="4" y="4"/>
                    <a:pt x="4" y="4"/>
                    <a:pt x="4" y="4"/>
                  </a:cubicBezTo>
                  <a:cubicBezTo>
                    <a:pt x="6" y="0"/>
                    <a:pt x="6" y="0"/>
                    <a:pt x="6" y="0"/>
                  </a:cubicBezTo>
                  <a:cubicBezTo>
                    <a:pt x="6" y="0"/>
                    <a:pt x="6" y="0"/>
                    <a:pt x="7" y="0"/>
                  </a:cubicBezTo>
                  <a:cubicBezTo>
                    <a:pt x="7" y="0"/>
                    <a:pt x="7" y="0"/>
                    <a:pt x="7" y="0"/>
                  </a:cubicBezTo>
                  <a:close/>
                  <a:moveTo>
                    <a:pt x="7" y="5"/>
                  </a:moveTo>
                  <a:cubicBezTo>
                    <a:pt x="6" y="3"/>
                    <a:pt x="6" y="3"/>
                    <a:pt x="6" y="3"/>
                  </a:cubicBezTo>
                  <a:cubicBezTo>
                    <a:pt x="5" y="5"/>
                    <a:pt x="5" y="5"/>
                    <a:pt x="5" y="5"/>
                  </a:cubicBezTo>
                  <a:cubicBezTo>
                    <a:pt x="5" y="5"/>
                    <a:pt x="5" y="5"/>
                    <a:pt x="5" y="6"/>
                  </a:cubicBezTo>
                  <a:cubicBezTo>
                    <a:pt x="3" y="7"/>
                    <a:pt x="3" y="7"/>
                    <a:pt x="3" y="7"/>
                  </a:cubicBezTo>
                  <a:cubicBezTo>
                    <a:pt x="5" y="8"/>
                    <a:pt x="5" y="8"/>
                    <a:pt x="5" y="8"/>
                  </a:cubicBezTo>
                  <a:cubicBezTo>
                    <a:pt x="5" y="8"/>
                    <a:pt x="5" y="8"/>
                    <a:pt x="5" y="8"/>
                  </a:cubicBezTo>
                  <a:cubicBezTo>
                    <a:pt x="6" y="10"/>
                    <a:pt x="6" y="10"/>
                    <a:pt x="6" y="10"/>
                  </a:cubicBezTo>
                  <a:cubicBezTo>
                    <a:pt x="7" y="8"/>
                    <a:pt x="7" y="8"/>
                    <a:pt x="7" y="8"/>
                  </a:cubicBezTo>
                  <a:cubicBezTo>
                    <a:pt x="8" y="8"/>
                    <a:pt x="8" y="8"/>
                    <a:pt x="8" y="8"/>
                  </a:cubicBezTo>
                  <a:cubicBezTo>
                    <a:pt x="10" y="7"/>
                    <a:pt x="10" y="7"/>
                    <a:pt x="10" y="7"/>
                  </a:cubicBezTo>
                  <a:cubicBezTo>
                    <a:pt x="8" y="6"/>
                    <a:pt x="8" y="6"/>
                    <a:pt x="8" y="6"/>
                  </a:cubicBezTo>
                  <a:cubicBezTo>
                    <a:pt x="8" y="5"/>
                    <a:pt x="8" y="5"/>
                    <a:pt x="7"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3" name="Freeform 238">
              <a:extLst>
                <a:ext uri="{FF2B5EF4-FFF2-40B4-BE49-F238E27FC236}">
                  <a16:creationId xmlns:a16="http://schemas.microsoft.com/office/drawing/2014/main" xmlns="" id="{660FA86D-9E73-4C50-AAF1-933A58886162}"/>
                </a:ext>
              </a:extLst>
            </p:cNvPr>
            <p:cNvSpPr>
              <a:spLocks noEditPoints="1"/>
            </p:cNvSpPr>
            <p:nvPr/>
          </p:nvSpPr>
          <p:spPr bwMode="auto">
            <a:xfrm>
              <a:off x="7610475" y="5646738"/>
              <a:ext cx="339725" cy="288925"/>
            </a:xfrm>
            <a:custGeom>
              <a:avLst/>
              <a:gdLst>
                <a:gd name="T0" fmla="*/ 31 w 61"/>
                <a:gd name="T1" fmla="*/ 49 h 52"/>
                <a:gd name="T2" fmla="*/ 59 w 61"/>
                <a:gd name="T3" fmla="*/ 14 h 52"/>
                <a:gd name="T4" fmla="*/ 50 w 61"/>
                <a:gd name="T5" fmla="*/ 2 h 52"/>
                <a:gd name="T6" fmla="*/ 11 w 61"/>
                <a:gd name="T7" fmla="*/ 2 h 52"/>
                <a:gd name="T8" fmla="*/ 2 w 61"/>
                <a:gd name="T9" fmla="*/ 14 h 52"/>
                <a:gd name="T10" fmla="*/ 31 w 61"/>
                <a:gd name="T11" fmla="*/ 49 h 52"/>
                <a:gd name="T12" fmla="*/ 61 w 61"/>
                <a:gd name="T13" fmla="*/ 15 h 52"/>
                <a:gd name="T14" fmla="*/ 32 w 61"/>
                <a:gd name="T15" fmla="*/ 51 h 52"/>
                <a:gd name="T16" fmla="*/ 31 w 61"/>
                <a:gd name="T17" fmla="*/ 52 h 52"/>
                <a:gd name="T18" fmla="*/ 30 w 61"/>
                <a:gd name="T19" fmla="*/ 51 h 52"/>
                <a:gd name="T20" fmla="*/ 0 w 61"/>
                <a:gd name="T21" fmla="*/ 15 h 52"/>
                <a:gd name="T22" fmla="*/ 0 w 61"/>
                <a:gd name="T23" fmla="*/ 14 h 52"/>
                <a:gd name="T24" fmla="*/ 10 w 61"/>
                <a:gd name="T25" fmla="*/ 0 h 52"/>
                <a:gd name="T26" fmla="*/ 11 w 61"/>
                <a:gd name="T27" fmla="*/ 0 h 52"/>
                <a:gd name="T28" fmla="*/ 51 w 61"/>
                <a:gd name="T29" fmla="*/ 0 h 52"/>
                <a:gd name="T30" fmla="*/ 51 w 61"/>
                <a:gd name="T31" fmla="*/ 0 h 52"/>
                <a:gd name="T32" fmla="*/ 52 w 61"/>
                <a:gd name="T33" fmla="*/ 0 h 52"/>
                <a:gd name="T34" fmla="*/ 61 w 61"/>
                <a:gd name="T35" fmla="*/ 14 h 52"/>
                <a:gd name="T36" fmla="*/ 61 w 61"/>
                <a:gd name="T37"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52">
                  <a:moveTo>
                    <a:pt x="31" y="49"/>
                  </a:moveTo>
                  <a:cubicBezTo>
                    <a:pt x="59" y="14"/>
                    <a:pt x="59" y="14"/>
                    <a:pt x="59" y="14"/>
                  </a:cubicBezTo>
                  <a:cubicBezTo>
                    <a:pt x="50" y="2"/>
                    <a:pt x="50" y="2"/>
                    <a:pt x="50" y="2"/>
                  </a:cubicBezTo>
                  <a:cubicBezTo>
                    <a:pt x="11" y="2"/>
                    <a:pt x="11" y="2"/>
                    <a:pt x="11" y="2"/>
                  </a:cubicBezTo>
                  <a:cubicBezTo>
                    <a:pt x="2" y="14"/>
                    <a:pt x="2" y="14"/>
                    <a:pt x="2" y="14"/>
                  </a:cubicBezTo>
                  <a:cubicBezTo>
                    <a:pt x="31" y="49"/>
                    <a:pt x="31" y="49"/>
                    <a:pt x="31" y="49"/>
                  </a:cubicBezTo>
                  <a:close/>
                  <a:moveTo>
                    <a:pt x="61" y="15"/>
                  </a:moveTo>
                  <a:cubicBezTo>
                    <a:pt x="32" y="51"/>
                    <a:pt x="32" y="51"/>
                    <a:pt x="32" y="51"/>
                  </a:cubicBezTo>
                  <a:cubicBezTo>
                    <a:pt x="32" y="52"/>
                    <a:pt x="31" y="52"/>
                    <a:pt x="31" y="52"/>
                  </a:cubicBezTo>
                  <a:cubicBezTo>
                    <a:pt x="31" y="52"/>
                    <a:pt x="30" y="52"/>
                    <a:pt x="30" y="51"/>
                  </a:cubicBezTo>
                  <a:cubicBezTo>
                    <a:pt x="0" y="15"/>
                    <a:pt x="0" y="15"/>
                    <a:pt x="0" y="15"/>
                  </a:cubicBezTo>
                  <a:cubicBezTo>
                    <a:pt x="0" y="15"/>
                    <a:pt x="0" y="14"/>
                    <a:pt x="0" y="14"/>
                  </a:cubicBezTo>
                  <a:cubicBezTo>
                    <a:pt x="10" y="0"/>
                    <a:pt x="10" y="0"/>
                    <a:pt x="10" y="0"/>
                  </a:cubicBezTo>
                  <a:cubicBezTo>
                    <a:pt x="10" y="0"/>
                    <a:pt x="10" y="0"/>
                    <a:pt x="11" y="0"/>
                  </a:cubicBezTo>
                  <a:cubicBezTo>
                    <a:pt x="51" y="0"/>
                    <a:pt x="51" y="0"/>
                    <a:pt x="51" y="0"/>
                  </a:cubicBezTo>
                  <a:cubicBezTo>
                    <a:pt x="51" y="0"/>
                    <a:pt x="51" y="0"/>
                    <a:pt x="51" y="0"/>
                  </a:cubicBezTo>
                  <a:cubicBezTo>
                    <a:pt x="51" y="0"/>
                    <a:pt x="52" y="0"/>
                    <a:pt x="52" y="0"/>
                  </a:cubicBezTo>
                  <a:cubicBezTo>
                    <a:pt x="61" y="14"/>
                    <a:pt x="61" y="14"/>
                    <a:pt x="61" y="14"/>
                  </a:cubicBezTo>
                  <a:lnTo>
                    <a:pt x="61"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4" name="Freeform 239">
              <a:extLst>
                <a:ext uri="{FF2B5EF4-FFF2-40B4-BE49-F238E27FC236}">
                  <a16:creationId xmlns:a16="http://schemas.microsoft.com/office/drawing/2014/main" xmlns="" id="{96781782-37A1-4746-995A-5524ED7A6C88}"/>
                </a:ext>
              </a:extLst>
            </p:cNvPr>
            <p:cNvSpPr>
              <a:spLocks/>
            </p:cNvSpPr>
            <p:nvPr/>
          </p:nvSpPr>
          <p:spPr bwMode="auto">
            <a:xfrm>
              <a:off x="7610475" y="5718176"/>
              <a:ext cx="211137" cy="11113"/>
            </a:xfrm>
            <a:custGeom>
              <a:avLst/>
              <a:gdLst>
                <a:gd name="T0" fmla="*/ 38 w 38"/>
                <a:gd name="T1" fmla="*/ 0 h 2"/>
                <a:gd name="T2" fmla="*/ 38 w 38"/>
                <a:gd name="T3" fmla="*/ 1 h 2"/>
                <a:gd name="T4" fmla="*/ 38 w 38"/>
                <a:gd name="T5" fmla="*/ 2 h 2"/>
                <a:gd name="T6" fmla="*/ 1 w 38"/>
                <a:gd name="T7" fmla="*/ 2 h 2"/>
                <a:gd name="T8" fmla="*/ 0 w 38"/>
                <a:gd name="T9" fmla="*/ 1 h 2"/>
                <a:gd name="T10" fmla="*/ 1 w 38"/>
                <a:gd name="T11" fmla="*/ 0 h 2"/>
                <a:gd name="T12" fmla="*/ 38 w 3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8" h="2">
                  <a:moveTo>
                    <a:pt x="38" y="0"/>
                  </a:moveTo>
                  <a:cubicBezTo>
                    <a:pt x="38" y="0"/>
                    <a:pt x="38" y="1"/>
                    <a:pt x="38" y="1"/>
                  </a:cubicBezTo>
                  <a:cubicBezTo>
                    <a:pt x="38" y="2"/>
                    <a:pt x="38" y="2"/>
                    <a:pt x="38" y="2"/>
                  </a:cubicBezTo>
                  <a:cubicBezTo>
                    <a:pt x="1" y="2"/>
                    <a:pt x="1" y="2"/>
                    <a:pt x="1" y="2"/>
                  </a:cubicBezTo>
                  <a:cubicBezTo>
                    <a:pt x="1" y="2"/>
                    <a:pt x="0" y="2"/>
                    <a:pt x="0" y="1"/>
                  </a:cubicBezTo>
                  <a:cubicBezTo>
                    <a:pt x="0" y="1"/>
                    <a:pt x="1" y="0"/>
                    <a:pt x="1" y="0"/>
                  </a:cubicBezTo>
                  <a:lnTo>
                    <a:pt x="3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5" name="Freeform 240">
              <a:extLst>
                <a:ext uri="{FF2B5EF4-FFF2-40B4-BE49-F238E27FC236}">
                  <a16:creationId xmlns:a16="http://schemas.microsoft.com/office/drawing/2014/main" xmlns="" id="{9F75653B-1EF1-44AC-B354-4A4D92A51348}"/>
                </a:ext>
              </a:extLst>
            </p:cNvPr>
            <p:cNvSpPr>
              <a:spLocks/>
            </p:cNvSpPr>
            <p:nvPr/>
          </p:nvSpPr>
          <p:spPr bwMode="auto">
            <a:xfrm>
              <a:off x="7921625" y="5718176"/>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5" y="0"/>
                    <a:pt x="5" y="1"/>
                    <a:pt x="5" y="1"/>
                  </a:cubicBezTo>
                  <a:cubicBezTo>
                    <a:pt x="5" y="2"/>
                    <a:pt x="5" y="2"/>
                    <a:pt x="4" y="2"/>
                  </a:cubicBezTo>
                  <a:cubicBezTo>
                    <a:pt x="1" y="2"/>
                    <a:pt x="1" y="2"/>
                    <a:pt x="1" y="2"/>
                  </a:cubicBezTo>
                  <a:cubicBezTo>
                    <a:pt x="0" y="2"/>
                    <a:pt x="0" y="2"/>
                    <a:pt x="0" y="1"/>
                  </a:cubicBezTo>
                  <a:cubicBezTo>
                    <a:pt x="0" y="1"/>
                    <a:pt x="0"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6" name="Freeform 241">
              <a:extLst>
                <a:ext uri="{FF2B5EF4-FFF2-40B4-BE49-F238E27FC236}">
                  <a16:creationId xmlns:a16="http://schemas.microsoft.com/office/drawing/2014/main" xmlns="" id="{F01B8C21-EA0B-4F37-BDAC-1F9CDCE2050C}"/>
                </a:ext>
              </a:extLst>
            </p:cNvPr>
            <p:cNvSpPr>
              <a:spLocks/>
            </p:cNvSpPr>
            <p:nvPr/>
          </p:nvSpPr>
          <p:spPr bwMode="auto">
            <a:xfrm>
              <a:off x="7666037" y="5646738"/>
              <a:ext cx="122237" cy="288925"/>
            </a:xfrm>
            <a:custGeom>
              <a:avLst/>
              <a:gdLst>
                <a:gd name="T0" fmla="*/ 0 w 22"/>
                <a:gd name="T1" fmla="*/ 1 h 52"/>
                <a:gd name="T2" fmla="*/ 0 w 22"/>
                <a:gd name="T3" fmla="*/ 0 h 52"/>
                <a:gd name="T4" fmla="*/ 2 w 22"/>
                <a:gd name="T5" fmla="*/ 1 h 52"/>
                <a:gd name="T6" fmla="*/ 22 w 22"/>
                <a:gd name="T7" fmla="*/ 51 h 52"/>
                <a:gd name="T8" fmla="*/ 21 w 22"/>
                <a:gd name="T9" fmla="*/ 52 h 52"/>
                <a:gd name="T10" fmla="*/ 20 w 22"/>
                <a:gd name="T11" fmla="*/ 51 h 52"/>
                <a:gd name="T12" fmla="*/ 0 w 22"/>
                <a:gd name="T13" fmla="*/ 1 h 52"/>
              </a:gdLst>
              <a:ahLst/>
              <a:cxnLst>
                <a:cxn ang="0">
                  <a:pos x="T0" y="T1"/>
                </a:cxn>
                <a:cxn ang="0">
                  <a:pos x="T2" y="T3"/>
                </a:cxn>
                <a:cxn ang="0">
                  <a:pos x="T4" y="T5"/>
                </a:cxn>
                <a:cxn ang="0">
                  <a:pos x="T6" y="T7"/>
                </a:cxn>
                <a:cxn ang="0">
                  <a:pos x="T8" y="T9"/>
                </a:cxn>
                <a:cxn ang="0">
                  <a:pos x="T10" y="T11"/>
                </a:cxn>
                <a:cxn ang="0">
                  <a:pos x="T12" y="T13"/>
                </a:cxn>
              </a:cxnLst>
              <a:rect l="0" t="0" r="r" b="b"/>
              <a:pathLst>
                <a:path w="22" h="52">
                  <a:moveTo>
                    <a:pt x="0" y="1"/>
                  </a:moveTo>
                  <a:cubicBezTo>
                    <a:pt x="0" y="1"/>
                    <a:pt x="0" y="0"/>
                    <a:pt x="0" y="0"/>
                  </a:cubicBezTo>
                  <a:cubicBezTo>
                    <a:pt x="1" y="0"/>
                    <a:pt x="1" y="0"/>
                    <a:pt x="2" y="1"/>
                  </a:cubicBezTo>
                  <a:cubicBezTo>
                    <a:pt x="22" y="51"/>
                    <a:pt x="22" y="51"/>
                    <a:pt x="22" y="51"/>
                  </a:cubicBezTo>
                  <a:cubicBezTo>
                    <a:pt x="22" y="51"/>
                    <a:pt x="22" y="52"/>
                    <a:pt x="21" y="52"/>
                  </a:cubicBezTo>
                  <a:cubicBezTo>
                    <a:pt x="21" y="52"/>
                    <a:pt x="20" y="52"/>
                    <a:pt x="20" y="51"/>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7" name="Freeform 242">
              <a:extLst>
                <a:ext uri="{FF2B5EF4-FFF2-40B4-BE49-F238E27FC236}">
                  <a16:creationId xmlns:a16="http://schemas.microsoft.com/office/drawing/2014/main" xmlns="" id="{67DD9D7B-08BB-47E0-8BDD-5830223997E8}"/>
                </a:ext>
              </a:extLst>
            </p:cNvPr>
            <p:cNvSpPr>
              <a:spLocks/>
            </p:cNvSpPr>
            <p:nvPr/>
          </p:nvSpPr>
          <p:spPr bwMode="auto">
            <a:xfrm>
              <a:off x="7777162" y="5768976"/>
              <a:ext cx="73025" cy="166688"/>
            </a:xfrm>
            <a:custGeom>
              <a:avLst/>
              <a:gdLst>
                <a:gd name="T0" fmla="*/ 11 w 13"/>
                <a:gd name="T1" fmla="*/ 1 h 30"/>
                <a:gd name="T2" fmla="*/ 12 w 13"/>
                <a:gd name="T3" fmla="*/ 0 h 30"/>
                <a:gd name="T4" fmla="*/ 13 w 13"/>
                <a:gd name="T5" fmla="*/ 1 h 30"/>
                <a:gd name="T6" fmla="*/ 2 w 13"/>
                <a:gd name="T7" fmla="*/ 29 h 30"/>
                <a:gd name="T8" fmla="*/ 0 w 13"/>
                <a:gd name="T9" fmla="*/ 30 h 30"/>
                <a:gd name="T10" fmla="*/ 0 w 13"/>
                <a:gd name="T11" fmla="*/ 29 h 30"/>
                <a:gd name="T12" fmla="*/ 11 w 13"/>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13" h="30">
                  <a:moveTo>
                    <a:pt x="11" y="1"/>
                  </a:moveTo>
                  <a:cubicBezTo>
                    <a:pt x="11" y="0"/>
                    <a:pt x="12" y="0"/>
                    <a:pt x="12" y="0"/>
                  </a:cubicBezTo>
                  <a:cubicBezTo>
                    <a:pt x="13" y="0"/>
                    <a:pt x="13" y="1"/>
                    <a:pt x="13" y="1"/>
                  </a:cubicBezTo>
                  <a:cubicBezTo>
                    <a:pt x="2" y="29"/>
                    <a:pt x="2" y="29"/>
                    <a:pt x="2" y="29"/>
                  </a:cubicBezTo>
                  <a:cubicBezTo>
                    <a:pt x="1" y="30"/>
                    <a:pt x="1" y="30"/>
                    <a:pt x="0" y="30"/>
                  </a:cubicBezTo>
                  <a:cubicBezTo>
                    <a:pt x="0" y="30"/>
                    <a:pt x="0" y="29"/>
                    <a:pt x="0" y="29"/>
                  </a:cubicBezTo>
                  <a:lnTo>
                    <a:pt x="1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8" name="Freeform 243">
              <a:extLst>
                <a:ext uri="{FF2B5EF4-FFF2-40B4-BE49-F238E27FC236}">
                  <a16:creationId xmlns:a16="http://schemas.microsoft.com/office/drawing/2014/main" xmlns="" id="{495AF36F-F9AE-4E94-8430-22D603D1CE97}"/>
                </a:ext>
              </a:extLst>
            </p:cNvPr>
            <p:cNvSpPr>
              <a:spLocks/>
            </p:cNvSpPr>
            <p:nvPr/>
          </p:nvSpPr>
          <p:spPr bwMode="auto">
            <a:xfrm>
              <a:off x="7877175" y="5646738"/>
              <a:ext cx="22225" cy="33338"/>
            </a:xfrm>
            <a:custGeom>
              <a:avLst/>
              <a:gdLst>
                <a:gd name="T0" fmla="*/ 2 w 4"/>
                <a:gd name="T1" fmla="*/ 1 h 6"/>
                <a:gd name="T2" fmla="*/ 3 w 4"/>
                <a:gd name="T3" fmla="*/ 0 h 6"/>
                <a:gd name="T4" fmla="*/ 4 w 4"/>
                <a:gd name="T5" fmla="*/ 1 h 6"/>
                <a:gd name="T6" fmla="*/ 2 w 4"/>
                <a:gd name="T7" fmla="*/ 5 h 6"/>
                <a:gd name="T8" fmla="*/ 1 w 4"/>
                <a:gd name="T9" fmla="*/ 6 h 6"/>
                <a:gd name="T10" fmla="*/ 1 w 4"/>
                <a:gd name="T11" fmla="*/ 4 h 6"/>
                <a:gd name="T12" fmla="*/ 2 w 4"/>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1"/>
                  </a:moveTo>
                  <a:cubicBezTo>
                    <a:pt x="2" y="0"/>
                    <a:pt x="3" y="0"/>
                    <a:pt x="3" y="0"/>
                  </a:cubicBezTo>
                  <a:cubicBezTo>
                    <a:pt x="4" y="0"/>
                    <a:pt x="4" y="1"/>
                    <a:pt x="4" y="1"/>
                  </a:cubicBezTo>
                  <a:cubicBezTo>
                    <a:pt x="2" y="5"/>
                    <a:pt x="2" y="5"/>
                    <a:pt x="2" y="5"/>
                  </a:cubicBezTo>
                  <a:cubicBezTo>
                    <a:pt x="2" y="6"/>
                    <a:pt x="2" y="6"/>
                    <a:pt x="1" y="6"/>
                  </a:cubicBezTo>
                  <a:cubicBezTo>
                    <a:pt x="1" y="6"/>
                    <a:pt x="0" y="5"/>
                    <a:pt x="1" y="4"/>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9" name="Freeform 244">
              <a:extLst>
                <a:ext uri="{FF2B5EF4-FFF2-40B4-BE49-F238E27FC236}">
                  <a16:creationId xmlns:a16="http://schemas.microsoft.com/office/drawing/2014/main" xmlns="" id="{DBFDFBDA-EC7B-4717-8EED-04E628325E20}"/>
                </a:ext>
              </a:extLst>
            </p:cNvPr>
            <p:cNvSpPr>
              <a:spLocks/>
            </p:cNvSpPr>
            <p:nvPr/>
          </p:nvSpPr>
          <p:spPr bwMode="auto">
            <a:xfrm>
              <a:off x="7694612" y="5646738"/>
              <a:ext cx="93662" cy="82550"/>
            </a:xfrm>
            <a:custGeom>
              <a:avLst/>
              <a:gdLst>
                <a:gd name="T0" fmla="*/ 2 w 17"/>
                <a:gd name="T1" fmla="*/ 15 h 15"/>
                <a:gd name="T2" fmla="*/ 1 w 17"/>
                <a:gd name="T3" fmla="*/ 15 h 15"/>
                <a:gd name="T4" fmla="*/ 1 w 17"/>
                <a:gd name="T5" fmla="*/ 14 h 15"/>
                <a:gd name="T6" fmla="*/ 15 w 17"/>
                <a:gd name="T7" fmla="*/ 0 h 15"/>
                <a:gd name="T8" fmla="*/ 16 w 17"/>
                <a:gd name="T9" fmla="*/ 0 h 15"/>
                <a:gd name="T10" fmla="*/ 16 w 17"/>
                <a:gd name="T11" fmla="*/ 2 h 15"/>
                <a:gd name="T12" fmla="*/ 2 w 1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7" h="15">
                  <a:moveTo>
                    <a:pt x="2" y="15"/>
                  </a:moveTo>
                  <a:cubicBezTo>
                    <a:pt x="2" y="15"/>
                    <a:pt x="1" y="15"/>
                    <a:pt x="1" y="15"/>
                  </a:cubicBezTo>
                  <a:cubicBezTo>
                    <a:pt x="0" y="15"/>
                    <a:pt x="0" y="14"/>
                    <a:pt x="1" y="14"/>
                  </a:cubicBezTo>
                  <a:cubicBezTo>
                    <a:pt x="15" y="0"/>
                    <a:pt x="15" y="0"/>
                    <a:pt x="15" y="0"/>
                  </a:cubicBezTo>
                  <a:cubicBezTo>
                    <a:pt x="16" y="0"/>
                    <a:pt x="16" y="0"/>
                    <a:pt x="16" y="0"/>
                  </a:cubicBezTo>
                  <a:cubicBezTo>
                    <a:pt x="17" y="1"/>
                    <a:pt x="17" y="1"/>
                    <a:pt x="16" y="2"/>
                  </a:cubicBezTo>
                  <a:lnTo>
                    <a:pt x="2"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0" name="Freeform 245">
              <a:extLst>
                <a:ext uri="{FF2B5EF4-FFF2-40B4-BE49-F238E27FC236}">
                  <a16:creationId xmlns:a16="http://schemas.microsoft.com/office/drawing/2014/main" xmlns="" id="{ADA86CC6-0510-44E6-9AB5-F2C73C5CD13B}"/>
                </a:ext>
              </a:extLst>
            </p:cNvPr>
            <p:cNvSpPr>
              <a:spLocks/>
            </p:cNvSpPr>
            <p:nvPr/>
          </p:nvSpPr>
          <p:spPr bwMode="auto">
            <a:xfrm>
              <a:off x="7777162" y="5646738"/>
              <a:ext cx="61912" cy="60325"/>
            </a:xfrm>
            <a:custGeom>
              <a:avLst/>
              <a:gdLst>
                <a:gd name="T0" fmla="*/ 11 w 11"/>
                <a:gd name="T1" fmla="*/ 9 h 11"/>
                <a:gd name="T2" fmla="*/ 11 w 11"/>
                <a:gd name="T3" fmla="*/ 11 h 11"/>
                <a:gd name="T4" fmla="*/ 10 w 11"/>
                <a:gd name="T5" fmla="*/ 11 h 11"/>
                <a:gd name="T6" fmla="*/ 0 w 11"/>
                <a:gd name="T7" fmla="*/ 2 h 11"/>
                <a:gd name="T8" fmla="*/ 0 w 11"/>
                <a:gd name="T9" fmla="*/ 0 h 11"/>
                <a:gd name="T10" fmla="*/ 1 w 11"/>
                <a:gd name="T11" fmla="*/ 0 h 11"/>
                <a:gd name="T12" fmla="*/ 11 w 11"/>
                <a:gd name="T13" fmla="*/ 9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9"/>
                  </a:moveTo>
                  <a:cubicBezTo>
                    <a:pt x="11" y="10"/>
                    <a:pt x="11" y="10"/>
                    <a:pt x="11" y="11"/>
                  </a:cubicBezTo>
                  <a:cubicBezTo>
                    <a:pt x="11" y="11"/>
                    <a:pt x="10" y="11"/>
                    <a:pt x="10" y="11"/>
                  </a:cubicBezTo>
                  <a:cubicBezTo>
                    <a:pt x="0" y="2"/>
                    <a:pt x="0" y="2"/>
                    <a:pt x="0" y="2"/>
                  </a:cubicBezTo>
                  <a:cubicBezTo>
                    <a:pt x="0" y="1"/>
                    <a:pt x="0" y="1"/>
                    <a:pt x="0" y="0"/>
                  </a:cubicBezTo>
                  <a:cubicBezTo>
                    <a:pt x="0" y="0"/>
                    <a:pt x="1" y="0"/>
                    <a:pt x="1" y="0"/>
                  </a:cubicBezTo>
                  <a:lnTo>
                    <a:pt x="11"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1" name="Freeform 246">
              <a:extLst>
                <a:ext uri="{FF2B5EF4-FFF2-40B4-BE49-F238E27FC236}">
                  <a16:creationId xmlns:a16="http://schemas.microsoft.com/office/drawing/2014/main" xmlns="" id="{C6AB580D-F9AE-4E73-BFEE-80EF307F8435}"/>
                </a:ext>
              </a:extLst>
            </p:cNvPr>
            <p:cNvSpPr>
              <a:spLocks noEditPoints="1"/>
            </p:cNvSpPr>
            <p:nvPr/>
          </p:nvSpPr>
          <p:spPr bwMode="auto">
            <a:xfrm>
              <a:off x="7832725" y="5691188"/>
              <a:ext cx="77787" cy="71438"/>
            </a:xfrm>
            <a:custGeom>
              <a:avLst/>
              <a:gdLst>
                <a:gd name="T0" fmla="*/ 8 w 14"/>
                <a:gd name="T1" fmla="*/ 0 h 13"/>
                <a:gd name="T2" fmla="*/ 10 w 14"/>
                <a:gd name="T3" fmla="*/ 4 h 13"/>
                <a:gd name="T4" fmla="*/ 13 w 14"/>
                <a:gd name="T5" fmla="*/ 6 h 13"/>
                <a:gd name="T6" fmla="*/ 14 w 14"/>
                <a:gd name="T7" fmla="*/ 7 h 13"/>
                <a:gd name="T8" fmla="*/ 13 w 14"/>
                <a:gd name="T9" fmla="*/ 7 h 13"/>
                <a:gd name="T10" fmla="*/ 10 w 14"/>
                <a:gd name="T11" fmla="*/ 9 h 13"/>
                <a:gd name="T12" fmla="*/ 8 w 14"/>
                <a:gd name="T13" fmla="*/ 13 h 13"/>
                <a:gd name="T14" fmla="*/ 7 w 14"/>
                <a:gd name="T15" fmla="*/ 13 h 13"/>
                <a:gd name="T16" fmla="*/ 6 w 14"/>
                <a:gd name="T17" fmla="*/ 13 h 13"/>
                <a:gd name="T18" fmla="*/ 4 w 14"/>
                <a:gd name="T19" fmla="*/ 9 h 13"/>
                <a:gd name="T20" fmla="*/ 1 w 14"/>
                <a:gd name="T21" fmla="*/ 7 h 13"/>
                <a:gd name="T22" fmla="*/ 1 w 14"/>
                <a:gd name="T23" fmla="*/ 6 h 13"/>
                <a:gd name="T24" fmla="*/ 1 w 14"/>
                <a:gd name="T25" fmla="*/ 6 h 13"/>
                <a:gd name="T26" fmla="*/ 4 w 14"/>
                <a:gd name="T27" fmla="*/ 4 h 13"/>
                <a:gd name="T28" fmla="*/ 6 w 14"/>
                <a:gd name="T29" fmla="*/ 0 h 13"/>
                <a:gd name="T30" fmla="*/ 8 w 14"/>
                <a:gd name="T31" fmla="*/ 0 h 13"/>
                <a:gd name="T32" fmla="*/ 8 w 14"/>
                <a:gd name="T33" fmla="*/ 0 h 13"/>
                <a:gd name="T34" fmla="*/ 8 w 14"/>
                <a:gd name="T35" fmla="*/ 5 h 13"/>
                <a:gd name="T36" fmla="*/ 7 w 14"/>
                <a:gd name="T37" fmla="*/ 3 h 13"/>
                <a:gd name="T38" fmla="*/ 6 w 14"/>
                <a:gd name="T39" fmla="*/ 5 h 13"/>
                <a:gd name="T40" fmla="*/ 6 w 14"/>
                <a:gd name="T41" fmla="*/ 5 h 13"/>
                <a:gd name="T42" fmla="*/ 3 w 14"/>
                <a:gd name="T43" fmla="*/ 6 h 13"/>
                <a:gd name="T44" fmla="*/ 6 w 14"/>
                <a:gd name="T45" fmla="*/ 7 h 13"/>
                <a:gd name="T46" fmla="*/ 6 w 14"/>
                <a:gd name="T47" fmla="*/ 8 h 13"/>
                <a:gd name="T48" fmla="*/ 7 w 14"/>
                <a:gd name="T49" fmla="*/ 10 h 13"/>
                <a:gd name="T50" fmla="*/ 8 w 14"/>
                <a:gd name="T51" fmla="*/ 8 h 13"/>
                <a:gd name="T52" fmla="*/ 9 w 14"/>
                <a:gd name="T53" fmla="*/ 7 h 13"/>
                <a:gd name="T54" fmla="*/ 11 w 14"/>
                <a:gd name="T55" fmla="*/ 6 h 13"/>
                <a:gd name="T56" fmla="*/ 9 w 14"/>
                <a:gd name="T57" fmla="*/ 5 h 13"/>
                <a:gd name="T58" fmla="*/ 8 w 14"/>
                <a:gd name="T59"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13">
                  <a:moveTo>
                    <a:pt x="8" y="0"/>
                  </a:moveTo>
                  <a:cubicBezTo>
                    <a:pt x="10" y="4"/>
                    <a:pt x="10" y="4"/>
                    <a:pt x="10" y="4"/>
                  </a:cubicBezTo>
                  <a:cubicBezTo>
                    <a:pt x="13" y="6"/>
                    <a:pt x="13" y="6"/>
                    <a:pt x="13" y="6"/>
                  </a:cubicBezTo>
                  <a:cubicBezTo>
                    <a:pt x="14" y="6"/>
                    <a:pt x="14" y="6"/>
                    <a:pt x="14" y="7"/>
                  </a:cubicBezTo>
                  <a:cubicBezTo>
                    <a:pt x="14" y="7"/>
                    <a:pt x="13" y="7"/>
                    <a:pt x="13" y="7"/>
                  </a:cubicBezTo>
                  <a:cubicBezTo>
                    <a:pt x="10" y="9"/>
                    <a:pt x="10" y="9"/>
                    <a:pt x="10" y="9"/>
                  </a:cubicBezTo>
                  <a:cubicBezTo>
                    <a:pt x="8" y="13"/>
                    <a:pt x="8" y="13"/>
                    <a:pt x="8" y="13"/>
                  </a:cubicBezTo>
                  <a:cubicBezTo>
                    <a:pt x="8" y="13"/>
                    <a:pt x="7" y="13"/>
                    <a:pt x="7" y="13"/>
                  </a:cubicBezTo>
                  <a:cubicBezTo>
                    <a:pt x="6" y="13"/>
                    <a:pt x="6" y="13"/>
                    <a:pt x="6" y="13"/>
                  </a:cubicBezTo>
                  <a:cubicBezTo>
                    <a:pt x="4" y="9"/>
                    <a:pt x="4" y="9"/>
                    <a:pt x="4" y="9"/>
                  </a:cubicBezTo>
                  <a:cubicBezTo>
                    <a:pt x="1" y="7"/>
                    <a:pt x="1" y="7"/>
                    <a:pt x="1" y="7"/>
                  </a:cubicBezTo>
                  <a:cubicBezTo>
                    <a:pt x="0" y="7"/>
                    <a:pt x="0" y="6"/>
                    <a:pt x="1" y="6"/>
                  </a:cubicBezTo>
                  <a:cubicBezTo>
                    <a:pt x="1" y="6"/>
                    <a:pt x="1" y="6"/>
                    <a:pt x="1" y="6"/>
                  </a:cubicBezTo>
                  <a:cubicBezTo>
                    <a:pt x="4" y="4"/>
                    <a:pt x="4" y="4"/>
                    <a:pt x="4" y="4"/>
                  </a:cubicBezTo>
                  <a:cubicBezTo>
                    <a:pt x="6" y="0"/>
                    <a:pt x="6" y="0"/>
                    <a:pt x="6" y="0"/>
                  </a:cubicBezTo>
                  <a:cubicBezTo>
                    <a:pt x="6" y="0"/>
                    <a:pt x="7" y="0"/>
                    <a:pt x="8" y="0"/>
                  </a:cubicBezTo>
                  <a:cubicBezTo>
                    <a:pt x="8" y="0"/>
                    <a:pt x="8" y="0"/>
                    <a:pt x="8" y="0"/>
                  </a:cubicBezTo>
                  <a:close/>
                  <a:moveTo>
                    <a:pt x="8" y="5"/>
                  </a:moveTo>
                  <a:cubicBezTo>
                    <a:pt x="7" y="3"/>
                    <a:pt x="7" y="3"/>
                    <a:pt x="7" y="3"/>
                  </a:cubicBezTo>
                  <a:cubicBezTo>
                    <a:pt x="6" y="5"/>
                    <a:pt x="6" y="5"/>
                    <a:pt x="6" y="5"/>
                  </a:cubicBezTo>
                  <a:cubicBezTo>
                    <a:pt x="6" y="5"/>
                    <a:pt x="6" y="5"/>
                    <a:pt x="6" y="5"/>
                  </a:cubicBezTo>
                  <a:cubicBezTo>
                    <a:pt x="3" y="6"/>
                    <a:pt x="3" y="6"/>
                    <a:pt x="3" y="6"/>
                  </a:cubicBezTo>
                  <a:cubicBezTo>
                    <a:pt x="6" y="7"/>
                    <a:pt x="6" y="7"/>
                    <a:pt x="6" y="7"/>
                  </a:cubicBezTo>
                  <a:cubicBezTo>
                    <a:pt x="6" y="8"/>
                    <a:pt x="6" y="8"/>
                    <a:pt x="6" y="8"/>
                  </a:cubicBezTo>
                  <a:cubicBezTo>
                    <a:pt x="7" y="10"/>
                    <a:pt x="7" y="10"/>
                    <a:pt x="7" y="10"/>
                  </a:cubicBezTo>
                  <a:cubicBezTo>
                    <a:pt x="8" y="8"/>
                    <a:pt x="8" y="8"/>
                    <a:pt x="8" y="8"/>
                  </a:cubicBezTo>
                  <a:cubicBezTo>
                    <a:pt x="8" y="8"/>
                    <a:pt x="8" y="8"/>
                    <a:pt x="9" y="7"/>
                  </a:cubicBezTo>
                  <a:cubicBezTo>
                    <a:pt x="11" y="6"/>
                    <a:pt x="11" y="6"/>
                    <a:pt x="11" y="6"/>
                  </a:cubicBezTo>
                  <a:cubicBezTo>
                    <a:pt x="9" y="5"/>
                    <a:pt x="9" y="5"/>
                    <a:pt x="9" y="5"/>
                  </a:cubicBezTo>
                  <a:cubicBezTo>
                    <a:pt x="8" y="5"/>
                    <a:pt x="8" y="5"/>
                    <a:pt x="8"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52" name="Group 251">
            <a:extLst>
              <a:ext uri="{FF2B5EF4-FFF2-40B4-BE49-F238E27FC236}">
                <a16:creationId xmlns:a16="http://schemas.microsoft.com/office/drawing/2014/main" xmlns="" id="{EE2603EF-9DD9-4EF9-BB9C-1B68CE1ACECF}"/>
              </a:ext>
            </a:extLst>
          </p:cNvPr>
          <p:cNvGrpSpPr/>
          <p:nvPr/>
        </p:nvGrpSpPr>
        <p:grpSpPr>
          <a:xfrm>
            <a:off x="2828925" y="5689601"/>
            <a:ext cx="339725" cy="338138"/>
            <a:chOff x="2828925" y="5613401"/>
            <a:chExt cx="339725" cy="338138"/>
          </a:xfrm>
          <a:solidFill>
            <a:schemeClr val="tx1"/>
          </a:solidFill>
        </p:grpSpPr>
        <p:sp>
          <p:nvSpPr>
            <p:cNvPr id="253" name="Freeform 247">
              <a:extLst>
                <a:ext uri="{FF2B5EF4-FFF2-40B4-BE49-F238E27FC236}">
                  <a16:creationId xmlns:a16="http://schemas.microsoft.com/office/drawing/2014/main" xmlns="" id="{273687B5-C1B9-4AC5-9299-C2BD39E3E8A0}"/>
                </a:ext>
              </a:extLst>
            </p:cNvPr>
            <p:cNvSpPr>
              <a:spLocks/>
            </p:cNvSpPr>
            <p:nvPr/>
          </p:nvSpPr>
          <p:spPr bwMode="auto">
            <a:xfrm>
              <a:off x="2828925" y="581818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4" name="Freeform 248">
              <a:extLst>
                <a:ext uri="{FF2B5EF4-FFF2-40B4-BE49-F238E27FC236}">
                  <a16:creationId xmlns:a16="http://schemas.microsoft.com/office/drawing/2014/main" xmlns="" id="{58A44F18-34C0-49AC-8AC6-7E2CF2BAB386}"/>
                </a:ext>
              </a:extLst>
            </p:cNvPr>
            <p:cNvSpPr>
              <a:spLocks/>
            </p:cNvSpPr>
            <p:nvPr/>
          </p:nvSpPr>
          <p:spPr bwMode="auto">
            <a:xfrm>
              <a:off x="2828925" y="5846763"/>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5" name="Freeform 249">
              <a:extLst>
                <a:ext uri="{FF2B5EF4-FFF2-40B4-BE49-F238E27FC236}">
                  <a16:creationId xmlns:a16="http://schemas.microsoft.com/office/drawing/2014/main" xmlns="" id="{00A95546-9C5C-4281-87FA-4C16C702521B}"/>
                </a:ext>
              </a:extLst>
            </p:cNvPr>
            <p:cNvSpPr>
              <a:spLocks/>
            </p:cNvSpPr>
            <p:nvPr/>
          </p:nvSpPr>
          <p:spPr bwMode="auto">
            <a:xfrm>
              <a:off x="2828925" y="5880101"/>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6" name="Freeform 250">
              <a:extLst>
                <a:ext uri="{FF2B5EF4-FFF2-40B4-BE49-F238E27FC236}">
                  <a16:creationId xmlns:a16="http://schemas.microsoft.com/office/drawing/2014/main" xmlns="" id="{99930AB0-346D-4ADE-9988-C0D29A6C403A}"/>
                </a:ext>
              </a:extLst>
            </p:cNvPr>
            <p:cNvSpPr>
              <a:spLocks/>
            </p:cNvSpPr>
            <p:nvPr/>
          </p:nvSpPr>
          <p:spPr bwMode="auto">
            <a:xfrm>
              <a:off x="2828925" y="591343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7" name="Freeform 251">
              <a:extLst>
                <a:ext uri="{FF2B5EF4-FFF2-40B4-BE49-F238E27FC236}">
                  <a16:creationId xmlns:a16="http://schemas.microsoft.com/office/drawing/2014/main" xmlns="" id="{3C8F68F8-3661-42E9-A5B5-881362D42F71}"/>
                </a:ext>
              </a:extLst>
            </p:cNvPr>
            <p:cNvSpPr>
              <a:spLocks/>
            </p:cNvSpPr>
            <p:nvPr/>
          </p:nvSpPr>
          <p:spPr bwMode="auto">
            <a:xfrm>
              <a:off x="2946400" y="5613401"/>
              <a:ext cx="95250" cy="115888"/>
            </a:xfrm>
            <a:custGeom>
              <a:avLst/>
              <a:gdLst>
                <a:gd name="T0" fmla="*/ 16 w 17"/>
                <a:gd name="T1" fmla="*/ 18 h 21"/>
                <a:gd name="T2" fmla="*/ 15 w 17"/>
                <a:gd name="T3" fmla="*/ 20 h 21"/>
                <a:gd name="T4" fmla="*/ 15 w 17"/>
                <a:gd name="T5" fmla="*/ 20 h 21"/>
                <a:gd name="T6" fmla="*/ 14 w 17"/>
                <a:gd name="T7" fmla="*/ 21 h 21"/>
                <a:gd name="T8" fmla="*/ 10 w 17"/>
                <a:gd name="T9" fmla="*/ 21 h 21"/>
                <a:gd name="T10" fmla="*/ 6 w 17"/>
                <a:gd name="T11" fmla="*/ 21 h 21"/>
                <a:gd name="T12" fmla="*/ 6 w 17"/>
                <a:gd name="T13" fmla="*/ 21 h 21"/>
                <a:gd name="T14" fmla="*/ 4 w 17"/>
                <a:gd name="T15" fmla="*/ 20 h 21"/>
                <a:gd name="T16" fmla="*/ 3 w 17"/>
                <a:gd name="T17" fmla="*/ 18 h 21"/>
                <a:gd name="T18" fmla="*/ 1 w 17"/>
                <a:gd name="T19" fmla="*/ 17 h 21"/>
                <a:gd name="T20" fmla="*/ 1 w 17"/>
                <a:gd name="T21" fmla="*/ 15 h 21"/>
                <a:gd name="T22" fmla="*/ 0 w 17"/>
                <a:gd name="T23" fmla="*/ 13 h 21"/>
                <a:gd name="T24" fmla="*/ 0 w 17"/>
                <a:gd name="T25" fmla="*/ 9 h 21"/>
                <a:gd name="T26" fmla="*/ 1 w 17"/>
                <a:gd name="T27" fmla="*/ 7 h 21"/>
                <a:gd name="T28" fmla="*/ 3 w 17"/>
                <a:gd name="T29" fmla="*/ 3 h 21"/>
                <a:gd name="T30" fmla="*/ 6 w 17"/>
                <a:gd name="T31" fmla="*/ 1 h 21"/>
                <a:gd name="T32" fmla="*/ 10 w 17"/>
                <a:gd name="T33" fmla="*/ 0 h 21"/>
                <a:gd name="T34" fmla="*/ 12 w 17"/>
                <a:gd name="T35" fmla="*/ 1 h 21"/>
                <a:gd name="T36" fmla="*/ 13 w 17"/>
                <a:gd name="T37" fmla="*/ 1 h 21"/>
                <a:gd name="T38" fmla="*/ 13 w 17"/>
                <a:gd name="T39" fmla="*/ 1 h 21"/>
                <a:gd name="T40" fmla="*/ 14 w 17"/>
                <a:gd name="T41" fmla="*/ 1 h 21"/>
                <a:gd name="T42" fmla="*/ 15 w 17"/>
                <a:gd name="T43" fmla="*/ 2 h 21"/>
                <a:gd name="T44" fmla="*/ 16 w 17"/>
                <a:gd name="T45" fmla="*/ 2 h 21"/>
                <a:gd name="T46" fmla="*/ 15 w 17"/>
                <a:gd name="T47" fmla="*/ 4 h 21"/>
                <a:gd name="T48" fmla="*/ 14 w 17"/>
                <a:gd name="T49" fmla="*/ 3 h 21"/>
                <a:gd name="T50" fmla="*/ 14 w 17"/>
                <a:gd name="T51" fmla="*/ 3 h 21"/>
                <a:gd name="T52" fmla="*/ 13 w 17"/>
                <a:gd name="T53" fmla="*/ 3 h 21"/>
                <a:gd name="T54" fmla="*/ 12 w 17"/>
                <a:gd name="T55" fmla="*/ 2 h 21"/>
                <a:gd name="T56" fmla="*/ 11 w 17"/>
                <a:gd name="T57" fmla="*/ 2 h 21"/>
                <a:gd name="T58" fmla="*/ 8 w 17"/>
                <a:gd name="T59" fmla="*/ 2 h 21"/>
                <a:gd name="T60" fmla="*/ 5 w 17"/>
                <a:gd name="T61" fmla="*/ 4 h 21"/>
                <a:gd name="T62" fmla="*/ 3 w 17"/>
                <a:gd name="T63" fmla="*/ 6 h 21"/>
                <a:gd name="T64" fmla="*/ 2 w 17"/>
                <a:gd name="T65" fmla="*/ 8 h 21"/>
                <a:gd name="T66" fmla="*/ 2 w 17"/>
                <a:gd name="T67" fmla="*/ 9 h 21"/>
                <a:gd name="T68" fmla="*/ 2 w 17"/>
                <a:gd name="T69" fmla="*/ 13 h 21"/>
                <a:gd name="T70" fmla="*/ 2 w 17"/>
                <a:gd name="T71" fmla="*/ 14 h 21"/>
                <a:gd name="T72" fmla="*/ 3 w 17"/>
                <a:gd name="T73" fmla="*/ 16 h 21"/>
                <a:gd name="T74" fmla="*/ 4 w 17"/>
                <a:gd name="T75" fmla="*/ 17 h 21"/>
                <a:gd name="T76" fmla="*/ 5 w 17"/>
                <a:gd name="T77" fmla="*/ 18 h 21"/>
                <a:gd name="T78" fmla="*/ 7 w 17"/>
                <a:gd name="T79" fmla="*/ 19 h 21"/>
                <a:gd name="T80" fmla="*/ 10 w 17"/>
                <a:gd name="T81" fmla="*/ 19 h 21"/>
                <a:gd name="T82" fmla="*/ 13 w 17"/>
                <a:gd name="T83" fmla="*/ 19 h 21"/>
                <a:gd name="T84" fmla="*/ 14 w 17"/>
                <a:gd name="T85" fmla="*/ 18 h 21"/>
                <a:gd name="T86" fmla="*/ 15 w 17"/>
                <a:gd name="T87"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 h="21">
                  <a:moveTo>
                    <a:pt x="15" y="18"/>
                  </a:moveTo>
                  <a:cubicBezTo>
                    <a:pt x="15" y="18"/>
                    <a:pt x="16" y="18"/>
                    <a:pt x="16" y="18"/>
                  </a:cubicBezTo>
                  <a:cubicBezTo>
                    <a:pt x="17" y="19"/>
                    <a:pt x="16" y="19"/>
                    <a:pt x="16" y="20"/>
                  </a:cubicBezTo>
                  <a:cubicBezTo>
                    <a:pt x="16" y="20"/>
                    <a:pt x="15" y="20"/>
                    <a:pt x="15" y="20"/>
                  </a:cubicBezTo>
                  <a:cubicBezTo>
                    <a:pt x="15" y="20"/>
                    <a:pt x="15" y="20"/>
                    <a:pt x="15" y="20"/>
                  </a:cubicBezTo>
                  <a:cubicBezTo>
                    <a:pt x="15" y="20"/>
                    <a:pt x="15" y="20"/>
                    <a:pt x="15" y="20"/>
                  </a:cubicBezTo>
                  <a:cubicBezTo>
                    <a:pt x="15" y="20"/>
                    <a:pt x="15" y="20"/>
                    <a:pt x="14" y="21"/>
                  </a:cubicBezTo>
                  <a:cubicBezTo>
                    <a:pt x="14" y="21"/>
                    <a:pt x="14" y="21"/>
                    <a:pt x="14" y="21"/>
                  </a:cubicBezTo>
                  <a:cubicBezTo>
                    <a:pt x="14" y="21"/>
                    <a:pt x="13" y="21"/>
                    <a:pt x="12" y="21"/>
                  </a:cubicBezTo>
                  <a:cubicBezTo>
                    <a:pt x="12" y="21"/>
                    <a:pt x="11" y="21"/>
                    <a:pt x="10" y="21"/>
                  </a:cubicBezTo>
                  <a:cubicBezTo>
                    <a:pt x="9" y="21"/>
                    <a:pt x="9" y="21"/>
                    <a:pt x="8" y="21"/>
                  </a:cubicBezTo>
                  <a:cubicBezTo>
                    <a:pt x="7" y="21"/>
                    <a:pt x="7" y="21"/>
                    <a:pt x="6" y="21"/>
                  </a:cubicBezTo>
                  <a:cubicBezTo>
                    <a:pt x="6" y="21"/>
                    <a:pt x="6" y="21"/>
                    <a:pt x="6" y="21"/>
                  </a:cubicBezTo>
                  <a:cubicBezTo>
                    <a:pt x="6" y="21"/>
                    <a:pt x="6" y="21"/>
                    <a:pt x="6" y="21"/>
                  </a:cubicBezTo>
                  <a:cubicBezTo>
                    <a:pt x="5" y="20"/>
                    <a:pt x="5" y="20"/>
                    <a:pt x="4" y="20"/>
                  </a:cubicBezTo>
                  <a:cubicBezTo>
                    <a:pt x="4" y="20"/>
                    <a:pt x="4" y="20"/>
                    <a:pt x="4" y="20"/>
                  </a:cubicBezTo>
                  <a:cubicBezTo>
                    <a:pt x="4" y="19"/>
                    <a:pt x="3" y="19"/>
                    <a:pt x="3" y="18"/>
                  </a:cubicBezTo>
                  <a:cubicBezTo>
                    <a:pt x="3" y="18"/>
                    <a:pt x="3" y="18"/>
                    <a:pt x="3" y="18"/>
                  </a:cubicBezTo>
                  <a:cubicBezTo>
                    <a:pt x="2" y="18"/>
                    <a:pt x="2" y="17"/>
                    <a:pt x="1" y="17"/>
                  </a:cubicBezTo>
                  <a:cubicBezTo>
                    <a:pt x="1" y="17"/>
                    <a:pt x="1" y="17"/>
                    <a:pt x="1" y="17"/>
                  </a:cubicBezTo>
                  <a:cubicBezTo>
                    <a:pt x="1" y="16"/>
                    <a:pt x="1" y="16"/>
                    <a:pt x="1" y="15"/>
                  </a:cubicBezTo>
                  <a:cubicBezTo>
                    <a:pt x="1" y="15"/>
                    <a:pt x="1" y="15"/>
                    <a:pt x="1" y="15"/>
                  </a:cubicBezTo>
                  <a:cubicBezTo>
                    <a:pt x="1" y="15"/>
                    <a:pt x="1" y="15"/>
                    <a:pt x="1" y="15"/>
                  </a:cubicBezTo>
                  <a:cubicBezTo>
                    <a:pt x="0" y="14"/>
                    <a:pt x="0" y="14"/>
                    <a:pt x="0" y="13"/>
                  </a:cubicBezTo>
                  <a:cubicBezTo>
                    <a:pt x="0" y="12"/>
                    <a:pt x="0" y="12"/>
                    <a:pt x="0" y="11"/>
                  </a:cubicBezTo>
                  <a:cubicBezTo>
                    <a:pt x="0" y="10"/>
                    <a:pt x="0" y="9"/>
                    <a:pt x="0" y="9"/>
                  </a:cubicBezTo>
                  <a:cubicBezTo>
                    <a:pt x="0" y="8"/>
                    <a:pt x="0" y="7"/>
                    <a:pt x="1" y="7"/>
                  </a:cubicBezTo>
                  <a:cubicBezTo>
                    <a:pt x="1" y="7"/>
                    <a:pt x="1" y="7"/>
                    <a:pt x="1" y="7"/>
                  </a:cubicBezTo>
                  <a:cubicBezTo>
                    <a:pt x="1" y="6"/>
                    <a:pt x="1" y="6"/>
                    <a:pt x="1" y="5"/>
                  </a:cubicBezTo>
                  <a:cubicBezTo>
                    <a:pt x="2" y="4"/>
                    <a:pt x="2" y="4"/>
                    <a:pt x="3" y="3"/>
                  </a:cubicBezTo>
                  <a:cubicBezTo>
                    <a:pt x="3" y="3"/>
                    <a:pt x="4" y="3"/>
                    <a:pt x="4" y="2"/>
                  </a:cubicBezTo>
                  <a:cubicBezTo>
                    <a:pt x="5" y="2"/>
                    <a:pt x="5" y="1"/>
                    <a:pt x="6" y="1"/>
                  </a:cubicBezTo>
                  <a:cubicBezTo>
                    <a:pt x="7" y="1"/>
                    <a:pt x="7" y="1"/>
                    <a:pt x="8" y="1"/>
                  </a:cubicBezTo>
                  <a:cubicBezTo>
                    <a:pt x="9" y="0"/>
                    <a:pt x="9" y="0"/>
                    <a:pt x="10" y="0"/>
                  </a:cubicBezTo>
                  <a:cubicBezTo>
                    <a:pt x="11" y="0"/>
                    <a:pt x="11" y="0"/>
                    <a:pt x="11" y="0"/>
                  </a:cubicBezTo>
                  <a:cubicBezTo>
                    <a:pt x="12" y="0"/>
                    <a:pt x="12" y="1"/>
                    <a:pt x="12" y="1"/>
                  </a:cubicBezTo>
                  <a:cubicBezTo>
                    <a:pt x="12" y="1"/>
                    <a:pt x="12" y="1"/>
                    <a:pt x="12" y="1"/>
                  </a:cubicBezTo>
                  <a:cubicBezTo>
                    <a:pt x="13" y="1"/>
                    <a:pt x="13" y="1"/>
                    <a:pt x="13" y="1"/>
                  </a:cubicBezTo>
                  <a:cubicBezTo>
                    <a:pt x="13" y="1"/>
                    <a:pt x="13" y="1"/>
                    <a:pt x="13" y="1"/>
                  </a:cubicBezTo>
                  <a:cubicBezTo>
                    <a:pt x="13" y="1"/>
                    <a:pt x="13" y="1"/>
                    <a:pt x="13" y="1"/>
                  </a:cubicBezTo>
                  <a:cubicBezTo>
                    <a:pt x="14" y="1"/>
                    <a:pt x="14" y="1"/>
                    <a:pt x="14" y="1"/>
                  </a:cubicBezTo>
                  <a:cubicBezTo>
                    <a:pt x="14" y="1"/>
                    <a:pt x="14" y="1"/>
                    <a:pt x="14" y="1"/>
                  </a:cubicBezTo>
                  <a:cubicBezTo>
                    <a:pt x="14" y="1"/>
                    <a:pt x="14" y="1"/>
                    <a:pt x="14" y="1"/>
                  </a:cubicBezTo>
                  <a:cubicBezTo>
                    <a:pt x="15" y="1"/>
                    <a:pt x="15" y="1"/>
                    <a:pt x="15" y="2"/>
                  </a:cubicBezTo>
                  <a:cubicBezTo>
                    <a:pt x="15" y="2"/>
                    <a:pt x="15" y="2"/>
                    <a:pt x="15" y="2"/>
                  </a:cubicBezTo>
                  <a:cubicBezTo>
                    <a:pt x="15" y="2"/>
                    <a:pt x="16" y="2"/>
                    <a:pt x="16" y="2"/>
                  </a:cubicBezTo>
                  <a:cubicBezTo>
                    <a:pt x="16" y="2"/>
                    <a:pt x="17" y="3"/>
                    <a:pt x="16" y="3"/>
                  </a:cubicBezTo>
                  <a:cubicBezTo>
                    <a:pt x="16" y="4"/>
                    <a:pt x="15" y="4"/>
                    <a:pt x="15" y="4"/>
                  </a:cubicBezTo>
                  <a:cubicBezTo>
                    <a:pt x="15" y="4"/>
                    <a:pt x="15" y="3"/>
                    <a:pt x="14" y="3"/>
                  </a:cubicBezTo>
                  <a:cubicBezTo>
                    <a:pt x="14" y="3"/>
                    <a:pt x="14" y="3"/>
                    <a:pt x="14" y="3"/>
                  </a:cubicBezTo>
                  <a:cubicBezTo>
                    <a:pt x="14" y="3"/>
                    <a:pt x="14" y="3"/>
                    <a:pt x="14" y="3"/>
                  </a:cubicBezTo>
                  <a:cubicBezTo>
                    <a:pt x="14" y="3"/>
                    <a:pt x="14" y="3"/>
                    <a:pt x="14" y="3"/>
                  </a:cubicBezTo>
                  <a:cubicBezTo>
                    <a:pt x="14" y="3"/>
                    <a:pt x="14" y="3"/>
                    <a:pt x="14" y="3"/>
                  </a:cubicBezTo>
                  <a:cubicBezTo>
                    <a:pt x="13" y="3"/>
                    <a:pt x="13" y="3"/>
                    <a:pt x="13" y="3"/>
                  </a:cubicBezTo>
                  <a:cubicBezTo>
                    <a:pt x="13" y="3"/>
                    <a:pt x="13" y="3"/>
                    <a:pt x="13" y="3"/>
                  </a:cubicBezTo>
                  <a:cubicBezTo>
                    <a:pt x="12" y="3"/>
                    <a:pt x="12" y="3"/>
                    <a:pt x="12" y="2"/>
                  </a:cubicBezTo>
                  <a:cubicBezTo>
                    <a:pt x="12" y="2"/>
                    <a:pt x="12" y="2"/>
                    <a:pt x="12" y="2"/>
                  </a:cubicBezTo>
                  <a:cubicBezTo>
                    <a:pt x="12" y="2"/>
                    <a:pt x="11" y="2"/>
                    <a:pt x="11" y="2"/>
                  </a:cubicBezTo>
                  <a:cubicBezTo>
                    <a:pt x="11" y="2"/>
                    <a:pt x="11" y="2"/>
                    <a:pt x="10" y="2"/>
                  </a:cubicBezTo>
                  <a:cubicBezTo>
                    <a:pt x="10" y="2"/>
                    <a:pt x="9" y="2"/>
                    <a:pt x="8" y="2"/>
                  </a:cubicBezTo>
                  <a:cubicBezTo>
                    <a:pt x="8" y="3"/>
                    <a:pt x="7" y="3"/>
                    <a:pt x="7" y="3"/>
                  </a:cubicBezTo>
                  <a:cubicBezTo>
                    <a:pt x="6" y="3"/>
                    <a:pt x="6" y="3"/>
                    <a:pt x="5" y="4"/>
                  </a:cubicBezTo>
                  <a:cubicBezTo>
                    <a:pt x="5" y="4"/>
                    <a:pt x="4" y="4"/>
                    <a:pt x="4" y="5"/>
                  </a:cubicBezTo>
                  <a:cubicBezTo>
                    <a:pt x="4" y="5"/>
                    <a:pt x="3" y="6"/>
                    <a:pt x="3" y="6"/>
                  </a:cubicBezTo>
                  <a:cubicBezTo>
                    <a:pt x="3" y="7"/>
                    <a:pt x="2" y="7"/>
                    <a:pt x="2" y="8"/>
                  </a:cubicBezTo>
                  <a:cubicBezTo>
                    <a:pt x="2" y="8"/>
                    <a:pt x="2" y="8"/>
                    <a:pt x="2" y="8"/>
                  </a:cubicBezTo>
                  <a:cubicBezTo>
                    <a:pt x="2" y="8"/>
                    <a:pt x="2" y="8"/>
                    <a:pt x="2" y="8"/>
                  </a:cubicBezTo>
                  <a:cubicBezTo>
                    <a:pt x="2" y="8"/>
                    <a:pt x="2" y="9"/>
                    <a:pt x="2" y="9"/>
                  </a:cubicBezTo>
                  <a:cubicBezTo>
                    <a:pt x="2" y="10"/>
                    <a:pt x="2" y="10"/>
                    <a:pt x="2" y="11"/>
                  </a:cubicBezTo>
                  <a:cubicBezTo>
                    <a:pt x="2" y="11"/>
                    <a:pt x="2" y="12"/>
                    <a:pt x="2" y="13"/>
                  </a:cubicBezTo>
                  <a:cubicBezTo>
                    <a:pt x="2" y="13"/>
                    <a:pt x="2" y="14"/>
                    <a:pt x="2" y="14"/>
                  </a:cubicBezTo>
                  <a:cubicBezTo>
                    <a:pt x="2" y="14"/>
                    <a:pt x="2" y="14"/>
                    <a:pt x="2" y="14"/>
                  </a:cubicBezTo>
                  <a:cubicBezTo>
                    <a:pt x="2" y="15"/>
                    <a:pt x="3" y="15"/>
                    <a:pt x="3" y="16"/>
                  </a:cubicBezTo>
                  <a:cubicBezTo>
                    <a:pt x="3" y="16"/>
                    <a:pt x="3" y="16"/>
                    <a:pt x="3" y="16"/>
                  </a:cubicBezTo>
                  <a:cubicBezTo>
                    <a:pt x="3" y="16"/>
                    <a:pt x="4" y="17"/>
                    <a:pt x="4" y="17"/>
                  </a:cubicBezTo>
                  <a:cubicBezTo>
                    <a:pt x="4" y="17"/>
                    <a:pt x="4" y="17"/>
                    <a:pt x="4" y="17"/>
                  </a:cubicBezTo>
                  <a:cubicBezTo>
                    <a:pt x="4" y="17"/>
                    <a:pt x="5" y="18"/>
                    <a:pt x="5" y="18"/>
                  </a:cubicBezTo>
                  <a:cubicBezTo>
                    <a:pt x="5" y="18"/>
                    <a:pt x="5" y="18"/>
                    <a:pt x="5" y="18"/>
                  </a:cubicBezTo>
                  <a:cubicBezTo>
                    <a:pt x="6" y="18"/>
                    <a:pt x="6" y="19"/>
                    <a:pt x="7" y="19"/>
                  </a:cubicBezTo>
                  <a:cubicBezTo>
                    <a:pt x="7" y="19"/>
                    <a:pt x="7" y="19"/>
                    <a:pt x="7" y="19"/>
                  </a:cubicBezTo>
                  <a:cubicBezTo>
                    <a:pt x="7" y="19"/>
                    <a:pt x="8" y="19"/>
                    <a:pt x="8" y="19"/>
                  </a:cubicBezTo>
                  <a:cubicBezTo>
                    <a:pt x="9" y="19"/>
                    <a:pt x="10" y="19"/>
                    <a:pt x="10" y="19"/>
                  </a:cubicBezTo>
                  <a:cubicBezTo>
                    <a:pt x="11" y="19"/>
                    <a:pt x="11" y="19"/>
                    <a:pt x="12" y="19"/>
                  </a:cubicBezTo>
                  <a:cubicBezTo>
                    <a:pt x="12" y="19"/>
                    <a:pt x="13" y="19"/>
                    <a:pt x="13" y="19"/>
                  </a:cubicBezTo>
                  <a:cubicBezTo>
                    <a:pt x="14" y="19"/>
                    <a:pt x="14" y="19"/>
                    <a:pt x="14" y="19"/>
                  </a:cubicBezTo>
                  <a:cubicBezTo>
                    <a:pt x="14" y="19"/>
                    <a:pt x="14" y="19"/>
                    <a:pt x="14" y="18"/>
                  </a:cubicBezTo>
                  <a:cubicBezTo>
                    <a:pt x="14" y="18"/>
                    <a:pt x="14" y="18"/>
                    <a:pt x="14" y="18"/>
                  </a:cubicBezTo>
                  <a:cubicBezTo>
                    <a:pt x="15" y="18"/>
                    <a:pt x="15" y="18"/>
                    <a:pt x="15"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8" name="Freeform 252">
              <a:extLst>
                <a:ext uri="{FF2B5EF4-FFF2-40B4-BE49-F238E27FC236}">
                  <a16:creationId xmlns:a16="http://schemas.microsoft.com/office/drawing/2014/main" xmlns="" id="{9E40D6AA-60EC-44D2-BBC8-12472603BD6D}"/>
                </a:ext>
              </a:extLst>
            </p:cNvPr>
            <p:cNvSpPr>
              <a:spLocks/>
            </p:cNvSpPr>
            <p:nvPr/>
          </p:nvSpPr>
          <p:spPr bwMode="auto">
            <a:xfrm>
              <a:off x="2828925" y="5946776"/>
              <a:ext cx="95250" cy="4763"/>
            </a:xfrm>
            <a:custGeom>
              <a:avLst/>
              <a:gdLst>
                <a:gd name="T0" fmla="*/ 1 w 17"/>
                <a:gd name="T1" fmla="*/ 1 h 1"/>
                <a:gd name="T2" fmla="*/ 0 w 17"/>
                <a:gd name="T3" fmla="*/ 1 h 1"/>
                <a:gd name="T4" fmla="*/ 1 w 17"/>
                <a:gd name="T5" fmla="*/ 0 h 1"/>
                <a:gd name="T6" fmla="*/ 16 w 17"/>
                <a:gd name="T7" fmla="*/ 0 h 1"/>
                <a:gd name="T8" fmla="*/ 17 w 17"/>
                <a:gd name="T9" fmla="*/ 1 h 1"/>
                <a:gd name="T10" fmla="*/ 16 w 17"/>
                <a:gd name="T11" fmla="*/ 1 h 1"/>
                <a:gd name="T12" fmla="*/ 1 w 1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7" h="1">
                  <a:moveTo>
                    <a:pt x="1" y="1"/>
                  </a:moveTo>
                  <a:cubicBezTo>
                    <a:pt x="0" y="1"/>
                    <a:pt x="0" y="1"/>
                    <a:pt x="0" y="1"/>
                  </a:cubicBezTo>
                  <a:cubicBezTo>
                    <a:pt x="0" y="0"/>
                    <a:pt x="0" y="0"/>
                    <a:pt x="1" y="0"/>
                  </a:cubicBezTo>
                  <a:cubicBezTo>
                    <a:pt x="16" y="0"/>
                    <a:pt x="16" y="0"/>
                    <a:pt x="16" y="0"/>
                  </a:cubicBezTo>
                  <a:cubicBezTo>
                    <a:pt x="16" y="0"/>
                    <a:pt x="17" y="0"/>
                    <a:pt x="17" y="1"/>
                  </a:cubicBezTo>
                  <a:cubicBezTo>
                    <a:pt x="17" y="1"/>
                    <a:pt x="16" y="1"/>
                    <a:pt x="16"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9" name="Freeform 253">
              <a:extLst>
                <a:ext uri="{FF2B5EF4-FFF2-40B4-BE49-F238E27FC236}">
                  <a16:creationId xmlns:a16="http://schemas.microsoft.com/office/drawing/2014/main" xmlns="" id="{589624F8-52E4-4422-9143-E6D70533B6A0}"/>
                </a:ext>
              </a:extLst>
            </p:cNvPr>
            <p:cNvSpPr>
              <a:spLocks/>
            </p:cNvSpPr>
            <p:nvPr/>
          </p:nvSpPr>
          <p:spPr bwMode="auto">
            <a:xfrm>
              <a:off x="3074988" y="5818188"/>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0" name="Freeform 254">
              <a:extLst>
                <a:ext uri="{FF2B5EF4-FFF2-40B4-BE49-F238E27FC236}">
                  <a16:creationId xmlns:a16="http://schemas.microsoft.com/office/drawing/2014/main" xmlns="" id="{54A7455B-1453-4A79-AEBF-F723367FFA5A}"/>
                </a:ext>
              </a:extLst>
            </p:cNvPr>
            <p:cNvSpPr>
              <a:spLocks/>
            </p:cNvSpPr>
            <p:nvPr/>
          </p:nvSpPr>
          <p:spPr bwMode="auto">
            <a:xfrm>
              <a:off x="3074988" y="5846763"/>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1" name="Freeform 255">
              <a:extLst>
                <a:ext uri="{FF2B5EF4-FFF2-40B4-BE49-F238E27FC236}">
                  <a16:creationId xmlns:a16="http://schemas.microsoft.com/office/drawing/2014/main" xmlns="" id="{4B549076-10CD-4B29-B24E-F612A7F76373}"/>
                </a:ext>
              </a:extLst>
            </p:cNvPr>
            <p:cNvSpPr>
              <a:spLocks/>
            </p:cNvSpPr>
            <p:nvPr/>
          </p:nvSpPr>
          <p:spPr bwMode="auto">
            <a:xfrm>
              <a:off x="3074988" y="5880101"/>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2" name="Freeform 256">
              <a:extLst>
                <a:ext uri="{FF2B5EF4-FFF2-40B4-BE49-F238E27FC236}">
                  <a16:creationId xmlns:a16="http://schemas.microsoft.com/office/drawing/2014/main" xmlns="" id="{ED0C65C0-F7EA-4AB0-B38F-DF29E5165B1D}"/>
                </a:ext>
              </a:extLst>
            </p:cNvPr>
            <p:cNvSpPr>
              <a:spLocks/>
            </p:cNvSpPr>
            <p:nvPr/>
          </p:nvSpPr>
          <p:spPr bwMode="auto">
            <a:xfrm>
              <a:off x="3074988" y="5913438"/>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3" name="Freeform 257">
              <a:extLst>
                <a:ext uri="{FF2B5EF4-FFF2-40B4-BE49-F238E27FC236}">
                  <a16:creationId xmlns:a16="http://schemas.microsoft.com/office/drawing/2014/main" xmlns="" id="{F8AF8A54-3CFE-48BB-B8B2-078C3F9F95A1}"/>
                </a:ext>
              </a:extLst>
            </p:cNvPr>
            <p:cNvSpPr>
              <a:spLocks/>
            </p:cNvSpPr>
            <p:nvPr/>
          </p:nvSpPr>
          <p:spPr bwMode="auto">
            <a:xfrm>
              <a:off x="3074988" y="5946776"/>
              <a:ext cx="93662" cy="4763"/>
            </a:xfrm>
            <a:custGeom>
              <a:avLst/>
              <a:gdLst>
                <a:gd name="T0" fmla="*/ 1 w 17"/>
                <a:gd name="T1" fmla="*/ 1 h 1"/>
                <a:gd name="T2" fmla="*/ 0 w 17"/>
                <a:gd name="T3" fmla="*/ 1 h 1"/>
                <a:gd name="T4" fmla="*/ 1 w 17"/>
                <a:gd name="T5" fmla="*/ 0 h 1"/>
                <a:gd name="T6" fmla="*/ 16 w 17"/>
                <a:gd name="T7" fmla="*/ 0 h 1"/>
                <a:gd name="T8" fmla="*/ 17 w 17"/>
                <a:gd name="T9" fmla="*/ 1 h 1"/>
                <a:gd name="T10" fmla="*/ 16 w 17"/>
                <a:gd name="T11" fmla="*/ 1 h 1"/>
                <a:gd name="T12" fmla="*/ 1 w 1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7" h="1">
                  <a:moveTo>
                    <a:pt x="1" y="1"/>
                  </a:moveTo>
                  <a:cubicBezTo>
                    <a:pt x="0" y="1"/>
                    <a:pt x="0" y="1"/>
                    <a:pt x="0" y="1"/>
                  </a:cubicBezTo>
                  <a:cubicBezTo>
                    <a:pt x="0" y="0"/>
                    <a:pt x="0" y="0"/>
                    <a:pt x="1" y="0"/>
                  </a:cubicBezTo>
                  <a:cubicBezTo>
                    <a:pt x="16" y="0"/>
                    <a:pt x="16" y="0"/>
                    <a:pt x="16" y="0"/>
                  </a:cubicBezTo>
                  <a:cubicBezTo>
                    <a:pt x="16" y="0"/>
                    <a:pt x="17" y="0"/>
                    <a:pt x="17" y="1"/>
                  </a:cubicBezTo>
                  <a:cubicBezTo>
                    <a:pt x="17" y="1"/>
                    <a:pt x="16" y="1"/>
                    <a:pt x="16"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4" name="Freeform 258">
              <a:extLst>
                <a:ext uri="{FF2B5EF4-FFF2-40B4-BE49-F238E27FC236}">
                  <a16:creationId xmlns:a16="http://schemas.microsoft.com/office/drawing/2014/main" xmlns="" id="{E138616A-8578-488E-9D8A-971435A5B9CD}"/>
                </a:ext>
              </a:extLst>
            </p:cNvPr>
            <p:cNvSpPr>
              <a:spLocks/>
            </p:cNvSpPr>
            <p:nvPr/>
          </p:nvSpPr>
          <p:spPr bwMode="auto">
            <a:xfrm>
              <a:off x="2951163" y="581818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5" name="Freeform 259">
              <a:extLst>
                <a:ext uri="{FF2B5EF4-FFF2-40B4-BE49-F238E27FC236}">
                  <a16:creationId xmlns:a16="http://schemas.microsoft.com/office/drawing/2014/main" xmlns="" id="{09B87AC1-FD37-44FF-A7CA-27412503565C}"/>
                </a:ext>
              </a:extLst>
            </p:cNvPr>
            <p:cNvSpPr>
              <a:spLocks/>
            </p:cNvSpPr>
            <p:nvPr/>
          </p:nvSpPr>
          <p:spPr bwMode="auto">
            <a:xfrm>
              <a:off x="2951163" y="5846763"/>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6" name="Freeform 260">
              <a:extLst>
                <a:ext uri="{FF2B5EF4-FFF2-40B4-BE49-F238E27FC236}">
                  <a16:creationId xmlns:a16="http://schemas.microsoft.com/office/drawing/2014/main" xmlns="" id="{908AEC40-41D5-42BB-BA4B-427616C1DA1C}"/>
                </a:ext>
              </a:extLst>
            </p:cNvPr>
            <p:cNvSpPr>
              <a:spLocks/>
            </p:cNvSpPr>
            <p:nvPr/>
          </p:nvSpPr>
          <p:spPr bwMode="auto">
            <a:xfrm>
              <a:off x="2951163" y="5880101"/>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7" name="Freeform 261">
              <a:extLst>
                <a:ext uri="{FF2B5EF4-FFF2-40B4-BE49-F238E27FC236}">
                  <a16:creationId xmlns:a16="http://schemas.microsoft.com/office/drawing/2014/main" xmlns="" id="{AF72F483-D008-4752-88D4-82790DB8DE54}"/>
                </a:ext>
              </a:extLst>
            </p:cNvPr>
            <p:cNvSpPr>
              <a:spLocks/>
            </p:cNvSpPr>
            <p:nvPr/>
          </p:nvSpPr>
          <p:spPr bwMode="auto">
            <a:xfrm>
              <a:off x="2951163" y="591343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8" name="Freeform 262">
              <a:extLst>
                <a:ext uri="{FF2B5EF4-FFF2-40B4-BE49-F238E27FC236}">
                  <a16:creationId xmlns:a16="http://schemas.microsoft.com/office/drawing/2014/main" xmlns="" id="{1041E666-054D-42BC-9E68-07FAABEA2C6F}"/>
                </a:ext>
              </a:extLst>
            </p:cNvPr>
            <p:cNvSpPr>
              <a:spLocks/>
            </p:cNvSpPr>
            <p:nvPr/>
          </p:nvSpPr>
          <p:spPr bwMode="auto">
            <a:xfrm>
              <a:off x="2951163" y="5946776"/>
              <a:ext cx="95250" cy="4763"/>
            </a:xfrm>
            <a:custGeom>
              <a:avLst/>
              <a:gdLst>
                <a:gd name="T0" fmla="*/ 1 w 17"/>
                <a:gd name="T1" fmla="*/ 1 h 1"/>
                <a:gd name="T2" fmla="*/ 0 w 17"/>
                <a:gd name="T3" fmla="*/ 1 h 1"/>
                <a:gd name="T4" fmla="*/ 1 w 17"/>
                <a:gd name="T5" fmla="*/ 0 h 1"/>
                <a:gd name="T6" fmla="*/ 16 w 17"/>
                <a:gd name="T7" fmla="*/ 0 h 1"/>
                <a:gd name="T8" fmla="*/ 17 w 17"/>
                <a:gd name="T9" fmla="*/ 1 h 1"/>
                <a:gd name="T10" fmla="*/ 16 w 17"/>
                <a:gd name="T11" fmla="*/ 1 h 1"/>
                <a:gd name="T12" fmla="*/ 1 w 1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7" h="1">
                  <a:moveTo>
                    <a:pt x="1" y="1"/>
                  </a:moveTo>
                  <a:cubicBezTo>
                    <a:pt x="0" y="1"/>
                    <a:pt x="0" y="1"/>
                    <a:pt x="0" y="1"/>
                  </a:cubicBezTo>
                  <a:cubicBezTo>
                    <a:pt x="0" y="0"/>
                    <a:pt x="0" y="0"/>
                    <a:pt x="1" y="0"/>
                  </a:cubicBezTo>
                  <a:cubicBezTo>
                    <a:pt x="16" y="0"/>
                    <a:pt x="16" y="0"/>
                    <a:pt x="16" y="0"/>
                  </a:cubicBezTo>
                  <a:cubicBezTo>
                    <a:pt x="16" y="0"/>
                    <a:pt x="17" y="0"/>
                    <a:pt x="17" y="1"/>
                  </a:cubicBezTo>
                  <a:cubicBezTo>
                    <a:pt x="17" y="1"/>
                    <a:pt x="16" y="1"/>
                    <a:pt x="16"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9" name="Freeform 263">
              <a:extLst>
                <a:ext uri="{FF2B5EF4-FFF2-40B4-BE49-F238E27FC236}">
                  <a16:creationId xmlns:a16="http://schemas.microsoft.com/office/drawing/2014/main" xmlns="" id="{45DD5689-90EF-4DAE-BE10-952BF0BC1D7E}"/>
                </a:ext>
              </a:extLst>
            </p:cNvPr>
            <p:cNvSpPr>
              <a:spLocks/>
            </p:cNvSpPr>
            <p:nvPr/>
          </p:nvSpPr>
          <p:spPr bwMode="auto">
            <a:xfrm>
              <a:off x="2951163" y="5751513"/>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0" name="Freeform 264">
              <a:extLst>
                <a:ext uri="{FF2B5EF4-FFF2-40B4-BE49-F238E27FC236}">
                  <a16:creationId xmlns:a16="http://schemas.microsoft.com/office/drawing/2014/main" xmlns="" id="{A864CD03-E78D-4C8E-BB1C-16D852D8EB30}"/>
                </a:ext>
              </a:extLst>
            </p:cNvPr>
            <p:cNvSpPr>
              <a:spLocks/>
            </p:cNvSpPr>
            <p:nvPr/>
          </p:nvSpPr>
          <p:spPr bwMode="auto">
            <a:xfrm>
              <a:off x="2951163" y="5784851"/>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1" name="Freeform 265">
              <a:extLst>
                <a:ext uri="{FF2B5EF4-FFF2-40B4-BE49-F238E27FC236}">
                  <a16:creationId xmlns:a16="http://schemas.microsoft.com/office/drawing/2014/main" xmlns="" id="{0A93BE1E-E184-4073-9E88-35A9565B9AB4}"/>
                </a:ext>
              </a:extLst>
            </p:cNvPr>
            <p:cNvSpPr>
              <a:spLocks/>
            </p:cNvSpPr>
            <p:nvPr/>
          </p:nvSpPr>
          <p:spPr bwMode="auto">
            <a:xfrm>
              <a:off x="2973388" y="5646738"/>
              <a:ext cx="33337" cy="33338"/>
            </a:xfrm>
            <a:custGeom>
              <a:avLst/>
              <a:gdLst>
                <a:gd name="T0" fmla="*/ 2 w 6"/>
                <a:gd name="T1" fmla="*/ 5 h 6"/>
                <a:gd name="T2" fmla="*/ 1 w 6"/>
                <a:gd name="T3" fmla="*/ 6 h 6"/>
                <a:gd name="T4" fmla="*/ 0 w 6"/>
                <a:gd name="T5" fmla="*/ 5 h 6"/>
                <a:gd name="T6" fmla="*/ 0 w 6"/>
                <a:gd name="T7" fmla="*/ 4 h 6"/>
                <a:gd name="T8" fmla="*/ 0 w 6"/>
                <a:gd name="T9" fmla="*/ 4 h 6"/>
                <a:gd name="T10" fmla="*/ 0 w 6"/>
                <a:gd name="T11" fmla="*/ 3 h 6"/>
                <a:gd name="T12" fmla="*/ 0 w 6"/>
                <a:gd name="T13" fmla="*/ 3 h 6"/>
                <a:gd name="T14" fmla="*/ 1 w 6"/>
                <a:gd name="T15" fmla="*/ 2 h 6"/>
                <a:gd name="T16" fmla="*/ 1 w 6"/>
                <a:gd name="T17" fmla="*/ 2 h 6"/>
                <a:gd name="T18" fmla="*/ 1 w 6"/>
                <a:gd name="T19" fmla="*/ 2 h 6"/>
                <a:gd name="T20" fmla="*/ 2 w 6"/>
                <a:gd name="T21" fmla="*/ 2 h 6"/>
                <a:gd name="T22" fmla="*/ 2 w 6"/>
                <a:gd name="T23" fmla="*/ 1 h 6"/>
                <a:gd name="T24" fmla="*/ 2 w 6"/>
                <a:gd name="T25" fmla="*/ 1 h 6"/>
                <a:gd name="T26" fmla="*/ 3 w 6"/>
                <a:gd name="T27" fmla="*/ 0 h 6"/>
                <a:gd name="T28" fmla="*/ 3 w 6"/>
                <a:gd name="T29" fmla="*/ 0 h 6"/>
                <a:gd name="T30" fmla="*/ 4 w 6"/>
                <a:gd name="T31" fmla="*/ 0 h 6"/>
                <a:gd name="T32" fmla="*/ 4 w 6"/>
                <a:gd name="T33" fmla="*/ 0 h 6"/>
                <a:gd name="T34" fmla="*/ 5 w 6"/>
                <a:gd name="T35" fmla="*/ 0 h 6"/>
                <a:gd name="T36" fmla="*/ 6 w 6"/>
                <a:gd name="T37" fmla="*/ 1 h 6"/>
                <a:gd name="T38" fmla="*/ 5 w 6"/>
                <a:gd name="T39" fmla="*/ 2 h 6"/>
                <a:gd name="T40" fmla="*/ 4 w 6"/>
                <a:gd name="T41" fmla="*/ 2 h 6"/>
                <a:gd name="T42" fmla="*/ 4 w 6"/>
                <a:gd name="T43" fmla="*/ 2 h 6"/>
                <a:gd name="T44" fmla="*/ 4 w 6"/>
                <a:gd name="T45" fmla="*/ 2 h 6"/>
                <a:gd name="T46" fmla="*/ 4 w 6"/>
                <a:gd name="T47" fmla="*/ 2 h 6"/>
                <a:gd name="T48" fmla="*/ 4 w 6"/>
                <a:gd name="T49" fmla="*/ 2 h 6"/>
                <a:gd name="T50" fmla="*/ 3 w 6"/>
                <a:gd name="T51" fmla="*/ 2 h 6"/>
                <a:gd name="T52" fmla="*/ 3 w 6"/>
                <a:gd name="T53" fmla="*/ 3 h 6"/>
                <a:gd name="T54" fmla="*/ 3 w 6"/>
                <a:gd name="T55" fmla="*/ 3 h 6"/>
                <a:gd name="T56" fmla="*/ 2 w 6"/>
                <a:gd name="T57" fmla="*/ 3 h 6"/>
                <a:gd name="T58" fmla="*/ 2 w 6"/>
                <a:gd name="T59" fmla="*/ 3 h 6"/>
                <a:gd name="T60" fmla="*/ 2 w 6"/>
                <a:gd name="T61" fmla="*/ 4 h 6"/>
                <a:gd name="T62" fmla="*/ 2 w 6"/>
                <a:gd name="T63" fmla="*/ 4 h 6"/>
                <a:gd name="T64" fmla="*/ 2 w 6"/>
                <a:gd name="T65" fmla="*/ 4 h 6"/>
                <a:gd name="T66" fmla="*/ 2 w 6"/>
                <a:gd name="T67" fmla="*/ 4 h 6"/>
                <a:gd name="T68" fmla="*/ 2 w 6"/>
                <a:gd name="T69" fmla="*/ 4 h 6"/>
                <a:gd name="T70" fmla="*/ 2 w 6"/>
                <a:gd name="T71"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 h="6">
                  <a:moveTo>
                    <a:pt x="2" y="5"/>
                  </a:moveTo>
                  <a:cubicBezTo>
                    <a:pt x="2" y="6"/>
                    <a:pt x="2" y="6"/>
                    <a:pt x="1" y="6"/>
                  </a:cubicBezTo>
                  <a:cubicBezTo>
                    <a:pt x="1" y="6"/>
                    <a:pt x="0" y="6"/>
                    <a:pt x="0" y="5"/>
                  </a:cubicBezTo>
                  <a:cubicBezTo>
                    <a:pt x="0" y="5"/>
                    <a:pt x="0" y="4"/>
                    <a:pt x="0" y="4"/>
                  </a:cubicBezTo>
                  <a:cubicBezTo>
                    <a:pt x="0" y="4"/>
                    <a:pt x="0" y="4"/>
                    <a:pt x="0" y="4"/>
                  </a:cubicBezTo>
                  <a:cubicBezTo>
                    <a:pt x="0" y="4"/>
                    <a:pt x="0" y="3"/>
                    <a:pt x="0" y="3"/>
                  </a:cubicBezTo>
                  <a:cubicBezTo>
                    <a:pt x="0" y="3"/>
                    <a:pt x="0" y="3"/>
                    <a:pt x="0" y="3"/>
                  </a:cubicBezTo>
                  <a:cubicBezTo>
                    <a:pt x="1" y="3"/>
                    <a:pt x="1" y="3"/>
                    <a:pt x="1" y="2"/>
                  </a:cubicBezTo>
                  <a:cubicBezTo>
                    <a:pt x="1" y="2"/>
                    <a:pt x="1" y="2"/>
                    <a:pt x="1" y="2"/>
                  </a:cubicBezTo>
                  <a:cubicBezTo>
                    <a:pt x="1" y="2"/>
                    <a:pt x="1" y="2"/>
                    <a:pt x="1" y="2"/>
                  </a:cubicBezTo>
                  <a:cubicBezTo>
                    <a:pt x="1" y="2"/>
                    <a:pt x="1" y="2"/>
                    <a:pt x="2" y="2"/>
                  </a:cubicBezTo>
                  <a:cubicBezTo>
                    <a:pt x="2" y="1"/>
                    <a:pt x="2" y="1"/>
                    <a:pt x="2" y="1"/>
                  </a:cubicBezTo>
                  <a:cubicBezTo>
                    <a:pt x="2" y="1"/>
                    <a:pt x="2" y="1"/>
                    <a:pt x="2" y="1"/>
                  </a:cubicBezTo>
                  <a:cubicBezTo>
                    <a:pt x="3" y="1"/>
                    <a:pt x="3" y="1"/>
                    <a:pt x="3" y="0"/>
                  </a:cubicBezTo>
                  <a:cubicBezTo>
                    <a:pt x="3" y="0"/>
                    <a:pt x="3" y="0"/>
                    <a:pt x="3" y="0"/>
                  </a:cubicBezTo>
                  <a:cubicBezTo>
                    <a:pt x="3" y="0"/>
                    <a:pt x="4" y="0"/>
                    <a:pt x="4" y="0"/>
                  </a:cubicBezTo>
                  <a:cubicBezTo>
                    <a:pt x="4" y="0"/>
                    <a:pt x="4" y="0"/>
                    <a:pt x="4" y="0"/>
                  </a:cubicBezTo>
                  <a:cubicBezTo>
                    <a:pt x="4" y="0"/>
                    <a:pt x="5" y="0"/>
                    <a:pt x="5" y="0"/>
                  </a:cubicBezTo>
                  <a:cubicBezTo>
                    <a:pt x="6" y="0"/>
                    <a:pt x="6" y="1"/>
                    <a:pt x="6" y="1"/>
                  </a:cubicBezTo>
                  <a:cubicBezTo>
                    <a:pt x="6" y="2"/>
                    <a:pt x="6" y="2"/>
                    <a:pt x="5" y="2"/>
                  </a:cubicBezTo>
                  <a:cubicBezTo>
                    <a:pt x="5" y="2"/>
                    <a:pt x="5" y="2"/>
                    <a:pt x="4" y="2"/>
                  </a:cubicBezTo>
                  <a:cubicBezTo>
                    <a:pt x="4" y="2"/>
                    <a:pt x="4" y="2"/>
                    <a:pt x="4" y="2"/>
                  </a:cubicBezTo>
                  <a:cubicBezTo>
                    <a:pt x="4" y="2"/>
                    <a:pt x="4" y="2"/>
                    <a:pt x="4" y="2"/>
                  </a:cubicBezTo>
                  <a:cubicBezTo>
                    <a:pt x="4" y="2"/>
                    <a:pt x="4" y="2"/>
                    <a:pt x="4" y="2"/>
                  </a:cubicBezTo>
                  <a:cubicBezTo>
                    <a:pt x="4" y="2"/>
                    <a:pt x="4" y="2"/>
                    <a:pt x="4" y="2"/>
                  </a:cubicBezTo>
                  <a:cubicBezTo>
                    <a:pt x="4" y="2"/>
                    <a:pt x="3" y="2"/>
                    <a:pt x="3" y="2"/>
                  </a:cubicBezTo>
                  <a:cubicBezTo>
                    <a:pt x="3" y="3"/>
                    <a:pt x="3" y="3"/>
                    <a:pt x="3" y="3"/>
                  </a:cubicBezTo>
                  <a:cubicBezTo>
                    <a:pt x="3" y="3"/>
                    <a:pt x="3" y="3"/>
                    <a:pt x="3" y="3"/>
                  </a:cubicBezTo>
                  <a:cubicBezTo>
                    <a:pt x="3" y="3"/>
                    <a:pt x="3" y="3"/>
                    <a:pt x="2" y="3"/>
                  </a:cubicBezTo>
                  <a:cubicBezTo>
                    <a:pt x="2" y="3"/>
                    <a:pt x="2" y="3"/>
                    <a:pt x="2" y="3"/>
                  </a:cubicBezTo>
                  <a:cubicBezTo>
                    <a:pt x="2" y="3"/>
                    <a:pt x="2" y="4"/>
                    <a:pt x="2" y="4"/>
                  </a:cubicBezTo>
                  <a:cubicBezTo>
                    <a:pt x="2" y="4"/>
                    <a:pt x="2" y="4"/>
                    <a:pt x="2" y="4"/>
                  </a:cubicBezTo>
                  <a:cubicBezTo>
                    <a:pt x="2" y="4"/>
                    <a:pt x="2" y="4"/>
                    <a:pt x="2" y="4"/>
                  </a:cubicBezTo>
                  <a:cubicBezTo>
                    <a:pt x="2" y="4"/>
                    <a:pt x="2" y="4"/>
                    <a:pt x="2" y="4"/>
                  </a:cubicBezTo>
                  <a:cubicBezTo>
                    <a:pt x="2" y="4"/>
                    <a:pt x="2" y="4"/>
                    <a:pt x="2" y="4"/>
                  </a:cubicBezTo>
                  <a:cubicBezTo>
                    <a:pt x="2" y="5"/>
                    <a:pt x="2" y="5"/>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2" name="Freeform 266">
              <a:extLst>
                <a:ext uri="{FF2B5EF4-FFF2-40B4-BE49-F238E27FC236}">
                  <a16:creationId xmlns:a16="http://schemas.microsoft.com/office/drawing/2014/main" xmlns="" id="{E0E642C3-4F67-4EAF-B423-C9F1A7F4DD26}"/>
                </a:ext>
              </a:extLst>
            </p:cNvPr>
            <p:cNvSpPr>
              <a:spLocks noEditPoints="1"/>
            </p:cNvSpPr>
            <p:nvPr/>
          </p:nvSpPr>
          <p:spPr bwMode="auto">
            <a:xfrm>
              <a:off x="3017838" y="5635626"/>
              <a:ext cx="79375" cy="77788"/>
            </a:xfrm>
            <a:custGeom>
              <a:avLst/>
              <a:gdLst>
                <a:gd name="T0" fmla="*/ 8 w 14"/>
                <a:gd name="T1" fmla="*/ 1 h 14"/>
                <a:gd name="T2" fmla="*/ 9 w 14"/>
                <a:gd name="T3" fmla="*/ 4 h 14"/>
                <a:gd name="T4" fmla="*/ 13 w 14"/>
                <a:gd name="T5" fmla="*/ 6 h 14"/>
                <a:gd name="T6" fmla="*/ 13 w 14"/>
                <a:gd name="T7" fmla="*/ 7 h 14"/>
                <a:gd name="T8" fmla="*/ 13 w 14"/>
                <a:gd name="T9" fmla="*/ 8 h 14"/>
                <a:gd name="T10" fmla="*/ 9 w 14"/>
                <a:gd name="T11" fmla="*/ 10 h 14"/>
                <a:gd name="T12" fmla="*/ 8 w 14"/>
                <a:gd name="T13" fmla="*/ 13 h 14"/>
                <a:gd name="T14" fmla="*/ 6 w 14"/>
                <a:gd name="T15" fmla="*/ 13 h 14"/>
                <a:gd name="T16" fmla="*/ 6 w 14"/>
                <a:gd name="T17" fmla="*/ 13 h 14"/>
                <a:gd name="T18" fmla="*/ 4 w 14"/>
                <a:gd name="T19" fmla="*/ 10 h 14"/>
                <a:gd name="T20" fmla="*/ 1 w 14"/>
                <a:gd name="T21" fmla="*/ 8 h 14"/>
                <a:gd name="T22" fmla="*/ 0 w 14"/>
                <a:gd name="T23" fmla="*/ 6 h 14"/>
                <a:gd name="T24" fmla="*/ 1 w 14"/>
                <a:gd name="T25" fmla="*/ 6 h 14"/>
                <a:gd name="T26" fmla="*/ 4 w 14"/>
                <a:gd name="T27" fmla="*/ 4 h 14"/>
                <a:gd name="T28" fmla="*/ 6 w 14"/>
                <a:gd name="T29" fmla="*/ 1 h 14"/>
                <a:gd name="T30" fmla="*/ 7 w 14"/>
                <a:gd name="T31" fmla="*/ 0 h 14"/>
                <a:gd name="T32" fmla="*/ 8 w 14"/>
                <a:gd name="T33" fmla="*/ 1 h 14"/>
                <a:gd name="T34" fmla="*/ 8 w 14"/>
                <a:gd name="T35" fmla="*/ 5 h 14"/>
                <a:gd name="T36" fmla="*/ 7 w 14"/>
                <a:gd name="T37" fmla="*/ 3 h 14"/>
                <a:gd name="T38" fmla="*/ 6 w 14"/>
                <a:gd name="T39" fmla="*/ 5 h 14"/>
                <a:gd name="T40" fmla="*/ 5 w 14"/>
                <a:gd name="T41" fmla="*/ 6 h 14"/>
                <a:gd name="T42" fmla="*/ 3 w 14"/>
                <a:gd name="T43" fmla="*/ 7 h 14"/>
                <a:gd name="T44" fmla="*/ 5 w 14"/>
                <a:gd name="T45" fmla="*/ 8 h 14"/>
                <a:gd name="T46" fmla="*/ 6 w 14"/>
                <a:gd name="T47" fmla="*/ 8 h 14"/>
                <a:gd name="T48" fmla="*/ 7 w 14"/>
                <a:gd name="T49" fmla="*/ 10 h 14"/>
                <a:gd name="T50" fmla="*/ 8 w 14"/>
                <a:gd name="T51" fmla="*/ 8 h 14"/>
                <a:gd name="T52" fmla="*/ 8 w 14"/>
                <a:gd name="T53" fmla="*/ 8 h 14"/>
                <a:gd name="T54" fmla="*/ 10 w 14"/>
                <a:gd name="T55" fmla="*/ 7 h 14"/>
                <a:gd name="T56" fmla="*/ 8 w 14"/>
                <a:gd name="T57" fmla="*/ 6 h 14"/>
                <a:gd name="T58" fmla="*/ 8 w 14"/>
                <a:gd name="T59"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14">
                  <a:moveTo>
                    <a:pt x="8" y="1"/>
                  </a:moveTo>
                  <a:cubicBezTo>
                    <a:pt x="9" y="4"/>
                    <a:pt x="9" y="4"/>
                    <a:pt x="9" y="4"/>
                  </a:cubicBezTo>
                  <a:cubicBezTo>
                    <a:pt x="13" y="6"/>
                    <a:pt x="13" y="6"/>
                    <a:pt x="13" y="6"/>
                  </a:cubicBezTo>
                  <a:cubicBezTo>
                    <a:pt x="13" y="6"/>
                    <a:pt x="14" y="7"/>
                    <a:pt x="13" y="7"/>
                  </a:cubicBezTo>
                  <a:cubicBezTo>
                    <a:pt x="13" y="7"/>
                    <a:pt x="13" y="8"/>
                    <a:pt x="13" y="8"/>
                  </a:cubicBezTo>
                  <a:cubicBezTo>
                    <a:pt x="9" y="10"/>
                    <a:pt x="9" y="10"/>
                    <a:pt x="9" y="10"/>
                  </a:cubicBezTo>
                  <a:cubicBezTo>
                    <a:pt x="8" y="13"/>
                    <a:pt x="8" y="13"/>
                    <a:pt x="8" y="13"/>
                  </a:cubicBezTo>
                  <a:cubicBezTo>
                    <a:pt x="7" y="14"/>
                    <a:pt x="7" y="14"/>
                    <a:pt x="6" y="13"/>
                  </a:cubicBezTo>
                  <a:cubicBezTo>
                    <a:pt x="6" y="13"/>
                    <a:pt x="6" y="13"/>
                    <a:pt x="6" y="13"/>
                  </a:cubicBezTo>
                  <a:cubicBezTo>
                    <a:pt x="4" y="10"/>
                    <a:pt x="4" y="10"/>
                    <a:pt x="4" y="10"/>
                  </a:cubicBezTo>
                  <a:cubicBezTo>
                    <a:pt x="1" y="8"/>
                    <a:pt x="1" y="8"/>
                    <a:pt x="1" y="8"/>
                  </a:cubicBezTo>
                  <a:cubicBezTo>
                    <a:pt x="0" y="7"/>
                    <a:pt x="0" y="7"/>
                    <a:pt x="0" y="6"/>
                  </a:cubicBezTo>
                  <a:cubicBezTo>
                    <a:pt x="0" y="6"/>
                    <a:pt x="0" y="6"/>
                    <a:pt x="1" y="6"/>
                  </a:cubicBezTo>
                  <a:cubicBezTo>
                    <a:pt x="4" y="4"/>
                    <a:pt x="4" y="4"/>
                    <a:pt x="4" y="4"/>
                  </a:cubicBezTo>
                  <a:cubicBezTo>
                    <a:pt x="6" y="1"/>
                    <a:pt x="6" y="1"/>
                    <a:pt x="6" y="1"/>
                  </a:cubicBezTo>
                  <a:cubicBezTo>
                    <a:pt x="6" y="0"/>
                    <a:pt x="7" y="0"/>
                    <a:pt x="7" y="0"/>
                  </a:cubicBezTo>
                  <a:cubicBezTo>
                    <a:pt x="7" y="0"/>
                    <a:pt x="8" y="1"/>
                    <a:pt x="8" y="1"/>
                  </a:cubicBezTo>
                  <a:close/>
                  <a:moveTo>
                    <a:pt x="8" y="5"/>
                  </a:moveTo>
                  <a:cubicBezTo>
                    <a:pt x="7" y="3"/>
                    <a:pt x="7" y="3"/>
                    <a:pt x="7" y="3"/>
                  </a:cubicBezTo>
                  <a:cubicBezTo>
                    <a:pt x="6" y="5"/>
                    <a:pt x="6" y="5"/>
                    <a:pt x="6" y="5"/>
                  </a:cubicBezTo>
                  <a:cubicBezTo>
                    <a:pt x="6" y="6"/>
                    <a:pt x="5" y="6"/>
                    <a:pt x="5" y="6"/>
                  </a:cubicBezTo>
                  <a:cubicBezTo>
                    <a:pt x="3" y="7"/>
                    <a:pt x="3" y="7"/>
                    <a:pt x="3" y="7"/>
                  </a:cubicBezTo>
                  <a:cubicBezTo>
                    <a:pt x="5" y="8"/>
                    <a:pt x="5" y="8"/>
                    <a:pt x="5" y="8"/>
                  </a:cubicBezTo>
                  <a:cubicBezTo>
                    <a:pt x="5" y="8"/>
                    <a:pt x="6" y="8"/>
                    <a:pt x="6" y="8"/>
                  </a:cubicBezTo>
                  <a:cubicBezTo>
                    <a:pt x="7" y="10"/>
                    <a:pt x="7" y="10"/>
                    <a:pt x="7" y="10"/>
                  </a:cubicBezTo>
                  <a:cubicBezTo>
                    <a:pt x="8" y="8"/>
                    <a:pt x="8" y="8"/>
                    <a:pt x="8" y="8"/>
                  </a:cubicBezTo>
                  <a:cubicBezTo>
                    <a:pt x="8" y="8"/>
                    <a:pt x="8" y="8"/>
                    <a:pt x="8" y="8"/>
                  </a:cubicBezTo>
                  <a:cubicBezTo>
                    <a:pt x="10" y="7"/>
                    <a:pt x="10" y="7"/>
                    <a:pt x="10" y="7"/>
                  </a:cubicBezTo>
                  <a:cubicBezTo>
                    <a:pt x="8" y="6"/>
                    <a:pt x="8" y="6"/>
                    <a:pt x="8" y="6"/>
                  </a:cubicBezTo>
                  <a:cubicBezTo>
                    <a:pt x="8" y="6"/>
                    <a:pt x="8" y="6"/>
                    <a:pt x="8"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73" name="Group 272">
            <a:extLst>
              <a:ext uri="{FF2B5EF4-FFF2-40B4-BE49-F238E27FC236}">
                <a16:creationId xmlns:a16="http://schemas.microsoft.com/office/drawing/2014/main" xmlns="" id="{7AE60B1A-1933-4C88-ABAF-F751B1039D02}"/>
              </a:ext>
            </a:extLst>
          </p:cNvPr>
          <p:cNvGrpSpPr/>
          <p:nvPr/>
        </p:nvGrpSpPr>
        <p:grpSpPr>
          <a:xfrm>
            <a:off x="8277225" y="5083176"/>
            <a:ext cx="339724" cy="204788"/>
            <a:chOff x="8277225" y="5006976"/>
            <a:chExt cx="339724" cy="204788"/>
          </a:xfrm>
          <a:solidFill>
            <a:schemeClr val="tx1"/>
          </a:solidFill>
        </p:grpSpPr>
        <p:sp>
          <p:nvSpPr>
            <p:cNvPr id="274" name="Freeform 267">
              <a:extLst>
                <a:ext uri="{FF2B5EF4-FFF2-40B4-BE49-F238E27FC236}">
                  <a16:creationId xmlns:a16="http://schemas.microsoft.com/office/drawing/2014/main" xmlns="" id="{83B8F72C-15D7-4048-BF42-14B843DD4996}"/>
                </a:ext>
              </a:extLst>
            </p:cNvPr>
            <p:cNvSpPr>
              <a:spLocks noEditPoints="1"/>
            </p:cNvSpPr>
            <p:nvPr/>
          </p:nvSpPr>
          <p:spPr bwMode="auto">
            <a:xfrm>
              <a:off x="8277225" y="5073651"/>
              <a:ext cx="277812" cy="138113"/>
            </a:xfrm>
            <a:custGeom>
              <a:avLst/>
              <a:gdLst>
                <a:gd name="T0" fmla="*/ 0 w 50"/>
                <a:gd name="T1" fmla="*/ 24 h 25"/>
                <a:gd name="T2" fmla="*/ 0 w 50"/>
                <a:gd name="T3" fmla="*/ 24 h 25"/>
                <a:gd name="T4" fmla="*/ 0 w 50"/>
                <a:gd name="T5" fmla="*/ 1 h 25"/>
                <a:gd name="T6" fmla="*/ 1 w 50"/>
                <a:gd name="T7" fmla="*/ 0 h 25"/>
                <a:gd name="T8" fmla="*/ 1 w 50"/>
                <a:gd name="T9" fmla="*/ 0 h 25"/>
                <a:gd name="T10" fmla="*/ 49 w 50"/>
                <a:gd name="T11" fmla="*/ 0 h 25"/>
                <a:gd name="T12" fmla="*/ 50 w 50"/>
                <a:gd name="T13" fmla="*/ 1 h 25"/>
                <a:gd name="T14" fmla="*/ 50 w 50"/>
                <a:gd name="T15" fmla="*/ 1 h 25"/>
                <a:gd name="T16" fmla="*/ 50 w 50"/>
                <a:gd name="T17" fmla="*/ 24 h 25"/>
                <a:gd name="T18" fmla="*/ 49 w 50"/>
                <a:gd name="T19" fmla="*/ 25 h 25"/>
                <a:gd name="T20" fmla="*/ 49 w 50"/>
                <a:gd name="T21" fmla="*/ 25 h 25"/>
                <a:gd name="T22" fmla="*/ 1 w 50"/>
                <a:gd name="T23" fmla="*/ 25 h 25"/>
                <a:gd name="T24" fmla="*/ 0 w 50"/>
                <a:gd name="T25" fmla="*/ 24 h 25"/>
                <a:gd name="T26" fmla="*/ 2 w 50"/>
                <a:gd name="T27" fmla="*/ 1 h 25"/>
                <a:gd name="T28" fmla="*/ 2 w 50"/>
                <a:gd name="T29" fmla="*/ 23 h 25"/>
                <a:gd name="T30" fmla="*/ 48 w 50"/>
                <a:gd name="T31" fmla="*/ 23 h 25"/>
                <a:gd name="T32" fmla="*/ 48 w 50"/>
                <a:gd name="T33" fmla="*/ 1 h 25"/>
                <a:gd name="T34" fmla="*/ 2 w 50"/>
                <a:gd name="T3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25">
                  <a:moveTo>
                    <a:pt x="0" y="24"/>
                  </a:moveTo>
                  <a:cubicBezTo>
                    <a:pt x="0" y="24"/>
                    <a:pt x="0" y="24"/>
                    <a:pt x="0" y="24"/>
                  </a:cubicBezTo>
                  <a:cubicBezTo>
                    <a:pt x="0" y="1"/>
                    <a:pt x="0" y="1"/>
                    <a:pt x="0" y="1"/>
                  </a:cubicBezTo>
                  <a:cubicBezTo>
                    <a:pt x="0" y="0"/>
                    <a:pt x="0" y="0"/>
                    <a:pt x="1" y="0"/>
                  </a:cubicBezTo>
                  <a:cubicBezTo>
                    <a:pt x="1" y="0"/>
                    <a:pt x="1" y="0"/>
                    <a:pt x="1" y="0"/>
                  </a:cubicBezTo>
                  <a:cubicBezTo>
                    <a:pt x="49" y="0"/>
                    <a:pt x="49" y="0"/>
                    <a:pt x="49" y="0"/>
                  </a:cubicBezTo>
                  <a:cubicBezTo>
                    <a:pt x="49" y="0"/>
                    <a:pt x="50" y="0"/>
                    <a:pt x="50" y="1"/>
                  </a:cubicBezTo>
                  <a:cubicBezTo>
                    <a:pt x="50" y="1"/>
                    <a:pt x="50" y="1"/>
                    <a:pt x="50" y="1"/>
                  </a:cubicBezTo>
                  <a:cubicBezTo>
                    <a:pt x="50" y="24"/>
                    <a:pt x="50" y="24"/>
                    <a:pt x="50" y="24"/>
                  </a:cubicBezTo>
                  <a:cubicBezTo>
                    <a:pt x="50" y="24"/>
                    <a:pt x="49" y="25"/>
                    <a:pt x="49" y="25"/>
                  </a:cubicBezTo>
                  <a:cubicBezTo>
                    <a:pt x="49" y="25"/>
                    <a:pt x="49" y="25"/>
                    <a:pt x="49" y="25"/>
                  </a:cubicBezTo>
                  <a:cubicBezTo>
                    <a:pt x="1" y="25"/>
                    <a:pt x="1" y="25"/>
                    <a:pt x="1" y="25"/>
                  </a:cubicBezTo>
                  <a:cubicBezTo>
                    <a:pt x="0" y="25"/>
                    <a:pt x="0" y="24"/>
                    <a:pt x="0" y="24"/>
                  </a:cubicBezTo>
                  <a:close/>
                  <a:moveTo>
                    <a:pt x="2" y="1"/>
                  </a:moveTo>
                  <a:cubicBezTo>
                    <a:pt x="2" y="23"/>
                    <a:pt x="2" y="23"/>
                    <a:pt x="2" y="23"/>
                  </a:cubicBezTo>
                  <a:cubicBezTo>
                    <a:pt x="48" y="23"/>
                    <a:pt x="48" y="23"/>
                    <a:pt x="48" y="23"/>
                  </a:cubicBezTo>
                  <a:cubicBezTo>
                    <a:pt x="48" y="1"/>
                    <a:pt x="48" y="1"/>
                    <a:pt x="48"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5" name="Freeform 268">
              <a:extLst>
                <a:ext uri="{FF2B5EF4-FFF2-40B4-BE49-F238E27FC236}">
                  <a16:creationId xmlns:a16="http://schemas.microsoft.com/office/drawing/2014/main" xmlns="" id="{EAE4492B-2BB7-4317-89BC-AEDE43EBBC2E}"/>
                </a:ext>
              </a:extLst>
            </p:cNvPr>
            <p:cNvSpPr>
              <a:spLocks/>
            </p:cNvSpPr>
            <p:nvPr/>
          </p:nvSpPr>
          <p:spPr bwMode="auto">
            <a:xfrm>
              <a:off x="8299450" y="5051426"/>
              <a:ext cx="277812" cy="138113"/>
            </a:xfrm>
            <a:custGeom>
              <a:avLst/>
              <a:gdLst>
                <a:gd name="T0" fmla="*/ 1 w 50"/>
                <a:gd name="T1" fmla="*/ 2 h 25"/>
                <a:gd name="T2" fmla="*/ 0 w 50"/>
                <a:gd name="T3" fmla="*/ 1 h 25"/>
                <a:gd name="T4" fmla="*/ 1 w 50"/>
                <a:gd name="T5" fmla="*/ 0 h 25"/>
                <a:gd name="T6" fmla="*/ 49 w 50"/>
                <a:gd name="T7" fmla="*/ 0 h 25"/>
                <a:gd name="T8" fmla="*/ 50 w 50"/>
                <a:gd name="T9" fmla="*/ 1 h 25"/>
                <a:gd name="T10" fmla="*/ 50 w 50"/>
                <a:gd name="T11" fmla="*/ 1 h 25"/>
                <a:gd name="T12" fmla="*/ 50 w 50"/>
                <a:gd name="T13" fmla="*/ 24 h 25"/>
                <a:gd name="T14" fmla="*/ 49 w 50"/>
                <a:gd name="T15" fmla="*/ 25 h 25"/>
                <a:gd name="T16" fmla="*/ 48 w 50"/>
                <a:gd name="T17" fmla="*/ 24 h 25"/>
                <a:gd name="T18" fmla="*/ 48 w 50"/>
                <a:gd name="T19" fmla="*/ 2 h 25"/>
                <a:gd name="T20" fmla="*/ 1 w 50"/>
                <a:gd name="T2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5">
                  <a:moveTo>
                    <a:pt x="1" y="2"/>
                  </a:moveTo>
                  <a:cubicBezTo>
                    <a:pt x="0" y="2"/>
                    <a:pt x="0" y="1"/>
                    <a:pt x="0" y="1"/>
                  </a:cubicBezTo>
                  <a:cubicBezTo>
                    <a:pt x="0" y="0"/>
                    <a:pt x="0" y="0"/>
                    <a:pt x="1" y="0"/>
                  </a:cubicBezTo>
                  <a:cubicBezTo>
                    <a:pt x="49" y="0"/>
                    <a:pt x="49" y="0"/>
                    <a:pt x="49" y="0"/>
                  </a:cubicBezTo>
                  <a:cubicBezTo>
                    <a:pt x="49" y="0"/>
                    <a:pt x="50" y="0"/>
                    <a:pt x="50" y="1"/>
                  </a:cubicBezTo>
                  <a:cubicBezTo>
                    <a:pt x="50" y="1"/>
                    <a:pt x="50" y="1"/>
                    <a:pt x="50" y="1"/>
                  </a:cubicBezTo>
                  <a:cubicBezTo>
                    <a:pt x="50" y="24"/>
                    <a:pt x="50" y="24"/>
                    <a:pt x="50" y="24"/>
                  </a:cubicBezTo>
                  <a:cubicBezTo>
                    <a:pt x="50" y="24"/>
                    <a:pt x="49" y="25"/>
                    <a:pt x="49" y="25"/>
                  </a:cubicBezTo>
                  <a:cubicBezTo>
                    <a:pt x="48" y="25"/>
                    <a:pt x="48" y="24"/>
                    <a:pt x="48" y="24"/>
                  </a:cubicBezTo>
                  <a:cubicBezTo>
                    <a:pt x="48" y="2"/>
                    <a:pt x="48" y="2"/>
                    <a:pt x="4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6" name="Freeform 269">
              <a:extLst>
                <a:ext uri="{FF2B5EF4-FFF2-40B4-BE49-F238E27FC236}">
                  <a16:creationId xmlns:a16="http://schemas.microsoft.com/office/drawing/2014/main" xmlns="" id="{7D4A89E0-6080-4E7A-B35A-F57B9B34D1C0}"/>
                </a:ext>
              </a:extLst>
            </p:cNvPr>
            <p:cNvSpPr>
              <a:spLocks/>
            </p:cNvSpPr>
            <p:nvPr/>
          </p:nvSpPr>
          <p:spPr bwMode="auto">
            <a:xfrm>
              <a:off x="8321675" y="5029201"/>
              <a:ext cx="273050" cy="138113"/>
            </a:xfrm>
            <a:custGeom>
              <a:avLst/>
              <a:gdLst>
                <a:gd name="T0" fmla="*/ 0 w 49"/>
                <a:gd name="T1" fmla="*/ 2 h 25"/>
                <a:gd name="T2" fmla="*/ 0 w 49"/>
                <a:gd name="T3" fmla="*/ 1 h 25"/>
                <a:gd name="T4" fmla="*/ 0 w 49"/>
                <a:gd name="T5" fmla="*/ 0 h 25"/>
                <a:gd name="T6" fmla="*/ 48 w 49"/>
                <a:gd name="T7" fmla="*/ 0 h 25"/>
                <a:gd name="T8" fmla="*/ 49 w 49"/>
                <a:gd name="T9" fmla="*/ 1 h 25"/>
                <a:gd name="T10" fmla="*/ 49 w 49"/>
                <a:gd name="T11" fmla="*/ 1 h 25"/>
                <a:gd name="T12" fmla="*/ 49 w 49"/>
                <a:gd name="T13" fmla="*/ 24 h 25"/>
                <a:gd name="T14" fmla="*/ 48 w 49"/>
                <a:gd name="T15" fmla="*/ 25 h 25"/>
                <a:gd name="T16" fmla="*/ 48 w 49"/>
                <a:gd name="T17" fmla="*/ 24 h 25"/>
                <a:gd name="T18" fmla="*/ 48 w 49"/>
                <a:gd name="T19" fmla="*/ 2 h 25"/>
                <a:gd name="T20" fmla="*/ 0 w 49"/>
                <a:gd name="T2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5">
                  <a:moveTo>
                    <a:pt x="0" y="2"/>
                  </a:moveTo>
                  <a:cubicBezTo>
                    <a:pt x="0" y="2"/>
                    <a:pt x="0" y="1"/>
                    <a:pt x="0" y="1"/>
                  </a:cubicBezTo>
                  <a:cubicBezTo>
                    <a:pt x="0" y="0"/>
                    <a:pt x="0" y="0"/>
                    <a:pt x="0" y="0"/>
                  </a:cubicBezTo>
                  <a:cubicBezTo>
                    <a:pt x="48" y="0"/>
                    <a:pt x="48" y="0"/>
                    <a:pt x="48" y="0"/>
                  </a:cubicBezTo>
                  <a:cubicBezTo>
                    <a:pt x="49" y="0"/>
                    <a:pt x="49" y="0"/>
                    <a:pt x="49" y="1"/>
                  </a:cubicBezTo>
                  <a:cubicBezTo>
                    <a:pt x="49" y="1"/>
                    <a:pt x="49" y="1"/>
                    <a:pt x="49" y="1"/>
                  </a:cubicBezTo>
                  <a:cubicBezTo>
                    <a:pt x="49" y="24"/>
                    <a:pt x="49" y="24"/>
                    <a:pt x="49" y="24"/>
                  </a:cubicBezTo>
                  <a:cubicBezTo>
                    <a:pt x="49" y="24"/>
                    <a:pt x="49" y="25"/>
                    <a:pt x="48" y="25"/>
                  </a:cubicBezTo>
                  <a:cubicBezTo>
                    <a:pt x="48" y="25"/>
                    <a:pt x="48" y="24"/>
                    <a:pt x="48" y="24"/>
                  </a:cubicBezTo>
                  <a:cubicBezTo>
                    <a:pt x="48" y="2"/>
                    <a:pt x="48" y="2"/>
                    <a:pt x="48"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7" name="Freeform 270">
              <a:extLst>
                <a:ext uri="{FF2B5EF4-FFF2-40B4-BE49-F238E27FC236}">
                  <a16:creationId xmlns:a16="http://schemas.microsoft.com/office/drawing/2014/main" xmlns="" id="{B7A6D5BF-93F0-41C6-94E2-F33A03546854}"/>
                </a:ext>
              </a:extLst>
            </p:cNvPr>
            <p:cNvSpPr>
              <a:spLocks/>
            </p:cNvSpPr>
            <p:nvPr/>
          </p:nvSpPr>
          <p:spPr bwMode="auto">
            <a:xfrm>
              <a:off x="8339137" y="5006976"/>
              <a:ext cx="277812" cy="138113"/>
            </a:xfrm>
            <a:custGeom>
              <a:avLst/>
              <a:gdLst>
                <a:gd name="T0" fmla="*/ 1 w 50"/>
                <a:gd name="T1" fmla="*/ 2 h 25"/>
                <a:gd name="T2" fmla="*/ 0 w 50"/>
                <a:gd name="T3" fmla="*/ 1 h 25"/>
                <a:gd name="T4" fmla="*/ 1 w 50"/>
                <a:gd name="T5" fmla="*/ 0 h 25"/>
                <a:gd name="T6" fmla="*/ 49 w 50"/>
                <a:gd name="T7" fmla="*/ 0 h 25"/>
                <a:gd name="T8" fmla="*/ 50 w 50"/>
                <a:gd name="T9" fmla="*/ 1 h 25"/>
                <a:gd name="T10" fmla="*/ 50 w 50"/>
                <a:gd name="T11" fmla="*/ 1 h 25"/>
                <a:gd name="T12" fmla="*/ 50 w 50"/>
                <a:gd name="T13" fmla="*/ 24 h 25"/>
                <a:gd name="T14" fmla="*/ 49 w 50"/>
                <a:gd name="T15" fmla="*/ 25 h 25"/>
                <a:gd name="T16" fmla="*/ 48 w 50"/>
                <a:gd name="T17" fmla="*/ 24 h 25"/>
                <a:gd name="T18" fmla="*/ 48 w 50"/>
                <a:gd name="T19" fmla="*/ 2 h 25"/>
                <a:gd name="T20" fmla="*/ 1 w 50"/>
                <a:gd name="T2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5">
                  <a:moveTo>
                    <a:pt x="1" y="2"/>
                  </a:moveTo>
                  <a:cubicBezTo>
                    <a:pt x="1" y="2"/>
                    <a:pt x="0" y="2"/>
                    <a:pt x="0" y="1"/>
                  </a:cubicBezTo>
                  <a:cubicBezTo>
                    <a:pt x="0" y="0"/>
                    <a:pt x="1" y="0"/>
                    <a:pt x="1" y="0"/>
                  </a:cubicBezTo>
                  <a:cubicBezTo>
                    <a:pt x="49" y="0"/>
                    <a:pt x="49" y="0"/>
                    <a:pt x="49" y="0"/>
                  </a:cubicBezTo>
                  <a:cubicBezTo>
                    <a:pt x="50" y="0"/>
                    <a:pt x="50" y="0"/>
                    <a:pt x="50" y="1"/>
                  </a:cubicBezTo>
                  <a:cubicBezTo>
                    <a:pt x="50" y="1"/>
                    <a:pt x="50" y="1"/>
                    <a:pt x="50" y="1"/>
                  </a:cubicBezTo>
                  <a:cubicBezTo>
                    <a:pt x="50" y="24"/>
                    <a:pt x="50" y="24"/>
                    <a:pt x="50" y="24"/>
                  </a:cubicBezTo>
                  <a:cubicBezTo>
                    <a:pt x="50" y="25"/>
                    <a:pt x="50" y="25"/>
                    <a:pt x="49" y="25"/>
                  </a:cubicBezTo>
                  <a:cubicBezTo>
                    <a:pt x="49" y="25"/>
                    <a:pt x="48" y="25"/>
                    <a:pt x="48" y="24"/>
                  </a:cubicBezTo>
                  <a:cubicBezTo>
                    <a:pt x="48" y="2"/>
                    <a:pt x="48" y="2"/>
                    <a:pt x="4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8" name="Freeform 271">
              <a:extLst>
                <a:ext uri="{FF2B5EF4-FFF2-40B4-BE49-F238E27FC236}">
                  <a16:creationId xmlns:a16="http://schemas.microsoft.com/office/drawing/2014/main" xmlns="" id="{E0A7C43A-2F47-4B13-A34D-FA792543F25A}"/>
                </a:ext>
              </a:extLst>
            </p:cNvPr>
            <p:cNvSpPr>
              <a:spLocks noEditPoints="1"/>
            </p:cNvSpPr>
            <p:nvPr/>
          </p:nvSpPr>
          <p:spPr bwMode="auto">
            <a:xfrm>
              <a:off x="8310562" y="5122863"/>
              <a:ext cx="28575" cy="33338"/>
            </a:xfrm>
            <a:custGeom>
              <a:avLst/>
              <a:gdLst>
                <a:gd name="T0" fmla="*/ 2 w 5"/>
                <a:gd name="T1" fmla="*/ 6 h 6"/>
                <a:gd name="T2" fmla="*/ 0 w 5"/>
                <a:gd name="T3" fmla="*/ 5 h 6"/>
                <a:gd name="T4" fmla="*/ 0 w 5"/>
                <a:gd name="T5" fmla="*/ 3 h 6"/>
                <a:gd name="T6" fmla="*/ 0 w 5"/>
                <a:gd name="T7" fmla="*/ 1 h 6"/>
                <a:gd name="T8" fmla="*/ 2 w 5"/>
                <a:gd name="T9" fmla="*/ 0 h 6"/>
                <a:gd name="T10" fmla="*/ 4 w 5"/>
                <a:gd name="T11" fmla="*/ 1 h 6"/>
                <a:gd name="T12" fmla="*/ 4 w 5"/>
                <a:gd name="T13" fmla="*/ 1 h 6"/>
                <a:gd name="T14" fmla="*/ 5 w 5"/>
                <a:gd name="T15" fmla="*/ 1 h 6"/>
                <a:gd name="T16" fmla="*/ 5 w 5"/>
                <a:gd name="T17" fmla="*/ 1 h 6"/>
                <a:gd name="T18" fmla="*/ 5 w 5"/>
                <a:gd name="T19" fmla="*/ 3 h 6"/>
                <a:gd name="T20" fmla="*/ 4 w 5"/>
                <a:gd name="T21" fmla="*/ 5 h 6"/>
                <a:gd name="T22" fmla="*/ 4 w 5"/>
                <a:gd name="T23" fmla="*/ 5 h 6"/>
                <a:gd name="T24" fmla="*/ 2 w 5"/>
                <a:gd name="T25" fmla="*/ 6 h 6"/>
                <a:gd name="T26" fmla="*/ 2 w 5"/>
                <a:gd name="T27" fmla="*/ 4 h 6"/>
                <a:gd name="T28" fmla="*/ 2 w 5"/>
                <a:gd name="T29" fmla="*/ 4 h 6"/>
                <a:gd name="T30" fmla="*/ 3 w 5"/>
                <a:gd name="T31" fmla="*/ 4 h 6"/>
                <a:gd name="T32" fmla="*/ 3 w 5"/>
                <a:gd name="T33" fmla="*/ 4 h 6"/>
                <a:gd name="T34" fmla="*/ 3 w 5"/>
                <a:gd name="T35" fmla="*/ 3 h 6"/>
                <a:gd name="T36" fmla="*/ 3 w 5"/>
                <a:gd name="T37" fmla="*/ 2 h 6"/>
                <a:gd name="T38" fmla="*/ 3 w 5"/>
                <a:gd name="T39" fmla="*/ 2 h 6"/>
                <a:gd name="T40" fmla="*/ 2 w 5"/>
                <a:gd name="T41" fmla="*/ 2 h 6"/>
                <a:gd name="T42" fmla="*/ 2 w 5"/>
                <a:gd name="T43" fmla="*/ 2 h 6"/>
                <a:gd name="T44" fmla="*/ 2 w 5"/>
                <a:gd name="T45" fmla="*/ 3 h 6"/>
                <a:gd name="T46" fmla="*/ 2 w 5"/>
                <a:gd name="T4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 h="6">
                  <a:moveTo>
                    <a:pt x="2" y="6"/>
                  </a:moveTo>
                  <a:cubicBezTo>
                    <a:pt x="2" y="6"/>
                    <a:pt x="1" y="6"/>
                    <a:pt x="0" y="5"/>
                  </a:cubicBezTo>
                  <a:cubicBezTo>
                    <a:pt x="0" y="5"/>
                    <a:pt x="0" y="4"/>
                    <a:pt x="0" y="3"/>
                  </a:cubicBezTo>
                  <a:cubicBezTo>
                    <a:pt x="0" y="2"/>
                    <a:pt x="0" y="2"/>
                    <a:pt x="0" y="1"/>
                  </a:cubicBezTo>
                  <a:cubicBezTo>
                    <a:pt x="1" y="0"/>
                    <a:pt x="2" y="0"/>
                    <a:pt x="2" y="0"/>
                  </a:cubicBezTo>
                  <a:cubicBezTo>
                    <a:pt x="3" y="0"/>
                    <a:pt x="4" y="0"/>
                    <a:pt x="4" y="1"/>
                  </a:cubicBezTo>
                  <a:cubicBezTo>
                    <a:pt x="4" y="1"/>
                    <a:pt x="4" y="1"/>
                    <a:pt x="4" y="1"/>
                  </a:cubicBezTo>
                  <a:cubicBezTo>
                    <a:pt x="5" y="1"/>
                    <a:pt x="5" y="1"/>
                    <a:pt x="5" y="1"/>
                  </a:cubicBezTo>
                  <a:cubicBezTo>
                    <a:pt x="5" y="1"/>
                    <a:pt x="5" y="1"/>
                    <a:pt x="5" y="1"/>
                  </a:cubicBezTo>
                  <a:cubicBezTo>
                    <a:pt x="5" y="2"/>
                    <a:pt x="5" y="2"/>
                    <a:pt x="5" y="3"/>
                  </a:cubicBezTo>
                  <a:cubicBezTo>
                    <a:pt x="5" y="4"/>
                    <a:pt x="5" y="5"/>
                    <a:pt x="4" y="5"/>
                  </a:cubicBezTo>
                  <a:cubicBezTo>
                    <a:pt x="4" y="5"/>
                    <a:pt x="4" y="5"/>
                    <a:pt x="4" y="5"/>
                  </a:cubicBezTo>
                  <a:cubicBezTo>
                    <a:pt x="4" y="6"/>
                    <a:pt x="3" y="6"/>
                    <a:pt x="2" y="6"/>
                  </a:cubicBezTo>
                  <a:close/>
                  <a:moveTo>
                    <a:pt x="2" y="4"/>
                  </a:moveTo>
                  <a:cubicBezTo>
                    <a:pt x="2" y="4"/>
                    <a:pt x="2" y="4"/>
                    <a:pt x="2" y="4"/>
                  </a:cubicBezTo>
                  <a:cubicBezTo>
                    <a:pt x="3" y="4"/>
                    <a:pt x="3" y="4"/>
                    <a:pt x="3" y="4"/>
                  </a:cubicBezTo>
                  <a:cubicBezTo>
                    <a:pt x="3" y="4"/>
                    <a:pt x="3" y="4"/>
                    <a:pt x="3" y="4"/>
                  </a:cubicBezTo>
                  <a:cubicBezTo>
                    <a:pt x="3" y="4"/>
                    <a:pt x="3" y="3"/>
                    <a:pt x="3" y="3"/>
                  </a:cubicBezTo>
                  <a:cubicBezTo>
                    <a:pt x="3" y="3"/>
                    <a:pt x="3" y="3"/>
                    <a:pt x="3" y="2"/>
                  </a:cubicBezTo>
                  <a:cubicBezTo>
                    <a:pt x="3" y="2"/>
                    <a:pt x="3" y="2"/>
                    <a:pt x="3" y="2"/>
                  </a:cubicBezTo>
                  <a:cubicBezTo>
                    <a:pt x="3" y="2"/>
                    <a:pt x="3" y="2"/>
                    <a:pt x="2" y="2"/>
                  </a:cubicBezTo>
                  <a:cubicBezTo>
                    <a:pt x="2" y="2"/>
                    <a:pt x="2" y="2"/>
                    <a:pt x="2" y="2"/>
                  </a:cubicBezTo>
                  <a:cubicBezTo>
                    <a:pt x="2" y="3"/>
                    <a:pt x="2" y="3"/>
                    <a:pt x="2" y="3"/>
                  </a:cubicBezTo>
                  <a:cubicBezTo>
                    <a:pt x="2" y="3"/>
                    <a:pt x="2"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9" name="Freeform 272">
              <a:extLst>
                <a:ext uri="{FF2B5EF4-FFF2-40B4-BE49-F238E27FC236}">
                  <a16:creationId xmlns:a16="http://schemas.microsoft.com/office/drawing/2014/main" xmlns="" id="{C4478DA9-EA59-4CC0-9FD1-B57D53BFAFC1}"/>
                </a:ext>
              </a:extLst>
            </p:cNvPr>
            <p:cNvSpPr>
              <a:spLocks noEditPoints="1"/>
            </p:cNvSpPr>
            <p:nvPr/>
          </p:nvSpPr>
          <p:spPr bwMode="auto">
            <a:xfrm>
              <a:off x="8488362" y="5122863"/>
              <a:ext cx="33337" cy="33338"/>
            </a:xfrm>
            <a:custGeom>
              <a:avLst/>
              <a:gdLst>
                <a:gd name="T0" fmla="*/ 3 w 6"/>
                <a:gd name="T1" fmla="*/ 6 h 6"/>
                <a:gd name="T2" fmla="*/ 1 w 6"/>
                <a:gd name="T3" fmla="*/ 5 h 6"/>
                <a:gd name="T4" fmla="*/ 1 w 6"/>
                <a:gd name="T5" fmla="*/ 5 h 6"/>
                <a:gd name="T6" fmla="*/ 1 w 6"/>
                <a:gd name="T7" fmla="*/ 5 h 6"/>
                <a:gd name="T8" fmla="*/ 0 w 6"/>
                <a:gd name="T9" fmla="*/ 3 h 6"/>
                <a:gd name="T10" fmla="*/ 1 w 6"/>
                <a:gd name="T11" fmla="*/ 1 h 6"/>
                <a:gd name="T12" fmla="*/ 1 w 6"/>
                <a:gd name="T13" fmla="*/ 1 h 6"/>
                <a:gd name="T14" fmla="*/ 1 w 6"/>
                <a:gd name="T15" fmla="*/ 1 h 6"/>
                <a:gd name="T16" fmla="*/ 1 w 6"/>
                <a:gd name="T17" fmla="*/ 1 h 6"/>
                <a:gd name="T18" fmla="*/ 3 w 6"/>
                <a:gd name="T19" fmla="*/ 0 h 6"/>
                <a:gd name="T20" fmla="*/ 5 w 6"/>
                <a:gd name="T21" fmla="*/ 1 h 6"/>
                <a:gd name="T22" fmla="*/ 5 w 6"/>
                <a:gd name="T23" fmla="*/ 1 h 6"/>
                <a:gd name="T24" fmla="*/ 5 w 6"/>
                <a:gd name="T25" fmla="*/ 1 h 6"/>
                <a:gd name="T26" fmla="*/ 5 w 6"/>
                <a:gd name="T27" fmla="*/ 1 h 6"/>
                <a:gd name="T28" fmla="*/ 6 w 6"/>
                <a:gd name="T29" fmla="*/ 3 h 6"/>
                <a:gd name="T30" fmla="*/ 5 w 6"/>
                <a:gd name="T31" fmla="*/ 5 h 6"/>
                <a:gd name="T32" fmla="*/ 5 w 6"/>
                <a:gd name="T33" fmla="*/ 5 h 6"/>
                <a:gd name="T34" fmla="*/ 3 w 6"/>
                <a:gd name="T35" fmla="*/ 6 h 6"/>
                <a:gd name="T36" fmla="*/ 2 w 6"/>
                <a:gd name="T37" fmla="*/ 4 h 6"/>
                <a:gd name="T38" fmla="*/ 3 w 6"/>
                <a:gd name="T39" fmla="*/ 4 h 6"/>
                <a:gd name="T40" fmla="*/ 4 w 6"/>
                <a:gd name="T41" fmla="*/ 4 h 6"/>
                <a:gd name="T42" fmla="*/ 4 w 6"/>
                <a:gd name="T43" fmla="*/ 4 h 6"/>
                <a:gd name="T44" fmla="*/ 4 w 6"/>
                <a:gd name="T45" fmla="*/ 3 h 6"/>
                <a:gd name="T46" fmla="*/ 4 w 6"/>
                <a:gd name="T47" fmla="*/ 2 h 6"/>
                <a:gd name="T48" fmla="*/ 4 w 6"/>
                <a:gd name="T49" fmla="*/ 2 h 6"/>
                <a:gd name="T50" fmla="*/ 3 w 6"/>
                <a:gd name="T51" fmla="*/ 2 h 6"/>
                <a:gd name="T52" fmla="*/ 2 w 6"/>
                <a:gd name="T53" fmla="*/ 2 h 6"/>
                <a:gd name="T54" fmla="*/ 2 w 6"/>
                <a:gd name="T55" fmla="*/ 2 h 6"/>
                <a:gd name="T56" fmla="*/ 2 w 6"/>
                <a:gd name="T57" fmla="*/ 3 h 6"/>
                <a:gd name="T58" fmla="*/ 2 w 6"/>
                <a:gd name="T5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 h="6">
                  <a:moveTo>
                    <a:pt x="3" y="6"/>
                  </a:moveTo>
                  <a:cubicBezTo>
                    <a:pt x="2" y="6"/>
                    <a:pt x="2" y="6"/>
                    <a:pt x="1" y="5"/>
                  </a:cubicBezTo>
                  <a:cubicBezTo>
                    <a:pt x="1" y="5"/>
                    <a:pt x="1" y="5"/>
                    <a:pt x="1" y="5"/>
                  </a:cubicBezTo>
                  <a:cubicBezTo>
                    <a:pt x="1" y="5"/>
                    <a:pt x="1" y="5"/>
                    <a:pt x="1" y="5"/>
                  </a:cubicBezTo>
                  <a:cubicBezTo>
                    <a:pt x="1" y="5"/>
                    <a:pt x="0" y="4"/>
                    <a:pt x="0" y="3"/>
                  </a:cubicBezTo>
                  <a:cubicBezTo>
                    <a:pt x="0" y="2"/>
                    <a:pt x="1" y="2"/>
                    <a:pt x="1" y="1"/>
                  </a:cubicBezTo>
                  <a:cubicBezTo>
                    <a:pt x="1" y="1"/>
                    <a:pt x="1" y="1"/>
                    <a:pt x="1" y="1"/>
                  </a:cubicBezTo>
                  <a:cubicBezTo>
                    <a:pt x="1" y="1"/>
                    <a:pt x="1" y="1"/>
                    <a:pt x="1" y="1"/>
                  </a:cubicBezTo>
                  <a:cubicBezTo>
                    <a:pt x="1" y="1"/>
                    <a:pt x="1" y="1"/>
                    <a:pt x="1" y="1"/>
                  </a:cubicBezTo>
                  <a:cubicBezTo>
                    <a:pt x="2" y="0"/>
                    <a:pt x="2" y="0"/>
                    <a:pt x="3" y="0"/>
                  </a:cubicBezTo>
                  <a:cubicBezTo>
                    <a:pt x="4" y="0"/>
                    <a:pt x="5" y="0"/>
                    <a:pt x="5" y="1"/>
                  </a:cubicBezTo>
                  <a:cubicBezTo>
                    <a:pt x="5" y="1"/>
                    <a:pt x="5" y="1"/>
                    <a:pt x="5" y="1"/>
                  </a:cubicBezTo>
                  <a:cubicBezTo>
                    <a:pt x="5" y="1"/>
                    <a:pt x="5" y="1"/>
                    <a:pt x="5" y="1"/>
                  </a:cubicBezTo>
                  <a:cubicBezTo>
                    <a:pt x="5" y="1"/>
                    <a:pt x="5" y="1"/>
                    <a:pt x="5" y="1"/>
                  </a:cubicBezTo>
                  <a:cubicBezTo>
                    <a:pt x="6" y="2"/>
                    <a:pt x="6" y="2"/>
                    <a:pt x="6" y="3"/>
                  </a:cubicBezTo>
                  <a:cubicBezTo>
                    <a:pt x="6" y="4"/>
                    <a:pt x="6" y="5"/>
                    <a:pt x="5" y="5"/>
                  </a:cubicBezTo>
                  <a:cubicBezTo>
                    <a:pt x="5" y="5"/>
                    <a:pt x="5" y="5"/>
                    <a:pt x="5" y="5"/>
                  </a:cubicBezTo>
                  <a:cubicBezTo>
                    <a:pt x="5" y="6"/>
                    <a:pt x="4" y="6"/>
                    <a:pt x="3" y="6"/>
                  </a:cubicBezTo>
                  <a:close/>
                  <a:moveTo>
                    <a:pt x="2" y="4"/>
                  </a:moveTo>
                  <a:cubicBezTo>
                    <a:pt x="3" y="4"/>
                    <a:pt x="3" y="4"/>
                    <a:pt x="3" y="4"/>
                  </a:cubicBezTo>
                  <a:cubicBezTo>
                    <a:pt x="3" y="4"/>
                    <a:pt x="4" y="4"/>
                    <a:pt x="4" y="4"/>
                  </a:cubicBezTo>
                  <a:cubicBezTo>
                    <a:pt x="4" y="4"/>
                    <a:pt x="4" y="4"/>
                    <a:pt x="4" y="4"/>
                  </a:cubicBezTo>
                  <a:cubicBezTo>
                    <a:pt x="4" y="4"/>
                    <a:pt x="4" y="3"/>
                    <a:pt x="4" y="3"/>
                  </a:cubicBezTo>
                  <a:cubicBezTo>
                    <a:pt x="4" y="3"/>
                    <a:pt x="4" y="3"/>
                    <a:pt x="4" y="2"/>
                  </a:cubicBezTo>
                  <a:cubicBezTo>
                    <a:pt x="4" y="2"/>
                    <a:pt x="4" y="2"/>
                    <a:pt x="4" y="2"/>
                  </a:cubicBezTo>
                  <a:cubicBezTo>
                    <a:pt x="4" y="2"/>
                    <a:pt x="3" y="2"/>
                    <a:pt x="3" y="2"/>
                  </a:cubicBezTo>
                  <a:cubicBezTo>
                    <a:pt x="3" y="2"/>
                    <a:pt x="3" y="2"/>
                    <a:pt x="2" y="2"/>
                  </a:cubicBezTo>
                  <a:cubicBezTo>
                    <a:pt x="2" y="2"/>
                    <a:pt x="2" y="2"/>
                    <a:pt x="2" y="2"/>
                  </a:cubicBezTo>
                  <a:cubicBezTo>
                    <a:pt x="2" y="3"/>
                    <a:pt x="2" y="3"/>
                    <a:pt x="2" y="3"/>
                  </a:cubicBezTo>
                  <a:cubicBezTo>
                    <a:pt x="2" y="3"/>
                    <a:pt x="2"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0" name="Freeform 273">
              <a:extLst>
                <a:ext uri="{FF2B5EF4-FFF2-40B4-BE49-F238E27FC236}">
                  <a16:creationId xmlns:a16="http://schemas.microsoft.com/office/drawing/2014/main" xmlns="" id="{697DEF20-8ECC-41BF-B383-F72C67903846}"/>
                </a:ext>
              </a:extLst>
            </p:cNvPr>
            <p:cNvSpPr>
              <a:spLocks/>
            </p:cNvSpPr>
            <p:nvPr/>
          </p:nvSpPr>
          <p:spPr bwMode="auto">
            <a:xfrm>
              <a:off x="8505825" y="5073651"/>
              <a:ext cx="49212" cy="44450"/>
            </a:xfrm>
            <a:custGeom>
              <a:avLst/>
              <a:gdLst>
                <a:gd name="T0" fmla="*/ 0 w 9"/>
                <a:gd name="T1" fmla="*/ 1 h 8"/>
                <a:gd name="T2" fmla="*/ 1 w 9"/>
                <a:gd name="T3" fmla="*/ 0 h 8"/>
                <a:gd name="T4" fmla="*/ 2 w 9"/>
                <a:gd name="T5" fmla="*/ 1 h 8"/>
                <a:gd name="T6" fmla="*/ 4 w 9"/>
                <a:gd name="T7" fmla="*/ 5 h 8"/>
                <a:gd name="T8" fmla="*/ 8 w 9"/>
                <a:gd name="T9" fmla="*/ 6 h 8"/>
                <a:gd name="T10" fmla="*/ 9 w 9"/>
                <a:gd name="T11" fmla="*/ 7 h 8"/>
                <a:gd name="T12" fmla="*/ 8 w 9"/>
                <a:gd name="T13" fmla="*/ 8 h 8"/>
                <a:gd name="T14" fmla="*/ 2 w 9"/>
                <a:gd name="T15" fmla="*/ 6 h 8"/>
                <a:gd name="T16" fmla="*/ 2 w 9"/>
                <a:gd name="T17" fmla="*/ 6 h 8"/>
                <a:gd name="T18" fmla="*/ 0 w 9"/>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0" y="1"/>
                  </a:moveTo>
                  <a:cubicBezTo>
                    <a:pt x="0" y="0"/>
                    <a:pt x="0" y="0"/>
                    <a:pt x="1" y="0"/>
                  </a:cubicBezTo>
                  <a:cubicBezTo>
                    <a:pt x="1" y="0"/>
                    <a:pt x="2" y="0"/>
                    <a:pt x="2" y="1"/>
                  </a:cubicBezTo>
                  <a:cubicBezTo>
                    <a:pt x="2" y="2"/>
                    <a:pt x="2" y="4"/>
                    <a:pt x="4" y="5"/>
                  </a:cubicBezTo>
                  <a:cubicBezTo>
                    <a:pt x="5" y="6"/>
                    <a:pt x="6" y="6"/>
                    <a:pt x="8" y="6"/>
                  </a:cubicBezTo>
                  <a:cubicBezTo>
                    <a:pt x="8" y="6"/>
                    <a:pt x="9" y="7"/>
                    <a:pt x="9" y="7"/>
                  </a:cubicBezTo>
                  <a:cubicBezTo>
                    <a:pt x="9" y="8"/>
                    <a:pt x="8" y="8"/>
                    <a:pt x="8" y="8"/>
                  </a:cubicBezTo>
                  <a:cubicBezTo>
                    <a:pt x="6" y="8"/>
                    <a:pt x="4" y="8"/>
                    <a:pt x="2" y="6"/>
                  </a:cubicBezTo>
                  <a:cubicBezTo>
                    <a:pt x="2" y="6"/>
                    <a:pt x="2" y="6"/>
                    <a:pt x="2" y="6"/>
                  </a:cubicBezTo>
                  <a:cubicBezTo>
                    <a:pt x="1" y="5"/>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1" name="Freeform 274">
              <a:extLst>
                <a:ext uri="{FF2B5EF4-FFF2-40B4-BE49-F238E27FC236}">
                  <a16:creationId xmlns:a16="http://schemas.microsoft.com/office/drawing/2014/main" xmlns="" id="{6909F1E3-5E2B-4FB7-990F-4824CC735BE0}"/>
                </a:ext>
              </a:extLst>
            </p:cNvPr>
            <p:cNvSpPr>
              <a:spLocks/>
            </p:cNvSpPr>
            <p:nvPr/>
          </p:nvSpPr>
          <p:spPr bwMode="auto">
            <a:xfrm>
              <a:off x="8277225" y="5073651"/>
              <a:ext cx="50800" cy="44450"/>
            </a:xfrm>
            <a:custGeom>
              <a:avLst/>
              <a:gdLst>
                <a:gd name="T0" fmla="*/ 7 w 9"/>
                <a:gd name="T1" fmla="*/ 1 h 8"/>
                <a:gd name="T2" fmla="*/ 8 w 9"/>
                <a:gd name="T3" fmla="*/ 0 h 8"/>
                <a:gd name="T4" fmla="*/ 9 w 9"/>
                <a:gd name="T5" fmla="*/ 1 h 8"/>
                <a:gd name="T6" fmla="*/ 6 w 9"/>
                <a:gd name="T7" fmla="*/ 6 h 8"/>
                <a:gd name="T8" fmla="*/ 6 w 9"/>
                <a:gd name="T9" fmla="*/ 6 h 8"/>
                <a:gd name="T10" fmla="*/ 1 w 9"/>
                <a:gd name="T11" fmla="*/ 8 h 8"/>
                <a:gd name="T12" fmla="*/ 0 w 9"/>
                <a:gd name="T13" fmla="*/ 7 h 8"/>
                <a:gd name="T14" fmla="*/ 1 w 9"/>
                <a:gd name="T15" fmla="*/ 6 h 8"/>
                <a:gd name="T16" fmla="*/ 5 w 9"/>
                <a:gd name="T17" fmla="*/ 5 h 8"/>
                <a:gd name="T18" fmla="*/ 5 w 9"/>
                <a:gd name="T19" fmla="*/ 5 h 8"/>
                <a:gd name="T20" fmla="*/ 7 w 9"/>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8">
                  <a:moveTo>
                    <a:pt x="7" y="1"/>
                  </a:moveTo>
                  <a:cubicBezTo>
                    <a:pt x="7" y="0"/>
                    <a:pt x="7" y="0"/>
                    <a:pt x="8" y="0"/>
                  </a:cubicBezTo>
                  <a:cubicBezTo>
                    <a:pt x="8" y="0"/>
                    <a:pt x="9" y="0"/>
                    <a:pt x="9" y="1"/>
                  </a:cubicBezTo>
                  <a:cubicBezTo>
                    <a:pt x="9" y="3"/>
                    <a:pt x="8" y="5"/>
                    <a:pt x="6" y="6"/>
                  </a:cubicBezTo>
                  <a:cubicBezTo>
                    <a:pt x="6" y="6"/>
                    <a:pt x="6" y="6"/>
                    <a:pt x="6" y="6"/>
                  </a:cubicBezTo>
                  <a:cubicBezTo>
                    <a:pt x="5" y="8"/>
                    <a:pt x="3" y="8"/>
                    <a:pt x="1" y="8"/>
                  </a:cubicBezTo>
                  <a:cubicBezTo>
                    <a:pt x="0" y="8"/>
                    <a:pt x="0" y="8"/>
                    <a:pt x="0" y="7"/>
                  </a:cubicBezTo>
                  <a:cubicBezTo>
                    <a:pt x="0" y="7"/>
                    <a:pt x="0" y="6"/>
                    <a:pt x="1" y="6"/>
                  </a:cubicBezTo>
                  <a:cubicBezTo>
                    <a:pt x="2" y="6"/>
                    <a:pt x="4" y="6"/>
                    <a:pt x="5" y="5"/>
                  </a:cubicBezTo>
                  <a:cubicBezTo>
                    <a:pt x="5" y="5"/>
                    <a:pt x="5" y="5"/>
                    <a:pt x="5" y="5"/>
                  </a:cubicBezTo>
                  <a:cubicBezTo>
                    <a:pt x="6" y="4"/>
                    <a:pt x="7"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2" name="Freeform 275">
              <a:extLst>
                <a:ext uri="{FF2B5EF4-FFF2-40B4-BE49-F238E27FC236}">
                  <a16:creationId xmlns:a16="http://schemas.microsoft.com/office/drawing/2014/main" xmlns="" id="{17FB8A5E-CFAC-4BDC-8FF7-73863C7BABB6}"/>
                </a:ext>
              </a:extLst>
            </p:cNvPr>
            <p:cNvSpPr>
              <a:spLocks/>
            </p:cNvSpPr>
            <p:nvPr/>
          </p:nvSpPr>
          <p:spPr bwMode="auto">
            <a:xfrm>
              <a:off x="8505825" y="5162551"/>
              <a:ext cx="49212" cy="49213"/>
            </a:xfrm>
            <a:custGeom>
              <a:avLst/>
              <a:gdLst>
                <a:gd name="T0" fmla="*/ 2 w 9"/>
                <a:gd name="T1" fmla="*/ 8 h 9"/>
                <a:gd name="T2" fmla="*/ 1 w 9"/>
                <a:gd name="T3" fmla="*/ 9 h 9"/>
                <a:gd name="T4" fmla="*/ 0 w 9"/>
                <a:gd name="T5" fmla="*/ 8 h 9"/>
                <a:gd name="T6" fmla="*/ 2 w 9"/>
                <a:gd name="T7" fmla="*/ 2 h 9"/>
                <a:gd name="T8" fmla="*/ 2 w 9"/>
                <a:gd name="T9" fmla="*/ 2 h 9"/>
                <a:gd name="T10" fmla="*/ 8 w 9"/>
                <a:gd name="T11" fmla="*/ 0 h 9"/>
                <a:gd name="T12" fmla="*/ 9 w 9"/>
                <a:gd name="T13" fmla="*/ 1 h 9"/>
                <a:gd name="T14" fmla="*/ 8 w 9"/>
                <a:gd name="T15" fmla="*/ 2 h 9"/>
                <a:gd name="T16" fmla="*/ 4 w 9"/>
                <a:gd name="T17" fmla="*/ 3 h 9"/>
                <a:gd name="T18" fmla="*/ 4 w 9"/>
                <a:gd name="T19" fmla="*/ 3 h 9"/>
                <a:gd name="T20" fmla="*/ 2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2" y="8"/>
                  </a:moveTo>
                  <a:cubicBezTo>
                    <a:pt x="2" y="8"/>
                    <a:pt x="1" y="9"/>
                    <a:pt x="1" y="9"/>
                  </a:cubicBezTo>
                  <a:cubicBezTo>
                    <a:pt x="0" y="9"/>
                    <a:pt x="0" y="8"/>
                    <a:pt x="0" y="8"/>
                  </a:cubicBezTo>
                  <a:cubicBezTo>
                    <a:pt x="0" y="5"/>
                    <a:pt x="1" y="3"/>
                    <a:pt x="2" y="2"/>
                  </a:cubicBezTo>
                  <a:cubicBezTo>
                    <a:pt x="2" y="2"/>
                    <a:pt x="2" y="2"/>
                    <a:pt x="2" y="2"/>
                  </a:cubicBezTo>
                  <a:cubicBezTo>
                    <a:pt x="4" y="1"/>
                    <a:pt x="6" y="0"/>
                    <a:pt x="8" y="0"/>
                  </a:cubicBezTo>
                  <a:cubicBezTo>
                    <a:pt x="8" y="0"/>
                    <a:pt x="9" y="0"/>
                    <a:pt x="9" y="1"/>
                  </a:cubicBezTo>
                  <a:cubicBezTo>
                    <a:pt x="9" y="1"/>
                    <a:pt x="8" y="2"/>
                    <a:pt x="8" y="2"/>
                  </a:cubicBezTo>
                  <a:cubicBezTo>
                    <a:pt x="6" y="2"/>
                    <a:pt x="5" y="2"/>
                    <a:pt x="4" y="3"/>
                  </a:cubicBezTo>
                  <a:cubicBezTo>
                    <a:pt x="4" y="3"/>
                    <a:pt x="4" y="3"/>
                    <a:pt x="4" y="3"/>
                  </a:cubicBezTo>
                  <a:cubicBezTo>
                    <a:pt x="2" y="4"/>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3" name="Freeform 276">
              <a:extLst>
                <a:ext uri="{FF2B5EF4-FFF2-40B4-BE49-F238E27FC236}">
                  <a16:creationId xmlns:a16="http://schemas.microsoft.com/office/drawing/2014/main" xmlns="" id="{4F7D69CF-4A26-44E8-89F6-FD725CF253C3}"/>
                </a:ext>
              </a:extLst>
            </p:cNvPr>
            <p:cNvSpPr>
              <a:spLocks/>
            </p:cNvSpPr>
            <p:nvPr/>
          </p:nvSpPr>
          <p:spPr bwMode="auto">
            <a:xfrm>
              <a:off x="8277225" y="5162551"/>
              <a:ext cx="50800" cy="49213"/>
            </a:xfrm>
            <a:custGeom>
              <a:avLst/>
              <a:gdLst>
                <a:gd name="T0" fmla="*/ 9 w 9"/>
                <a:gd name="T1" fmla="*/ 8 h 9"/>
                <a:gd name="T2" fmla="*/ 8 w 9"/>
                <a:gd name="T3" fmla="*/ 9 h 9"/>
                <a:gd name="T4" fmla="*/ 7 w 9"/>
                <a:gd name="T5" fmla="*/ 8 h 9"/>
                <a:gd name="T6" fmla="*/ 5 w 9"/>
                <a:gd name="T7" fmla="*/ 3 h 9"/>
                <a:gd name="T8" fmla="*/ 5 w 9"/>
                <a:gd name="T9" fmla="*/ 3 h 9"/>
                <a:gd name="T10" fmla="*/ 1 w 9"/>
                <a:gd name="T11" fmla="*/ 2 h 9"/>
                <a:gd name="T12" fmla="*/ 0 w 9"/>
                <a:gd name="T13" fmla="*/ 1 h 9"/>
                <a:gd name="T14" fmla="*/ 1 w 9"/>
                <a:gd name="T15" fmla="*/ 0 h 9"/>
                <a:gd name="T16" fmla="*/ 6 w 9"/>
                <a:gd name="T17" fmla="*/ 2 h 9"/>
                <a:gd name="T18" fmla="*/ 6 w 9"/>
                <a:gd name="T19" fmla="*/ 2 h 9"/>
                <a:gd name="T20" fmla="*/ 9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9" y="8"/>
                  </a:moveTo>
                  <a:cubicBezTo>
                    <a:pt x="9" y="8"/>
                    <a:pt x="8" y="9"/>
                    <a:pt x="8" y="9"/>
                  </a:cubicBezTo>
                  <a:cubicBezTo>
                    <a:pt x="7" y="9"/>
                    <a:pt x="7" y="8"/>
                    <a:pt x="7" y="8"/>
                  </a:cubicBezTo>
                  <a:cubicBezTo>
                    <a:pt x="7" y="6"/>
                    <a:pt x="6" y="4"/>
                    <a:pt x="5" y="3"/>
                  </a:cubicBezTo>
                  <a:cubicBezTo>
                    <a:pt x="5" y="3"/>
                    <a:pt x="5" y="3"/>
                    <a:pt x="5" y="3"/>
                  </a:cubicBezTo>
                  <a:cubicBezTo>
                    <a:pt x="4" y="2"/>
                    <a:pt x="2" y="2"/>
                    <a:pt x="1" y="2"/>
                  </a:cubicBezTo>
                  <a:cubicBezTo>
                    <a:pt x="0" y="2"/>
                    <a:pt x="0" y="1"/>
                    <a:pt x="0" y="1"/>
                  </a:cubicBezTo>
                  <a:cubicBezTo>
                    <a:pt x="0" y="0"/>
                    <a:pt x="0" y="0"/>
                    <a:pt x="1" y="0"/>
                  </a:cubicBezTo>
                  <a:cubicBezTo>
                    <a:pt x="3" y="0"/>
                    <a:pt x="5" y="1"/>
                    <a:pt x="6" y="2"/>
                  </a:cubicBezTo>
                  <a:cubicBezTo>
                    <a:pt x="6" y="2"/>
                    <a:pt x="6" y="2"/>
                    <a:pt x="6" y="2"/>
                  </a:cubicBezTo>
                  <a:cubicBezTo>
                    <a:pt x="8" y="3"/>
                    <a:pt x="9" y="5"/>
                    <a:pt x="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4" name="Freeform 277">
              <a:extLst>
                <a:ext uri="{FF2B5EF4-FFF2-40B4-BE49-F238E27FC236}">
                  <a16:creationId xmlns:a16="http://schemas.microsoft.com/office/drawing/2014/main" xmlns="" id="{A675F179-3640-443E-B37C-76704054A3AF}"/>
                </a:ext>
              </a:extLst>
            </p:cNvPr>
            <p:cNvSpPr>
              <a:spLocks noEditPoints="1"/>
            </p:cNvSpPr>
            <p:nvPr/>
          </p:nvSpPr>
          <p:spPr bwMode="auto">
            <a:xfrm>
              <a:off x="8388350" y="5095876"/>
              <a:ext cx="50800" cy="49213"/>
            </a:xfrm>
            <a:custGeom>
              <a:avLst/>
              <a:gdLst>
                <a:gd name="T0" fmla="*/ 5 w 9"/>
                <a:gd name="T1" fmla="*/ 2 h 9"/>
                <a:gd name="T2" fmla="*/ 3 w 9"/>
                <a:gd name="T3" fmla="*/ 3 h 9"/>
                <a:gd name="T4" fmla="*/ 3 w 9"/>
                <a:gd name="T5" fmla="*/ 3 h 9"/>
                <a:gd name="T6" fmla="*/ 2 w 9"/>
                <a:gd name="T7" fmla="*/ 4 h 9"/>
                <a:gd name="T8" fmla="*/ 3 w 9"/>
                <a:gd name="T9" fmla="*/ 6 h 9"/>
                <a:gd name="T10" fmla="*/ 3 w 9"/>
                <a:gd name="T11" fmla="*/ 6 h 9"/>
                <a:gd name="T12" fmla="*/ 3 w 9"/>
                <a:gd name="T13" fmla="*/ 6 h 9"/>
                <a:gd name="T14" fmla="*/ 5 w 9"/>
                <a:gd name="T15" fmla="*/ 7 h 9"/>
                <a:gd name="T16" fmla="*/ 7 w 9"/>
                <a:gd name="T17" fmla="*/ 6 h 9"/>
                <a:gd name="T18" fmla="*/ 7 w 9"/>
                <a:gd name="T19" fmla="*/ 6 h 9"/>
                <a:gd name="T20" fmla="*/ 7 w 9"/>
                <a:gd name="T21" fmla="*/ 4 h 9"/>
                <a:gd name="T22" fmla="*/ 7 w 9"/>
                <a:gd name="T23" fmla="*/ 3 h 9"/>
                <a:gd name="T24" fmla="*/ 7 w 9"/>
                <a:gd name="T25" fmla="*/ 3 h 9"/>
                <a:gd name="T26" fmla="*/ 5 w 9"/>
                <a:gd name="T27" fmla="*/ 2 h 9"/>
                <a:gd name="T28" fmla="*/ 2 w 9"/>
                <a:gd name="T29" fmla="*/ 1 h 9"/>
                <a:gd name="T30" fmla="*/ 5 w 9"/>
                <a:gd name="T31" fmla="*/ 0 h 9"/>
                <a:gd name="T32" fmla="*/ 8 w 9"/>
                <a:gd name="T33" fmla="*/ 1 h 9"/>
                <a:gd name="T34" fmla="*/ 8 w 9"/>
                <a:gd name="T35" fmla="*/ 1 h 9"/>
                <a:gd name="T36" fmla="*/ 9 w 9"/>
                <a:gd name="T37" fmla="*/ 4 h 9"/>
                <a:gd name="T38" fmla="*/ 8 w 9"/>
                <a:gd name="T39" fmla="*/ 8 h 9"/>
                <a:gd name="T40" fmla="*/ 8 w 9"/>
                <a:gd name="T41" fmla="*/ 8 h 9"/>
                <a:gd name="T42" fmla="*/ 5 w 9"/>
                <a:gd name="T43" fmla="*/ 9 h 9"/>
                <a:gd name="T44" fmla="*/ 2 w 9"/>
                <a:gd name="T45" fmla="*/ 8 h 9"/>
                <a:gd name="T46" fmla="*/ 2 w 9"/>
                <a:gd name="T47" fmla="*/ 8 h 9"/>
                <a:gd name="T48" fmla="*/ 0 w 9"/>
                <a:gd name="T49" fmla="*/ 4 h 9"/>
                <a:gd name="T50" fmla="*/ 1 w 9"/>
                <a:gd name="T51" fmla="*/ 1 h 9"/>
                <a:gd name="T52" fmla="*/ 2 w 9"/>
                <a:gd name="T5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9">
                  <a:moveTo>
                    <a:pt x="5" y="2"/>
                  </a:moveTo>
                  <a:cubicBezTo>
                    <a:pt x="4" y="2"/>
                    <a:pt x="3" y="2"/>
                    <a:pt x="3" y="3"/>
                  </a:cubicBezTo>
                  <a:cubicBezTo>
                    <a:pt x="3" y="3"/>
                    <a:pt x="3" y="3"/>
                    <a:pt x="3" y="3"/>
                  </a:cubicBezTo>
                  <a:cubicBezTo>
                    <a:pt x="2" y="3"/>
                    <a:pt x="2" y="4"/>
                    <a:pt x="2" y="4"/>
                  </a:cubicBezTo>
                  <a:cubicBezTo>
                    <a:pt x="2" y="5"/>
                    <a:pt x="2" y="6"/>
                    <a:pt x="3" y="6"/>
                  </a:cubicBezTo>
                  <a:cubicBezTo>
                    <a:pt x="3" y="6"/>
                    <a:pt x="3" y="6"/>
                    <a:pt x="3" y="6"/>
                  </a:cubicBezTo>
                  <a:cubicBezTo>
                    <a:pt x="3" y="6"/>
                    <a:pt x="3" y="6"/>
                    <a:pt x="3" y="6"/>
                  </a:cubicBezTo>
                  <a:cubicBezTo>
                    <a:pt x="3" y="7"/>
                    <a:pt x="4" y="7"/>
                    <a:pt x="5" y="7"/>
                  </a:cubicBezTo>
                  <a:cubicBezTo>
                    <a:pt x="6" y="7"/>
                    <a:pt x="6" y="7"/>
                    <a:pt x="7" y="6"/>
                  </a:cubicBezTo>
                  <a:cubicBezTo>
                    <a:pt x="7" y="6"/>
                    <a:pt x="7" y="6"/>
                    <a:pt x="7" y="6"/>
                  </a:cubicBezTo>
                  <a:cubicBezTo>
                    <a:pt x="7" y="6"/>
                    <a:pt x="7" y="5"/>
                    <a:pt x="7" y="4"/>
                  </a:cubicBezTo>
                  <a:cubicBezTo>
                    <a:pt x="7" y="4"/>
                    <a:pt x="7" y="3"/>
                    <a:pt x="7" y="3"/>
                  </a:cubicBezTo>
                  <a:cubicBezTo>
                    <a:pt x="7" y="3"/>
                    <a:pt x="7" y="3"/>
                    <a:pt x="7" y="3"/>
                  </a:cubicBezTo>
                  <a:cubicBezTo>
                    <a:pt x="6" y="2"/>
                    <a:pt x="5" y="2"/>
                    <a:pt x="5" y="2"/>
                  </a:cubicBezTo>
                  <a:close/>
                  <a:moveTo>
                    <a:pt x="2" y="1"/>
                  </a:moveTo>
                  <a:cubicBezTo>
                    <a:pt x="2" y="0"/>
                    <a:pt x="4" y="0"/>
                    <a:pt x="5" y="0"/>
                  </a:cubicBezTo>
                  <a:cubicBezTo>
                    <a:pt x="6" y="0"/>
                    <a:pt x="7" y="0"/>
                    <a:pt x="8" y="1"/>
                  </a:cubicBezTo>
                  <a:cubicBezTo>
                    <a:pt x="8" y="1"/>
                    <a:pt x="8" y="1"/>
                    <a:pt x="8" y="1"/>
                  </a:cubicBezTo>
                  <a:cubicBezTo>
                    <a:pt x="9" y="2"/>
                    <a:pt x="9" y="3"/>
                    <a:pt x="9" y="4"/>
                  </a:cubicBezTo>
                  <a:cubicBezTo>
                    <a:pt x="9" y="6"/>
                    <a:pt x="9" y="7"/>
                    <a:pt x="8" y="8"/>
                  </a:cubicBezTo>
                  <a:cubicBezTo>
                    <a:pt x="8" y="8"/>
                    <a:pt x="8" y="8"/>
                    <a:pt x="8" y="8"/>
                  </a:cubicBezTo>
                  <a:cubicBezTo>
                    <a:pt x="7" y="9"/>
                    <a:pt x="6" y="9"/>
                    <a:pt x="5" y="9"/>
                  </a:cubicBezTo>
                  <a:cubicBezTo>
                    <a:pt x="4" y="9"/>
                    <a:pt x="2" y="9"/>
                    <a:pt x="2" y="8"/>
                  </a:cubicBezTo>
                  <a:cubicBezTo>
                    <a:pt x="2" y="8"/>
                    <a:pt x="2" y="8"/>
                    <a:pt x="2" y="8"/>
                  </a:cubicBezTo>
                  <a:cubicBezTo>
                    <a:pt x="1" y="7"/>
                    <a:pt x="0" y="6"/>
                    <a:pt x="0" y="4"/>
                  </a:cubicBezTo>
                  <a:cubicBezTo>
                    <a:pt x="0" y="3"/>
                    <a:pt x="1" y="2"/>
                    <a:pt x="1"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5" name="Freeform 278">
              <a:extLst>
                <a:ext uri="{FF2B5EF4-FFF2-40B4-BE49-F238E27FC236}">
                  <a16:creationId xmlns:a16="http://schemas.microsoft.com/office/drawing/2014/main" xmlns="" id="{9AC8EC4C-F93A-4D7B-A373-F3C5BE36B6BA}"/>
                </a:ext>
              </a:extLst>
            </p:cNvPr>
            <p:cNvSpPr>
              <a:spLocks noEditPoints="1"/>
            </p:cNvSpPr>
            <p:nvPr/>
          </p:nvSpPr>
          <p:spPr bwMode="auto">
            <a:xfrm>
              <a:off x="8372475" y="5145088"/>
              <a:ext cx="88900" cy="44450"/>
            </a:xfrm>
            <a:custGeom>
              <a:avLst/>
              <a:gdLst>
                <a:gd name="T0" fmla="*/ 3 w 16"/>
                <a:gd name="T1" fmla="*/ 2 h 8"/>
                <a:gd name="T2" fmla="*/ 3 w 16"/>
                <a:gd name="T3" fmla="*/ 3 h 8"/>
                <a:gd name="T4" fmla="*/ 3 w 16"/>
                <a:gd name="T5" fmla="*/ 3 h 8"/>
                <a:gd name="T6" fmla="*/ 2 w 16"/>
                <a:gd name="T7" fmla="*/ 4 h 8"/>
                <a:gd name="T8" fmla="*/ 4 w 16"/>
                <a:gd name="T9" fmla="*/ 6 h 8"/>
                <a:gd name="T10" fmla="*/ 8 w 16"/>
                <a:gd name="T11" fmla="*/ 6 h 8"/>
                <a:gd name="T12" fmla="*/ 11 w 16"/>
                <a:gd name="T13" fmla="*/ 6 h 8"/>
                <a:gd name="T14" fmla="*/ 14 w 16"/>
                <a:gd name="T15" fmla="*/ 4 h 8"/>
                <a:gd name="T16" fmla="*/ 13 w 16"/>
                <a:gd name="T17" fmla="*/ 3 h 8"/>
                <a:gd name="T18" fmla="*/ 13 w 16"/>
                <a:gd name="T19" fmla="*/ 3 h 8"/>
                <a:gd name="T20" fmla="*/ 12 w 16"/>
                <a:gd name="T21" fmla="*/ 2 h 8"/>
                <a:gd name="T22" fmla="*/ 11 w 16"/>
                <a:gd name="T23" fmla="*/ 3 h 8"/>
                <a:gd name="T24" fmla="*/ 8 w 16"/>
                <a:gd name="T25" fmla="*/ 4 h 8"/>
                <a:gd name="T26" fmla="*/ 5 w 16"/>
                <a:gd name="T27" fmla="*/ 3 h 8"/>
                <a:gd name="T28" fmla="*/ 3 w 16"/>
                <a:gd name="T29" fmla="*/ 2 h 8"/>
                <a:gd name="T30" fmla="*/ 1 w 16"/>
                <a:gd name="T31" fmla="*/ 2 h 8"/>
                <a:gd name="T32" fmla="*/ 2 w 16"/>
                <a:gd name="T33" fmla="*/ 0 h 8"/>
                <a:gd name="T34" fmla="*/ 4 w 16"/>
                <a:gd name="T35" fmla="*/ 0 h 8"/>
                <a:gd name="T36" fmla="*/ 6 w 16"/>
                <a:gd name="T37" fmla="*/ 1 h 8"/>
                <a:gd name="T38" fmla="*/ 8 w 16"/>
                <a:gd name="T39" fmla="*/ 2 h 8"/>
                <a:gd name="T40" fmla="*/ 10 w 16"/>
                <a:gd name="T41" fmla="*/ 1 h 8"/>
                <a:gd name="T42" fmla="*/ 12 w 16"/>
                <a:gd name="T43" fmla="*/ 0 h 8"/>
                <a:gd name="T44" fmla="*/ 13 w 16"/>
                <a:gd name="T45" fmla="*/ 0 h 8"/>
                <a:gd name="T46" fmla="*/ 15 w 16"/>
                <a:gd name="T47" fmla="*/ 2 h 8"/>
                <a:gd name="T48" fmla="*/ 15 w 16"/>
                <a:gd name="T49" fmla="*/ 2 h 8"/>
                <a:gd name="T50" fmla="*/ 15 w 16"/>
                <a:gd name="T51" fmla="*/ 2 h 8"/>
                <a:gd name="T52" fmla="*/ 16 w 16"/>
                <a:gd name="T53" fmla="*/ 4 h 8"/>
                <a:gd name="T54" fmla="*/ 16 w 16"/>
                <a:gd name="T55" fmla="*/ 4 h 8"/>
                <a:gd name="T56" fmla="*/ 15 w 16"/>
                <a:gd name="T57" fmla="*/ 5 h 8"/>
                <a:gd name="T58" fmla="*/ 12 w 16"/>
                <a:gd name="T59" fmla="*/ 7 h 8"/>
                <a:gd name="T60" fmla="*/ 8 w 16"/>
                <a:gd name="T61" fmla="*/ 8 h 8"/>
                <a:gd name="T62" fmla="*/ 4 w 16"/>
                <a:gd name="T63" fmla="*/ 7 h 8"/>
                <a:gd name="T64" fmla="*/ 0 w 16"/>
                <a:gd name="T65" fmla="*/ 5 h 8"/>
                <a:gd name="T66" fmla="*/ 0 w 16"/>
                <a:gd name="T67" fmla="*/ 4 h 8"/>
                <a:gd name="T68" fmla="*/ 1 w 16"/>
                <a:gd name="T6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8">
                  <a:moveTo>
                    <a:pt x="3" y="2"/>
                  </a:moveTo>
                  <a:cubicBezTo>
                    <a:pt x="3" y="2"/>
                    <a:pt x="3" y="3"/>
                    <a:pt x="3" y="3"/>
                  </a:cubicBezTo>
                  <a:cubicBezTo>
                    <a:pt x="3" y="3"/>
                    <a:pt x="3" y="3"/>
                    <a:pt x="3" y="3"/>
                  </a:cubicBezTo>
                  <a:cubicBezTo>
                    <a:pt x="2" y="3"/>
                    <a:pt x="2" y="3"/>
                    <a:pt x="2" y="4"/>
                  </a:cubicBezTo>
                  <a:cubicBezTo>
                    <a:pt x="3" y="5"/>
                    <a:pt x="3" y="5"/>
                    <a:pt x="4" y="6"/>
                  </a:cubicBezTo>
                  <a:cubicBezTo>
                    <a:pt x="5" y="6"/>
                    <a:pt x="7" y="6"/>
                    <a:pt x="8" y="6"/>
                  </a:cubicBezTo>
                  <a:cubicBezTo>
                    <a:pt x="9" y="6"/>
                    <a:pt x="10" y="6"/>
                    <a:pt x="11" y="6"/>
                  </a:cubicBezTo>
                  <a:cubicBezTo>
                    <a:pt x="12" y="5"/>
                    <a:pt x="13" y="5"/>
                    <a:pt x="14" y="4"/>
                  </a:cubicBezTo>
                  <a:cubicBezTo>
                    <a:pt x="13" y="3"/>
                    <a:pt x="13" y="3"/>
                    <a:pt x="13" y="3"/>
                  </a:cubicBezTo>
                  <a:cubicBezTo>
                    <a:pt x="13" y="3"/>
                    <a:pt x="13" y="3"/>
                    <a:pt x="13" y="3"/>
                  </a:cubicBezTo>
                  <a:cubicBezTo>
                    <a:pt x="13" y="3"/>
                    <a:pt x="13" y="2"/>
                    <a:pt x="12" y="2"/>
                  </a:cubicBezTo>
                  <a:cubicBezTo>
                    <a:pt x="12" y="3"/>
                    <a:pt x="11" y="3"/>
                    <a:pt x="11" y="3"/>
                  </a:cubicBezTo>
                  <a:cubicBezTo>
                    <a:pt x="10" y="3"/>
                    <a:pt x="9" y="4"/>
                    <a:pt x="8" y="4"/>
                  </a:cubicBezTo>
                  <a:cubicBezTo>
                    <a:pt x="7" y="4"/>
                    <a:pt x="6" y="3"/>
                    <a:pt x="5" y="3"/>
                  </a:cubicBezTo>
                  <a:cubicBezTo>
                    <a:pt x="4" y="3"/>
                    <a:pt x="4" y="3"/>
                    <a:pt x="3" y="2"/>
                  </a:cubicBezTo>
                  <a:close/>
                  <a:moveTo>
                    <a:pt x="1" y="2"/>
                  </a:moveTo>
                  <a:cubicBezTo>
                    <a:pt x="1" y="1"/>
                    <a:pt x="2" y="1"/>
                    <a:pt x="2" y="0"/>
                  </a:cubicBezTo>
                  <a:cubicBezTo>
                    <a:pt x="3" y="0"/>
                    <a:pt x="3" y="0"/>
                    <a:pt x="4" y="0"/>
                  </a:cubicBezTo>
                  <a:cubicBezTo>
                    <a:pt x="4" y="1"/>
                    <a:pt x="5" y="1"/>
                    <a:pt x="6" y="1"/>
                  </a:cubicBezTo>
                  <a:cubicBezTo>
                    <a:pt x="6" y="2"/>
                    <a:pt x="7" y="2"/>
                    <a:pt x="8" y="2"/>
                  </a:cubicBezTo>
                  <a:cubicBezTo>
                    <a:pt x="9" y="2"/>
                    <a:pt x="9" y="2"/>
                    <a:pt x="10" y="1"/>
                  </a:cubicBezTo>
                  <a:cubicBezTo>
                    <a:pt x="11" y="1"/>
                    <a:pt x="11" y="1"/>
                    <a:pt x="12" y="0"/>
                  </a:cubicBezTo>
                  <a:cubicBezTo>
                    <a:pt x="12" y="0"/>
                    <a:pt x="13" y="0"/>
                    <a:pt x="13" y="0"/>
                  </a:cubicBezTo>
                  <a:cubicBezTo>
                    <a:pt x="14" y="1"/>
                    <a:pt x="14" y="1"/>
                    <a:pt x="15" y="2"/>
                  </a:cubicBezTo>
                  <a:cubicBezTo>
                    <a:pt x="15" y="2"/>
                    <a:pt x="15" y="2"/>
                    <a:pt x="15" y="2"/>
                  </a:cubicBezTo>
                  <a:cubicBezTo>
                    <a:pt x="15" y="2"/>
                    <a:pt x="15" y="2"/>
                    <a:pt x="15" y="2"/>
                  </a:cubicBezTo>
                  <a:cubicBezTo>
                    <a:pt x="15" y="2"/>
                    <a:pt x="15" y="3"/>
                    <a:pt x="16" y="4"/>
                  </a:cubicBezTo>
                  <a:cubicBezTo>
                    <a:pt x="16" y="4"/>
                    <a:pt x="16" y="4"/>
                    <a:pt x="16" y="4"/>
                  </a:cubicBezTo>
                  <a:cubicBezTo>
                    <a:pt x="16" y="4"/>
                    <a:pt x="16" y="4"/>
                    <a:pt x="15" y="5"/>
                  </a:cubicBezTo>
                  <a:cubicBezTo>
                    <a:pt x="15" y="6"/>
                    <a:pt x="13" y="7"/>
                    <a:pt x="12" y="7"/>
                  </a:cubicBezTo>
                  <a:cubicBezTo>
                    <a:pt x="11" y="8"/>
                    <a:pt x="9" y="8"/>
                    <a:pt x="8" y="8"/>
                  </a:cubicBezTo>
                  <a:cubicBezTo>
                    <a:pt x="6" y="8"/>
                    <a:pt x="5" y="8"/>
                    <a:pt x="4" y="7"/>
                  </a:cubicBezTo>
                  <a:cubicBezTo>
                    <a:pt x="2" y="7"/>
                    <a:pt x="1" y="6"/>
                    <a:pt x="0" y="5"/>
                  </a:cubicBezTo>
                  <a:cubicBezTo>
                    <a:pt x="0" y="4"/>
                    <a:pt x="0" y="4"/>
                    <a:pt x="0" y="4"/>
                  </a:cubicBezTo>
                  <a:cubicBezTo>
                    <a:pt x="0" y="3"/>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86" name="Group 285">
            <a:extLst>
              <a:ext uri="{FF2B5EF4-FFF2-40B4-BE49-F238E27FC236}">
                <a16:creationId xmlns:a16="http://schemas.microsoft.com/office/drawing/2014/main" xmlns="" id="{B0435DBF-B5F6-4B82-AE65-79ED9298A9F1}"/>
              </a:ext>
            </a:extLst>
          </p:cNvPr>
          <p:cNvGrpSpPr/>
          <p:nvPr/>
        </p:nvGrpSpPr>
        <p:grpSpPr>
          <a:xfrm>
            <a:off x="8961437" y="5083176"/>
            <a:ext cx="339725" cy="204788"/>
            <a:chOff x="8961437" y="5006976"/>
            <a:chExt cx="339725" cy="204788"/>
          </a:xfrm>
          <a:solidFill>
            <a:schemeClr val="tx1"/>
          </a:solidFill>
        </p:grpSpPr>
        <p:sp>
          <p:nvSpPr>
            <p:cNvPr id="287" name="Freeform 279">
              <a:extLst>
                <a:ext uri="{FF2B5EF4-FFF2-40B4-BE49-F238E27FC236}">
                  <a16:creationId xmlns:a16="http://schemas.microsoft.com/office/drawing/2014/main" xmlns="" id="{9B622CF0-00A1-493C-959D-1D95236F5454}"/>
                </a:ext>
              </a:extLst>
            </p:cNvPr>
            <p:cNvSpPr>
              <a:spLocks/>
            </p:cNvSpPr>
            <p:nvPr/>
          </p:nvSpPr>
          <p:spPr bwMode="auto">
            <a:xfrm>
              <a:off x="9034462" y="5089526"/>
              <a:ext cx="127000" cy="122238"/>
            </a:xfrm>
            <a:custGeom>
              <a:avLst/>
              <a:gdLst>
                <a:gd name="T0" fmla="*/ 21 w 23"/>
                <a:gd name="T1" fmla="*/ 1 h 22"/>
                <a:gd name="T2" fmla="*/ 22 w 23"/>
                <a:gd name="T3" fmla="*/ 0 h 22"/>
                <a:gd name="T4" fmla="*/ 23 w 23"/>
                <a:gd name="T5" fmla="*/ 1 h 22"/>
                <a:gd name="T6" fmla="*/ 23 w 23"/>
                <a:gd name="T7" fmla="*/ 21 h 22"/>
                <a:gd name="T8" fmla="*/ 22 w 23"/>
                <a:gd name="T9" fmla="*/ 22 h 22"/>
                <a:gd name="T10" fmla="*/ 22 w 23"/>
                <a:gd name="T11" fmla="*/ 22 h 22"/>
                <a:gd name="T12" fmla="*/ 1 w 23"/>
                <a:gd name="T13" fmla="*/ 22 h 22"/>
                <a:gd name="T14" fmla="*/ 0 w 23"/>
                <a:gd name="T15" fmla="*/ 21 h 22"/>
                <a:gd name="T16" fmla="*/ 0 w 23"/>
                <a:gd name="T17" fmla="*/ 21 h 22"/>
                <a:gd name="T18" fmla="*/ 0 w 23"/>
                <a:gd name="T19" fmla="*/ 1 h 22"/>
                <a:gd name="T20" fmla="*/ 1 w 23"/>
                <a:gd name="T21" fmla="*/ 0 h 22"/>
                <a:gd name="T22" fmla="*/ 2 w 23"/>
                <a:gd name="T23" fmla="*/ 1 h 22"/>
                <a:gd name="T24" fmla="*/ 2 w 23"/>
                <a:gd name="T25" fmla="*/ 20 h 22"/>
                <a:gd name="T26" fmla="*/ 21 w 23"/>
                <a:gd name="T27" fmla="*/ 20 h 22"/>
                <a:gd name="T28" fmla="*/ 21 w 23"/>
                <a:gd name="T29"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2">
                  <a:moveTo>
                    <a:pt x="21" y="1"/>
                  </a:moveTo>
                  <a:cubicBezTo>
                    <a:pt x="21" y="1"/>
                    <a:pt x="22" y="0"/>
                    <a:pt x="22" y="0"/>
                  </a:cubicBezTo>
                  <a:cubicBezTo>
                    <a:pt x="23" y="0"/>
                    <a:pt x="23" y="1"/>
                    <a:pt x="23" y="1"/>
                  </a:cubicBezTo>
                  <a:cubicBezTo>
                    <a:pt x="23" y="21"/>
                    <a:pt x="23" y="21"/>
                    <a:pt x="23" y="21"/>
                  </a:cubicBezTo>
                  <a:cubicBezTo>
                    <a:pt x="23" y="21"/>
                    <a:pt x="23" y="22"/>
                    <a:pt x="22" y="22"/>
                  </a:cubicBezTo>
                  <a:cubicBezTo>
                    <a:pt x="22" y="22"/>
                    <a:pt x="22" y="22"/>
                    <a:pt x="22" y="22"/>
                  </a:cubicBezTo>
                  <a:cubicBezTo>
                    <a:pt x="1" y="22"/>
                    <a:pt x="1" y="22"/>
                    <a:pt x="1" y="22"/>
                  </a:cubicBezTo>
                  <a:cubicBezTo>
                    <a:pt x="1" y="22"/>
                    <a:pt x="0" y="21"/>
                    <a:pt x="0" y="21"/>
                  </a:cubicBezTo>
                  <a:cubicBezTo>
                    <a:pt x="0" y="21"/>
                    <a:pt x="0" y="21"/>
                    <a:pt x="0" y="21"/>
                  </a:cubicBezTo>
                  <a:cubicBezTo>
                    <a:pt x="0" y="1"/>
                    <a:pt x="0" y="1"/>
                    <a:pt x="0" y="1"/>
                  </a:cubicBezTo>
                  <a:cubicBezTo>
                    <a:pt x="0" y="1"/>
                    <a:pt x="1" y="0"/>
                    <a:pt x="1" y="0"/>
                  </a:cubicBezTo>
                  <a:cubicBezTo>
                    <a:pt x="2" y="0"/>
                    <a:pt x="2" y="1"/>
                    <a:pt x="2" y="1"/>
                  </a:cubicBezTo>
                  <a:cubicBezTo>
                    <a:pt x="2" y="20"/>
                    <a:pt x="2" y="20"/>
                    <a:pt x="2" y="20"/>
                  </a:cubicBezTo>
                  <a:cubicBezTo>
                    <a:pt x="21" y="20"/>
                    <a:pt x="21" y="20"/>
                    <a:pt x="21" y="20"/>
                  </a:cubicBezTo>
                  <a:lnTo>
                    <a:pt x="2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8" name="Freeform 280">
              <a:extLst>
                <a:ext uri="{FF2B5EF4-FFF2-40B4-BE49-F238E27FC236}">
                  <a16:creationId xmlns:a16="http://schemas.microsoft.com/office/drawing/2014/main" xmlns="" id="{F4D54BA1-4D14-42F3-8145-199C07A52624}"/>
                </a:ext>
              </a:extLst>
            </p:cNvPr>
            <p:cNvSpPr>
              <a:spLocks noEditPoints="1"/>
            </p:cNvSpPr>
            <p:nvPr/>
          </p:nvSpPr>
          <p:spPr bwMode="auto">
            <a:xfrm>
              <a:off x="8961437" y="5073651"/>
              <a:ext cx="277812" cy="138113"/>
            </a:xfrm>
            <a:custGeom>
              <a:avLst/>
              <a:gdLst>
                <a:gd name="T0" fmla="*/ 10 w 50"/>
                <a:gd name="T1" fmla="*/ 23 h 25"/>
                <a:gd name="T2" fmla="*/ 11 w 50"/>
                <a:gd name="T3" fmla="*/ 24 h 25"/>
                <a:gd name="T4" fmla="*/ 10 w 50"/>
                <a:gd name="T5" fmla="*/ 25 h 25"/>
                <a:gd name="T6" fmla="*/ 1 w 50"/>
                <a:gd name="T7" fmla="*/ 25 h 25"/>
                <a:gd name="T8" fmla="*/ 0 w 50"/>
                <a:gd name="T9" fmla="*/ 24 h 25"/>
                <a:gd name="T10" fmla="*/ 0 w 50"/>
                <a:gd name="T11" fmla="*/ 24 h 25"/>
                <a:gd name="T12" fmla="*/ 0 w 50"/>
                <a:gd name="T13" fmla="*/ 1 h 25"/>
                <a:gd name="T14" fmla="*/ 1 w 50"/>
                <a:gd name="T15" fmla="*/ 0 h 25"/>
                <a:gd name="T16" fmla="*/ 1 w 50"/>
                <a:gd name="T17" fmla="*/ 0 h 25"/>
                <a:gd name="T18" fmla="*/ 10 w 50"/>
                <a:gd name="T19" fmla="*/ 0 h 25"/>
                <a:gd name="T20" fmla="*/ 11 w 50"/>
                <a:gd name="T21" fmla="*/ 1 h 25"/>
                <a:gd name="T22" fmla="*/ 10 w 50"/>
                <a:gd name="T23" fmla="*/ 1 h 25"/>
                <a:gd name="T24" fmla="*/ 2 w 50"/>
                <a:gd name="T25" fmla="*/ 1 h 25"/>
                <a:gd name="T26" fmla="*/ 2 w 50"/>
                <a:gd name="T27" fmla="*/ 23 h 25"/>
                <a:gd name="T28" fmla="*/ 10 w 50"/>
                <a:gd name="T29" fmla="*/ 23 h 25"/>
                <a:gd name="T30" fmla="*/ 39 w 50"/>
                <a:gd name="T31" fmla="*/ 1 h 25"/>
                <a:gd name="T32" fmla="*/ 38 w 50"/>
                <a:gd name="T33" fmla="*/ 1 h 25"/>
                <a:gd name="T34" fmla="*/ 39 w 50"/>
                <a:gd name="T35" fmla="*/ 0 h 25"/>
                <a:gd name="T36" fmla="*/ 49 w 50"/>
                <a:gd name="T37" fmla="*/ 0 h 25"/>
                <a:gd name="T38" fmla="*/ 50 w 50"/>
                <a:gd name="T39" fmla="*/ 1 h 25"/>
                <a:gd name="T40" fmla="*/ 50 w 50"/>
                <a:gd name="T41" fmla="*/ 1 h 25"/>
                <a:gd name="T42" fmla="*/ 50 w 50"/>
                <a:gd name="T43" fmla="*/ 24 h 25"/>
                <a:gd name="T44" fmla="*/ 49 w 50"/>
                <a:gd name="T45" fmla="*/ 25 h 25"/>
                <a:gd name="T46" fmla="*/ 49 w 50"/>
                <a:gd name="T47" fmla="*/ 25 h 25"/>
                <a:gd name="T48" fmla="*/ 39 w 50"/>
                <a:gd name="T49" fmla="*/ 25 h 25"/>
                <a:gd name="T50" fmla="*/ 38 w 50"/>
                <a:gd name="T51" fmla="*/ 24 h 25"/>
                <a:gd name="T52" fmla="*/ 39 w 50"/>
                <a:gd name="T53" fmla="*/ 23 h 25"/>
                <a:gd name="T54" fmla="*/ 48 w 50"/>
                <a:gd name="T55" fmla="*/ 23 h 25"/>
                <a:gd name="T56" fmla="*/ 48 w 50"/>
                <a:gd name="T57" fmla="*/ 1 h 25"/>
                <a:gd name="T58" fmla="*/ 39 w 50"/>
                <a:gd name="T5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 h="25">
                  <a:moveTo>
                    <a:pt x="10" y="23"/>
                  </a:moveTo>
                  <a:cubicBezTo>
                    <a:pt x="11" y="23"/>
                    <a:pt x="11" y="23"/>
                    <a:pt x="11" y="24"/>
                  </a:cubicBezTo>
                  <a:cubicBezTo>
                    <a:pt x="11" y="24"/>
                    <a:pt x="11" y="25"/>
                    <a:pt x="10" y="25"/>
                  </a:cubicBezTo>
                  <a:cubicBezTo>
                    <a:pt x="1" y="25"/>
                    <a:pt x="1" y="25"/>
                    <a:pt x="1" y="25"/>
                  </a:cubicBezTo>
                  <a:cubicBezTo>
                    <a:pt x="0" y="25"/>
                    <a:pt x="0" y="24"/>
                    <a:pt x="0" y="24"/>
                  </a:cubicBezTo>
                  <a:cubicBezTo>
                    <a:pt x="0" y="24"/>
                    <a:pt x="0" y="24"/>
                    <a:pt x="0" y="24"/>
                  </a:cubicBezTo>
                  <a:cubicBezTo>
                    <a:pt x="0" y="1"/>
                    <a:pt x="0" y="1"/>
                    <a:pt x="0" y="1"/>
                  </a:cubicBezTo>
                  <a:cubicBezTo>
                    <a:pt x="0" y="0"/>
                    <a:pt x="0" y="0"/>
                    <a:pt x="1" y="0"/>
                  </a:cubicBezTo>
                  <a:cubicBezTo>
                    <a:pt x="1" y="0"/>
                    <a:pt x="1" y="0"/>
                    <a:pt x="1" y="0"/>
                  </a:cubicBezTo>
                  <a:cubicBezTo>
                    <a:pt x="10" y="0"/>
                    <a:pt x="10" y="0"/>
                    <a:pt x="10" y="0"/>
                  </a:cubicBezTo>
                  <a:cubicBezTo>
                    <a:pt x="11" y="0"/>
                    <a:pt x="11" y="0"/>
                    <a:pt x="11" y="1"/>
                  </a:cubicBezTo>
                  <a:cubicBezTo>
                    <a:pt x="11" y="1"/>
                    <a:pt x="11" y="1"/>
                    <a:pt x="10" y="1"/>
                  </a:cubicBezTo>
                  <a:cubicBezTo>
                    <a:pt x="2" y="1"/>
                    <a:pt x="2" y="1"/>
                    <a:pt x="2" y="1"/>
                  </a:cubicBezTo>
                  <a:cubicBezTo>
                    <a:pt x="2" y="23"/>
                    <a:pt x="2" y="23"/>
                    <a:pt x="2" y="23"/>
                  </a:cubicBezTo>
                  <a:cubicBezTo>
                    <a:pt x="10" y="23"/>
                    <a:pt x="10" y="23"/>
                    <a:pt x="10" y="23"/>
                  </a:cubicBezTo>
                  <a:close/>
                  <a:moveTo>
                    <a:pt x="39" y="1"/>
                  </a:moveTo>
                  <a:cubicBezTo>
                    <a:pt x="39" y="1"/>
                    <a:pt x="38" y="1"/>
                    <a:pt x="38" y="1"/>
                  </a:cubicBezTo>
                  <a:cubicBezTo>
                    <a:pt x="38" y="0"/>
                    <a:pt x="39" y="0"/>
                    <a:pt x="39" y="0"/>
                  </a:cubicBezTo>
                  <a:cubicBezTo>
                    <a:pt x="49" y="0"/>
                    <a:pt x="49" y="0"/>
                    <a:pt x="49" y="0"/>
                  </a:cubicBezTo>
                  <a:cubicBezTo>
                    <a:pt x="49" y="0"/>
                    <a:pt x="50" y="0"/>
                    <a:pt x="50" y="1"/>
                  </a:cubicBezTo>
                  <a:cubicBezTo>
                    <a:pt x="50" y="1"/>
                    <a:pt x="50" y="1"/>
                    <a:pt x="50" y="1"/>
                  </a:cubicBezTo>
                  <a:cubicBezTo>
                    <a:pt x="50" y="24"/>
                    <a:pt x="50" y="24"/>
                    <a:pt x="50" y="24"/>
                  </a:cubicBezTo>
                  <a:cubicBezTo>
                    <a:pt x="50" y="24"/>
                    <a:pt x="49" y="25"/>
                    <a:pt x="49" y="25"/>
                  </a:cubicBezTo>
                  <a:cubicBezTo>
                    <a:pt x="49" y="25"/>
                    <a:pt x="49" y="25"/>
                    <a:pt x="49" y="25"/>
                  </a:cubicBezTo>
                  <a:cubicBezTo>
                    <a:pt x="39" y="25"/>
                    <a:pt x="39" y="25"/>
                    <a:pt x="39" y="25"/>
                  </a:cubicBezTo>
                  <a:cubicBezTo>
                    <a:pt x="39" y="25"/>
                    <a:pt x="38" y="24"/>
                    <a:pt x="38" y="24"/>
                  </a:cubicBezTo>
                  <a:cubicBezTo>
                    <a:pt x="38" y="23"/>
                    <a:pt x="39" y="23"/>
                    <a:pt x="39" y="23"/>
                  </a:cubicBezTo>
                  <a:cubicBezTo>
                    <a:pt x="48" y="23"/>
                    <a:pt x="48" y="23"/>
                    <a:pt x="48" y="23"/>
                  </a:cubicBezTo>
                  <a:cubicBezTo>
                    <a:pt x="48" y="1"/>
                    <a:pt x="48" y="1"/>
                    <a:pt x="48" y="1"/>
                  </a:cubicBezTo>
                  <a:lnTo>
                    <a:pt x="3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9" name="Freeform 281">
              <a:extLst>
                <a:ext uri="{FF2B5EF4-FFF2-40B4-BE49-F238E27FC236}">
                  <a16:creationId xmlns:a16="http://schemas.microsoft.com/office/drawing/2014/main" xmlns="" id="{E9E92FBC-D284-4D82-B11A-69321BBCC2DC}"/>
                </a:ext>
              </a:extLst>
            </p:cNvPr>
            <p:cNvSpPr>
              <a:spLocks noEditPoints="1"/>
            </p:cNvSpPr>
            <p:nvPr/>
          </p:nvSpPr>
          <p:spPr bwMode="auto">
            <a:xfrm>
              <a:off x="9056687" y="5100638"/>
              <a:ext cx="82550" cy="88900"/>
            </a:xfrm>
            <a:custGeom>
              <a:avLst/>
              <a:gdLst>
                <a:gd name="T0" fmla="*/ 8 w 15"/>
                <a:gd name="T1" fmla="*/ 16 h 16"/>
                <a:gd name="T2" fmla="*/ 2 w 15"/>
                <a:gd name="T3" fmla="*/ 13 h 16"/>
                <a:gd name="T4" fmla="*/ 2 w 15"/>
                <a:gd name="T5" fmla="*/ 13 h 16"/>
                <a:gd name="T6" fmla="*/ 0 w 15"/>
                <a:gd name="T7" fmla="*/ 8 h 16"/>
                <a:gd name="T8" fmla="*/ 2 w 15"/>
                <a:gd name="T9" fmla="*/ 3 h 16"/>
                <a:gd name="T10" fmla="*/ 2 w 15"/>
                <a:gd name="T11" fmla="*/ 3 h 16"/>
                <a:gd name="T12" fmla="*/ 2 w 15"/>
                <a:gd name="T13" fmla="*/ 3 h 16"/>
                <a:gd name="T14" fmla="*/ 8 w 15"/>
                <a:gd name="T15" fmla="*/ 0 h 16"/>
                <a:gd name="T16" fmla="*/ 13 w 15"/>
                <a:gd name="T17" fmla="*/ 3 h 16"/>
                <a:gd name="T18" fmla="*/ 13 w 15"/>
                <a:gd name="T19" fmla="*/ 3 h 16"/>
                <a:gd name="T20" fmla="*/ 15 w 15"/>
                <a:gd name="T21" fmla="*/ 8 h 16"/>
                <a:gd name="T22" fmla="*/ 13 w 15"/>
                <a:gd name="T23" fmla="*/ 13 h 16"/>
                <a:gd name="T24" fmla="*/ 8 w 15"/>
                <a:gd name="T25" fmla="*/ 16 h 16"/>
                <a:gd name="T26" fmla="*/ 4 w 15"/>
                <a:gd name="T27" fmla="*/ 12 h 16"/>
                <a:gd name="T28" fmla="*/ 4 w 15"/>
                <a:gd name="T29" fmla="*/ 12 h 16"/>
                <a:gd name="T30" fmla="*/ 8 w 15"/>
                <a:gd name="T31" fmla="*/ 14 h 16"/>
                <a:gd name="T32" fmla="*/ 12 w 15"/>
                <a:gd name="T33" fmla="*/ 12 h 16"/>
                <a:gd name="T34" fmla="*/ 13 w 15"/>
                <a:gd name="T35" fmla="*/ 8 h 16"/>
                <a:gd name="T36" fmla="*/ 12 w 15"/>
                <a:gd name="T37" fmla="*/ 4 h 16"/>
                <a:gd name="T38" fmla="*/ 12 w 15"/>
                <a:gd name="T39" fmla="*/ 4 h 16"/>
                <a:gd name="T40" fmla="*/ 12 w 15"/>
                <a:gd name="T41" fmla="*/ 4 h 16"/>
                <a:gd name="T42" fmla="*/ 8 w 15"/>
                <a:gd name="T43" fmla="*/ 2 h 16"/>
                <a:gd name="T44" fmla="*/ 4 w 15"/>
                <a:gd name="T45" fmla="*/ 4 h 16"/>
                <a:gd name="T46" fmla="*/ 4 w 15"/>
                <a:gd name="T47" fmla="*/ 4 h 16"/>
                <a:gd name="T48" fmla="*/ 2 w 15"/>
                <a:gd name="T49" fmla="*/ 8 h 16"/>
                <a:gd name="T50" fmla="*/ 4 w 15"/>
                <a:gd name="T51"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16">
                  <a:moveTo>
                    <a:pt x="8" y="16"/>
                  </a:moveTo>
                  <a:cubicBezTo>
                    <a:pt x="6" y="16"/>
                    <a:pt x="4" y="15"/>
                    <a:pt x="2" y="13"/>
                  </a:cubicBezTo>
                  <a:cubicBezTo>
                    <a:pt x="2" y="13"/>
                    <a:pt x="2" y="13"/>
                    <a:pt x="2" y="13"/>
                  </a:cubicBezTo>
                  <a:cubicBezTo>
                    <a:pt x="1" y="12"/>
                    <a:pt x="0" y="10"/>
                    <a:pt x="0" y="8"/>
                  </a:cubicBezTo>
                  <a:cubicBezTo>
                    <a:pt x="0" y="6"/>
                    <a:pt x="1" y="4"/>
                    <a:pt x="2" y="3"/>
                  </a:cubicBezTo>
                  <a:cubicBezTo>
                    <a:pt x="2" y="3"/>
                    <a:pt x="2" y="3"/>
                    <a:pt x="2" y="3"/>
                  </a:cubicBezTo>
                  <a:cubicBezTo>
                    <a:pt x="2" y="3"/>
                    <a:pt x="2" y="3"/>
                    <a:pt x="2" y="3"/>
                  </a:cubicBezTo>
                  <a:cubicBezTo>
                    <a:pt x="4" y="1"/>
                    <a:pt x="6" y="0"/>
                    <a:pt x="8" y="0"/>
                  </a:cubicBezTo>
                  <a:cubicBezTo>
                    <a:pt x="10" y="0"/>
                    <a:pt x="12" y="1"/>
                    <a:pt x="13" y="3"/>
                  </a:cubicBezTo>
                  <a:cubicBezTo>
                    <a:pt x="13" y="3"/>
                    <a:pt x="13" y="3"/>
                    <a:pt x="13" y="3"/>
                  </a:cubicBezTo>
                  <a:cubicBezTo>
                    <a:pt x="14" y="4"/>
                    <a:pt x="15" y="6"/>
                    <a:pt x="15" y="8"/>
                  </a:cubicBezTo>
                  <a:cubicBezTo>
                    <a:pt x="15" y="10"/>
                    <a:pt x="14" y="12"/>
                    <a:pt x="13" y="13"/>
                  </a:cubicBezTo>
                  <a:cubicBezTo>
                    <a:pt x="12" y="15"/>
                    <a:pt x="10" y="16"/>
                    <a:pt x="8" y="16"/>
                  </a:cubicBezTo>
                  <a:close/>
                  <a:moveTo>
                    <a:pt x="4" y="12"/>
                  </a:moveTo>
                  <a:cubicBezTo>
                    <a:pt x="4" y="12"/>
                    <a:pt x="4" y="12"/>
                    <a:pt x="4" y="12"/>
                  </a:cubicBezTo>
                  <a:cubicBezTo>
                    <a:pt x="5" y="13"/>
                    <a:pt x="6" y="14"/>
                    <a:pt x="8" y="14"/>
                  </a:cubicBezTo>
                  <a:cubicBezTo>
                    <a:pt x="9" y="14"/>
                    <a:pt x="11" y="13"/>
                    <a:pt x="12" y="12"/>
                  </a:cubicBezTo>
                  <a:cubicBezTo>
                    <a:pt x="13" y="11"/>
                    <a:pt x="13" y="10"/>
                    <a:pt x="13" y="8"/>
                  </a:cubicBezTo>
                  <a:cubicBezTo>
                    <a:pt x="13" y="6"/>
                    <a:pt x="13" y="5"/>
                    <a:pt x="12" y="4"/>
                  </a:cubicBezTo>
                  <a:cubicBezTo>
                    <a:pt x="12" y="4"/>
                    <a:pt x="12" y="4"/>
                    <a:pt x="12" y="4"/>
                  </a:cubicBezTo>
                  <a:cubicBezTo>
                    <a:pt x="12" y="4"/>
                    <a:pt x="12" y="4"/>
                    <a:pt x="12" y="4"/>
                  </a:cubicBezTo>
                  <a:cubicBezTo>
                    <a:pt x="11" y="3"/>
                    <a:pt x="9" y="2"/>
                    <a:pt x="8" y="2"/>
                  </a:cubicBezTo>
                  <a:cubicBezTo>
                    <a:pt x="6" y="2"/>
                    <a:pt x="5" y="3"/>
                    <a:pt x="4" y="4"/>
                  </a:cubicBezTo>
                  <a:cubicBezTo>
                    <a:pt x="4" y="4"/>
                    <a:pt x="4" y="4"/>
                    <a:pt x="4" y="4"/>
                  </a:cubicBezTo>
                  <a:cubicBezTo>
                    <a:pt x="3" y="5"/>
                    <a:pt x="2" y="6"/>
                    <a:pt x="2" y="8"/>
                  </a:cubicBezTo>
                  <a:cubicBezTo>
                    <a:pt x="2" y="10"/>
                    <a:pt x="3" y="11"/>
                    <a:pt x="4"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0" name="Freeform 282">
              <a:extLst>
                <a:ext uri="{FF2B5EF4-FFF2-40B4-BE49-F238E27FC236}">
                  <a16:creationId xmlns:a16="http://schemas.microsoft.com/office/drawing/2014/main" xmlns="" id="{4060F97D-D8AA-47C9-B7AB-876E6B7B6726}"/>
                </a:ext>
              </a:extLst>
            </p:cNvPr>
            <p:cNvSpPr>
              <a:spLocks noEditPoints="1"/>
            </p:cNvSpPr>
            <p:nvPr/>
          </p:nvSpPr>
          <p:spPr bwMode="auto">
            <a:xfrm>
              <a:off x="8983662" y="5051426"/>
              <a:ext cx="273050" cy="133350"/>
            </a:xfrm>
            <a:custGeom>
              <a:avLst/>
              <a:gdLst>
                <a:gd name="T0" fmla="*/ 0 w 49"/>
                <a:gd name="T1" fmla="*/ 2 h 24"/>
                <a:gd name="T2" fmla="*/ 0 w 49"/>
                <a:gd name="T3" fmla="*/ 1 h 24"/>
                <a:gd name="T4" fmla="*/ 0 w 49"/>
                <a:gd name="T5" fmla="*/ 0 h 24"/>
                <a:gd name="T6" fmla="*/ 8 w 49"/>
                <a:gd name="T7" fmla="*/ 0 h 24"/>
                <a:gd name="T8" fmla="*/ 9 w 49"/>
                <a:gd name="T9" fmla="*/ 1 h 24"/>
                <a:gd name="T10" fmla="*/ 8 w 49"/>
                <a:gd name="T11" fmla="*/ 2 h 24"/>
                <a:gd name="T12" fmla="*/ 0 w 49"/>
                <a:gd name="T13" fmla="*/ 2 h 24"/>
                <a:gd name="T14" fmla="*/ 39 w 49"/>
                <a:gd name="T15" fmla="*/ 2 h 24"/>
                <a:gd name="T16" fmla="*/ 38 w 49"/>
                <a:gd name="T17" fmla="*/ 1 h 24"/>
                <a:gd name="T18" fmla="*/ 39 w 49"/>
                <a:gd name="T19" fmla="*/ 0 h 24"/>
                <a:gd name="T20" fmla="*/ 48 w 49"/>
                <a:gd name="T21" fmla="*/ 0 h 24"/>
                <a:gd name="T22" fmla="*/ 49 w 49"/>
                <a:gd name="T23" fmla="*/ 1 h 24"/>
                <a:gd name="T24" fmla="*/ 49 w 49"/>
                <a:gd name="T25" fmla="*/ 1 h 24"/>
                <a:gd name="T26" fmla="*/ 49 w 49"/>
                <a:gd name="T27" fmla="*/ 12 h 24"/>
                <a:gd name="T28" fmla="*/ 49 w 49"/>
                <a:gd name="T29" fmla="*/ 12 h 24"/>
                <a:gd name="T30" fmla="*/ 49 w 49"/>
                <a:gd name="T31" fmla="*/ 18 h 24"/>
                <a:gd name="T32" fmla="*/ 49 w 49"/>
                <a:gd name="T33" fmla="*/ 24 h 24"/>
                <a:gd name="T34" fmla="*/ 48 w 49"/>
                <a:gd name="T35" fmla="*/ 24 h 24"/>
                <a:gd name="T36" fmla="*/ 48 w 49"/>
                <a:gd name="T37" fmla="*/ 18 h 24"/>
                <a:gd name="T38" fmla="*/ 48 w 49"/>
                <a:gd name="T39" fmla="*/ 12 h 24"/>
                <a:gd name="T40" fmla="*/ 48 w 49"/>
                <a:gd name="T41" fmla="*/ 12 h 24"/>
                <a:gd name="T42" fmla="*/ 48 w 49"/>
                <a:gd name="T43" fmla="*/ 2 h 24"/>
                <a:gd name="T44" fmla="*/ 39 w 49"/>
                <a:gd name="T45"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24">
                  <a:moveTo>
                    <a:pt x="0" y="2"/>
                  </a:moveTo>
                  <a:cubicBezTo>
                    <a:pt x="0" y="2"/>
                    <a:pt x="0" y="1"/>
                    <a:pt x="0" y="1"/>
                  </a:cubicBezTo>
                  <a:cubicBezTo>
                    <a:pt x="0" y="0"/>
                    <a:pt x="0" y="0"/>
                    <a:pt x="0" y="0"/>
                  </a:cubicBezTo>
                  <a:cubicBezTo>
                    <a:pt x="8" y="0"/>
                    <a:pt x="8" y="0"/>
                    <a:pt x="8" y="0"/>
                  </a:cubicBezTo>
                  <a:cubicBezTo>
                    <a:pt x="9" y="0"/>
                    <a:pt x="9" y="0"/>
                    <a:pt x="9" y="1"/>
                  </a:cubicBezTo>
                  <a:cubicBezTo>
                    <a:pt x="9" y="1"/>
                    <a:pt x="9" y="2"/>
                    <a:pt x="8" y="2"/>
                  </a:cubicBezTo>
                  <a:cubicBezTo>
                    <a:pt x="0" y="2"/>
                    <a:pt x="0" y="2"/>
                    <a:pt x="0" y="2"/>
                  </a:cubicBezTo>
                  <a:close/>
                  <a:moveTo>
                    <a:pt x="39" y="2"/>
                  </a:moveTo>
                  <a:cubicBezTo>
                    <a:pt x="38" y="2"/>
                    <a:pt x="38" y="1"/>
                    <a:pt x="38" y="1"/>
                  </a:cubicBezTo>
                  <a:cubicBezTo>
                    <a:pt x="38" y="0"/>
                    <a:pt x="38" y="0"/>
                    <a:pt x="39" y="0"/>
                  </a:cubicBezTo>
                  <a:cubicBezTo>
                    <a:pt x="48" y="0"/>
                    <a:pt x="48" y="0"/>
                    <a:pt x="48" y="0"/>
                  </a:cubicBezTo>
                  <a:cubicBezTo>
                    <a:pt x="49" y="0"/>
                    <a:pt x="49" y="0"/>
                    <a:pt x="49" y="1"/>
                  </a:cubicBezTo>
                  <a:cubicBezTo>
                    <a:pt x="49" y="1"/>
                    <a:pt x="49" y="1"/>
                    <a:pt x="49" y="1"/>
                  </a:cubicBezTo>
                  <a:cubicBezTo>
                    <a:pt x="49" y="12"/>
                    <a:pt x="49" y="12"/>
                    <a:pt x="49" y="12"/>
                  </a:cubicBezTo>
                  <a:cubicBezTo>
                    <a:pt x="49" y="12"/>
                    <a:pt x="49" y="12"/>
                    <a:pt x="49" y="12"/>
                  </a:cubicBezTo>
                  <a:cubicBezTo>
                    <a:pt x="49" y="18"/>
                    <a:pt x="49" y="18"/>
                    <a:pt x="49" y="18"/>
                  </a:cubicBezTo>
                  <a:cubicBezTo>
                    <a:pt x="49" y="24"/>
                    <a:pt x="49" y="24"/>
                    <a:pt x="49" y="24"/>
                  </a:cubicBezTo>
                  <a:cubicBezTo>
                    <a:pt x="48" y="24"/>
                    <a:pt x="48" y="24"/>
                    <a:pt x="48" y="24"/>
                  </a:cubicBezTo>
                  <a:cubicBezTo>
                    <a:pt x="48" y="18"/>
                    <a:pt x="48" y="18"/>
                    <a:pt x="48" y="18"/>
                  </a:cubicBezTo>
                  <a:cubicBezTo>
                    <a:pt x="48" y="12"/>
                    <a:pt x="48" y="12"/>
                    <a:pt x="48" y="12"/>
                  </a:cubicBezTo>
                  <a:cubicBezTo>
                    <a:pt x="48" y="12"/>
                    <a:pt x="48" y="12"/>
                    <a:pt x="48" y="12"/>
                  </a:cubicBezTo>
                  <a:cubicBezTo>
                    <a:pt x="48" y="2"/>
                    <a:pt x="48" y="2"/>
                    <a:pt x="48" y="2"/>
                  </a:cubicBezTo>
                  <a:lnTo>
                    <a:pt x="39"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1" name="Freeform 283">
              <a:extLst>
                <a:ext uri="{FF2B5EF4-FFF2-40B4-BE49-F238E27FC236}">
                  <a16:creationId xmlns:a16="http://schemas.microsoft.com/office/drawing/2014/main" xmlns="" id="{418E8409-DBCC-430F-95E5-DCE97C777DAE}"/>
                </a:ext>
              </a:extLst>
            </p:cNvPr>
            <p:cNvSpPr>
              <a:spLocks noEditPoints="1"/>
            </p:cNvSpPr>
            <p:nvPr/>
          </p:nvSpPr>
          <p:spPr bwMode="auto">
            <a:xfrm>
              <a:off x="8999537" y="5029201"/>
              <a:ext cx="279400" cy="133350"/>
            </a:xfrm>
            <a:custGeom>
              <a:avLst/>
              <a:gdLst>
                <a:gd name="T0" fmla="*/ 1 w 50"/>
                <a:gd name="T1" fmla="*/ 2 h 24"/>
                <a:gd name="T2" fmla="*/ 0 w 50"/>
                <a:gd name="T3" fmla="*/ 1 h 24"/>
                <a:gd name="T4" fmla="*/ 1 w 50"/>
                <a:gd name="T5" fmla="*/ 0 h 24"/>
                <a:gd name="T6" fmla="*/ 9 w 50"/>
                <a:gd name="T7" fmla="*/ 0 h 24"/>
                <a:gd name="T8" fmla="*/ 10 w 50"/>
                <a:gd name="T9" fmla="*/ 1 h 24"/>
                <a:gd name="T10" fmla="*/ 9 w 50"/>
                <a:gd name="T11" fmla="*/ 2 h 24"/>
                <a:gd name="T12" fmla="*/ 1 w 50"/>
                <a:gd name="T13" fmla="*/ 2 h 24"/>
                <a:gd name="T14" fmla="*/ 40 w 50"/>
                <a:gd name="T15" fmla="*/ 2 h 24"/>
                <a:gd name="T16" fmla="*/ 39 w 50"/>
                <a:gd name="T17" fmla="*/ 1 h 24"/>
                <a:gd name="T18" fmla="*/ 40 w 50"/>
                <a:gd name="T19" fmla="*/ 0 h 24"/>
                <a:gd name="T20" fmla="*/ 49 w 50"/>
                <a:gd name="T21" fmla="*/ 0 h 24"/>
                <a:gd name="T22" fmla="*/ 50 w 50"/>
                <a:gd name="T23" fmla="*/ 1 h 24"/>
                <a:gd name="T24" fmla="*/ 50 w 50"/>
                <a:gd name="T25" fmla="*/ 1 h 24"/>
                <a:gd name="T26" fmla="*/ 50 w 50"/>
                <a:gd name="T27" fmla="*/ 18 h 24"/>
                <a:gd name="T28" fmla="*/ 50 w 50"/>
                <a:gd name="T29" fmla="*/ 18 h 24"/>
                <a:gd name="T30" fmla="*/ 50 w 50"/>
                <a:gd name="T31" fmla="*/ 24 h 24"/>
                <a:gd name="T32" fmla="*/ 48 w 50"/>
                <a:gd name="T33" fmla="*/ 24 h 24"/>
                <a:gd name="T34" fmla="*/ 48 w 50"/>
                <a:gd name="T35" fmla="*/ 18 h 24"/>
                <a:gd name="T36" fmla="*/ 48 w 50"/>
                <a:gd name="T37" fmla="*/ 18 h 24"/>
                <a:gd name="T38" fmla="*/ 48 w 50"/>
                <a:gd name="T39" fmla="*/ 2 h 24"/>
                <a:gd name="T40" fmla="*/ 40 w 50"/>
                <a:gd name="T41"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24">
                  <a:moveTo>
                    <a:pt x="1" y="2"/>
                  </a:moveTo>
                  <a:cubicBezTo>
                    <a:pt x="1" y="2"/>
                    <a:pt x="0" y="1"/>
                    <a:pt x="0" y="1"/>
                  </a:cubicBezTo>
                  <a:cubicBezTo>
                    <a:pt x="0" y="0"/>
                    <a:pt x="1" y="0"/>
                    <a:pt x="1" y="0"/>
                  </a:cubicBezTo>
                  <a:cubicBezTo>
                    <a:pt x="9" y="0"/>
                    <a:pt x="9" y="0"/>
                    <a:pt x="9" y="0"/>
                  </a:cubicBezTo>
                  <a:cubicBezTo>
                    <a:pt x="10" y="0"/>
                    <a:pt x="10" y="0"/>
                    <a:pt x="10" y="1"/>
                  </a:cubicBezTo>
                  <a:cubicBezTo>
                    <a:pt x="10" y="1"/>
                    <a:pt x="10" y="2"/>
                    <a:pt x="9" y="2"/>
                  </a:cubicBezTo>
                  <a:cubicBezTo>
                    <a:pt x="1" y="2"/>
                    <a:pt x="1" y="2"/>
                    <a:pt x="1" y="2"/>
                  </a:cubicBezTo>
                  <a:close/>
                  <a:moveTo>
                    <a:pt x="40" y="2"/>
                  </a:moveTo>
                  <a:cubicBezTo>
                    <a:pt x="39" y="2"/>
                    <a:pt x="39" y="1"/>
                    <a:pt x="39" y="1"/>
                  </a:cubicBezTo>
                  <a:cubicBezTo>
                    <a:pt x="39" y="0"/>
                    <a:pt x="39" y="0"/>
                    <a:pt x="40" y="0"/>
                  </a:cubicBezTo>
                  <a:cubicBezTo>
                    <a:pt x="49" y="0"/>
                    <a:pt x="49" y="0"/>
                    <a:pt x="49" y="0"/>
                  </a:cubicBezTo>
                  <a:cubicBezTo>
                    <a:pt x="50" y="0"/>
                    <a:pt x="50" y="0"/>
                    <a:pt x="50" y="1"/>
                  </a:cubicBezTo>
                  <a:cubicBezTo>
                    <a:pt x="50" y="1"/>
                    <a:pt x="50" y="1"/>
                    <a:pt x="50" y="1"/>
                  </a:cubicBezTo>
                  <a:cubicBezTo>
                    <a:pt x="50" y="18"/>
                    <a:pt x="50" y="18"/>
                    <a:pt x="50" y="18"/>
                  </a:cubicBezTo>
                  <a:cubicBezTo>
                    <a:pt x="50" y="18"/>
                    <a:pt x="50" y="18"/>
                    <a:pt x="50" y="18"/>
                  </a:cubicBezTo>
                  <a:cubicBezTo>
                    <a:pt x="50" y="24"/>
                    <a:pt x="50" y="24"/>
                    <a:pt x="50" y="24"/>
                  </a:cubicBezTo>
                  <a:cubicBezTo>
                    <a:pt x="48" y="24"/>
                    <a:pt x="48" y="24"/>
                    <a:pt x="48" y="24"/>
                  </a:cubicBezTo>
                  <a:cubicBezTo>
                    <a:pt x="48" y="18"/>
                    <a:pt x="48" y="18"/>
                    <a:pt x="48" y="18"/>
                  </a:cubicBezTo>
                  <a:cubicBezTo>
                    <a:pt x="48" y="18"/>
                    <a:pt x="48" y="18"/>
                    <a:pt x="48" y="18"/>
                  </a:cubicBezTo>
                  <a:cubicBezTo>
                    <a:pt x="48" y="2"/>
                    <a:pt x="48" y="2"/>
                    <a:pt x="48" y="2"/>
                  </a:cubicBezTo>
                  <a:lnTo>
                    <a:pt x="4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2" name="Freeform 284">
              <a:extLst>
                <a:ext uri="{FF2B5EF4-FFF2-40B4-BE49-F238E27FC236}">
                  <a16:creationId xmlns:a16="http://schemas.microsoft.com/office/drawing/2014/main" xmlns="" id="{7A51A099-C081-416F-8DED-A5E7D47A5B69}"/>
                </a:ext>
              </a:extLst>
            </p:cNvPr>
            <p:cNvSpPr>
              <a:spLocks noEditPoints="1"/>
            </p:cNvSpPr>
            <p:nvPr/>
          </p:nvSpPr>
          <p:spPr bwMode="auto">
            <a:xfrm>
              <a:off x="9021762" y="5006976"/>
              <a:ext cx="279400" cy="138113"/>
            </a:xfrm>
            <a:custGeom>
              <a:avLst/>
              <a:gdLst>
                <a:gd name="T0" fmla="*/ 1 w 50"/>
                <a:gd name="T1" fmla="*/ 2 h 25"/>
                <a:gd name="T2" fmla="*/ 0 w 50"/>
                <a:gd name="T3" fmla="*/ 1 h 25"/>
                <a:gd name="T4" fmla="*/ 1 w 50"/>
                <a:gd name="T5" fmla="*/ 0 h 25"/>
                <a:gd name="T6" fmla="*/ 9 w 50"/>
                <a:gd name="T7" fmla="*/ 0 h 25"/>
                <a:gd name="T8" fmla="*/ 10 w 50"/>
                <a:gd name="T9" fmla="*/ 1 h 25"/>
                <a:gd name="T10" fmla="*/ 9 w 50"/>
                <a:gd name="T11" fmla="*/ 2 h 25"/>
                <a:gd name="T12" fmla="*/ 1 w 50"/>
                <a:gd name="T13" fmla="*/ 2 h 25"/>
                <a:gd name="T14" fmla="*/ 40 w 50"/>
                <a:gd name="T15" fmla="*/ 2 h 25"/>
                <a:gd name="T16" fmla="*/ 39 w 50"/>
                <a:gd name="T17" fmla="*/ 1 h 25"/>
                <a:gd name="T18" fmla="*/ 40 w 50"/>
                <a:gd name="T19" fmla="*/ 0 h 25"/>
                <a:gd name="T20" fmla="*/ 49 w 50"/>
                <a:gd name="T21" fmla="*/ 0 h 25"/>
                <a:gd name="T22" fmla="*/ 50 w 50"/>
                <a:gd name="T23" fmla="*/ 1 h 25"/>
                <a:gd name="T24" fmla="*/ 50 w 50"/>
                <a:gd name="T25" fmla="*/ 1 h 25"/>
                <a:gd name="T26" fmla="*/ 50 w 50"/>
                <a:gd name="T27" fmla="*/ 24 h 25"/>
                <a:gd name="T28" fmla="*/ 49 w 50"/>
                <a:gd name="T29" fmla="*/ 25 h 25"/>
                <a:gd name="T30" fmla="*/ 48 w 50"/>
                <a:gd name="T31" fmla="*/ 24 h 25"/>
                <a:gd name="T32" fmla="*/ 48 w 50"/>
                <a:gd name="T33" fmla="*/ 2 h 25"/>
                <a:gd name="T34" fmla="*/ 40 w 50"/>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25">
                  <a:moveTo>
                    <a:pt x="1" y="2"/>
                  </a:moveTo>
                  <a:cubicBezTo>
                    <a:pt x="1" y="2"/>
                    <a:pt x="0" y="2"/>
                    <a:pt x="0" y="1"/>
                  </a:cubicBezTo>
                  <a:cubicBezTo>
                    <a:pt x="0" y="0"/>
                    <a:pt x="1" y="0"/>
                    <a:pt x="1" y="0"/>
                  </a:cubicBezTo>
                  <a:cubicBezTo>
                    <a:pt x="9" y="0"/>
                    <a:pt x="9" y="0"/>
                    <a:pt x="9" y="0"/>
                  </a:cubicBezTo>
                  <a:cubicBezTo>
                    <a:pt x="9" y="0"/>
                    <a:pt x="10" y="0"/>
                    <a:pt x="10" y="1"/>
                  </a:cubicBezTo>
                  <a:cubicBezTo>
                    <a:pt x="10" y="2"/>
                    <a:pt x="9" y="2"/>
                    <a:pt x="9" y="2"/>
                  </a:cubicBezTo>
                  <a:cubicBezTo>
                    <a:pt x="1" y="2"/>
                    <a:pt x="1" y="2"/>
                    <a:pt x="1" y="2"/>
                  </a:cubicBezTo>
                  <a:close/>
                  <a:moveTo>
                    <a:pt x="40" y="2"/>
                  </a:moveTo>
                  <a:cubicBezTo>
                    <a:pt x="39" y="2"/>
                    <a:pt x="39" y="2"/>
                    <a:pt x="39" y="1"/>
                  </a:cubicBezTo>
                  <a:cubicBezTo>
                    <a:pt x="39" y="0"/>
                    <a:pt x="39" y="0"/>
                    <a:pt x="40" y="0"/>
                  </a:cubicBezTo>
                  <a:cubicBezTo>
                    <a:pt x="49" y="0"/>
                    <a:pt x="49" y="0"/>
                    <a:pt x="49" y="0"/>
                  </a:cubicBezTo>
                  <a:cubicBezTo>
                    <a:pt x="50" y="0"/>
                    <a:pt x="50" y="0"/>
                    <a:pt x="50" y="1"/>
                  </a:cubicBezTo>
                  <a:cubicBezTo>
                    <a:pt x="50" y="1"/>
                    <a:pt x="50" y="1"/>
                    <a:pt x="50" y="1"/>
                  </a:cubicBezTo>
                  <a:cubicBezTo>
                    <a:pt x="50" y="24"/>
                    <a:pt x="50" y="24"/>
                    <a:pt x="50" y="24"/>
                  </a:cubicBezTo>
                  <a:cubicBezTo>
                    <a:pt x="50" y="25"/>
                    <a:pt x="50" y="25"/>
                    <a:pt x="49" y="25"/>
                  </a:cubicBezTo>
                  <a:cubicBezTo>
                    <a:pt x="49" y="25"/>
                    <a:pt x="48" y="25"/>
                    <a:pt x="48" y="24"/>
                  </a:cubicBezTo>
                  <a:cubicBezTo>
                    <a:pt x="48" y="2"/>
                    <a:pt x="48" y="2"/>
                    <a:pt x="48" y="2"/>
                  </a:cubicBezTo>
                  <a:lnTo>
                    <a:pt x="4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3" name="Freeform 285">
              <a:extLst>
                <a:ext uri="{FF2B5EF4-FFF2-40B4-BE49-F238E27FC236}">
                  <a16:creationId xmlns:a16="http://schemas.microsoft.com/office/drawing/2014/main" xmlns="" id="{8A5A0799-465D-4E1D-8570-B393C0DD9197}"/>
                </a:ext>
              </a:extLst>
            </p:cNvPr>
            <p:cNvSpPr>
              <a:spLocks noEditPoints="1"/>
            </p:cNvSpPr>
            <p:nvPr/>
          </p:nvSpPr>
          <p:spPr bwMode="auto">
            <a:xfrm>
              <a:off x="9034462" y="5006976"/>
              <a:ext cx="182562" cy="71438"/>
            </a:xfrm>
            <a:custGeom>
              <a:avLst/>
              <a:gdLst>
                <a:gd name="T0" fmla="*/ 3 w 33"/>
                <a:gd name="T1" fmla="*/ 12 h 13"/>
                <a:gd name="T2" fmla="*/ 22 w 33"/>
                <a:gd name="T3" fmla="*/ 12 h 13"/>
                <a:gd name="T4" fmla="*/ 30 w 33"/>
                <a:gd name="T5" fmla="*/ 2 h 13"/>
                <a:gd name="T6" fmla="*/ 13 w 33"/>
                <a:gd name="T7" fmla="*/ 2 h 13"/>
                <a:gd name="T8" fmla="*/ 3 w 33"/>
                <a:gd name="T9" fmla="*/ 12 h 13"/>
                <a:gd name="T10" fmla="*/ 22 w 33"/>
                <a:gd name="T11" fmla="*/ 13 h 13"/>
                <a:gd name="T12" fmla="*/ 1 w 33"/>
                <a:gd name="T13" fmla="*/ 13 h 13"/>
                <a:gd name="T14" fmla="*/ 1 w 33"/>
                <a:gd name="T15" fmla="*/ 13 h 13"/>
                <a:gd name="T16" fmla="*/ 0 w 33"/>
                <a:gd name="T17" fmla="*/ 13 h 13"/>
                <a:gd name="T18" fmla="*/ 0 w 33"/>
                <a:gd name="T19" fmla="*/ 12 h 13"/>
                <a:gd name="T20" fmla="*/ 12 w 33"/>
                <a:gd name="T21" fmla="*/ 0 h 13"/>
                <a:gd name="T22" fmla="*/ 13 w 33"/>
                <a:gd name="T23" fmla="*/ 0 h 13"/>
                <a:gd name="T24" fmla="*/ 32 w 33"/>
                <a:gd name="T25" fmla="*/ 0 h 13"/>
                <a:gd name="T26" fmla="*/ 32 w 33"/>
                <a:gd name="T27" fmla="*/ 0 h 13"/>
                <a:gd name="T28" fmla="*/ 32 w 33"/>
                <a:gd name="T29" fmla="*/ 0 h 13"/>
                <a:gd name="T30" fmla="*/ 33 w 33"/>
                <a:gd name="T31" fmla="*/ 2 h 13"/>
                <a:gd name="T32" fmla="*/ 23 w 33"/>
                <a:gd name="T33" fmla="*/ 13 h 13"/>
                <a:gd name="T34" fmla="*/ 22 w 33"/>
                <a:gd name="T3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13">
                  <a:moveTo>
                    <a:pt x="3" y="12"/>
                  </a:moveTo>
                  <a:cubicBezTo>
                    <a:pt x="22" y="12"/>
                    <a:pt x="22" y="12"/>
                    <a:pt x="22" y="12"/>
                  </a:cubicBezTo>
                  <a:cubicBezTo>
                    <a:pt x="30" y="2"/>
                    <a:pt x="30" y="2"/>
                    <a:pt x="30" y="2"/>
                  </a:cubicBezTo>
                  <a:cubicBezTo>
                    <a:pt x="13" y="2"/>
                    <a:pt x="13" y="2"/>
                    <a:pt x="13" y="2"/>
                  </a:cubicBezTo>
                  <a:cubicBezTo>
                    <a:pt x="3" y="12"/>
                    <a:pt x="3" y="12"/>
                    <a:pt x="3" y="12"/>
                  </a:cubicBezTo>
                  <a:close/>
                  <a:moveTo>
                    <a:pt x="22" y="13"/>
                  </a:moveTo>
                  <a:cubicBezTo>
                    <a:pt x="1" y="13"/>
                    <a:pt x="1" y="13"/>
                    <a:pt x="1" y="13"/>
                  </a:cubicBezTo>
                  <a:cubicBezTo>
                    <a:pt x="1" y="13"/>
                    <a:pt x="1" y="13"/>
                    <a:pt x="1" y="13"/>
                  </a:cubicBezTo>
                  <a:cubicBezTo>
                    <a:pt x="1" y="13"/>
                    <a:pt x="1" y="13"/>
                    <a:pt x="0" y="13"/>
                  </a:cubicBezTo>
                  <a:cubicBezTo>
                    <a:pt x="0" y="13"/>
                    <a:pt x="0" y="12"/>
                    <a:pt x="0" y="12"/>
                  </a:cubicBezTo>
                  <a:cubicBezTo>
                    <a:pt x="12" y="0"/>
                    <a:pt x="12" y="0"/>
                    <a:pt x="12" y="0"/>
                  </a:cubicBezTo>
                  <a:cubicBezTo>
                    <a:pt x="12" y="0"/>
                    <a:pt x="12" y="0"/>
                    <a:pt x="13" y="0"/>
                  </a:cubicBezTo>
                  <a:cubicBezTo>
                    <a:pt x="32" y="0"/>
                    <a:pt x="32" y="0"/>
                    <a:pt x="32" y="0"/>
                  </a:cubicBezTo>
                  <a:cubicBezTo>
                    <a:pt x="32" y="0"/>
                    <a:pt x="32" y="0"/>
                    <a:pt x="32" y="0"/>
                  </a:cubicBezTo>
                  <a:cubicBezTo>
                    <a:pt x="32" y="0"/>
                    <a:pt x="32" y="0"/>
                    <a:pt x="32" y="0"/>
                  </a:cubicBezTo>
                  <a:cubicBezTo>
                    <a:pt x="33" y="1"/>
                    <a:pt x="33" y="1"/>
                    <a:pt x="33" y="2"/>
                  </a:cubicBezTo>
                  <a:cubicBezTo>
                    <a:pt x="23" y="13"/>
                    <a:pt x="23" y="13"/>
                    <a:pt x="23" y="13"/>
                  </a:cubicBezTo>
                  <a:cubicBezTo>
                    <a:pt x="23" y="13"/>
                    <a:pt x="23" y="13"/>
                    <a:pt x="22"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4" name="Freeform 286">
              <a:extLst>
                <a:ext uri="{FF2B5EF4-FFF2-40B4-BE49-F238E27FC236}">
                  <a16:creationId xmlns:a16="http://schemas.microsoft.com/office/drawing/2014/main" xmlns="" id="{22358E00-9311-4B8F-9B61-C4E0894615F7}"/>
                </a:ext>
              </a:extLst>
            </p:cNvPr>
            <p:cNvSpPr>
              <a:spLocks noEditPoints="1"/>
            </p:cNvSpPr>
            <p:nvPr/>
          </p:nvSpPr>
          <p:spPr bwMode="auto">
            <a:xfrm>
              <a:off x="8988425" y="5122863"/>
              <a:ext cx="33337" cy="33338"/>
            </a:xfrm>
            <a:custGeom>
              <a:avLst/>
              <a:gdLst>
                <a:gd name="T0" fmla="*/ 3 w 6"/>
                <a:gd name="T1" fmla="*/ 6 h 6"/>
                <a:gd name="T2" fmla="*/ 1 w 6"/>
                <a:gd name="T3" fmla="*/ 5 h 6"/>
                <a:gd name="T4" fmla="*/ 0 w 6"/>
                <a:gd name="T5" fmla="*/ 3 h 6"/>
                <a:gd name="T6" fmla="*/ 1 w 6"/>
                <a:gd name="T7" fmla="*/ 1 h 6"/>
                <a:gd name="T8" fmla="*/ 3 w 6"/>
                <a:gd name="T9" fmla="*/ 0 h 6"/>
                <a:gd name="T10" fmla="*/ 5 w 6"/>
                <a:gd name="T11" fmla="*/ 1 h 6"/>
                <a:gd name="T12" fmla="*/ 5 w 6"/>
                <a:gd name="T13" fmla="*/ 1 h 6"/>
                <a:gd name="T14" fmla="*/ 5 w 6"/>
                <a:gd name="T15" fmla="*/ 1 h 6"/>
                <a:gd name="T16" fmla="*/ 5 w 6"/>
                <a:gd name="T17" fmla="*/ 1 h 6"/>
                <a:gd name="T18" fmla="*/ 6 w 6"/>
                <a:gd name="T19" fmla="*/ 3 h 6"/>
                <a:gd name="T20" fmla="*/ 5 w 6"/>
                <a:gd name="T21" fmla="*/ 5 h 6"/>
                <a:gd name="T22" fmla="*/ 5 w 6"/>
                <a:gd name="T23" fmla="*/ 5 h 6"/>
                <a:gd name="T24" fmla="*/ 3 w 6"/>
                <a:gd name="T25" fmla="*/ 6 h 6"/>
                <a:gd name="T26" fmla="*/ 3 w 6"/>
                <a:gd name="T27" fmla="*/ 4 h 6"/>
                <a:gd name="T28" fmla="*/ 3 w 6"/>
                <a:gd name="T29" fmla="*/ 4 h 6"/>
                <a:gd name="T30" fmla="*/ 4 w 6"/>
                <a:gd name="T31" fmla="*/ 4 h 6"/>
                <a:gd name="T32" fmla="*/ 4 w 6"/>
                <a:gd name="T33" fmla="*/ 4 h 6"/>
                <a:gd name="T34" fmla="*/ 4 w 6"/>
                <a:gd name="T35" fmla="*/ 3 h 6"/>
                <a:gd name="T36" fmla="*/ 4 w 6"/>
                <a:gd name="T37" fmla="*/ 2 h 6"/>
                <a:gd name="T38" fmla="*/ 4 w 6"/>
                <a:gd name="T39" fmla="*/ 2 h 6"/>
                <a:gd name="T40" fmla="*/ 3 w 6"/>
                <a:gd name="T41" fmla="*/ 2 h 6"/>
                <a:gd name="T42" fmla="*/ 3 w 6"/>
                <a:gd name="T43" fmla="*/ 2 h 6"/>
                <a:gd name="T44" fmla="*/ 2 w 6"/>
                <a:gd name="T45" fmla="*/ 3 h 6"/>
                <a:gd name="T46" fmla="*/ 3 w 6"/>
                <a:gd name="T4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6">
                  <a:moveTo>
                    <a:pt x="3" y="6"/>
                  </a:moveTo>
                  <a:cubicBezTo>
                    <a:pt x="3" y="6"/>
                    <a:pt x="2" y="6"/>
                    <a:pt x="1" y="5"/>
                  </a:cubicBezTo>
                  <a:cubicBezTo>
                    <a:pt x="1" y="5"/>
                    <a:pt x="0" y="4"/>
                    <a:pt x="0" y="3"/>
                  </a:cubicBezTo>
                  <a:cubicBezTo>
                    <a:pt x="0" y="2"/>
                    <a:pt x="1" y="2"/>
                    <a:pt x="1" y="1"/>
                  </a:cubicBezTo>
                  <a:cubicBezTo>
                    <a:pt x="2" y="1"/>
                    <a:pt x="3" y="0"/>
                    <a:pt x="3" y="0"/>
                  </a:cubicBezTo>
                  <a:cubicBezTo>
                    <a:pt x="4" y="0"/>
                    <a:pt x="5" y="1"/>
                    <a:pt x="5" y="1"/>
                  </a:cubicBezTo>
                  <a:cubicBezTo>
                    <a:pt x="5" y="1"/>
                    <a:pt x="5" y="1"/>
                    <a:pt x="5" y="1"/>
                  </a:cubicBezTo>
                  <a:cubicBezTo>
                    <a:pt x="5" y="1"/>
                    <a:pt x="5" y="1"/>
                    <a:pt x="5" y="1"/>
                  </a:cubicBezTo>
                  <a:cubicBezTo>
                    <a:pt x="5" y="1"/>
                    <a:pt x="5" y="1"/>
                    <a:pt x="5" y="1"/>
                  </a:cubicBezTo>
                  <a:cubicBezTo>
                    <a:pt x="6" y="2"/>
                    <a:pt x="6" y="2"/>
                    <a:pt x="6" y="3"/>
                  </a:cubicBezTo>
                  <a:cubicBezTo>
                    <a:pt x="6" y="4"/>
                    <a:pt x="6" y="5"/>
                    <a:pt x="5" y="5"/>
                  </a:cubicBezTo>
                  <a:cubicBezTo>
                    <a:pt x="5" y="5"/>
                    <a:pt x="5" y="5"/>
                    <a:pt x="5" y="5"/>
                  </a:cubicBezTo>
                  <a:cubicBezTo>
                    <a:pt x="5" y="6"/>
                    <a:pt x="4" y="6"/>
                    <a:pt x="3" y="6"/>
                  </a:cubicBezTo>
                  <a:close/>
                  <a:moveTo>
                    <a:pt x="3" y="4"/>
                  </a:moveTo>
                  <a:cubicBezTo>
                    <a:pt x="3" y="4"/>
                    <a:pt x="3" y="4"/>
                    <a:pt x="3" y="4"/>
                  </a:cubicBezTo>
                  <a:cubicBezTo>
                    <a:pt x="4" y="4"/>
                    <a:pt x="4" y="4"/>
                    <a:pt x="4" y="4"/>
                  </a:cubicBezTo>
                  <a:cubicBezTo>
                    <a:pt x="4" y="4"/>
                    <a:pt x="4" y="4"/>
                    <a:pt x="4" y="4"/>
                  </a:cubicBezTo>
                  <a:cubicBezTo>
                    <a:pt x="4" y="4"/>
                    <a:pt x="4" y="3"/>
                    <a:pt x="4" y="3"/>
                  </a:cubicBezTo>
                  <a:cubicBezTo>
                    <a:pt x="4" y="3"/>
                    <a:pt x="4" y="3"/>
                    <a:pt x="4" y="2"/>
                  </a:cubicBezTo>
                  <a:cubicBezTo>
                    <a:pt x="4" y="2"/>
                    <a:pt x="4" y="2"/>
                    <a:pt x="4" y="2"/>
                  </a:cubicBezTo>
                  <a:cubicBezTo>
                    <a:pt x="4" y="2"/>
                    <a:pt x="4" y="2"/>
                    <a:pt x="3" y="2"/>
                  </a:cubicBezTo>
                  <a:cubicBezTo>
                    <a:pt x="3" y="2"/>
                    <a:pt x="3" y="2"/>
                    <a:pt x="3" y="2"/>
                  </a:cubicBezTo>
                  <a:cubicBezTo>
                    <a:pt x="2" y="3"/>
                    <a:pt x="2" y="3"/>
                    <a:pt x="2" y="3"/>
                  </a:cubicBezTo>
                  <a:cubicBezTo>
                    <a:pt x="2" y="3"/>
                    <a:pt x="2" y="4"/>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5" name="Freeform 287">
              <a:extLst>
                <a:ext uri="{FF2B5EF4-FFF2-40B4-BE49-F238E27FC236}">
                  <a16:creationId xmlns:a16="http://schemas.microsoft.com/office/drawing/2014/main" xmlns="" id="{58CF2E0A-307A-47F5-87D2-7E679EC27BE3}"/>
                </a:ext>
              </a:extLst>
            </p:cNvPr>
            <p:cNvSpPr>
              <a:spLocks noEditPoints="1"/>
            </p:cNvSpPr>
            <p:nvPr/>
          </p:nvSpPr>
          <p:spPr bwMode="auto">
            <a:xfrm>
              <a:off x="9172575" y="5122863"/>
              <a:ext cx="33337" cy="33338"/>
            </a:xfrm>
            <a:custGeom>
              <a:avLst/>
              <a:gdLst>
                <a:gd name="T0" fmla="*/ 3 w 6"/>
                <a:gd name="T1" fmla="*/ 6 h 6"/>
                <a:gd name="T2" fmla="*/ 1 w 6"/>
                <a:gd name="T3" fmla="*/ 5 h 6"/>
                <a:gd name="T4" fmla="*/ 1 w 6"/>
                <a:gd name="T5" fmla="*/ 5 h 6"/>
                <a:gd name="T6" fmla="*/ 1 w 6"/>
                <a:gd name="T7" fmla="*/ 5 h 6"/>
                <a:gd name="T8" fmla="*/ 0 w 6"/>
                <a:gd name="T9" fmla="*/ 3 h 6"/>
                <a:gd name="T10" fmla="*/ 1 w 6"/>
                <a:gd name="T11" fmla="*/ 1 h 6"/>
                <a:gd name="T12" fmla="*/ 1 w 6"/>
                <a:gd name="T13" fmla="*/ 1 h 6"/>
                <a:gd name="T14" fmla="*/ 1 w 6"/>
                <a:gd name="T15" fmla="*/ 1 h 6"/>
                <a:gd name="T16" fmla="*/ 1 w 6"/>
                <a:gd name="T17" fmla="*/ 1 h 6"/>
                <a:gd name="T18" fmla="*/ 3 w 6"/>
                <a:gd name="T19" fmla="*/ 0 h 6"/>
                <a:gd name="T20" fmla="*/ 5 w 6"/>
                <a:gd name="T21" fmla="*/ 1 h 6"/>
                <a:gd name="T22" fmla="*/ 5 w 6"/>
                <a:gd name="T23" fmla="*/ 1 h 6"/>
                <a:gd name="T24" fmla="*/ 5 w 6"/>
                <a:gd name="T25" fmla="*/ 1 h 6"/>
                <a:gd name="T26" fmla="*/ 5 w 6"/>
                <a:gd name="T27" fmla="*/ 1 h 6"/>
                <a:gd name="T28" fmla="*/ 6 w 6"/>
                <a:gd name="T29" fmla="*/ 3 h 6"/>
                <a:gd name="T30" fmla="*/ 5 w 6"/>
                <a:gd name="T31" fmla="*/ 5 h 6"/>
                <a:gd name="T32" fmla="*/ 5 w 6"/>
                <a:gd name="T33" fmla="*/ 5 h 6"/>
                <a:gd name="T34" fmla="*/ 3 w 6"/>
                <a:gd name="T35" fmla="*/ 6 h 6"/>
                <a:gd name="T36" fmla="*/ 2 w 6"/>
                <a:gd name="T37" fmla="*/ 4 h 6"/>
                <a:gd name="T38" fmla="*/ 3 w 6"/>
                <a:gd name="T39" fmla="*/ 4 h 6"/>
                <a:gd name="T40" fmla="*/ 4 w 6"/>
                <a:gd name="T41" fmla="*/ 4 h 6"/>
                <a:gd name="T42" fmla="*/ 4 w 6"/>
                <a:gd name="T43" fmla="*/ 4 h 6"/>
                <a:gd name="T44" fmla="*/ 4 w 6"/>
                <a:gd name="T45" fmla="*/ 3 h 6"/>
                <a:gd name="T46" fmla="*/ 4 w 6"/>
                <a:gd name="T47" fmla="*/ 2 h 6"/>
                <a:gd name="T48" fmla="*/ 4 w 6"/>
                <a:gd name="T49" fmla="*/ 2 h 6"/>
                <a:gd name="T50" fmla="*/ 3 w 6"/>
                <a:gd name="T51" fmla="*/ 2 h 6"/>
                <a:gd name="T52" fmla="*/ 2 w 6"/>
                <a:gd name="T53" fmla="*/ 2 h 6"/>
                <a:gd name="T54" fmla="*/ 2 w 6"/>
                <a:gd name="T55" fmla="*/ 2 h 6"/>
                <a:gd name="T56" fmla="*/ 2 w 6"/>
                <a:gd name="T57" fmla="*/ 3 h 6"/>
                <a:gd name="T58" fmla="*/ 2 w 6"/>
                <a:gd name="T5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 h="6">
                  <a:moveTo>
                    <a:pt x="3" y="6"/>
                  </a:moveTo>
                  <a:cubicBezTo>
                    <a:pt x="2" y="6"/>
                    <a:pt x="1" y="6"/>
                    <a:pt x="1" y="5"/>
                  </a:cubicBezTo>
                  <a:cubicBezTo>
                    <a:pt x="1" y="5"/>
                    <a:pt x="1" y="5"/>
                    <a:pt x="1" y="5"/>
                  </a:cubicBezTo>
                  <a:cubicBezTo>
                    <a:pt x="1" y="5"/>
                    <a:pt x="1" y="5"/>
                    <a:pt x="1" y="5"/>
                  </a:cubicBezTo>
                  <a:cubicBezTo>
                    <a:pt x="0" y="5"/>
                    <a:pt x="0" y="4"/>
                    <a:pt x="0" y="3"/>
                  </a:cubicBezTo>
                  <a:cubicBezTo>
                    <a:pt x="0" y="2"/>
                    <a:pt x="0" y="2"/>
                    <a:pt x="1" y="1"/>
                  </a:cubicBezTo>
                  <a:cubicBezTo>
                    <a:pt x="1" y="1"/>
                    <a:pt x="1" y="1"/>
                    <a:pt x="1" y="1"/>
                  </a:cubicBezTo>
                  <a:cubicBezTo>
                    <a:pt x="1" y="1"/>
                    <a:pt x="1" y="1"/>
                    <a:pt x="1" y="1"/>
                  </a:cubicBezTo>
                  <a:cubicBezTo>
                    <a:pt x="1" y="1"/>
                    <a:pt x="1" y="1"/>
                    <a:pt x="1" y="1"/>
                  </a:cubicBezTo>
                  <a:cubicBezTo>
                    <a:pt x="1" y="0"/>
                    <a:pt x="2" y="0"/>
                    <a:pt x="3" y="0"/>
                  </a:cubicBezTo>
                  <a:cubicBezTo>
                    <a:pt x="4" y="0"/>
                    <a:pt x="4" y="0"/>
                    <a:pt x="5" y="1"/>
                  </a:cubicBezTo>
                  <a:cubicBezTo>
                    <a:pt x="5" y="1"/>
                    <a:pt x="5" y="1"/>
                    <a:pt x="5" y="1"/>
                  </a:cubicBezTo>
                  <a:cubicBezTo>
                    <a:pt x="5" y="1"/>
                    <a:pt x="5" y="1"/>
                    <a:pt x="5" y="1"/>
                  </a:cubicBezTo>
                  <a:cubicBezTo>
                    <a:pt x="5" y="1"/>
                    <a:pt x="5" y="1"/>
                    <a:pt x="5" y="1"/>
                  </a:cubicBezTo>
                  <a:cubicBezTo>
                    <a:pt x="6" y="2"/>
                    <a:pt x="6" y="2"/>
                    <a:pt x="6" y="3"/>
                  </a:cubicBezTo>
                  <a:cubicBezTo>
                    <a:pt x="6" y="4"/>
                    <a:pt x="6" y="5"/>
                    <a:pt x="5" y="5"/>
                  </a:cubicBezTo>
                  <a:cubicBezTo>
                    <a:pt x="5" y="5"/>
                    <a:pt x="5" y="5"/>
                    <a:pt x="5" y="5"/>
                  </a:cubicBezTo>
                  <a:cubicBezTo>
                    <a:pt x="4" y="6"/>
                    <a:pt x="4" y="6"/>
                    <a:pt x="3" y="6"/>
                  </a:cubicBezTo>
                  <a:close/>
                  <a:moveTo>
                    <a:pt x="2" y="4"/>
                  </a:moveTo>
                  <a:cubicBezTo>
                    <a:pt x="2" y="4"/>
                    <a:pt x="3" y="4"/>
                    <a:pt x="3" y="4"/>
                  </a:cubicBezTo>
                  <a:cubicBezTo>
                    <a:pt x="3" y="4"/>
                    <a:pt x="3" y="4"/>
                    <a:pt x="4" y="4"/>
                  </a:cubicBezTo>
                  <a:cubicBezTo>
                    <a:pt x="4" y="4"/>
                    <a:pt x="4" y="4"/>
                    <a:pt x="4" y="4"/>
                  </a:cubicBezTo>
                  <a:cubicBezTo>
                    <a:pt x="4" y="4"/>
                    <a:pt x="4" y="3"/>
                    <a:pt x="4" y="3"/>
                  </a:cubicBezTo>
                  <a:cubicBezTo>
                    <a:pt x="4" y="3"/>
                    <a:pt x="4" y="3"/>
                    <a:pt x="4" y="2"/>
                  </a:cubicBezTo>
                  <a:cubicBezTo>
                    <a:pt x="4" y="2"/>
                    <a:pt x="4" y="2"/>
                    <a:pt x="4" y="2"/>
                  </a:cubicBezTo>
                  <a:cubicBezTo>
                    <a:pt x="3" y="2"/>
                    <a:pt x="3" y="2"/>
                    <a:pt x="3" y="2"/>
                  </a:cubicBezTo>
                  <a:cubicBezTo>
                    <a:pt x="3" y="2"/>
                    <a:pt x="2" y="2"/>
                    <a:pt x="2" y="2"/>
                  </a:cubicBezTo>
                  <a:cubicBezTo>
                    <a:pt x="2" y="2"/>
                    <a:pt x="2" y="2"/>
                    <a:pt x="2" y="2"/>
                  </a:cubicBezTo>
                  <a:cubicBezTo>
                    <a:pt x="2" y="3"/>
                    <a:pt x="2" y="3"/>
                    <a:pt x="2" y="3"/>
                  </a:cubicBezTo>
                  <a:cubicBezTo>
                    <a:pt x="2" y="3"/>
                    <a:pt x="2"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6" name="Freeform 288">
              <a:extLst>
                <a:ext uri="{FF2B5EF4-FFF2-40B4-BE49-F238E27FC236}">
                  <a16:creationId xmlns:a16="http://schemas.microsoft.com/office/drawing/2014/main" xmlns="" id="{54D8B058-59EE-4892-BAE6-950B791F70A2}"/>
                </a:ext>
              </a:extLst>
            </p:cNvPr>
            <p:cNvSpPr>
              <a:spLocks/>
            </p:cNvSpPr>
            <p:nvPr/>
          </p:nvSpPr>
          <p:spPr bwMode="auto">
            <a:xfrm>
              <a:off x="9190037" y="5073651"/>
              <a:ext cx="49212" cy="44450"/>
            </a:xfrm>
            <a:custGeom>
              <a:avLst/>
              <a:gdLst>
                <a:gd name="T0" fmla="*/ 0 w 9"/>
                <a:gd name="T1" fmla="*/ 1 h 8"/>
                <a:gd name="T2" fmla="*/ 1 w 9"/>
                <a:gd name="T3" fmla="*/ 0 h 8"/>
                <a:gd name="T4" fmla="*/ 2 w 9"/>
                <a:gd name="T5" fmla="*/ 1 h 8"/>
                <a:gd name="T6" fmla="*/ 3 w 9"/>
                <a:gd name="T7" fmla="*/ 5 h 8"/>
                <a:gd name="T8" fmla="*/ 8 w 9"/>
                <a:gd name="T9" fmla="*/ 6 h 8"/>
                <a:gd name="T10" fmla="*/ 9 w 9"/>
                <a:gd name="T11" fmla="*/ 7 h 8"/>
                <a:gd name="T12" fmla="*/ 8 w 9"/>
                <a:gd name="T13" fmla="*/ 8 h 8"/>
                <a:gd name="T14" fmla="*/ 2 w 9"/>
                <a:gd name="T15" fmla="*/ 6 h 8"/>
                <a:gd name="T16" fmla="*/ 2 w 9"/>
                <a:gd name="T17" fmla="*/ 6 h 8"/>
                <a:gd name="T18" fmla="*/ 0 w 9"/>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0" y="1"/>
                  </a:moveTo>
                  <a:cubicBezTo>
                    <a:pt x="0" y="0"/>
                    <a:pt x="0" y="0"/>
                    <a:pt x="1" y="0"/>
                  </a:cubicBezTo>
                  <a:cubicBezTo>
                    <a:pt x="1" y="0"/>
                    <a:pt x="2" y="0"/>
                    <a:pt x="2" y="1"/>
                  </a:cubicBezTo>
                  <a:cubicBezTo>
                    <a:pt x="2" y="2"/>
                    <a:pt x="2" y="4"/>
                    <a:pt x="3" y="5"/>
                  </a:cubicBezTo>
                  <a:cubicBezTo>
                    <a:pt x="5" y="6"/>
                    <a:pt x="6" y="6"/>
                    <a:pt x="8" y="6"/>
                  </a:cubicBezTo>
                  <a:cubicBezTo>
                    <a:pt x="8" y="6"/>
                    <a:pt x="9" y="7"/>
                    <a:pt x="9" y="7"/>
                  </a:cubicBezTo>
                  <a:cubicBezTo>
                    <a:pt x="9" y="8"/>
                    <a:pt x="8" y="8"/>
                    <a:pt x="8" y="8"/>
                  </a:cubicBezTo>
                  <a:cubicBezTo>
                    <a:pt x="5" y="8"/>
                    <a:pt x="4" y="8"/>
                    <a:pt x="2" y="6"/>
                  </a:cubicBezTo>
                  <a:cubicBezTo>
                    <a:pt x="2" y="6"/>
                    <a:pt x="2" y="6"/>
                    <a:pt x="2" y="6"/>
                  </a:cubicBezTo>
                  <a:cubicBezTo>
                    <a:pt x="1" y="5"/>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7" name="Freeform 289">
              <a:extLst>
                <a:ext uri="{FF2B5EF4-FFF2-40B4-BE49-F238E27FC236}">
                  <a16:creationId xmlns:a16="http://schemas.microsoft.com/office/drawing/2014/main" xmlns="" id="{B7BCFD77-3F1C-43EA-A2C4-37F807D5BBA3}"/>
                </a:ext>
              </a:extLst>
            </p:cNvPr>
            <p:cNvSpPr>
              <a:spLocks/>
            </p:cNvSpPr>
            <p:nvPr/>
          </p:nvSpPr>
          <p:spPr bwMode="auto">
            <a:xfrm>
              <a:off x="8961437" y="5073651"/>
              <a:ext cx="49212" cy="44450"/>
            </a:xfrm>
            <a:custGeom>
              <a:avLst/>
              <a:gdLst>
                <a:gd name="T0" fmla="*/ 7 w 9"/>
                <a:gd name="T1" fmla="*/ 1 h 8"/>
                <a:gd name="T2" fmla="*/ 8 w 9"/>
                <a:gd name="T3" fmla="*/ 0 h 8"/>
                <a:gd name="T4" fmla="*/ 9 w 9"/>
                <a:gd name="T5" fmla="*/ 1 h 8"/>
                <a:gd name="T6" fmla="*/ 6 w 9"/>
                <a:gd name="T7" fmla="*/ 6 h 8"/>
                <a:gd name="T8" fmla="*/ 6 w 9"/>
                <a:gd name="T9" fmla="*/ 6 h 8"/>
                <a:gd name="T10" fmla="*/ 1 w 9"/>
                <a:gd name="T11" fmla="*/ 8 h 8"/>
                <a:gd name="T12" fmla="*/ 0 w 9"/>
                <a:gd name="T13" fmla="*/ 7 h 8"/>
                <a:gd name="T14" fmla="*/ 1 w 9"/>
                <a:gd name="T15" fmla="*/ 6 h 8"/>
                <a:gd name="T16" fmla="*/ 5 w 9"/>
                <a:gd name="T17" fmla="*/ 5 h 8"/>
                <a:gd name="T18" fmla="*/ 5 w 9"/>
                <a:gd name="T19" fmla="*/ 5 h 8"/>
                <a:gd name="T20" fmla="*/ 7 w 9"/>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8">
                  <a:moveTo>
                    <a:pt x="7" y="1"/>
                  </a:moveTo>
                  <a:cubicBezTo>
                    <a:pt x="7" y="0"/>
                    <a:pt x="7" y="0"/>
                    <a:pt x="8" y="0"/>
                  </a:cubicBezTo>
                  <a:cubicBezTo>
                    <a:pt x="8" y="0"/>
                    <a:pt x="9" y="0"/>
                    <a:pt x="9" y="1"/>
                  </a:cubicBezTo>
                  <a:cubicBezTo>
                    <a:pt x="9" y="3"/>
                    <a:pt x="8" y="5"/>
                    <a:pt x="6" y="6"/>
                  </a:cubicBezTo>
                  <a:cubicBezTo>
                    <a:pt x="6" y="6"/>
                    <a:pt x="6" y="6"/>
                    <a:pt x="6" y="6"/>
                  </a:cubicBezTo>
                  <a:cubicBezTo>
                    <a:pt x="5" y="8"/>
                    <a:pt x="3" y="8"/>
                    <a:pt x="1" y="8"/>
                  </a:cubicBezTo>
                  <a:cubicBezTo>
                    <a:pt x="0" y="8"/>
                    <a:pt x="0" y="8"/>
                    <a:pt x="0" y="7"/>
                  </a:cubicBezTo>
                  <a:cubicBezTo>
                    <a:pt x="0" y="7"/>
                    <a:pt x="0" y="6"/>
                    <a:pt x="1" y="6"/>
                  </a:cubicBezTo>
                  <a:cubicBezTo>
                    <a:pt x="2" y="6"/>
                    <a:pt x="4" y="6"/>
                    <a:pt x="5" y="5"/>
                  </a:cubicBezTo>
                  <a:cubicBezTo>
                    <a:pt x="5" y="5"/>
                    <a:pt x="5" y="5"/>
                    <a:pt x="5" y="5"/>
                  </a:cubicBezTo>
                  <a:cubicBezTo>
                    <a:pt x="6" y="4"/>
                    <a:pt x="7"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8" name="Freeform 290">
              <a:extLst>
                <a:ext uri="{FF2B5EF4-FFF2-40B4-BE49-F238E27FC236}">
                  <a16:creationId xmlns:a16="http://schemas.microsoft.com/office/drawing/2014/main" xmlns="" id="{8E835896-F5DD-4460-AC69-8FF090C37ED8}"/>
                </a:ext>
              </a:extLst>
            </p:cNvPr>
            <p:cNvSpPr>
              <a:spLocks/>
            </p:cNvSpPr>
            <p:nvPr/>
          </p:nvSpPr>
          <p:spPr bwMode="auto">
            <a:xfrm>
              <a:off x="9190037" y="5162551"/>
              <a:ext cx="49212" cy="49213"/>
            </a:xfrm>
            <a:custGeom>
              <a:avLst/>
              <a:gdLst>
                <a:gd name="T0" fmla="*/ 2 w 9"/>
                <a:gd name="T1" fmla="*/ 8 h 9"/>
                <a:gd name="T2" fmla="*/ 1 w 9"/>
                <a:gd name="T3" fmla="*/ 9 h 9"/>
                <a:gd name="T4" fmla="*/ 0 w 9"/>
                <a:gd name="T5" fmla="*/ 8 h 9"/>
                <a:gd name="T6" fmla="*/ 2 w 9"/>
                <a:gd name="T7" fmla="*/ 2 h 9"/>
                <a:gd name="T8" fmla="*/ 2 w 9"/>
                <a:gd name="T9" fmla="*/ 2 h 9"/>
                <a:gd name="T10" fmla="*/ 8 w 9"/>
                <a:gd name="T11" fmla="*/ 0 h 9"/>
                <a:gd name="T12" fmla="*/ 9 w 9"/>
                <a:gd name="T13" fmla="*/ 1 h 9"/>
                <a:gd name="T14" fmla="*/ 8 w 9"/>
                <a:gd name="T15" fmla="*/ 2 h 9"/>
                <a:gd name="T16" fmla="*/ 3 w 9"/>
                <a:gd name="T17" fmla="*/ 3 h 9"/>
                <a:gd name="T18" fmla="*/ 3 w 9"/>
                <a:gd name="T19" fmla="*/ 3 h 9"/>
                <a:gd name="T20" fmla="*/ 2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2" y="8"/>
                  </a:moveTo>
                  <a:cubicBezTo>
                    <a:pt x="2" y="8"/>
                    <a:pt x="1" y="9"/>
                    <a:pt x="1" y="9"/>
                  </a:cubicBezTo>
                  <a:cubicBezTo>
                    <a:pt x="0" y="9"/>
                    <a:pt x="0" y="8"/>
                    <a:pt x="0" y="8"/>
                  </a:cubicBezTo>
                  <a:cubicBezTo>
                    <a:pt x="0" y="5"/>
                    <a:pt x="1" y="3"/>
                    <a:pt x="2" y="2"/>
                  </a:cubicBezTo>
                  <a:cubicBezTo>
                    <a:pt x="2" y="2"/>
                    <a:pt x="2" y="2"/>
                    <a:pt x="2" y="2"/>
                  </a:cubicBezTo>
                  <a:cubicBezTo>
                    <a:pt x="4" y="1"/>
                    <a:pt x="5" y="0"/>
                    <a:pt x="8" y="0"/>
                  </a:cubicBezTo>
                  <a:cubicBezTo>
                    <a:pt x="8" y="0"/>
                    <a:pt x="9" y="0"/>
                    <a:pt x="9" y="1"/>
                  </a:cubicBezTo>
                  <a:cubicBezTo>
                    <a:pt x="9" y="1"/>
                    <a:pt x="8" y="2"/>
                    <a:pt x="8" y="2"/>
                  </a:cubicBezTo>
                  <a:cubicBezTo>
                    <a:pt x="6" y="2"/>
                    <a:pt x="5" y="2"/>
                    <a:pt x="3" y="3"/>
                  </a:cubicBezTo>
                  <a:cubicBezTo>
                    <a:pt x="3" y="3"/>
                    <a:pt x="3" y="3"/>
                    <a:pt x="3" y="3"/>
                  </a:cubicBezTo>
                  <a:cubicBezTo>
                    <a:pt x="2" y="4"/>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9" name="Freeform 291">
              <a:extLst>
                <a:ext uri="{FF2B5EF4-FFF2-40B4-BE49-F238E27FC236}">
                  <a16:creationId xmlns:a16="http://schemas.microsoft.com/office/drawing/2014/main" xmlns="" id="{9A6E09A6-D7DD-4174-BFCD-DF3E00A085AD}"/>
                </a:ext>
              </a:extLst>
            </p:cNvPr>
            <p:cNvSpPr>
              <a:spLocks/>
            </p:cNvSpPr>
            <p:nvPr/>
          </p:nvSpPr>
          <p:spPr bwMode="auto">
            <a:xfrm>
              <a:off x="8961437" y="5162551"/>
              <a:ext cx="49212" cy="49213"/>
            </a:xfrm>
            <a:custGeom>
              <a:avLst/>
              <a:gdLst>
                <a:gd name="T0" fmla="*/ 9 w 9"/>
                <a:gd name="T1" fmla="*/ 8 h 9"/>
                <a:gd name="T2" fmla="*/ 8 w 9"/>
                <a:gd name="T3" fmla="*/ 9 h 9"/>
                <a:gd name="T4" fmla="*/ 7 w 9"/>
                <a:gd name="T5" fmla="*/ 8 h 9"/>
                <a:gd name="T6" fmla="*/ 5 w 9"/>
                <a:gd name="T7" fmla="*/ 3 h 9"/>
                <a:gd name="T8" fmla="*/ 5 w 9"/>
                <a:gd name="T9" fmla="*/ 3 h 9"/>
                <a:gd name="T10" fmla="*/ 1 w 9"/>
                <a:gd name="T11" fmla="*/ 2 h 9"/>
                <a:gd name="T12" fmla="*/ 0 w 9"/>
                <a:gd name="T13" fmla="*/ 1 h 9"/>
                <a:gd name="T14" fmla="*/ 1 w 9"/>
                <a:gd name="T15" fmla="*/ 0 h 9"/>
                <a:gd name="T16" fmla="*/ 6 w 9"/>
                <a:gd name="T17" fmla="*/ 2 h 9"/>
                <a:gd name="T18" fmla="*/ 6 w 9"/>
                <a:gd name="T19" fmla="*/ 2 h 9"/>
                <a:gd name="T20" fmla="*/ 9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9" y="8"/>
                  </a:moveTo>
                  <a:cubicBezTo>
                    <a:pt x="9" y="8"/>
                    <a:pt x="8" y="9"/>
                    <a:pt x="8" y="9"/>
                  </a:cubicBezTo>
                  <a:cubicBezTo>
                    <a:pt x="7" y="9"/>
                    <a:pt x="7" y="8"/>
                    <a:pt x="7" y="8"/>
                  </a:cubicBezTo>
                  <a:cubicBezTo>
                    <a:pt x="7" y="6"/>
                    <a:pt x="6" y="4"/>
                    <a:pt x="5" y="3"/>
                  </a:cubicBezTo>
                  <a:cubicBezTo>
                    <a:pt x="5" y="3"/>
                    <a:pt x="5" y="3"/>
                    <a:pt x="5" y="3"/>
                  </a:cubicBezTo>
                  <a:cubicBezTo>
                    <a:pt x="4" y="2"/>
                    <a:pt x="2" y="2"/>
                    <a:pt x="1" y="2"/>
                  </a:cubicBezTo>
                  <a:cubicBezTo>
                    <a:pt x="0" y="2"/>
                    <a:pt x="0" y="1"/>
                    <a:pt x="0" y="1"/>
                  </a:cubicBezTo>
                  <a:cubicBezTo>
                    <a:pt x="0" y="0"/>
                    <a:pt x="0" y="0"/>
                    <a:pt x="1" y="0"/>
                  </a:cubicBezTo>
                  <a:cubicBezTo>
                    <a:pt x="3" y="0"/>
                    <a:pt x="5" y="1"/>
                    <a:pt x="6" y="2"/>
                  </a:cubicBezTo>
                  <a:cubicBezTo>
                    <a:pt x="6" y="2"/>
                    <a:pt x="6" y="2"/>
                    <a:pt x="6" y="2"/>
                  </a:cubicBezTo>
                  <a:cubicBezTo>
                    <a:pt x="8" y="3"/>
                    <a:pt x="9" y="5"/>
                    <a:pt x="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00" name="Group 299">
            <a:extLst>
              <a:ext uri="{FF2B5EF4-FFF2-40B4-BE49-F238E27FC236}">
                <a16:creationId xmlns:a16="http://schemas.microsoft.com/office/drawing/2014/main" xmlns="" id="{4B663872-15DF-4B8F-9327-5524B1DB979F}"/>
              </a:ext>
            </a:extLst>
          </p:cNvPr>
          <p:cNvGrpSpPr/>
          <p:nvPr/>
        </p:nvGrpSpPr>
        <p:grpSpPr>
          <a:xfrm>
            <a:off x="8966200" y="2970213"/>
            <a:ext cx="279400" cy="339726"/>
            <a:chOff x="8966200" y="2894013"/>
            <a:chExt cx="279400" cy="339726"/>
          </a:xfrm>
          <a:solidFill>
            <a:schemeClr val="tx1"/>
          </a:solidFill>
        </p:grpSpPr>
        <p:sp>
          <p:nvSpPr>
            <p:cNvPr id="301" name="Freeform 292">
              <a:extLst>
                <a:ext uri="{FF2B5EF4-FFF2-40B4-BE49-F238E27FC236}">
                  <a16:creationId xmlns:a16="http://schemas.microsoft.com/office/drawing/2014/main" xmlns="" id="{072BBC1E-CA5D-4C43-83B3-0DACEE964137}"/>
                </a:ext>
              </a:extLst>
            </p:cNvPr>
            <p:cNvSpPr>
              <a:spLocks noEditPoints="1"/>
            </p:cNvSpPr>
            <p:nvPr/>
          </p:nvSpPr>
          <p:spPr bwMode="auto">
            <a:xfrm>
              <a:off x="9083675" y="2944813"/>
              <a:ext cx="122237" cy="122238"/>
            </a:xfrm>
            <a:custGeom>
              <a:avLst/>
              <a:gdLst>
                <a:gd name="T0" fmla="*/ 8 w 22"/>
                <a:gd name="T1" fmla="*/ 3 h 22"/>
                <a:gd name="T2" fmla="*/ 9 w 22"/>
                <a:gd name="T3" fmla="*/ 0 h 22"/>
                <a:gd name="T4" fmla="*/ 12 w 22"/>
                <a:gd name="T5" fmla="*/ 0 h 22"/>
                <a:gd name="T6" fmla="*/ 14 w 22"/>
                <a:gd name="T7" fmla="*/ 0 h 22"/>
                <a:gd name="T8" fmla="*/ 15 w 22"/>
                <a:gd name="T9" fmla="*/ 3 h 22"/>
                <a:gd name="T10" fmla="*/ 16 w 22"/>
                <a:gd name="T11" fmla="*/ 2 h 22"/>
                <a:gd name="T12" fmla="*/ 18 w 22"/>
                <a:gd name="T13" fmla="*/ 2 h 22"/>
                <a:gd name="T14" fmla="*/ 20 w 22"/>
                <a:gd name="T15" fmla="*/ 5 h 22"/>
                <a:gd name="T16" fmla="*/ 19 w 22"/>
                <a:gd name="T17" fmla="*/ 7 h 22"/>
                <a:gd name="T18" fmla="*/ 21 w 22"/>
                <a:gd name="T19" fmla="*/ 8 h 22"/>
                <a:gd name="T20" fmla="*/ 22 w 22"/>
                <a:gd name="T21" fmla="*/ 12 h 22"/>
                <a:gd name="T22" fmla="*/ 21 w 22"/>
                <a:gd name="T23" fmla="*/ 13 h 22"/>
                <a:gd name="T24" fmla="*/ 19 w 22"/>
                <a:gd name="T25" fmla="*/ 14 h 22"/>
                <a:gd name="T26" fmla="*/ 20 w 22"/>
                <a:gd name="T27" fmla="*/ 15 h 22"/>
                <a:gd name="T28" fmla="*/ 20 w 22"/>
                <a:gd name="T29" fmla="*/ 18 h 22"/>
                <a:gd name="T30" fmla="*/ 17 w 22"/>
                <a:gd name="T31" fmla="*/ 20 h 22"/>
                <a:gd name="T32" fmla="*/ 16 w 22"/>
                <a:gd name="T33" fmla="*/ 19 h 22"/>
                <a:gd name="T34" fmla="*/ 14 w 22"/>
                <a:gd name="T35" fmla="*/ 19 h 22"/>
                <a:gd name="T36" fmla="*/ 12 w 22"/>
                <a:gd name="T37" fmla="*/ 22 h 22"/>
                <a:gd name="T38" fmla="*/ 8 w 22"/>
                <a:gd name="T39" fmla="*/ 20 h 22"/>
                <a:gd name="T40" fmla="*/ 8 w 22"/>
                <a:gd name="T41" fmla="*/ 19 h 22"/>
                <a:gd name="T42" fmla="*/ 7 w 22"/>
                <a:gd name="T43" fmla="*/ 19 h 22"/>
                <a:gd name="T44" fmla="*/ 4 w 22"/>
                <a:gd name="T45" fmla="*/ 19 h 22"/>
                <a:gd name="T46" fmla="*/ 2 w 22"/>
                <a:gd name="T47" fmla="*/ 16 h 22"/>
                <a:gd name="T48" fmla="*/ 3 w 22"/>
                <a:gd name="T49" fmla="*/ 14 h 22"/>
                <a:gd name="T50" fmla="*/ 2 w 22"/>
                <a:gd name="T51" fmla="*/ 14 h 22"/>
                <a:gd name="T52" fmla="*/ 0 w 22"/>
                <a:gd name="T53" fmla="*/ 10 h 22"/>
                <a:gd name="T54" fmla="*/ 2 w 22"/>
                <a:gd name="T55" fmla="*/ 8 h 22"/>
                <a:gd name="T56" fmla="*/ 3 w 22"/>
                <a:gd name="T57" fmla="*/ 7 h 22"/>
                <a:gd name="T58" fmla="*/ 3 w 22"/>
                <a:gd name="T59" fmla="*/ 6 h 22"/>
                <a:gd name="T60" fmla="*/ 3 w 22"/>
                <a:gd name="T61" fmla="*/ 4 h 22"/>
                <a:gd name="T62" fmla="*/ 7 w 22"/>
                <a:gd name="T63" fmla="*/ 2 h 22"/>
                <a:gd name="T64" fmla="*/ 8 w 22"/>
                <a:gd name="T65" fmla="*/ 5 h 22"/>
                <a:gd name="T66" fmla="*/ 4 w 22"/>
                <a:gd name="T67" fmla="*/ 5 h 22"/>
                <a:gd name="T68" fmla="*/ 5 w 22"/>
                <a:gd name="T69" fmla="*/ 7 h 22"/>
                <a:gd name="T70" fmla="*/ 4 w 22"/>
                <a:gd name="T71" fmla="*/ 9 h 22"/>
                <a:gd name="T72" fmla="*/ 2 w 22"/>
                <a:gd name="T73" fmla="*/ 12 h 22"/>
                <a:gd name="T74" fmla="*/ 4 w 22"/>
                <a:gd name="T75" fmla="*/ 12 h 22"/>
                <a:gd name="T76" fmla="*/ 5 w 22"/>
                <a:gd name="T77" fmla="*/ 13 h 22"/>
                <a:gd name="T78" fmla="*/ 4 w 22"/>
                <a:gd name="T79" fmla="*/ 16 h 22"/>
                <a:gd name="T80" fmla="*/ 8 w 22"/>
                <a:gd name="T81" fmla="*/ 17 h 22"/>
                <a:gd name="T82" fmla="*/ 9 w 22"/>
                <a:gd name="T83" fmla="*/ 17 h 22"/>
                <a:gd name="T84" fmla="*/ 12 w 22"/>
                <a:gd name="T85" fmla="*/ 20 h 22"/>
                <a:gd name="T86" fmla="*/ 13 w 22"/>
                <a:gd name="T87" fmla="*/ 17 h 22"/>
                <a:gd name="T88" fmla="*/ 16 w 22"/>
                <a:gd name="T89" fmla="*/ 17 h 22"/>
                <a:gd name="T90" fmla="*/ 17 w 22"/>
                <a:gd name="T91" fmla="*/ 15 h 22"/>
                <a:gd name="T92" fmla="*/ 18 w 22"/>
                <a:gd name="T93" fmla="*/ 13 h 22"/>
                <a:gd name="T94" fmla="*/ 20 w 22"/>
                <a:gd name="T95" fmla="*/ 10 h 22"/>
                <a:gd name="T96" fmla="*/ 18 w 22"/>
                <a:gd name="T97" fmla="*/ 9 h 22"/>
                <a:gd name="T98" fmla="*/ 17 w 22"/>
                <a:gd name="T99" fmla="*/ 6 h 22"/>
                <a:gd name="T100" fmla="*/ 16 w 22"/>
                <a:gd name="T101" fmla="*/ 5 h 22"/>
                <a:gd name="T102" fmla="*/ 14 w 22"/>
                <a:gd name="T103" fmla="*/ 4 h 22"/>
                <a:gd name="T104" fmla="*/ 12 w 22"/>
                <a:gd name="T105" fmla="*/ 3 h 22"/>
                <a:gd name="T106" fmla="*/ 10 w 22"/>
                <a:gd name="T107" fmla="*/ 3 h 22"/>
                <a:gd name="T108" fmla="*/ 9 w 22"/>
                <a:gd name="T109" fmla="*/ 4 h 22"/>
                <a:gd name="T110" fmla="*/ 17 w 22"/>
                <a:gd name="T111" fmla="*/ 15 h 22"/>
                <a:gd name="T112" fmla="*/ 17 w 22"/>
                <a:gd name="T113" fmla="*/ 19 h 22"/>
                <a:gd name="T114" fmla="*/ 6 w 22"/>
                <a:gd name="T115"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 h="22">
                  <a:moveTo>
                    <a:pt x="7" y="3"/>
                  </a:moveTo>
                  <a:cubicBezTo>
                    <a:pt x="7" y="3"/>
                    <a:pt x="8" y="3"/>
                    <a:pt x="8" y="3"/>
                  </a:cubicBezTo>
                  <a:cubicBezTo>
                    <a:pt x="8" y="3"/>
                    <a:pt x="8" y="3"/>
                    <a:pt x="8" y="3"/>
                  </a:cubicBezTo>
                  <a:cubicBezTo>
                    <a:pt x="8" y="2"/>
                    <a:pt x="8" y="2"/>
                    <a:pt x="8" y="2"/>
                  </a:cubicBezTo>
                  <a:cubicBezTo>
                    <a:pt x="8" y="2"/>
                    <a:pt x="8" y="2"/>
                    <a:pt x="8" y="2"/>
                  </a:cubicBezTo>
                  <a:cubicBezTo>
                    <a:pt x="8" y="1"/>
                    <a:pt x="8" y="1"/>
                    <a:pt x="9" y="0"/>
                  </a:cubicBezTo>
                  <a:cubicBezTo>
                    <a:pt x="9" y="0"/>
                    <a:pt x="9" y="0"/>
                    <a:pt x="9" y="0"/>
                  </a:cubicBezTo>
                  <a:cubicBezTo>
                    <a:pt x="9" y="0"/>
                    <a:pt x="9" y="0"/>
                    <a:pt x="10" y="0"/>
                  </a:cubicBezTo>
                  <a:cubicBezTo>
                    <a:pt x="12" y="0"/>
                    <a:pt x="12" y="0"/>
                    <a:pt x="12" y="0"/>
                  </a:cubicBezTo>
                  <a:cubicBezTo>
                    <a:pt x="13" y="0"/>
                    <a:pt x="13" y="0"/>
                    <a:pt x="14" y="0"/>
                  </a:cubicBezTo>
                  <a:cubicBezTo>
                    <a:pt x="14" y="0"/>
                    <a:pt x="14" y="0"/>
                    <a:pt x="14" y="0"/>
                  </a:cubicBezTo>
                  <a:cubicBezTo>
                    <a:pt x="14" y="0"/>
                    <a:pt x="14" y="0"/>
                    <a:pt x="14" y="0"/>
                  </a:cubicBezTo>
                  <a:cubicBezTo>
                    <a:pt x="14" y="1"/>
                    <a:pt x="14" y="1"/>
                    <a:pt x="14" y="2"/>
                  </a:cubicBezTo>
                  <a:cubicBezTo>
                    <a:pt x="14" y="2"/>
                    <a:pt x="14" y="2"/>
                    <a:pt x="14" y="2"/>
                  </a:cubicBezTo>
                  <a:cubicBezTo>
                    <a:pt x="14" y="2"/>
                    <a:pt x="14" y="2"/>
                    <a:pt x="15" y="3"/>
                  </a:cubicBezTo>
                  <a:cubicBezTo>
                    <a:pt x="15" y="3"/>
                    <a:pt x="15" y="3"/>
                    <a:pt x="15" y="3"/>
                  </a:cubicBezTo>
                  <a:cubicBezTo>
                    <a:pt x="15" y="3"/>
                    <a:pt x="15" y="3"/>
                    <a:pt x="15" y="3"/>
                  </a:cubicBezTo>
                  <a:cubicBezTo>
                    <a:pt x="16" y="2"/>
                    <a:pt x="16" y="2"/>
                    <a:pt x="16" y="2"/>
                  </a:cubicBezTo>
                  <a:cubicBezTo>
                    <a:pt x="16" y="2"/>
                    <a:pt x="16" y="2"/>
                    <a:pt x="17" y="2"/>
                  </a:cubicBezTo>
                  <a:cubicBezTo>
                    <a:pt x="17" y="2"/>
                    <a:pt x="18" y="2"/>
                    <a:pt x="18" y="2"/>
                  </a:cubicBezTo>
                  <a:cubicBezTo>
                    <a:pt x="18" y="2"/>
                    <a:pt x="18" y="2"/>
                    <a:pt x="18" y="2"/>
                  </a:cubicBezTo>
                  <a:cubicBezTo>
                    <a:pt x="20" y="4"/>
                    <a:pt x="20" y="4"/>
                    <a:pt x="20" y="4"/>
                  </a:cubicBezTo>
                  <a:cubicBezTo>
                    <a:pt x="20" y="4"/>
                    <a:pt x="20" y="4"/>
                    <a:pt x="20" y="4"/>
                  </a:cubicBezTo>
                  <a:cubicBezTo>
                    <a:pt x="20" y="4"/>
                    <a:pt x="20" y="5"/>
                    <a:pt x="20" y="5"/>
                  </a:cubicBezTo>
                  <a:cubicBezTo>
                    <a:pt x="20" y="6"/>
                    <a:pt x="20" y="6"/>
                    <a:pt x="20" y="6"/>
                  </a:cubicBezTo>
                  <a:cubicBezTo>
                    <a:pt x="19" y="7"/>
                    <a:pt x="19" y="7"/>
                    <a:pt x="19" y="7"/>
                  </a:cubicBezTo>
                  <a:cubicBezTo>
                    <a:pt x="19" y="7"/>
                    <a:pt x="19" y="7"/>
                    <a:pt x="19" y="7"/>
                  </a:cubicBezTo>
                  <a:cubicBezTo>
                    <a:pt x="19" y="7"/>
                    <a:pt x="19" y="8"/>
                    <a:pt x="20" y="8"/>
                  </a:cubicBezTo>
                  <a:cubicBezTo>
                    <a:pt x="20" y="8"/>
                    <a:pt x="20" y="8"/>
                    <a:pt x="20" y="8"/>
                  </a:cubicBezTo>
                  <a:cubicBezTo>
                    <a:pt x="21" y="8"/>
                    <a:pt x="21" y="8"/>
                    <a:pt x="21" y="8"/>
                  </a:cubicBezTo>
                  <a:cubicBezTo>
                    <a:pt x="21" y="8"/>
                    <a:pt x="21" y="8"/>
                    <a:pt x="21" y="8"/>
                  </a:cubicBezTo>
                  <a:cubicBezTo>
                    <a:pt x="22" y="9"/>
                    <a:pt x="22" y="9"/>
                    <a:pt x="22" y="10"/>
                  </a:cubicBezTo>
                  <a:cubicBezTo>
                    <a:pt x="22" y="12"/>
                    <a:pt x="22" y="12"/>
                    <a:pt x="22" y="12"/>
                  </a:cubicBezTo>
                  <a:cubicBezTo>
                    <a:pt x="22" y="12"/>
                    <a:pt x="22" y="13"/>
                    <a:pt x="21" y="13"/>
                  </a:cubicBezTo>
                  <a:cubicBezTo>
                    <a:pt x="21" y="13"/>
                    <a:pt x="21" y="13"/>
                    <a:pt x="21" y="13"/>
                  </a:cubicBezTo>
                  <a:cubicBezTo>
                    <a:pt x="21" y="13"/>
                    <a:pt x="21" y="13"/>
                    <a:pt x="21" y="13"/>
                  </a:cubicBezTo>
                  <a:cubicBezTo>
                    <a:pt x="21" y="13"/>
                    <a:pt x="21" y="14"/>
                    <a:pt x="20" y="14"/>
                  </a:cubicBezTo>
                  <a:cubicBezTo>
                    <a:pt x="20" y="14"/>
                    <a:pt x="20" y="14"/>
                    <a:pt x="20" y="14"/>
                  </a:cubicBezTo>
                  <a:cubicBezTo>
                    <a:pt x="19" y="14"/>
                    <a:pt x="19" y="14"/>
                    <a:pt x="19" y="14"/>
                  </a:cubicBezTo>
                  <a:cubicBezTo>
                    <a:pt x="19" y="14"/>
                    <a:pt x="19" y="14"/>
                    <a:pt x="19" y="15"/>
                  </a:cubicBezTo>
                  <a:cubicBezTo>
                    <a:pt x="20" y="15"/>
                    <a:pt x="20" y="15"/>
                    <a:pt x="20" y="15"/>
                  </a:cubicBezTo>
                  <a:cubicBezTo>
                    <a:pt x="20" y="15"/>
                    <a:pt x="20" y="15"/>
                    <a:pt x="20" y="15"/>
                  </a:cubicBezTo>
                  <a:cubicBezTo>
                    <a:pt x="20" y="15"/>
                    <a:pt x="20" y="15"/>
                    <a:pt x="20" y="15"/>
                  </a:cubicBezTo>
                  <a:cubicBezTo>
                    <a:pt x="20" y="15"/>
                    <a:pt x="20" y="16"/>
                    <a:pt x="20" y="16"/>
                  </a:cubicBezTo>
                  <a:cubicBezTo>
                    <a:pt x="20" y="17"/>
                    <a:pt x="20" y="17"/>
                    <a:pt x="20" y="18"/>
                  </a:cubicBezTo>
                  <a:cubicBezTo>
                    <a:pt x="18" y="19"/>
                    <a:pt x="18" y="19"/>
                    <a:pt x="18" y="19"/>
                  </a:cubicBezTo>
                  <a:cubicBezTo>
                    <a:pt x="18" y="19"/>
                    <a:pt x="18" y="19"/>
                    <a:pt x="18" y="19"/>
                  </a:cubicBezTo>
                  <a:cubicBezTo>
                    <a:pt x="18" y="20"/>
                    <a:pt x="17" y="20"/>
                    <a:pt x="17" y="20"/>
                  </a:cubicBezTo>
                  <a:cubicBezTo>
                    <a:pt x="16" y="20"/>
                    <a:pt x="16" y="20"/>
                    <a:pt x="16" y="19"/>
                  </a:cubicBezTo>
                  <a:cubicBezTo>
                    <a:pt x="16" y="19"/>
                    <a:pt x="16" y="19"/>
                    <a:pt x="16" y="19"/>
                  </a:cubicBezTo>
                  <a:cubicBezTo>
                    <a:pt x="16" y="19"/>
                    <a:pt x="16" y="19"/>
                    <a:pt x="16" y="19"/>
                  </a:cubicBezTo>
                  <a:cubicBezTo>
                    <a:pt x="15" y="19"/>
                    <a:pt x="15" y="19"/>
                    <a:pt x="15" y="19"/>
                  </a:cubicBezTo>
                  <a:cubicBezTo>
                    <a:pt x="15" y="19"/>
                    <a:pt x="15" y="19"/>
                    <a:pt x="15" y="19"/>
                  </a:cubicBezTo>
                  <a:cubicBezTo>
                    <a:pt x="14" y="19"/>
                    <a:pt x="14" y="19"/>
                    <a:pt x="14" y="19"/>
                  </a:cubicBezTo>
                  <a:cubicBezTo>
                    <a:pt x="14" y="20"/>
                    <a:pt x="14" y="20"/>
                    <a:pt x="14" y="20"/>
                  </a:cubicBezTo>
                  <a:cubicBezTo>
                    <a:pt x="14" y="20"/>
                    <a:pt x="14" y="21"/>
                    <a:pt x="14" y="21"/>
                  </a:cubicBezTo>
                  <a:cubicBezTo>
                    <a:pt x="13" y="21"/>
                    <a:pt x="13" y="22"/>
                    <a:pt x="12" y="22"/>
                  </a:cubicBezTo>
                  <a:cubicBezTo>
                    <a:pt x="10" y="22"/>
                    <a:pt x="10" y="22"/>
                    <a:pt x="10" y="22"/>
                  </a:cubicBezTo>
                  <a:cubicBezTo>
                    <a:pt x="9" y="22"/>
                    <a:pt x="9" y="21"/>
                    <a:pt x="9" y="21"/>
                  </a:cubicBezTo>
                  <a:cubicBezTo>
                    <a:pt x="8" y="21"/>
                    <a:pt x="8" y="20"/>
                    <a:pt x="8" y="20"/>
                  </a:cubicBezTo>
                  <a:cubicBezTo>
                    <a:pt x="8" y="19"/>
                    <a:pt x="8" y="19"/>
                    <a:pt x="8" y="19"/>
                  </a:cubicBezTo>
                  <a:cubicBezTo>
                    <a:pt x="8" y="19"/>
                    <a:pt x="8" y="19"/>
                    <a:pt x="8" y="19"/>
                  </a:cubicBezTo>
                  <a:cubicBezTo>
                    <a:pt x="8" y="19"/>
                    <a:pt x="8" y="19"/>
                    <a:pt x="8" y="19"/>
                  </a:cubicBezTo>
                  <a:cubicBezTo>
                    <a:pt x="8" y="19"/>
                    <a:pt x="7" y="19"/>
                    <a:pt x="7" y="19"/>
                  </a:cubicBezTo>
                  <a:cubicBezTo>
                    <a:pt x="7" y="19"/>
                    <a:pt x="7" y="19"/>
                    <a:pt x="7" y="19"/>
                  </a:cubicBezTo>
                  <a:cubicBezTo>
                    <a:pt x="7" y="19"/>
                    <a:pt x="7" y="19"/>
                    <a:pt x="7" y="19"/>
                  </a:cubicBezTo>
                  <a:cubicBezTo>
                    <a:pt x="6" y="20"/>
                    <a:pt x="6" y="20"/>
                    <a:pt x="6" y="20"/>
                  </a:cubicBezTo>
                  <a:cubicBezTo>
                    <a:pt x="5" y="20"/>
                    <a:pt x="5" y="20"/>
                    <a:pt x="4" y="19"/>
                  </a:cubicBezTo>
                  <a:cubicBezTo>
                    <a:pt x="4" y="19"/>
                    <a:pt x="4" y="19"/>
                    <a:pt x="4" y="19"/>
                  </a:cubicBezTo>
                  <a:cubicBezTo>
                    <a:pt x="4" y="19"/>
                    <a:pt x="4" y="19"/>
                    <a:pt x="4" y="19"/>
                  </a:cubicBezTo>
                  <a:cubicBezTo>
                    <a:pt x="3" y="18"/>
                    <a:pt x="3" y="18"/>
                    <a:pt x="3" y="18"/>
                  </a:cubicBezTo>
                  <a:cubicBezTo>
                    <a:pt x="2" y="17"/>
                    <a:pt x="2" y="17"/>
                    <a:pt x="2" y="16"/>
                  </a:cubicBezTo>
                  <a:cubicBezTo>
                    <a:pt x="2" y="16"/>
                    <a:pt x="2" y="15"/>
                    <a:pt x="3" y="15"/>
                  </a:cubicBezTo>
                  <a:cubicBezTo>
                    <a:pt x="3" y="15"/>
                    <a:pt x="3" y="15"/>
                    <a:pt x="3" y="15"/>
                  </a:cubicBezTo>
                  <a:cubicBezTo>
                    <a:pt x="3" y="14"/>
                    <a:pt x="3" y="14"/>
                    <a:pt x="3" y="14"/>
                  </a:cubicBezTo>
                  <a:cubicBezTo>
                    <a:pt x="3" y="14"/>
                    <a:pt x="3" y="14"/>
                    <a:pt x="3" y="14"/>
                  </a:cubicBezTo>
                  <a:cubicBezTo>
                    <a:pt x="3" y="14"/>
                    <a:pt x="3" y="14"/>
                    <a:pt x="3" y="14"/>
                  </a:cubicBezTo>
                  <a:cubicBezTo>
                    <a:pt x="2" y="14"/>
                    <a:pt x="2" y="14"/>
                    <a:pt x="2" y="14"/>
                  </a:cubicBezTo>
                  <a:cubicBezTo>
                    <a:pt x="2" y="14"/>
                    <a:pt x="1" y="13"/>
                    <a:pt x="1" y="13"/>
                  </a:cubicBezTo>
                  <a:cubicBezTo>
                    <a:pt x="1" y="13"/>
                    <a:pt x="0" y="12"/>
                    <a:pt x="0" y="12"/>
                  </a:cubicBezTo>
                  <a:cubicBezTo>
                    <a:pt x="0" y="10"/>
                    <a:pt x="0" y="10"/>
                    <a:pt x="0" y="10"/>
                  </a:cubicBezTo>
                  <a:cubicBezTo>
                    <a:pt x="0" y="9"/>
                    <a:pt x="1" y="9"/>
                    <a:pt x="1" y="8"/>
                  </a:cubicBezTo>
                  <a:cubicBezTo>
                    <a:pt x="1" y="8"/>
                    <a:pt x="1" y="8"/>
                    <a:pt x="1" y="8"/>
                  </a:cubicBezTo>
                  <a:cubicBezTo>
                    <a:pt x="1" y="8"/>
                    <a:pt x="2" y="8"/>
                    <a:pt x="2" y="8"/>
                  </a:cubicBezTo>
                  <a:cubicBezTo>
                    <a:pt x="3" y="8"/>
                    <a:pt x="3" y="8"/>
                    <a:pt x="3" y="8"/>
                  </a:cubicBezTo>
                  <a:cubicBezTo>
                    <a:pt x="3" y="8"/>
                    <a:pt x="3" y="7"/>
                    <a:pt x="3" y="7"/>
                  </a:cubicBezTo>
                  <a:cubicBezTo>
                    <a:pt x="3" y="7"/>
                    <a:pt x="3" y="7"/>
                    <a:pt x="3" y="7"/>
                  </a:cubicBezTo>
                  <a:cubicBezTo>
                    <a:pt x="3" y="7"/>
                    <a:pt x="3" y="7"/>
                    <a:pt x="3" y="7"/>
                  </a:cubicBezTo>
                  <a:cubicBezTo>
                    <a:pt x="3" y="6"/>
                    <a:pt x="3" y="6"/>
                    <a:pt x="3" y="6"/>
                  </a:cubicBezTo>
                  <a:cubicBezTo>
                    <a:pt x="3" y="6"/>
                    <a:pt x="3" y="6"/>
                    <a:pt x="3" y="6"/>
                  </a:cubicBezTo>
                  <a:cubicBezTo>
                    <a:pt x="3" y="6"/>
                    <a:pt x="3" y="6"/>
                    <a:pt x="3" y="6"/>
                  </a:cubicBezTo>
                  <a:cubicBezTo>
                    <a:pt x="2" y="6"/>
                    <a:pt x="2" y="6"/>
                    <a:pt x="2" y="5"/>
                  </a:cubicBezTo>
                  <a:cubicBezTo>
                    <a:pt x="2" y="5"/>
                    <a:pt x="2" y="4"/>
                    <a:pt x="3" y="4"/>
                  </a:cubicBezTo>
                  <a:cubicBezTo>
                    <a:pt x="4" y="2"/>
                    <a:pt x="4" y="2"/>
                    <a:pt x="4" y="2"/>
                  </a:cubicBezTo>
                  <a:cubicBezTo>
                    <a:pt x="5" y="2"/>
                    <a:pt x="5" y="2"/>
                    <a:pt x="6" y="2"/>
                  </a:cubicBezTo>
                  <a:cubicBezTo>
                    <a:pt x="6" y="2"/>
                    <a:pt x="6" y="2"/>
                    <a:pt x="7" y="2"/>
                  </a:cubicBezTo>
                  <a:cubicBezTo>
                    <a:pt x="7" y="3"/>
                    <a:pt x="7" y="3"/>
                    <a:pt x="7" y="3"/>
                  </a:cubicBezTo>
                  <a:close/>
                  <a:moveTo>
                    <a:pt x="8" y="4"/>
                  </a:moveTo>
                  <a:cubicBezTo>
                    <a:pt x="8" y="4"/>
                    <a:pt x="8" y="5"/>
                    <a:pt x="8" y="5"/>
                  </a:cubicBezTo>
                  <a:cubicBezTo>
                    <a:pt x="7" y="5"/>
                    <a:pt x="7" y="5"/>
                    <a:pt x="6" y="5"/>
                  </a:cubicBezTo>
                  <a:cubicBezTo>
                    <a:pt x="6" y="4"/>
                    <a:pt x="6" y="4"/>
                    <a:pt x="6" y="4"/>
                  </a:cubicBezTo>
                  <a:cubicBezTo>
                    <a:pt x="4" y="5"/>
                    <a:pt x="4" y="5"/>
                    <a:pt x="4" y="5"/>
                  </a:cubicBezTo>
                  <a:cubicBezTo>
                    <a:pt x="5" y="6"/>
                    <a:pt x="5" y="6"/>
                    <a:pt x="5" y="6"/>
                  </a:cubicBezTo>
                  <a:cubicBezTo>
                    <a:pt x="5" y="6"/>
                    <a:pt x="5" y="6"/>
                    <a:pt x="5" y="6"/>
                  </a:cubicBezTo>
                  <a:cubicBezTo>
                    <a:pt x="5" y="6"/>
                    <a:pt x="5" y="7"/>
                    <a:pt x="5" y="7"/>
                  </a:cubicBezTo>
                  <a:cubicBezTo>
                    <a:pt x="5" y="7"/>
                    <a:pt x="5" y="8"/>
                    <a:pt x="5" y="8"/>
                  </a:cubicBezTo>
                  <a:cubicBezTo>
                    <a:pt x="5" y="8"/>
                    <a:pt x="5" y="8"/>
                    <a:pt x="5" y="8"/>
                  </a:cubicBezTo>
                  <a:cubicBezTo>
                    <a:pt x="5" y="8"/>
                    <a:pt x="5" y="9"/>
                    <a:pt x="4" y="9"/>
                  </a:cubicBezTo>
                  <a:cubicBezTo>
                    <a:pt x="4" y="9"/>
                    <a:pt x="4" y="10"/>
                    <a:pt x="4" y="10"/>
                  </a:cubicBezTo>
                  <a:cubicBezTo>
                    <a:pt x="2" y="10"/>
                    <a:pt x="2" y="10"/>
                    <a:pt x="2" y="10"/>
                  </a:cubicBezTo>
                  <a:cubicBezTo>
                    <a:pt x="2" y="12"/>
                    <a:pt x="2" y="12"/>
                    <a:pt x="2" y="12"/>
                  </a:cubicBezTo>
                  <a:cubicBezTo>
                    <a:pt x="4" y="12"/>
                    <a:pt x="4" y="12"/>
                    <a:pt x="4" y="12"/>
                  </a:cubicBezTo>
                  <a:cubicBezTo>
                    <a:pt x="4" y="12"/>
                    <a:pt x="4" y="12"/>
                    <a:pt x="4" y="12"/>
                  </a:cubicBezTo>
                  <a:cubicBezTo>
                    <a:pt x="4" y="12"/>
                    <a:pt x="4" y="12"/>
                    <a:pt x="4" y="12"/>
                  </a:cubicBezTo>
                  <a:cubicBezTo>
                    <a:pt x="5" y="13"/>
                    <a:pt x="5" y="13"/>
                    <a:pt x="5" y="13"/>
                  </a:cubicBezTo>
                  <a:cubicBezTo>
                    <a:pt x="5" y="13"/>
                    <a:pt x="5" y="13"/>
                    <a:pt x="5" y="13"/>
                  </a:cubicBezTo>
                  <a:cubicBezTo>
                    <a:pt x="5" y="13"/>
                    <a:pt x="5" y="13"/>
                    <a:pt x="5" y="13"/>
                  </a:cubicBezTo>
                  <a:cubicBezTo>
                    <a:pt x="5" y="14"/>
                    <a:pt x="5" y="14"/>
                    <a:pt x="5" y="14"/>
                  </a:cubicBezTo>
                  <a:cubicBezTo>
                    <a:pt x="5" y="15"/>
                    <a:pt x="5" y="15"/>
                    <a:pt x="5" y="15"/>
                  </a:cubicBezTo>
                  <a:cubicBezTo>
                    <a:pt x="4" y="16"/>
                    <a:pt x="4" y="16"/>
                    <a:pt x="4" y="16"/>
                  </a:cubicBezTo>
                  <a:cubicBezTo>
                    <a:pt x="6" y="18"/>
                    <a:pt x="6" y="18"/>
                    <a:pt x="6" y="18"/>
                  </a:cubicBezTo>
                  <a:cubicBezTo>
                    <a:pt x="6" y="17"/>
                    <a:pt x="6" y="17"/>
                    <a:pt x="6" y="17"/>
                  </a:cubicBezTo>
                  <a:cubicBezTo>
                    <a:pt x="7" y="17"/>
                    <a:pt x="7" y="16"/>
                    <a:pt x="8" y="17"/>
                  </a:cubicBezTo>
                  <a:cubicBezTo>
                    <a:pt x="8" y="17"/>
                    <a:pt x="8" y="17"/>
                    <a:pt x="8" y="17"/>
                  </a:cubicBezTo>
                  <a:cubicBezTo>
                    <a:pt x="8" y="17"/>
                    <a:pt x="8" y="17"/>
                    <a:pt x="8" y="17"/>
                  </a:cubicBezTo>
                  <a:cubicBezTo>
                    <a:pt x="9" y="17"/>
                    <a:pt x="9" y="17"/>
                    <a:pt x="9" y="17"/>
                  </a:cubicBezTo>
                  <a:cubicBezTo>
                    <a:pt x="10" y="17"/>
                    <a:pt x="10" y="18"/>
                    <a:pt x="10" y="18"/>
                  </a:cubicBezTo>
                  <a:cubicBezTo>
                    <a:pt x="10" y="20"/>
                    <a:pt x="10" y="20"/>
                    <a:pt x="10" y="20"/>
                  </a:cubicBezTo>
                  <a:cubicBezTo>
                    <a:pt x="12" y="20"/>
                    <a:pt x="12" y="20"/>
                    <a:pt x="12" y="20"/>
                  </a:cubicBezTo>
                  <a:cubicBezTo>
                    <a:pt x="12" y="18"/>
                    <a:pt x="12" y="18"/>
                    <a:pt x="12" y="18"/>
                  </a:cubicBezTo>
                  <a:cubicBezTo>
                    <a:pt x="12" y="18"/>
                    <a:pt x="12" y="18"/>
                    <a:pt x="12" y="18"/>
                  </a:cubicBezTo>
                  <a:cubicBezTo>
                    <a:pt x="12" y="18"/>
                    <a:pt x="12" y="18"/>
                    <a:pt x="13" y="17"/>
                  </a:cubicBezTo>
                  <a:cubicBezTo>
                    <a:pt x="13" y="17"/>
                    <a:pt x="14" y="17"/>
                    <a:pt x="14" y="17"/>
                  </a:cubicBezTo>
                  <a:cubicBezTo>
                    <a:pt x="14" y="17"/>
                    <a:pt x="14" y="17"/>
                    <a:pt x="15" y="17"/>
                  </a:cubicBezTo>
                  <a:cubicBezTo>
                    <a:pt x="15" y="16"/>
                    <a:pt x="16" y="16"/>
                    <a:pt x="16" y="17"/>
                  </a:cubicBezTo>
                  <a:cubicBezTo>
                    <a:pt x="17" y="18"/>
                    <a:pt x="17" y="18"/>
                    <a:pt x="17" y="18"/>
                  </a:cubicBezTo>
                  <a:cubicBezTo>
                    <a:pt x="18" y="16"/>
                    <a:pt x="18" y="16"/>
                    <a:pt x="18" y="16"/>
                  </a:cubicBezTo>
                  <a:cubicBezTo>
                    <a:pt x="17" y="15"/>
                    <a:pt x="17" y="15"/>
                    <a:pt x="17" y="15"/>
                  </a:cubicBezTo>
                  <a:cubicBezTo>
                    <a:pt x="17" y="15"/>
                    <a:pt x="17" y="15"/>
                    <a:pt x="17" y="14"/>
                  </a:cubicBezTo>
                  <a:cubicBezTo>
                    <a:pt x="17" y="14"/>
                    <a:pt x="17" y="14"/>
                    <a:pt x="18" y="13"/>
                  </a:cubicBezTo>
                  <a:cubicBezTo>
                    <a:pt x="18" y="13"/>
                    <a:pt x="18" y="13"/>
                    <a:pt x="18" y="13"/>
                  </a:cubicBezTo>
                  <a:cubicBezTo>
                    <a:pt x="18" y="12"/>
                    <a:pt x="18" y="12"/>
                    <a:pt x="19" y="12"/>
                  </a:cubicBezTo>
                  <a:cubicBezTo>
                    <a:pt x="20" y="12"/>
                    <a:pt x="20" y="12"/>
                    <a:pt x="20" y="12"/>
                  </a:cubicBezTo>
                  <a:cubicBezTo>
                    <a:pt x="20" y="10"/>
                    <a:pt x="20" y="10"/>
                    <a:pt x="20" y="10"/>
                  </a:cubicBezTo>
                  <a:cubicBezTo>
                    <a:pt x="19" y="10"/>
                    <a:pt x="19" y="10"/>
                    <a:pt x="19" y="10"/>
                  </a:cubicBezTo>
                  <a:cubicBezTo>
                    <a:pt x="19" y="10"/>
                    <a:pt x="19" y="10"/>
                    <a:pt x="19" y="10"/>
                  </a:cubicBezTo>
                  <a:cubicBezTo>
                    <a:pt x="18" y="10"/>
                    <a:pt x="18" y="9"/>
                    <a:pt x="18" y="9"/>
                  </a:cubicBezTo>
                  <a:cubicBezTo>
                    <a:pt x="18" y="9"/>
                    <a:pt x="18" y="8"/>
                    <a:pt x="18" y="8"/>
                  </a:cubicBezTo>
                  <a:cubicBezTo>
                    <a:pt x="17" y="8"/>
                    <a:pt x="17" y="7"/>
                    <a:pt x="17" y="7"/>
                  </a:cubicBezTo>
                  <a:cubicBezTo>
                    <a:pt x="17" y="7"/>
                    <a:pt x="17" y="6"/>
                    <a:pt x="17" y="6"/>
                  </a:cubicBezTo>
                  <a:cubicBezTo>
                    <a:pt x="18" y="5"/>
                    <a:pt x="18" y="5"/>
                    <a:pt x="18" y="5"/>
                  </a:cubicBezTo>
                  <a:cubicBezTo>
                    <a:pt x="17" y="4"/>
                    <a:pt x="17" y="4"/>
                    <a:pt x="17" y="4"/>
                  </a:cubicBezTo>
                  <a:cubicBezTo>
                    <a:pt x="16" y="5"/>
                    <a:pt x="16" y="5"/>
                    <a:pt x="16" y="5"/>
                  </a:cubicBezTo>
                  <a:cubicBezTo>
                    <a:pt x="16" y="5"/>
                    <a:pt x="16" y="5"/>
                    <a:pt x="16" y="5"/>
                  </a:cubicBezTo>
                  <a:cubicBezTo>
                    <a:pt x="16" y="5"/>
                    <a:pt x="15" y="5"/>
                    <a:pt x="15" y="5"/>
                  </a:cubicBezTo>
                  <a:cubicBezTo>
                    <a:pt x="14" y="5"/>
                    <a:pt x="14" y="4"/>
                    <a:pt x="14" y="4"/>
                  </a:cubicBezTo>
                  <a:cubicBezTo>
                    <a:pt x="14" y="4"/>
                    <a:pt x="14" y="4"/>
                    <a:pt x="14" y="4"/>
                  </a:cubicBezTo>
                  <a:cubicBezTo>
                    <a:pt x="14" y="4"/>
                    <a:pt x="13" y="4"/>
                    <a:pt x="13" y="4"/>
                  </a:cubicBezTo>
                  <a:cubicBezTo>
                    <a:pt x="13" y="4"/>
                    <a:pt x="12" y="4"/>
                    <a:pt x="12" y="3"/>
                  </a:cubicBezTo>
                  <a:cubicBezTo>
                    <a:pt x="12" y="2"/>
                    <a:pt x="12" y="2"/>
                    <a:pt x="12" y="2"/>
                  </a:cubicBezTo>
                  <a:cubicBezTo>
                    <a:pt x="10" y="2"/>
                    <a:pt x="10" y="2"/>
                    <a:pt x="10" y="2"/>
                  </a:cubicBezTo>
                  <a:cubicBezTo>
                    <a:pt x="10" y="3"/>
                    <a:pt x="10" y="3"/>
                    <a:pt x="10" y="3"/>
                  </a:cubicBezTo>
                  <a:cubicBezTo>
                    <a:pt x="10" y="3"/>
                    <a:pt x="10" y="3"/>
                    <a:pt x="10" y="3"/>
                  </a:cubicBezTo>
                  <a:cubicBezTo>
                    <a:pt x="10" y="3"/>
                    <a:pt x="10" y="4"/>
                    <a:pt x="9" y="4"/>
                  </a:cubicBezTo>
                  <a:cubicBezTo>
                    <a:pt x="9" y="4"/>
                    <a:pt x="9" y="4"/>
                    <a:pt x="9" y="4"/>
                  </a:cubicBezTo>
                  <a:cubicBezTo>
                    <a:pt x="8" y="4"/>
                    <a:pt x="8" y="4"/>
                    <a:pt x="8" y="4"/>
                  </a:cubicBezTo>
                  <a:close/>
                  <a:moveTo>
                    <a:pt x="17" y="15"/>
                  </a:moveTo>
                  <a:cubicBezTo>
                    <a:pt x="17" y="15"/>
                    <a:pt x="17" y="15"/>
                    <a:pt x="17" y="15"/>
                  </a:cubicBezTo>
                  <a:cubicBezTo>
                    <a:pt x="17" y="15"/>
                    <a:pt x="17" y="15"/>
                    <a:pt x="17" y="15"/>
                  </a:cubicBezTo>
                  <a:close/>
                  <a:moveTo>
                    <a:pt x="18" y="19"/>
                  </a:moveTo>
                  <a:cubicBezTo>
                    <a:pt x="17" y="19"/>
                    <a:pt x="17" y="19"/>
                    <a:pt x="17" y="19"/>
                  </a:cubicBezTo>
                  <a:cubicBezTo>
                    <a:pt x="17" y="20"/>
                    <a:pt x="18" y="20"/>
                    <a:pt x="18" y="19"/>
                  </a:cubicBezTo>
                  <a:close/>
                  <a:moveTo>
                    <a:pt x="6" y="17"/>
                  </a:moveTo>
                  <a:cubicBezTo>
                    <a:pt x="6" y="17"/>
                    <a:pt x="6" y="17"/>
                    <a:pt x="6"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2" name="Freeform 293">
              <a:extLst>
                <a:ext uri="{FF2B5EF4-FFF2-40B4-BE49-F238E27FC236}">
                  <a16:creationId xmlns:a16="http://schemas.microsoft.com/office/drawing/2014/main" xmlns="" id="{B08EE8E1-8469-4976-BAFE-91265D353A16}"/>
                </a:ext>
              </a:extLst>
            </p:cNvPr>
            <p:cNvSpPr>
              <a:spLocks noEditPoints="1"/>
            </p:cNvSpPr>
            <p:nvPr/>
          </p:nvSpPr>
          <p:spPr bwMode="auto">
            <a:xfrm>
              <a:off x="9117012" y="2978151"/>
              <a:ext cx="55562" cy="55563"/>
            </a:xfrm>
            <a:custGeom>
              <a:avLst/>
              <a:gdLst>
                <a:gd name="T0" fmla="*/ 5 w 10"/>
                <a:gd name="T1" fmla="*/ 0 h 10"/>
                <a:gd name="T2" fmla="*/ 9 w 10"/>
                <a:gd name="T3" fmla="*/ 1 h 10"/>
                <a:gd name="T4" fmla="*/ 10 w 10"/>
                <a:gd name="T5" fmla="*/ 5 h 10"/>
                <a:gd name="T6" fmla="*/ 9 w 10"/>
                <a:gd name="T7" fmla="*/ 8 h 10"/>
                <a:gd name="T8" fmla="*/ 9 w 10"/>
                <a:gd name="T9" fmla="*/ 8 h 10"/>
                <a:gd name="T10" fmla="*/ 5 w 10"/>
                <a:gd name="T11" fmla="*/ 10 h 10"/>
                <a:gd name="T12" fmla="*/ 2 w 10"/>
                <a:gd name="T13" fmla="*/ 8 h 10"/>
                <a:gd name="T14" fmla="*/ 0 w 10"/>
                <a:gd name="T15" fmla="*/ 5 h 10"/>
                <a:gd name="T16" fmla="*/ 2 w 10"/>
                <a:gd name="T17" fmla="*/ 1 h 10"/>
                <a:gd name="T18" fmla="*/ 2 w 10"/>
                <a:gd name="T19" fmla="*/ 1 h 10"/>
                <a:gd name="T20" fmla="*/ 5 w 10"/>
                <a:gd name="T21" fmla="*/ 0 h 10"/>
                <a:gd name="T22" fmla="*/ 7 w 10"/>
                <a:gd name="T23" fmla="*/ 3 h 10"/>
                <a:gd name="T24" fmla="*/ 5 w 10"/>
                <a:gd name="T25" fmla="*/ 2 h 10"/>
                <a:gd name="T26" fmla="*/ 3 w 10"/>
                <a:gd name="T27" fmla="*/ 3 h 10"/>
                <a:gd name="T28" fmla="*/ 3 w 10"/>
                <a:gd name="T29" fmla="*/ 3 h 10"/>
                <a:gd name="T30" fmla="*/ 2 w 10"/>
                <a:gd name="T31" fmla="*/ 5 h 10"/>
                <a:gd name="T32" fmla="*/ 3 w 10"/>
                <a:gd name="T33" fmla="*/ 7 h 10"/>
                <a:gd name="T34" fmla="*/ 5 w 10"/>
                <a:gd name="T35" fmla="*/ 8 h 10"/>
                <a:gd name="T36" fmla="*/ 7 w 10"/>
                <a:gd name="T37" fmla="*/ 7 h 10"/>
                <a:gd name="T38" fmla="*/ 7 w 10"/>
                <a:gd name="T39" fmla="*/ 7 h 10"/>
                <a:gd name="T40" fmla="*/ 7 w 10"/>
                <a:gd name="T41" fmla="*/ 7 h 10"/>
                <a:gd name="T42" fmla="*/ 8 w 10"/>
                <a:gd name="T43" fmla="*/ 5 h 10"/>
                <a:gd name="T44" fmla="*/ 7 w 10"/>
                <a:gd name="T45"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10">
                  <a:moveTo>
                    <a:pt x="5" y="0"/>
                  </a:moveTo>
                  <a:cubicBezTo>
                    <a:pt x="7" y="0"/>
                    <a:pt x="8" y="0"/>
                    <a:pt x="9" y="1"/>
                  </a:cubicBezTo>
                  <a:cubicBezTo>
                    <a:pt x="10" y="2"/>
                    <a:pt x="10" y="3"/>
                    <a:pt x="10" y="5"/>
                  </a:cubicBezTo>
                  <a:cubicBezTo>
                    <a:pt x="10" y="6"/>
                    <a:pt x="10" y="7"/>
                    <a:pt x="9" y="8"/>
                  </a:cubicBezTo>
                  <a:cubicBezTo>
                    <a:pt x="9" y="8"/>
                    <a:pt x="9" y="8"/>
                    <a:pt x="9" y="8"/>
                  </a:cubicBezTo>
                  <a:cubicBezTo>
                    <a:pt x="8" y="9"/>
                    <a:pt x="7" y="10"/>
                    <a:pt x="5" y="10"/>
                  </a:cubicBezTo>
                  <a:cubicBezTo>
                    <a:pt x="4" y="10"/>
                    <a:pt x="3" y="9"/>
                    <a:pt x="2" y="8"/>
                  </a:cubicBezTo>
                  <a:cubicBezTo>
                    <a:pt x="1" y="7"/>
                    <a:pt x="0" y="6"/>
                    <a:pt x="0" y="5"/>
                  </a:cubicBezTo>
                  <a:cubicBezTo>
                    <a:pt x="0" y="3"/>
                    <a:pt x="1" y="2"/>
                    <a:pt x="2" y="1"/>
                  </a:cubicBezTo>
                  <a:cubicBezTo>
                    <a:pt x="2" y="1"/>
                    <a:pt x="2" y="1"/>
                    <a:pt x="2" y="1"/>
                  </a:cubicBezTo>
                  <a:cubicBezTo>
                    <a:pt x="3" y="0"/>
                    <a:pt x="4" y="0"/>
                    <a:pt x="5" y="0"/>
                  </a:cubicBezTo>
                  <a:close/>
                  <a:moveTo>
                    <a:pt x="7" y="3"/>
                  </a:moveTo>
                  <a:cubicBezTo>
                    <a:pt x="7" y="2"/>
                    <a:pt x="6" y="2"/>
                    <a:pt x="5" y="2"/>
                  </a:cubicBezTo>
                  <a:cubicBezTo>
                    <a:pt x="4" y="2"/>
                    <a:pt x="4" y="2"/>
                    <a:pt x="3" y="3"/>
                  </a:cubicBezTo>
                  <a:cubicBezTo>
                    <a:pt x="3" y="3"/>
                    <a:pt x="3" y="3"/>
                    <a:pt x="3" y="3"/>
                  </a:cubicBezTo>
                  <a:cubicBezTo>
                    <a:pt x="2" y="3"/>
                    <a:pt x="2" y="4"/>
                    <a:pt x="2" y="5"/>
                  </a:cubicBezTo>
                  <a:cubicBezTo>
                    <a:pt x="2" y="6"/>
                    <a:pt x="2" y="6"/>
                    <a:pt x="3" y="7"/>
                  </a:cubicBezTo>
                  <a:cubicBezTo>
                    <a:pt x="4" y="7"/>
                    <a:pt x="4" y="8"/>
                    <a:pt x="5" y="8"/>
                  </a:cubicBezTo>
                  <a:cubicBezTo>
                    <a:pt x="6" y="8"/>
                    <a:pt x="7" y="7"/>
                    <a:pt x="7" y="7"/>
                  </a:cubicBezTo>
                  <a:cubicBezTo>
                    <a:pt x="7" y="7"/>
                    <a:pt x="7" y="7"/>
                    <a:pt x="7" y="7"/>
                  </a:cubicBezTo>
                  <a:cubicBezTo>
                    <a:pt x="7" y="7"/>
                    <a:pt x="7" y="7"/>
                    <a:pt x="7" y="7"/>
                  </a:cubicBezTo>
                  <a:cubicBezTo>
                    <a:pt x="8" y="6"/>
                    <a:pt x="8" y="6"/>
                    <a:pt x="8" y="5"/>
                  </a:cubicBezTo>
                  <a:cubicBezTo>
                    <a:pt x="8" y="4"/>
                    <a:pt x="8" y="3"/>
                    <a:pt x="7"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3" name="Freeform 294">
              <a:extLst>
                <a:ext uri="{FF2B5EF4-FFF2-40B4-BE49-F238E27FC236}">
                  <a16:creationId xmlns:a16="http://schemas.microsoft.com/office/drawing/2014/main" xmlns="" id="{2EBBA63D-328F-4CF5-9C27-2919015044E8}"/>
                </a:ext>
              </a:extLst>
            </p:cNvPr>
            <p:cNvSpPr>
              <a:spLocks/>
            </p:cNvSpPr>
            <p:nvPr/>
          </p:nvSpPr>
          <p:spPr bwMode="auto">
            <a:xfrm>
              <a:off x="9017000" y="3133726"/>
              <a:ext cx="117475" cy="55563"/>
            </a:xfrm>
            <a:custGeom>
              <a:avLst/>
              <a:gdLst>
                <a:gd name="T0" fmla="*/ 19 w 21"/>
                <a:gd name="T1" fmla="*/ 1 h 10"/>
                <a:gd name="T2" fmla="*/ 21 w 21"/>
                <a:gd name="T3" fmla="*/ 1 h 10"/>
                <a:gd name="T4" fmla="*/ 21 w 21"/>
                <a:gd name="T5" fmla="*/ 2 h 10"/>
                <a:gd name="T6" fmla="*/ 12 w 21"/>
                <a:gd name="T7" fmla="*/ 8 h 10"/>
                <a:gd name="T8" fmla="*/ 12 w 21"/>
                <a:gd name="T9" fmla="*/ 8 h 10"/>
                <a:gd name="T10" fmla="*/ 1 w 21"/>
                <a:gd name="T11" fmla="*/ 10 h 10"/>
                <a:gd name="T12" fmla="*/ 0 w 21"/>
                <a:gd name="T13" fmla="*/ 9 h 10"/>
                <a:gd name="T14" fmla="*/ 1 w 21"/>
                <a:gd name="T15" fmla="*/ 8 h 10"/>
                <a:gd name="T16" fmla="*/ 11 w 21"/>
                <a:gd name="T17" fmla="*/ 7 h 10"/>
                <a:gd name="T18" fmla="*/ 11 w 21"/>
                <a:gd name="T19" fmla="*/ 7 h 10"/>
                <a:gd name="T20" fmla="*/ 19 w 21"/>
                <a:gd name="T21"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0">
                  <a:moveTo>
                    <a:pt x="19" y="1"/>
                  </a:moveTo>
                  <a:cubicBezTo>
                    <a:pt x="20" y="0"/>
                    <a:pt x="20" y="0"/>
                    <a:pt x="21" y="1"/>
                  </a:cubicBezTo>
                  <a:cubicBezTo>
                    <a:pt x="21" y="1"/>
                    <a:pt x="21" y="2"/>
                    <a:pt x="21" y="2"/>
                  </a:cubicBezTo>
                  <a:cubicBezTo>
                    <a:pt x="18" y="5"/>
                    <a:pt x="15" y="7"/>
                    <a:pt x="12" y="8"/>
                  </a:cubicBezTo>
                  <a:cubicBezTo>
                    <a:pt x="12" y="8"/>
                    <a:pt x="12" y="8"/>
                    <a:pt x="12" y="8"/>
                  </a:cubicBezTo>
                  <a:cubicBezTo>
                    <a:pt x="8" y="10"/>
                    <a:pt x="5" y="10"/>
                    <a:pt x="1" y="10"/>
                  </a:cubicBezTo>
                  <a:cubicBezTo>
                    <a:pt x="0" y="10"/>
                    <a:pt x="0" y="10"/>
                    <a:pt x="0" y="9"/>
                  </a:cubicBezTo>
                  <a:cubicBezTo>
                    <a:pt x="0" y="9"/>
                    <a:pt x="0" y="8"/>
                    <a:pt x="1" y="8"/>
                  </a:cubicBezTo>
                  <a:cubicBezTo>
                    <a:pt x="4" y="8"/>
                    <a:pt x="8" y="8"/>
                    <a:pt x="11" y="7"/>
                  </a:cubicBezTo>
                  <a:cubicBezTo>
                    <a:pt x="11" y="7"/>
                    <a:pt x="11" y="7"/>
                    <a:pt x="11" y="7"/>
                  </a:cubicBezTo>
                  <a:cubicBezTo>
                    <a:pt x="14" y="5"/>
                    <a:pt x="17" y="3"/>
                    <a:pt x="1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4" name="Freeform 295">
              <a:extLst>
                <a:ext uri="{FF2B5EF4-FFF2-40B4-BE49-F238E27FC236}">
                  <a16:creationId xmlns:a16="http://schemas.microsoft.com/office/drawing/2014/main" xmlns="" id="{508AB4C7-7258-4577-9957-775AE3F408D2}"/>
                </a:ext>
              </a:extLst>
            </p:cNvPr>
            <p:cNvSpPr>
              <a:spLocks/>
            </p:cNvSpPr>
            <p:nvPr/>
          </p:nvSpPr>
          <p:spPr bwMode="auto">
            <a:xfrm>
              <a:off x="8988425" y="3144838"/>
              <a:ext cx="39687" cy="44450"/>
            </a:xfrm>
            <a:custGeom>
              <a:avLst/>
              <a:gdLst>
                <a:gd name="T0" fmla="*/ 6 w 7"/>
                <a:gd name="T1" fmla="*/ 6 h 8"/>
                <a:gd name="T2" fmla="*/ 7 w 7"/>
                <a:gd name="T3" fmla="*/ 7 h 8"/>
                <a:gd name="T4" fmla="*/ 6 w 7"/>
                <a:gd name="T5" fmla="*/ 8 h 8"/>
                <a:gd name="T6" fmla="*/ 3 w 7"/>
                <a:gd name="T7" fmla="*/ 8 h 8"/>
                <a:gd name="T8" fmla="*/ 1 w 7"/>
                <a:gd name="T9" fmla="*/ 7 h 8"/>
                <a:gd name="T10" fmla="*/ 1 w 7"/>
                <a:gd name="T11" fmla="*/ 7 h 8"/>
                <a:gd name="T12" fmla="*/ 0 w 7"/>
                <a:gd name="T13" fmla="*/ 5 h 8"/>
                <a:gd name="T14" fmla="*/ 0 w 7"/>
                <a:gd name="T15" fmla="*/ 3 h 8"/>
                <a:gd name="T16" fmla="*/ 1 w 7"/>
                <a:gd name="T17" fmla="*/ 1 h 8"/>
                <a:gd name="T18" fmla="*/ 1 w 7"/>
                <a:gd name="T19" fmla="*/ 1 h 8"/>
                <a:gd name="T20" fmla="*/ 3 w 7"/>
                <a:gd name="T21" fmla="*/ 0 h 8"/>
                <a:gd name="T22" fmla="*/ 6 w 7"/>
                <a:gd name="T23" fmla="*/ 0 h 8"/>
                <a:gd name="T24" fmla="*/ 7 w 7"/>
                <a:gd name="T25" fmla="*/ 1 h 8"/>
                <a:gd name="T26" fmla="*/ 6 w 7"/>
                <a:gd name="T27" fmla="*/ 2 h 8"/>
                <a:gd name="T28" fmla="*/ 3 w 7"/>
                <a:gd name="T29" fmla="*/ 2 h 8"/>
                <a:gd name="T30" fmla="*/ 2 w 7"/>
                <a:gd name="T31" fmla="*/ 2 h 8"/>
                <a:gd name="T32" fmla="*/ 2 w 7"/>
                <a:gd name="T33" fmla="*/ 2 h 8"/>
                <a:gd name="T34" fmla="*/ 2 w 7"/>
                <a:gd name="T35" fmla="*/ 3 h 8"/>
                <a:gd name="T36" fmla="*/ 2 w 7"/>
                <a:gd name="T37" fmla="*/ 5 h 8"/>
                <a:gd name="T38" fmla="*/ 2 w 7"/>
                <a:gd name="T39" fmla="*/ 6 h 8"/>
                <a:gd name="T40" fmla="*/ 2 w 7"/>
                <a:gd name="T41" fmla="*/ 6 h 8"/>
                <a:gd name="T42" fmla="*/ 3 w 7"/>
                <a:gd name="T43" fmla="*/ 6 h 8"/>
                <a:gd name="T44" fmla="*/ 6 w 7"/>
                <a:gd name="T4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8">
                  <a:moveTo>
                    <a:pt x="6" y="6"/>
                  </a:moveTo>
                  <a:cubicBezTo>
                    <a:pt x="6" y="6"/>
                    <a:pt x="7" y="7"/>
                    <a:pt x="7" y="7"/>
                  </a:cubicBezTo>
                  <a:cubicBezTo>
                    <a:pt x="7" y="8"/>
                    <a:pt x="6" y="8"/>
                    <a:pt x="6" y="8"/>
                  </a:cubicBezTo>
                  <a:cubicBezTo>
                    <a:pt x="3" y="8"/>
                    <a:pt x="3" y="8"/>
                    <a:pt x="3" y="8"/>
                  </a:cubicBezTo>
                  <a:cubicBezTo>
                    <a:pt x="3" y="8"/>
                    <a:pt x="2" y="8"/>
                    <a:pt x="1" y="7"/>
                  </a:cubicBezTo>
                  <a:cubicBezTo>
                    <a:pt x="1" y="7"/>
                    <a:pt x="1" y="7"/>
                    <a:pt x="1" y="7"/>
                  </a:cubicBezTo>
                  <a:cubicBezTo>
                    <a:pt x="0" y="7"/>
                    <a:pt x="0" y="6"/>
                    <a:pt x="0" y="5"/>
                  </a:cubicBezTo>
                  <a:cubicBezTo>
                    <a:pt x="0" y="3"/>
                    <a:pt x="0" y="3"/>
                    <a:pt x="0" y="3"/>
                  </a:cubicBezTo>
                  <a:cubicBezTo>
                    <a:pt x="0" y="2"/>
                    <a:pt x="0" y="1"/>
                    <a:pt x="1" y="1"/>
                  </a:cubicBezTo>
                  <a:cubicBezTo>
                    <a:pt x="1" y="1"/>
                    <a:pt x="1" y="1"/>
                    <a:pt x="1" y="1"/>
                  </a:cubicBezTo>
                  <a:cubicBezTo>
                    <a:pt x="2" y="0"/>
                    <a:pt x="3" y="0"/>
                    <a:pt x="3" y="0"/>
                  </a:cubicBezTo>
                  <a:cubicBezTo>
                    <a:pt x="6" y="0"/>
                    <a:pt x="6" y="0"/>
                    <a:pt x="6" y="0"/>
                  </a:cubicBezTo>
                  <a:cubicBezTo>
                    <a:pt x="6" y="0"/>
                    <a:pt x="7" y="0"/>
                    <a:pt x="7" y="1"/>
                  </a:cubicBezTo>
                  <a:cubicBezTo>
                    <a:pt x="7" y="1"/>
                    <a:pt x="6" y="2"/>
                    <a:pt x="6" y="2"/>
                  </a:cubicBezTo>
                  <a:cubicBezTo>
                    <a:pt x="3" y="2"/>
                    <a:pt x="3" y="2"/>
                    <a:pt x="3" y="2"/>
                  </a:cubicBezTo>
                  <a:cubicBezTo>
                    <a:pt x="3" y="2"/>
                    <a:pt x="3" y="2"/>
                    <a:pt x="2" y="2"/>
                  </a:cubicBezTo>
                  <a:cubicBezTo>
                    <a:pt x="2" y="2"/>
                    <a:pt x="2" y="2"/>
                    <a:pt x="2" y="2"/>
                  </a:cubicBezTo>
                  <a:cubicBezTo>
                    <a:pt x="2" y="2"/>
                    <a:pt x="2" y="3"/>
                    <a:pt x="2" y="3"/>
                  </a:cubicBezTo>
                  <a:cubicBezTo>
                    <a:pt x="2" y="5"/>
                    <a:pt x="2" y="5"/>
                    <a:pt x="2" y="5"/>
                  </a:cubicBezTo>
                  <a:cubicBezTo>
                    <a:pt x="2" y="5"/>
                    <a:pt x="2" y="6"/>
                    <a:pt x="2" y="6"/>
                  </a:cubicBezTo>
                  <a:cubicBezTo>
                    <a:pt x="2" y="6"/>
                    <a:pt x="2" y="6"/>
                    <a:pt x="2" y="6"/>
                  </a:cubicBezTo>
                  <a:cubicBezTo>
                    <a:pt x="3" y="6"/>
                    <a:pt x="3" y="6"/>
                    <a:pt x="3" y="6"/>
                  </a:cubicBezTo>
                  <a:lnTo>
                    <a:pt x="6"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5" name="Freeform 296">
              <a:extLst>
                <a:ext uri="{FF2B5EF4-FFF2-40B4-BE49-F238E27FC236}">
                  <a16:creationId xmlns:a16="http://schemas.microsoft.com/office/drawing/2014/main" xmlns="" id="{96C4634D-A0CD-4EB0-8877-64699CEED6B8}"/>
                </a:ext>
              </a:extLst>
            </p:cNvPr>
            <p:cNvSpPr>
              <a:spLocks/>
            </p:cNvSpPr>
            <p:nvPr/>
          </p:nvSpPr>
          <p:spPr bwMode="auto">
            <a:xfrm>
              <a:off x="8988425" y="3127376"/>
              <a:ext cx="22225" cy="28575"/>
            </a:xfrm>
            <a:custGeom>
              <a:avLst/>
              <a:gdLst>
                <a:gd name="T0" fmla="*/ 1 w 4"/>
                <a:gd name="T1" fmla="*/ 2 h 5"/>
                <a:gd name="T2" fmla="*/ 0 w 4"/>
                <a:gd name="T3" fmla="*/ 1 h 5"/>
                <a:gd name="T4" fmla="*/ 1 w 4"/>
                <a:gd name="T5" fmla="*/ 0 h 5"/>
                <a:gd name="T6" fmla="*/ 3 w 4"/>
                <a:gd name="T7" fmla="*/ 1 h 5"/>
                <a:gd name="T8" fmla="*/ 3 w 4"/>
                <a:gd name="T9" fmla="*/ 1 h 5"/>
                <a:gd name="T10" fmla="*/ 4 w 4"/>
                <a:gd name="T11" fmla="*/ 4 h 5"/>
                <a:gd name="T12" fmla="*/ 3 w 4"/>
                <a:gd name="T13" fmla="*/ 5 h 5"/>
                <a:gd name="T14" fmla="*/ 3 w 4"/>
                <a:gd name="T15" fmla="*/ 4 h 5"/>
                <a:gd name="T16" fmla="*/ 2 w 4"/>
                <a:gd name="T17" fmla="*/ 3 h 5"/>
                <a:gd name="T18" fmla="*/ 2 w 4"/>
                <a:gd name="T19" fmla="*/ 3 h 5"/>
                <a:gd name="T20" fmla="*/ 1 w 4"/>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5">
                  <a:moveTo>
                    <a:pt x="1" y="2"/>
                  </a:moveTo>
                  <a:cubicBezTo>
                    <a:pt x="0" y="2"/>
                    <a:pt x="0" y="2"/>
                    <a:pt x="0" y="1"/>
                  </a:cubicBezTo>
                  <a:cubicBezTo>
                    <a:pt x="0" y="1"/>
                    <a:pt x="0" y="0"/>
                    <a:pt x="1" y="0"/>
                  </a:cubicBezTo>
                  <a:cubicBezTo>
                    <a:pt x="2" y="0"/>
                    <a:pt x="3" y="1"/>
                    <a:pt x="3" y="1"/>
                  </a:cubicBezTo>
                  <a:cubicBezTo>
                    <a:pt x="3" y="1"/>
                    <a:pt x="3" y="1"/>
                    <a:pt x="3" y="1"/>
                  </a:cubicBezTo>
                  <a:cubicBezTo>
                    <a:pt x="4" y="2"/>
                    <a:pt x="4" y="3"/>
                    <a:pt x="4" y="4"/>
                  </a:cubicBezTo>
                  <a:cubicBezTo>
                    <a:pt x="4" y="4"/>
                    <a:pt x="4" y="5"/>
                    <a:pt x="3" y="5"/>
                  </a:cubicBezTo>
                  <a:cubicBezTo>
                    <a:pt x="3" y="5"/>
                    <a:pt x="3" y="4"/>
                    <a:pt x="3" y="4"/>
                  </a:cubicBezTo>
                  <a:cubicBezTo>
                    <a:pt x="3" y="3"/>
                    <a:pt x="2" y="3"/>
                    <a:pt x="2" y="3"/>
                  </a:cubicBezTo>
                  <a:cubicBezTo>
                    <a:pt x="2" y="3"/>
                    <a:pt x="2" y="3"/>
                    <a:pt x="2" y="3"/>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6" name="Freeform 297">
              <a:extLst>
                <a:ext uri="{FF2B5EF4-FFF2-40B4-BE49-F238E27FC236}">
                  <a16:creationId xmlns:a16="http://schemas.microsoft.com/office/drawing/2014/main" xmlns="" id="{363907F8-CC62-4C2B-8559-6E2208B3F6F3}"/>
                </a:ext>
              </a:extLst>
            </p:cNvPr>
            <p:cNvSpPr>
              <a:spLocks/>
            </p:cNvSpPr>
            <p:nvPr/>
          </p:nvSpPr>
          <p:spPr bwMode="auto">
            <a:xfrm>
              <a:off x="8966200" y="3094038"/>
              <a:ext cx="33337" cy="44450"/>
            </a:xfrm>
            <a:custGeom>
              <a:avLst/>
              <a:gdLst>
                <a:gd name="T0" fmla="*/ 1 w 6"/>
                <a:gd name="T1" fmla="*/ 2 h 8"/>
                <a:gd name="T2" fmla="*/ 0 w 6"/>
                <a:gd name="T3" fmla="*/ 1 h 8"/>
                <a:gd name="T4" fmla="*/ 1 w 6"/>
                <a:gd name="T5" fmla="*/ 0 h 8"/>
                <a:gd name="T6" fmla="*/ 3 w 6"/>
                <a:gd name="T7" fmla="*/ 0 h 8"/>
                <a:gd name="T8" fmla="*/ 3 w 6"/>
                <a:gd name="T9" fmla="*/ 0 h 8"/>
                <a:gd name="T10" fmla="*/ 3 w 6"/>
                <a:gd name="T11" fmla="*/ 0 h 8"/>
                <a:gd name="T12" fmla="*/ 5 w 6"/>
                <a:gd name="T13" fmla="*/ 1 h 8"/>
                <a:gd name="T14" fmla="*/ 5 w 6"/>
                <a:gd name="T15" fmla="*/ 1 h 8"/>
                <a:gd name="T16" fmla="*/ 6 w 6"/>
                <a:gd name="T17" fmla="*/ 3 h 8"/>
                <a:gd name="T18" fmla="*/ 6 w 6"/>
                <a:gd name="T19" fmla="*/ 5 h 8"/>
                <a:gd name="T20" fmla="*/ 6 w 6"/>
                <a:gd name="T21" fmla="*/ 7 h 8"/>
                <a:gd name="T22" fmla="*/ 5 w 6"/>
                <a:gd name="T23" fmla="*/ 8 h 8"/>
                <a:gd name="T24" fmla="*/ 4 w 6"/>
                <a:gd name="T25" fmla="*/ 7 h 8"/>
                <a:gd name="T26" fmla="*/ 4 w 6"/>
                <a:gd name="T27" fmla="*/ 5 h 8"/>
                <a:gd name="T28" fmla="*/ 4 w 6"/>
                <a:gd name="T29" fmla="*/ 4 h 8"/>
                <a:gd name="T30" fmla="*/ 3 w 6"/>
                <a:gd name="T31" fmla="*/ 3 h 8"/>
                <a:gd name="T32" fmla="*/ 3 w 6"/>
                <a:gd name="T33" fmla="*/ 3 h 8"/>
                <a:gd name="T34" fmla="*/ 2 w 6"/>
                <a:gd name="T35" fmla="*/ 2 h 8"/>
                <a:gd name="T36" fmla="*/ 2 w 6"/>
                <a:gd name="T37" fmla="*/ 2 h 8"/>
                <a:gd name="T38" fmla="*/ 1 w 6"/>
                <a:gd name="T3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8">
                  <a:moveTo>
                    <a:pt x="1" y="2"/>
                  </a:moveTo>
                  <a:cubicBezTo>
                    <a:pt x="1" y="2"/>
                    <a:pt x="0" y="1"/>
                    <a:pt x="0" y="1"/>
                  </a:cubicBezTo>
                  <a:cubicBezTo>
                    <a:pt x="0" y="0"/>
                    <a:pt x="1" y="0"/>
                    <a:pt x="1" y="0"/>
                  </a:cubicBezTo>
                  <a:cubicBezTo>
                    <a:pt x="2" y="0"/>
                    <a:pt x="3" y="0"/>
                    <a:pt x="3" y="0"/>
                  </a:cubicBezTo>
                  <a:cubicBezTo>
                    <a:pt x="3" y="0"/>
                    <a:pt x="3" y="0"/>
                    <a:pt x="3" y="0"/>
                  </a:cubicBezTo>
                  <a:cubicBezTo>
                    <a:pt x="3" y="0"/>
                    <a:pt x="3" y="0"/>
                    <a:pt x="3" y="0"/>
                  </a:cubicBezTo>
                  <a:cubicBezTo>
                    <a:pt x="4" y="1"/>
                    <a:pt x="4" y="1"/>
                    <a:pt x="5" y="1"/>
                  </a:cubicBezTo>
                  <a:cubicBezTo>
                    <a:pt x="5" y="1"/>
                    <a:pt x="5" y="1"/>
                    <a:pt x="5" y="1"/>
                  </a:cubicBezTo>
                  <a:cubicBezTo>
                    <a:pt x="5" y="2"/>
                    <a:pt x="5" y="2"/>
                    <a:pt x="6" y="3"/>
                  </a:cubicBezTo>
                  <a:cubicBezTo>
                    <a:pt x="6" y="3"/>
                    <a:pt x="6" y="4"/>
                    <a:pt x="6" y="5"/>
                  </a:cubicBezTo>
                  <a:cubicBezTo>
                    <a:pt x="6" y="7"/>
                    <a:pt x="6" y="7"/>
                    <a:pt x="6" y="7"/>
                  </a:cubicBezTo>
                  <a:cubicBezTo>
                    <a:pt x="6" y="8"/>
                    <a:pt x="6" y="8"/>
                    <a:pt x="5" y="8"/>
                  </a:cubicBezTo>
                  <a:cubicBezTo>
                    <a:pt x="4" y="8"/>
                    <a:pt x="4" y="8"/>
                    <a:pt x="4" y="7"/>
                  </a:cubicBezTo>
                  <a:cubicBezTo>
                    <a:pt x="4" y="5"/>
                    <a:pt x="4" y="5"/>
                    <a:pt x="4" y="5"/>
                  </a:cubicBezTo>
                  <a:cubicBezTo>
                    <a:pt x="4" y="4"/>
                    <a:pt x="4" y="4"/>
                    <a:pt x="4" y="4"/>
                  </a:cubicBezTo>
                  <a:cubicBezTo>
                    <a:pt x="4" y="3"/>
                    <a:pt x="4" y="3"/>
                    <a:pt x="3" y="3"/>
                  </a:cubicBezTo>
                  <a:cubicBezTo>
                    <a:pt x="3" y="3"/>
                    <a:pt x="3" y="3"/>
                    <a:pt x="3" y="3"/>
                  </a:cubicBezTo>
                  <a:cubicBezTo>
                    <a:pt x="3" y="2"/>
                    <a:pt x="3" y="2"/>
                    <a:pt x="2" y="2"/>
                  </a:cubicBezTo>
                  <a:cubicBezTo>
                    <a:pt x="2" y="2"/>
                    <a:pt x="2" y="2"/>
                    <a:pt x="2"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7" name="Freeform 298">
              <a:extLst>
                <a:ext uri="{FF2B5EF4-FFF2-40B4-BE49-F238E27FC236}">
                  <a16:creationId xmlns:a16="http://schemas.microsoft.com/office/drawing/2014/main" xmlns="" id="{F9D12E94-9113-486A-9230-552A305C5832}"/>
                </a:ext>
              </a:extLst>
            </p:cNvPr>
            <p:cNvSpPr>
              <a:spLocks/>
            </p:cNvSpPr>
            <p:nvPr/>
          </p:nvSpPr>
          <p:spPr bwMode="auto">
            <a:xfrm>
              <a:off x="8966200" y="3055938"/>
              <a:ext cx="39687" cy="49213"/>
            </a:xfrm>
            <a:custGeom>
              <a:avLst/>
              <a:gdLst>
                <a:gd name="T0" fmla="*/ 2 w 7"/>
                <a:gd name="T1" fmla="*/ 9 h 9"/>
                <a:gd name="T2" fmla="*/ 1 w 7"/>
                <a:gd name="T3" fmla="*/ 9 h 9"/>
                <a:gd name="T4" fmla="*/ 1 w 7"/>
                <a:gd name="T5" fmla="*/ 7 h 9"/>
                <a:gd name="T6" fmla="*/ 2 w 7"/>
                <a:gd name="T7" fmla="*/ 5 h 9"/>
                <a:gd name="T8" fmla="*/ 4 w 7"/>
                <a:gd name="T9" fmla="*/ 3 h 9"/>
                <a:gd name="T10" fmla="*/ 5 w 7"/>
                <a:gd name="T11" fmla="*/ 1 h 9"/>
                <a:gd name="T12" fmla="*/ 6 w 7"/>
                <a:gd name="T13" fmla="*/ 1 h 9"/>
                <a:gd name="T14" fmla="*/ 7 w 7"/>
                <a:gd name="T15" fmla="*/ 2 h 9"/>
                <a:gd name="T16" fmla="*/ 5 w 7"/>
                <a:gd name="T17" fmla="*/ 4 h 9"/>
                <a:gd name="T18" fmla="*/ 4 w 7"/>
                <a:gd name="T19" fmla="*/ 6 h 9"/>
                <a:gd name="T20" fmla="*/ 2 w 7"/>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2" y="9"/>
                  </a:moveTo>
                  <a:cubicBezTo>
                    <a:pt x="2" y="9"/>
                    <a:pt x="1" y="9"/>
                    <a:pt x="1" y="9"/>
                  </a:cubicBezTo>
                  <a:cubicBezTo>
                    <a:pt x="0" y="8"/>
                    <a:pt x="0" y="8"/>
                    <a:pt x="1" y="7"/>
                  </a:cubicBezTo>
                  <a:cubicBezTo>
                    <a:pt x="2" y="5"/>
                    <a:pt x="2" y="5"/>
                    <a:pt x="2" y="5"/>
                  </a:cubicBezTo>
                  <a:cubicBezTo>
                    <a:pt x="4" y="3"/>
                    <a:pt x="4" y="3"/>
                    <a:pt x="4" y="3"/>
                  </a:cubicBezTo>
                  <a:cubicBezTo>
                    <a:pt x="5" y="1"/>
                    <a:pt x="5" y="1"/>
                    <a:pt x="5" y="1"/>
                  </a:cubicBezTo>
                  <a:cubicBezTo>
                    <a:pt x="5" y="1"/>
                    <a:pt x="6" y="0"/>
                    <a:pt x="6" y="1"/>
                  </a:cubicBezTo>
                  <a:cubicBezTo>
                    <a:pt x="7" y="1"/>
                    <a:pt x="7" y="2"/>
                    <a:pt x="7" y="2"/>
                  </a:cubicBezTo>
                  <a:cubicBezTo>
                    <a:pt x="5" y="4"/>
                    <a:pt x="5" y="4"/>
                    <a:pt x="5" y="4"/>
                  </a:cubicBezTo>
                  <a:cubicBezTo>
                    <a:pt x="4" y="6"/>
                    <a:pt x="4" y="6"/>
                    <a:pt x="4" y="6"/>
                  </a:cubicBezTo>
                  <a:lnTo>
                    <a:pt x="2"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8" name="Freeform 299">
              <a:extLst>
                <a:ext uri="{FF2B5EF4-FFF2-40B4-BE49-F238E27FC236}">
                  <a16:creationId xmlns:a16="http://schemas.microsoft.com/office/drawing/2014/main" xmlns="" id="{33D92504-2ED6-4A21-AA1E-A7D59DE05677}"/>
                </a:ext>
              </a:extLst>
            </p:cNvPr>
            <p:cNvSpPr>
              <a:spLocks/>
            </p:cNvSpPr>
            <p:nvPr/>
          </p:nvSpPr>
          <p:spPr bwMode="auto">
            <a:xfrm>
              <a:off x="8994775" y="2894013"/>
              <a:ext cx="250825" cy="222250"/>
            </a:xfrm>
            <a:custGeom>
              <a:avLst/>
              <a:gdLst>
                <a:gd name="T0" fmla="*/ 2 w 45"/>
                <a:gd name="T1" fmla="*/ 19 h 40"/>
                <a:gd name="T2" fmla="*/ 0 w 45"/>
                <a:gd name="T3" fmla="*/ 19 h 40"/>
                <a:gd name="T4" fmla="*/ 0 w 45"/>
                <a:gd name="T5" fmla="*/ 18 h 40"/>
                <a:gd name="T6" fmla="*/ 2 w 45"/>
                <a:gd name="T7" fmla="*/ 12 h 40"/>
                <a:gd name="T8" fmla="*/ 6 w 45"/>
                <a:gd name="T9" fmla="*/ 7 h 40"/>
                <a:gd name="T10" fmla="*/ 6 w 45"/>
                <a:gd name="T11" fmla="*/ 7 h 40"/>
                <a:gd name="T12" fmla="*/ 13 w 45"/>
                <a:gd name="T13" fmla="*/ 2 h 40"/>
                <a:gd name="T14" fmla="*/ 22 w 45"/>
                <a:gd name="T15" fmla="*/ 0 h 40"/>
                <a:gd name="T16" fmla="*/ 31 w 45"/>
                <a:gd name="T17" fmla="*/ 2 h 40"/>
                <a:gd name="T18" fmla="*/ 39 w 45"/>
                <a:gd name="T19" fmla="*/ 7 h 40"/>
                <a:gd name="T20" fmla="*/ 39 w 45"/>
                <a:gd name="T21" fmla="*/ 7 h 40"/>
                <a:gd name="T22" fmla="*/ 39 w 45"/>
                <a:gd name="T23" fmla="*/ 7 h 40"/>
                <a:gd name="T24" fmla="*/ 40 w 45"/>
                <a:gd name="T25" fmla="*/ 9 h 40"/>
                <a:gd name="T26" fmla="*/ 41 w 45"/>
                <a:gd name="T27" fmla="*/ 10 h 40"/>
                <a:gd name="T28" fmla="*/ 45 w 45"/>
                <a:gd name="T29" fmla="*/ 19 h 40"/>
                <a:gd name="T30" fmla="*/ 45 w 45"/>
                <a:gd name="T31" fmla="*/ 28 h 40"/>
                <a:gd name="T32" fmla="*/ 43 w 45"/>
                <a:gd name="T33" fmla="*/ 34 h 40"/>
                <a:gd name="T34" fmla="*/ 39 w 45"/>
                <a:gd name="T35" fmla="*/ 40 h 40"/>
                <a:gd name="T36" fmla="*/ 37 w 45"/>
                <a:gd name="T37" fmla="*/ 40 h 40"/>
                <a:gd name="T38" fmla="*/ 37 w 45"/>
                <a:gd name="T39" fmla="*/ 38 h 40"/>
                <a:gd name="T40" fmla="*/ 41 w 45"/>
                <a:gd name="T41" fmla="*/ 33 h 40"/>
                <a:gd name="T42" fmla="*/ 43 w 45"/>
                <a:gd name="T43" fmla="*/ 28 h 40"/>
                <a:gd name="T44" fmla="*/ 43 w 45"/>
                <a:gd name="T45" fmla="*/ 19 h 40"/>
                <a:gd name="T46" fmla="*/ 40 w 45"/>
                <a:gd name="T47" fmla="*/ 11 h 40"/>
                <a:gd name="T48" fmla="*/ 39 w 45"/>
                <a:gd name="T49" fmla="*/ 10 h 40"/>
                <a:gd name="T50" fmla="*/ 37 w 45"/>
                <a:gd name="T51" fmla="*/ 8 h 40"/>
                <a:gd name="T52" fmla="*/ 37 w 45"/>
                <a:gd name="T53" fmla="*/ 8 h 40"/>
                <a:gd name="T54" fmla="*/ 30 w 45"/>
                <a:gd name="T55" fmla="*/ 4 h 40"/>
                <a:gd name="T56" fmla="*/ 22 w 45"/>
                <a:gd name="T57" fmla="*/ 2 h 40"/>
                <a:gd name="T58" fmla="*/ 14 w 45"/>
                <a:gd name="T59" fmla="*/ 4 h 40"/>
                <a:gd name="T60" fmla="*/ 7 w 45"/>
                <a:gd name="T61" fmla="*/ 8 h 40"/>
                <a:gd name="T62" fmla="*/ 7 w 45"/>
                <a:gd name="T63" fmla="*/ 8 h 40"/>
                <a:gd name="T64" fmla="*/ 4 w 45"/>
                <a:gd name="T65" fmla="*/ 13 h 40"/>
                <a:gd name="T66" fmla="*/ 2 w 45"/>
                <a:gd name="T67"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 h="40">
                  <a:moveTo>
                    <a:pt x="2" y="19"/>
                  </a:moveTo>
                  <a:cubicBezTo>
                    <a:pt x="1" y="19"/>
                    <a:pt x="1" y="20"/>
                    <a:pt x="0" y="19"/>
                  </a:cubicBezTo>
                  <a:cubicBezTo>
                    <a:pt x="0" y="19"/>
                    <a:pt x="0" y="19"/>
                    <a:pt x="0" y="18"/>
                  </a:cubicBezTo>
                  <a:cubicBezTo>
                    <a:pt x="0" y="16"/>
                    <a:pt x="1" y="14"/>
                    <a:pt x="2" y="12"/>
                  </a:cubicBezTo>
                  <a:cubicBezTo>
                    <a:pt x="3" y="10"/>
                    <a:pt x="4" y="9"/>
                    <a:pt x="6" y="7"/>
                  </a:cubicBezTo>
                  <a:cubicBezTo>
                    <a:pt x="6" y="7"/>
                    <a:pt x="6" y="7"/>
                    <a:pt x="6" y="7"/>
                  </a:cubicBezTo>
                  <a:cubicBezTo>
                    <a:pt x="8" y="5"/>
                    <a:pt x="11" y="3"/>
                    <a:pt x="13" y="2"/>
                  </a:cubicBezTo>
                  <a:cubicBezTo>
                    <a:pt x="16" y="1"/>
                    <a:pt x="19" y="0"/>
                    <a:pt x="22" y="0"/>
                  </a:cubicBezTo>
                  <a:cubicBezTo>
                    <a:pt x="25" y="0"/>
                    <a:pt x="28" y="1"/>
                    <a:pt x="31" y="2"/>
                  </a:cubicBezTo>
                  <a:cubicBezTo>
                    <a:pt x="34" y="3"/>
                    <a:pt x="36" y="5"/>
                    <a:pt x="39" y="7"/>
                  </a:cubicBezTo>
                  <a:cubicBezTo>
                    <a:pt x="39" y="7"/>
                    <a:pt x="39" y="7"/>
                    <a:pt x="39" y="7"/>
                  </a:cubicBezTo>
                  <a:cubicBezTo>
                    <a:pt x="39" y="7"/>
                    <a:pt x="39" y="7"/>
                    <a:pt x="39" y="7"/>
                  </a:cubicBezTo>
                  <a:cubicBezTo>
                    <a:pt x="39" y="7"/>
                    <a:pt x="40" y="8"/>
                    <a:pt x="40" y="9"/>
                  </a:cubicBezTo>
                  <a:cubicBezTo>
                    <a:pt x="41" y="9"/>
                    <a:pt x="41" y="10"/>
                    <a:pt x="41" y="10"/>
                  </a:cubicBezTo>
                  <a:cubicBezTo>
                    <a:pt x="43" y="13"/>
                    <a:pt x="44" y="16"/>
                    <a:pt x="45" y="19"/>
                  </a:cubicBezTo>
                  <a:cubicBezTo>
                    <a:pt x="45" y="22"/>
                    <a:pt x="45" y="25"/>
                    <a:pt x="45" y="28"/>
                  </a:cubicBezTo>
                  <a:cubicBezTo>
                    <a:pt x="44" y="30"/>
                    <a:pt x="44" y="32"/>
                    <a:pt x="43" y="34"/>
                  </a:cubicBezTo>
                  <a:cubicBezTo>
                    <a:pt x="41" y="36"/>
                    <a:pt x="40" y="38"/>
                    <a:pt x="39" y="40"/>
                  </a:cubicBezTo>
                  <a:cubicBezTo>
                    <a:pt x="38" y="40"/>
                    <a:pt x="38" y="40"/>
                    <a:pt x="37" y="40"/>
                  </a:cubicBezTo>
                  <a:cubicBezTo>
                    <a:pt x="37" y="39"/>
                    <a:pt x="37" y="39"/>
                    <a:pt x="37" y="38"/>
                  </a:cubicBezTo>
                  <a:cubicBezTo>
                    <a:pt x="39" y="37"/>
                    <a:pt x="40" y="35"/>
                    <a:pt x="41" y="33"/>
                  </a:cubicBezTo>
                  <a:cubicBezTo>
                    <a:pt x="42" y="32"/>
                    <a:pt x="43" y="30"/>
                    <a:pt x="43" y="28"/>
                  </a:cubicBezTo>
                  <a:cubicBezTo>
                    <a:pt x="44" y="25"/>
                    <a:pt x="44" y="22"/>
                    <a:pt x="43" y="19"/>
                  </a:cubicBezTo>
                  <a:cubicBezTo>
                    <a:pt x="42" y="16"/>
                    <a:pt x="41" y="14"/>
                    <a:pt x="40" y="11"/>
                  </a:cubicBezTo>
                  <a:cubicBezTo>
                    <a:pt x="39" y="11"/>
                    <a:pt x="39" y="10"/>
                    <a:pt x="39" y="10"/>
                  </a:cubicBezTo>
                  <a:cubicBezTo>
                    <a:pt x="38" y="9"/>
                    <a:pt x="38" y="9"/>
                    <a:pt x="37" y="8"/>
                  </a:cubicBezTo>
                  <a:cubicBezTo>
                    <a:pt x="37" y="8"/>
                    <a:pt x="37" y="8"/>
                    <a:pt x="37" y="8"/>
                  </a:cubicBezTo>
                  <a:cubicBezTo>
                    <a:pt x="35" y="6"/>
                    <a:pt x="33" y="5"/>
                    <a:pt x="30" y="4"/>
                  </a:cubicBezTo>
                  <a:cubicBezTo>
                    <a:pt x="28" y="3"/>
                    <a:pt x="25" y="2"/>
                    <a:pt x="22" y="2"/>
                  </a:cubicBezTo>
                  <a:cubicBezTo>
                    <a:pt x="19" y="2"/>
                    <a:pt x="17" y="3"/>
                    <a:pt x="14" y="4"/>
                  </a:cubicBezTo>
                  <a:cubicBezTo>
                    <a:pt x="12" y="5"/>
                    <a:pt x="9" y="6"/>
                    <a:pt x="7" y="8"/>
                  </a:cubicBezTo>
                  <a:cubicBezTo>
                    <a:pt x="7" y="8"/>
                    <a:pt x="7" y="8"/>
                    <a:pt x="7" y="8"/>
                  </a:cubicBezTo>
                  <a:cubicBezTo>
                    <a:pt x="6" y="10"/>
                    <a:pt x="5" y="11"/>
                    <a:pt x="4" y="13"/>
                  </a:cubicBezTo>
                  <a:cubicBezTo>
                    <a:pt x="3" y="15"/>
                    <a:pt x="2" y="17"/>
                    <a:pt x="2"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9" name="Freeform 300">
              <a:extLst>
                <a:ext uri="{FF2B5EF4-FFF2-40B4-BE49-F238E27FC236}">
                  <a16:creationId xmlns:a16="http://schemas.microsoft.com/office/drawing/2014/main" xmlns="" id="{5F7E0035-F05B-409F-93CB-250CD78FF4A9}"/>
                </a:ext>
              </a:extLst>
            </p:cNvPr>
            <p:cNvSpPr>
              <a:spLocks/>
            </p:cNvSpPr>
            <p:nvPr/>
          </p:nvSpPr>
          <p:spPr bwMode="auto">
            <a:xfrm>
              <a:off x="9021762" y="3033713"/>
              <a:ext cx="46037" cy="15875"/>
            </a:xfrm>
            <a:custGeom>
              <a:avLst/>
              <a:gdLst>
                <a:gd name="T0" fmla="*/ 1 w 8"/>
                <a:gd name="T1" fmla="*/ 2 h 3"/>
                <a:gd name="T2" fmla="*/ 0 w 8"/>
                <a:gd name="T3" fmla="*/ 2 h 3"/>
                <a:gd name="T4" fmla="*/ 1 w 8"/>
                <a:gd name="T5" fmla="*/ 1 h 3"/>
                <a:gd name="T6" fmla="*/ 2 w 8"/>
                <a:gd name="T7" fmla="*/ 0 h 3"/>
                <a:gd name="T8" fmla="*/ 4 w 8"/>
                <a:gd name="T9" fmla="*/ 0 h 3"/>
                <a:gd name="T10" fmla="*/ 6 w 8"/>
                <a:gd name="T11" fmla="*/ 0 h 3"/>
                <a:gd name="T12" fmla="*/ 7 w 8"/>
                <a:gd name="T13" fmla="*/ 1 h 3"/>
                <a:gd name="T14" fmla="*/ 8 w 8"/>
                <a:gd name="T15" fmla="*/ 2 h 3"/>
                <a:gd name="T16" fmla="*/ 6 w 8"/>
                <a:gd name="T17" fmla="*/ 2 h 3"/>
                <a:gd name="T18" fmla="*/ 5 w 8"/>
                <a:gd name="T19" fmla="*/ 2 h 3"/>
                <a:gd name="T20" fmla="*/ 4 w 8"/>
                <a:gd name="T21" fmla="*/ 2 h 3"/>
                <a:gd name="T22" fmla="*/ 3 w 8"/>
                <a:gd name="T23" fmla="*/ 2 h 3"/>
                <a:gd name="T24" fmla="*/ 1 w 8"/>
                <a:gd name="T25"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3">
                  <a:moveTo>
                    <a:pt x="1" y="2"/>
                  </a:moveTo>
                  <a:cubicBezTo>
                    <a:pt x="1" y="3"/>
                    <a:pt x="0" y="2"/>
                    <a:pt x="0" y="2"/>
                  </a:cubicBezTo>
                  <a:cubicBezTo>
                    <a:pt x="0" y="1"/>
                    <a:pt x="0" y="1"/>
                    <a:pt x="1" y="1"/>
                  </a:cubicBezTo>
                  <a:cubicBezTo>
                    <a:pt x="1" y="0"/>
                    <a:pt x="2" y="0"/>
                    <a:pt x="2" y="0"/>
                  </a:cubicBezTo>
                  <a:cubicBezTo>
                    <a:pt x="3" y="0"/>
                    <a:pt x="3" y="0"/>
                    <a:pt x="4" y="0"/>
                  </a:cubicBezTo>
                  <a:cubicBezTo>
                    <a:pt x="4" y="0"/>
                    <a:pt x="5" y="0"/>
                    <a:pt x="6" y="0"/>
                  </a:cubicBezTo>
                  <a:cubicBezTo>
                    <a:pt x="6" y="0"/>
                    <a:pt x="7" y="0"/>
                    <a:pt x="7" y="1"/>
                  </a:cubicBezTo>
                  <a:cubicBezTo>
                    <a:pt x="8" y="1"/>
                    <a:pt x="8" y="1"/>
                    <a:pt x="8" y="2"/>
                  </a:cubicBezTo>
                  <a:cubicBezTo>
                    <a:pt x="7" y="2"/>
                    <a:pt x="7" y="3"/>
                    <a:pt x="6" y="2"/>
                  </a:cubicBezTo>
                  <a:cubicBezTo>
                    <a:pt x="6" y="2"/>
                    <a:pt x="6" y="2"/>
                    <a:pt x="5" y="2"/>
                  </a:cubicBezTo>
                  <a:cubicBezTo>
                    <a:pt x="5" y="2"/>
                    <a:pt x="4" y="2"/>
                    <a:pt x="4" y="2"/>
                  </a:cubicBezTo>
                  <a:cubicBezTo>
                    <a:pt x="3" y="2"/>
                    <a:pt x="3" y="2"/>
                    <a:pt x="3"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0" name="Freeform 301">
              <a:extLst>
                <a:ext uri="{FF2B5EF4-FFF2-40B4-BE49-F238E27FC236}">
                  <a16:creationId xmlns:a16="http://schemas.microsoft.com/office/drawing/2014/main" xmlns="" id="{746C6456-7AAC-4E81-8750-C299A98203BD}"/>
                </a:ext>
              </a:extLst>
            </p:cNvPr>
            <p:cNvSpPr>
              <a:spLocks/>
            </p:cNvSpPr>
            <p:nvPr/>
          </p:nvSpPr>
          <p:spPr bwMode="auto">
            <a:xfrm>
              <a:off x="9161462" y="3105151"/>
              <a:ext cx="50800" cy="128588"/>
            </a:xfrm>
            <a:custGeom>
              <a:avLst/>
              <a:gdLst>
                <a:gd name="T0" fmla="*/ 9 w 9"/>
                <a:gd name="T1" fmla="*/ 0 h 23"/>
                <a:gd name="T2" fmla="*/ 8 w 9"/>
                <a:gd name="T3" fmla="*/ 2 h 23"/>
                <a:gd name="T4" fmla="*/ 7 w 9"/>
                <a:gd name="T5" fmla="*/ 3 h 23"/>
                <a:gd name="T6" fmla="*/ 6 w 9"/>
                <a:gd name="T7" fmla="*/ 5 h 23"/>
                <a:gd name="T8" fmla="*/ 6 w 9"/>
                <a:gd name="T9" fmla="*/ 5 h 23"/>
                <a:gd name="T10" fmla="*/ 5 w 9"/>
                <a:gd name="T11" fmla="*/ 6 h 23"/>
                <a:gd name="T12" fmla="*/ 5 w 9"/>
                <a:gd name="T13" fmla="*/ 7 h 23"/>
                <a:gd name="T14" fmla="*/ 4 w 9"/>
                <a:gd name="T15" fmla="*/ 7 h 23"/>
                <a:gd name="T16" fmla="*/ 4 w 9"/>
                <a:gd name="T17" fmla="*/ 8 h 23"/>
                <a:gd name="T18" fmla="*/ 4 w 9"/>
                <a:gd name="T19" fmla="*/ 9 h 23"/>
                <a:gd name="T20" fmla="*/ 3 w 9"/>
                <a:gd name="T21" fmla="*/ 10 h 23"/>
                <a:gd name="T22" fmla="*/ 3 w 9"/>
                <a:gd name="T23" fmla="*/ 11 h 23"/>
                <a:gd name="T24" fmla="*/ 3 w 9"/>
                <a:gd name="T25" fmla="*/ 12 h 23"/>
                <a:gd name="T26" fmla="*/ 2 w 9"/>
                <a:gd name="T27" fmla="*/ 14 h 23"/>
                <a:gd name="T28" fmla="*/ 2 w 9"/>
                <a:gd name="T29" fmla="*/ 14 h 23"/>
                <a:gd name="T30" fmla="*/ 2 w 9"/>
                <a:gd name="T31" fmla="*/ 16 h 23"/>
                <a:gd name="T32" fmla="*/ 2 w 9"/>
                <a:gd name="T33" fmla="*/ 16 h 23"/>
                <a:gd name="T34" fmla="*/ 2 w 9"/>
                <a:gd name="T35" fmla="*/ 17 h 23"/>
                <a:gd name="T36" fmla="*/ 2 w 9"/>
                <a:gd name="T37" fmla="*/ 19 h 23"/>
                <a:gd name="T38" fmla="*/ 3 w 9"/>
                <a:gd name="T39" fmla="*/ 21 h 23"/>
                <a:gd name="T40" fmla="*/ 3 w 9"/>
                <a:gd name="T41" fmla="*/ 22 h 23"/>
                <a:gd name="T42" fmla="*/ 3 w 9"/>
                <a:gd name="T43" fmla="*/ 22 h 23"/>
                <a:gd name="T44" fmla="*/ 1 w 9"/>
                <a:gd name="T45" fmla="*/ 23 h 23"/>
                <a:gd name="T46" fmla="*/ 1 w 9"/>
                <a:gd name="T47" fmla="*/ 22 h 23"/>
                <a:gd name="T48" fmla="*/ 1 w 9"/>
                <a:gd name="T49" fmla="*/ 21 h 23"/>
                <a:gd name="T50" fmla="*/ 1 w 9"/>
                <a:gd name="T51" fmla="*/ 20 h 23"/>
                <a:gd name="T52" fmla="*/ 0 w 9"/>
                <a:gd name="T53" fmla="*/ 18 h 23"/>
                <a:gd name="T54" fmla="*/ 0 w 9"/>
                <a:gd name="T55" fmla="*/ 15 h 23"/>
                <a:gd name="T56" fmla="*/ 1 w 9"/>
                <a:gd name="T57" fmla="*/ 13 h 23"/>
                <a:gd name="T58" fmla="*/ 1 w 9"/>
                <a:gd name="T59" fmla="*/ 11 h 23"/>
                <a:gd name="T60" fmla="*/ 1 w 9"/>
                <a:gd name="T61" fmla="*/ 10 h 23"/>
                <a:gd name="T62" fmla="*/ 2 w 9"/>
                <a:gd name="T63" fmla="*/ 9 h 23"/>
                <a:gd name="T64" fmla="*/ 2 w 9"/>
                <a:gd name="T65" fmla="*/ 8 h 23"/>
                <a:gd name="T66" fmla="*/ 3 w 9"/>
                <a:gd name="T67" fmla="*/ 7 h 23"/>
                <a:gd name="T68" fmla="*/ 3 w 9"/>
                <a:gd name="T69" fmla="*/ 6 h 23"/>
                <a:gd name="T70" fmla="*/ 4 w 9"/>
                <a:gd name="T71" fmla="*/ 5 h 23"/>
                <a:gd name="T72" fmla="*/ 4 w 9"/>
                <a:gd name="T73" fmla="*/ 4 h 23"/>
                <a:gd name="T74" fmla="*/ 5 w 9"/>
                <a:gd name="T75" fmla="*/ 3 h 23"/>
                <a:gd name="T76" fmla="*/ 6 w 9"/>
                <a:gd name="T77" fmla="*/ 2 h 23"/>
                <a:gd name="T78" fmla="*/ 7 w 9"/>
                <a:gd name="T7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23">
                  <a:moveTo>
                    <a:pt x="7" y="0"/>
                  </a:moveTo>
                  <a:cubicBezTo>
                    <a:pt x="8" y="0"/>
                    <a:pt x="8" y="0"/>
                    <a:pt x="9" y="0"/>
                  </a:cubicBezTo>
                  <a:cubicBezTo>
                    <a:pt x="9" y="1"/>
                    <a:pt x="9" y="1"/>
                    <a:pt x="9" y="2"/>
                  </a:cubicBezTo>
                  <a:cubicBezTo>
                    <a:pt x="8" y="2"/>
                    <a:pt x="8" y="2"/>
                    <a:pt x="8" y="2"/>
                  </a:cubicBezTo>
                  <a:cubicBezTo>
                    <a:pt x="8" y="3"/>
                    <a:pt x="7" y="3"/>
                    <a:pt x="7" y="3"/>
                  </a:cubicBezTo>
                  <a:cubicBezTo>
                    <a:pt x="7" y="3"/>
                    <a:pt x="7" y="3"/>
                    <a:pt x="7" y="3"/>
                  </a:cubicBezTo>
                  <a:cubicBezTo>
                    <a:pt x="7" y="3"/>
                    <a:pt x="7" y="4"/>
                    <a:pt x="7" y="4"/>
                  </a:cubicBezTo>
                  <a:cubicBezTo>
                    <a:pt x="6" y="4"/>
                    <a:pt x="6" y="4"/>
                    <a:pt x="6" y="5"/>
                  </a:cubicBezTo>
                  <a:cubicBezTo>
                    <a:pt x="6" y="5"/>
                    <a:pt x="6" y="5"/>
                    <a:pt x="6" y="5"/>
                  </a:cubicBezTo>
                  <a:cubicBezTo>
                    <a:pt x="6" y="5"/>
                    <a:pt x="6" y="5"/>
                    <a:pt x="6" y="5"/>
                  </a:cubicBezTo>
                  <a:cubicBezTo>
                    <a:pt x="6" y="5"/>
                    <a:pt x="6" y="5"/>
                    <a:pt x="5" y="6"/>
                  </a:cubicBezTo>
                  <a:cubicBezTo>
                    <a:pt x="5" y="6"/>
                    <a:pt x="5" y="6"/>
                    <a:pt x="5" y="6"/>
                  </a:cubicBezTo>
                  <a:cubicBezTo>
                    <a:pt x="5" y="6"/>
                    <a:pt x="5" y="6"/>
                    <a:pt x="5" y="7"/>
                  </a:cubicBezTo>
                  <a:cubicBezTo>
                    <a:pt x="5" y="7"/>
                    <a:pt x="5" y="7"/>
                    <a:pt x="5" y="7"/>
                  </a:cubicBezTo>
                  <a:cubicBezTo>
                    <a:pt x="5" y="7"/>
                    <a:pt x="5" y="7"/>
                    <a:pt x="4" y="7"/>
                  </a:cubicBezTo>
                  <a:cubicBezTo>
                    <a:pt x="4" y="7"/>
                    <a:pt x="4" y="7"/>
                    <a:pt x="4" y="7"/>
                  </a:cubicBezTo>
                  <a:cubicBezTo>
                    <a:pt x="4" y="8"/>
                    <a:pt x="4" y="8"/>
                    <a:pt x="4" y="8"/>
                  </a:cubicBezTo>
                  <a:cubicBezTo>
                    <a:pt x="4" y="8"/>
                    <a:pt x="4" y="8"/>
                    <a:pt x="4" y="8"/>
                  </a:cubicBezTo>
                  <a:cubicBezTo>
                    <a:pt x="4" y="8"/>
                    <a:pt x="4" y="8"/>
                    <a:pt x="4" y="8"/>
                  </a:cubicBezTo>
                  <a:cubicBezTo>
                    <a:pt x="4" y="9"/>
                    <a:pt x="4" y="9"/>
                    <a:pt x="4" y="9"/>
                  </a:cubicBezTo>
                  <a:cubicBezTo>
                    <a:pt x="4" y="9"/>
                    <a:pt x="4" y="9"/>
                    <a:pt x="4" y="9"/>
                  </a:cubicBezTo>
                  <a:cubicBezTo>
                    <a:pt x="3" y="10"/>
                    <a:pt x="3" y="10"/>
                    <a:pt x="3" y="10"/>
                  </a:cubicBezTo>
                  <a:cubicBezTo>
                    <a:pt x="3" y="10"/>
                    <a:pt x="3" y="10"/>
                    <a:pt x="3" y="10"/>
                  </a:cubicBezTo>
                  <a:cubicBezTo>
                    <a:pt x="3" y="11"/>
                    <a:pt x="3" y="11"/>
                    <a:pt x="3" y="11"/>
                  </a:cubicBezTo>
                  <a:cubicBezTo>
                    <a:pt x="3" y="11"/>
                    <a:pt x="3" y="11"/>
                    <a:pt x="3" y="11"/>
                  </a:cubicBezTo>
                  <a:cubicBezTo>
                    <a:pt x="3" y="12"/>
                    <a:pt x="3" y="12"/>
                    <a:pt x="3" y="12"/>
                  </a:cubicBezTo>
                  <a:cubicBezTo>
                    <a:pt x="3" y="13"/>
                    <a:pt x="3" y="13"/>
                    <a:pt x="3" y="13"/>
                  </a:cubicBezTo>
                  <a:cubicBezTo>
                    <a:pt x="3" y="14"/>
                    <a:pt x="2" y="14"/>
                    <a:pt x="2" y="14"/>
                  </a:cubicBezTo>
                  <a:cubicBezTo>
                    <a:pt x="2" y="14"/>
                    <a:pt x="2" y="14"/>
                    <a:pt x="2" y="14"/>
                  </a:cubicBezTo>
                  <a:cubicBezTo>
                    <a:pt x="2" y="14"/>
                    <a:pt x="2" y="14"/>
                    <a:pt x="2" y="14"/>
                  </a:cubicBezTo>
                  <a:cubicBezTo>
                    <a:pt x="2" y="15"/>
                    <a:pt x="2" y="15"/>
                    <a:pt x="2" y="15"/>
                  </a:cubicBezTo>
                  <a:cubicBezTo>
                    <a:pt x="2" y="15"/>
                    <a:pt x="2" y="15"/>
                    <a:pt x="2" y="16"/>
                  </a:cubicBezTo>
                  <a:cubicBezTo>
                    <a:pt x="2" y="16"/>
                    <a:pt x="2" y="16"/>
                    <a:pt x="2" y="16"/>
                  </a:cubicBezTo>
                  <a:cubicBezTo>
                    <a:pt x="2" y="16"/>
                    <a:pt x="2" y="16"/>
                    <a:pt x="2" y="16"/>
                  </a:cubicBezTo>
                  <a:cubicBezTo>
                    <a:pt x="2" y="16"/>
                    <a:pt x="2" y="16"/>
                    <a:pt x="2" y="16"/>
                  </a:cubicBezTo>
                  <a:cubicBezTo>
                    <a:pt x="2" y="16"/>
                    <a:pt x="2" y="16"/>
                    <a:pt x="2" y="17"/>
                  </a:cubicBezTo>
                  <a:cubicBezTo>
                    <a:pt x="2" y="17"/>
                    <a:pt x="2" y="17"/>
                    <a:pt x="2" y="18"/>
                  </a:cubicBezTo>
                  <a:cubicBezTo>
                    <a:pt x="2" y="18"/>
                    <a:pt x="2" y="18"/>
                    <a:pt x="2" y="19"/>
                  </a:cubicBezTo>
                  <a:cubicBezTo>
                    <a:pt x="2" y="19"/>
                    <a:pt x="3" y="20"/>
                    <a:pt x="3" y="20"/>
                  </a:cubicBezTo>
                  <a:cubicBezTo>
                    <a:pt x="3" y="20"/>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3"/>
                    <a:pt x="3" y="23"/>
                    <a:pt x="2" y="23"/>
                  </a:cubicBezTo>
                  <a:cubicBezTo>
                    <a:pt x="2" y="23"/>
                    <a:pt x="1" y="23"/>
                    <a:pt x="1" y="23"/>
                  </a:cubicBezTo>
                  <a:cubicBezTo>
                    <a:pt x="1" y="22"/>
                    <a:pt x="1" y="22"/>
                    <a:pt x="1" y="22"/>
                  </a:cubicBezTo>
                  <a:cubicBezTo>
                    <a:pt x="1" y="22"/>
                    <a:pt x="1" y="22"/>
                    <a:pt x="1" y="22"/>
                  </a:cubicBezTo>
                  <a:cubicBezTo>
                    <a:pt x="1" y="21"/>
                    <a:pt x="1" y="21"/>
                    <a:pt x="1" y="21"/>
                  </a:cubicBezTo>
                  <a:cubicBezTo>
                    <a:pt x="1" y="21"/>
                    <a:pt x="1" y="21"/>
                    <a:pt x="1" y="21"/>
                  </a:cubicBezTo>
                  <a:cubicBezTo>
                    <a:pt x="1" y="21"/>
                    <a:pt x="1" y="21"/>
                    <a:pt x="1" y="21"/>
                  </a:cubicBezTo>
                  <a:cubicBezTo>
                    <a:pt x="1" y="21"/>
                    <a:pt x="1" y="21"/>
                    <a:pt x="1" y="20"/>
                  </a:cubicBezTo>
                  <a:cubicBezTo>
                    <a:pt x="1" y="20"/>
                    <a:pt x="1" y="19"/>
                    <a:pt x="1" y="19"/>
                  </a:cubicBezTo>
                  <a:cubicBezTo>
                    <a:pt x="0" y="19"/>
                    <a:pt x="0" y="18"/>
                    <a:pt x="0" y="18"/>
                  </a:cubicBezTo>
                  <a:cubicBezTo>
                    <a:pt x="0" y="17"/>
                    <a:pt x="0" y="17"/>
                    <a:pt x="0" y="17"/>
                  </a:cubicBezTo>
                  <a:cubicBezTo>
                    <a:pt x="0" y="16"/>
                    <a:pt x="0" y="16"/>
                    <a:pt x="0" y="15"/>
                  </a:cubicBezTo>
                  <a:cubicBezTo>
                    <a:pt x="0" y="15"/>
                    <a:pt x="0" y="15"/>
                    <a:pt x="1" y="14"/>
                  </a:cubicBezTo>
                  <a:cubicBezTo>
                    <a:pt x="1" y="14"/>
                    <a:pt x="1" y="13"/>
                    <a:pt x="1" y="13"/>
                  </a:cubicBezTo>
                  <a:cubicBezTo>
                    <a:pt x="1" y="13"/>
                    <a:pt x="1" y="12"/>
                    <a:pt x="1" y="12"/>
                  </a:cubicBezTo>
                  <a:cubicBezTo>
                    <a:pt x="1" y="12"/>
                    <a:pt x="1" y="11"/>
                    <a:pt x="1" y="11"/>
                  </a:cubicBezTo>
                  <a:cubicBezTo>
                    <a:pt x="1" y="11"/>
                    <a:pt x="1" y="11"/>
                    <a:pt x="1" y="11"/>
                  </a:cubicBezTo>
                  <a:cubicBezTo>
                    <a:pt x="1" y="11"/>
                    <a:pt x="1" y="10"/>
                    <a:pt x="1" y="10"/>
                  </a:cubicBezTo>
                  <a:cubicBezTo>
                    <a:pt x="1" y="10"/>
                    <a:pt x="1" y="10"/>
                    <a:pt x="1" y="10"/>
                  </a:cubicBezTo>
                  <a:cubicBezTo>
                    <a:pt x="2" y="9"/>
                    <a:pt x="2" y="9"/>
                    <a:pt x="2" y="9"/>
                  </a:cubicBezTo>
                  <a:cubicBezTo>
                    <a:pt x="2" y="9"/>
                    <a:pt x="2" y="9"/>
                    <a:pt x="2" y="9"/>
                  </a:cubicBezTo>
                  <a:cubicBezTo>
                    <a:pt x="2" y="8"/>
                    <a:pt x="2" y="8"/>
                    <a:pt x="2" y="8"/>
                  </a:cubicBezTo>
                  <a:cubicBezTo>
                    <a:pt x="2" y="8"/>
                    <a:pt x="2" y="8"/>
                    <a:pt x="2" y="8"/>
                  </a:cubicBezTo>
                  <a:cubicBezTo>
                    <a:pt x="2" y="7"/>
                    <a:pt x="3" y="7"/>
                    <a:pt x="3" y="7"/>
                  </a:cubicBezTo>
                  <a:cubicBezTo>
                    <a:pt x="3" y="7"/>
                    <a:pt x="3" y="7"/>
                    <a:pt x="3" y="7"/>
                  </a:cubicBezTo>
                  <a:cubicBezTo>
                    <a:pt x="3" y="6"/>
                    <a:pt x="3" y="6"/>
                    <a:pt x="3" y="6"/>
                  </a:cubicBezTo>
                  <a:cubicBezTo>
                    <a:pt x="3" y="6"/>
                    <a:pt x="3" y="6"/>
                    <a:pt x="3" y="6"/>
                  </a:cubicBezTo>
                  <a:cubicBezTo>
                    <a:pt x="3" y="5"/>
                    <a:pt x="4" y="5"/>
                    <a:pt x="4" y="5"/>
                  </a:cubicBezTo>
                  <a:cubicBezTo>
                    <a:pt x="4" y="5"/>
                    <a:pt x="4" y="5"/>
                    <a:pt x="4" y="5"/>
                  </a:cubicBezTo>
                  <a:cubicBezTo>
                    <a:pt x="4" y="4"/>
                    <a:pt x="4" y="4"/>
                    <a:pt x="4" y="4"/>
                  </a:cubicBezTo>
                  <a:cubicBezTo>
                    <a:pt x="4" y="4"/>
                    <a:pt x="4" y="4"/>
                    <a:pt x="4" y="4"/>
                  </a:cubicBezTo>
                  <a:cubicBezTo>
                    <a:pt x="5" y="3"/>
                    <a:pt x="5" y="3"/>
                    <a:pt x="5" y="3"/>
                  </a:cubicBezTo>
                  <a:cubicBezTo>
                    <a:pt x="5" y="3"/>
                    <a:pt x="5" y="2"/>
                    <a:pt x="6" y="2"/>
                  </a:cubicBezTo>
                  <a:cubicBezTo>
                    <a:pt x="6" y="2"/>
                    <a:pt x="6" y="2"/>
                    <a:pt x="6" y="2"/>
                  </a:cubicBezTo>
                  <a:cubicBezTo>
                    <a:pt x="6" y="2"/>
                    <a:pt x="6" y="1"/>
                    <a:pt x="6" y="1"/>
                  </a:cubicBezTo>
                  <a:cubicBezTo>
                    <a:pt x="7" y="1"/>
                    <a:pt x="7" y="1"/>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1" name="Freeform 302">
              <a:extLst>
                <a:ext uri="{FF2B5EF4-FFF2-40B4-BE49-F238E27FC236}">
                  <a16:creationId xmlns:a16="http://schemas.microsoft.com/office/drawing/2014/main" xmlns="" id="{6F9F247F-6A94-4A0A-B30A-6BD9F57B2773}"/>
                </a:ext>
              </a:extLst>
            </p:cNvPr>
            <p:cNvSpPr>
              <a:spLocks/>
            </p:cNvSpPr>
            <p:nvPr/>
          </p:nvSpPr>
          <p:spPr bwMode="auto">
            <a:xfrm>
              <a:off x="9061450" y="3194051"/>
              <a:ext cx="88900" cy="39688"/>
            </a:xfrm>
            <a:custGeom>
              <a:avLst/>
              <a:gdLst>
                <a:gd name="T0" fmla="*/ 1 w 16"/>
                <a:gd name="T1" fmla="*/ 1 h 7"/>
                <a:gd name="T2" fmla="*/ 2 w 16"/>
                <a:gd name="T3" fmla="*/ 0 h 7"/>
                <a:gd name="T4" fmla="*/ 3 w 16"/>
                <a:gd name="T5" fmla="*/ 1 h 7"/>
                <a:gd name="T6" fmla="*/ 3 w 16"/>
                <a:gd name="T7" fmla="*/ 3 h 7"/>
                <a:gd name="T8" fmla="*/ 2 w 16"/>
                <a:gd name="T9" fmla="*/ 5 h 7"/>
                <a:gd name="T10" fmla="*/ 15 w 16"/>
                <a:gd name="T11" fmla="*/ 5 h 7"/>
                <a:gd name="T12" fmla="*/ 16 w 16"/>
                <a:gd name="T13" fmla="*/ 6 h 7"/>
                <a:gd name="T14" fmla="*/ 15 w 16"/>
                <a:gd name="T15" fmla="*/ 7 h 7"/>
                <a:gd name="T16" fmla="*/ 1 w 16"/>
                <a:gd name="T17" fmla="*/ 7 h 7"/>
                <a:gd name="T18" fmla="*/ 0 w 16"/>
                <a:gd name="T19" fmla="*/ 6 h 7"/>
                <a:gd name="T20" fmla="*/ 0 w 16"/>
                <a:gd name="T21" fmla="*/ 6 h 7"/>
                <a:gd name="T22" fmla="*/ 1 w 16"/>
                <a:gd name="T23" fmla="*/ 2 h 7"/>
                <a:gd name="T24" fmla="*/ 1 w 16"/>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7">
                  <a:moveTo>
                    <a:pt x="1" y="1"/>
                  </a:moveTo>
                  <a:cubicBezTo>
                    <a:pt x="1" y="0"/>
                    <a:pt x="2" y="0"/>
                    <a:pt x="2" y="0"/>
                  </a:cubicBezTo>
                  <a:cubicBezTo>
                    <a:pt x="3" y="0"/>
                    <a:pt x="3" y="0"/>
                    <a:pt x="3" y="1"/>
                  </a:cubicBezTo>
                  <a:cubicBezTo>
                    <a:pt x="3" y="1"/>
                    <a:pt x="3" y="2"/>
                    <a:pt x="3" y="3"/>
                  </a:cubicBezTo>
                  <a:cubicBezTo>
                    <a:pt x="3" y="4"/>
                    <a:pt x="2" y="5"/>
                    <a:pt x="2" y="5"/>
                  </a:cubicBezTo>
                  <a:cubicBezTo>
                    <a:pt x="15" y="5"/>
                    <a:pt x="15" y="5"/>
                    <a:pt x="15" y="5"/>
                  </a:cubicBezTo>
                  <a:cubicBezTo>
                    <a:pt x="16" y="5"/>
                    <a:pt x="16" y="6"/>
                    <a:pt x="16" y="6"/>
                  </a:cubicBezTo>
                  <a:cubicBezTo>
                    <a:pt x="16" y="7"/>
                    <a:pt x="16" y="7"/>
                    <a:pt x="15" y="7"/>
                  </a:cubicBezTo>
                  <a:cubicBezTo>
                    <a:pt x="1" y="7"/>
                    <a:pt x="1" y="7"/>
                    <a:pt x="1" y="7"/>
                  </a:cubicBezTo>
                  <a:cubicBezTo>
                    <a:pt x="1" y="7"/>
                    <a:pt x="0" y="7"/>
                    <a:pt x="0" y="6"/>
                  </a:cubicBezTo>
                  <a:cubicBezTo>
                    <a:pt x="0" y="6"/>
                    <a:pt x="0" y="6"/>
                    <a:pt x="0" y="6"/>
                  </a:cubicBezTo>
                  <a:cubicBezTo>
                    <a:pt x="0" y="5"/>
                    <a:pt x="1" y="4"/>
                    <a:pt x="1" y="2"/>
                  </a:cubicBezTo>
                  <a:cubicBezTo>
                    <a:pt x="1" y="2"/>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2" name="Freeform 303">
              <a:extLst>
                <a:ext uri="{FF2B5EF4-FFF2-40B4-BE49-F238E27FC236}">
                  <a16:creationId xmlns:a16="http://schemas.microsoft.com/office/drawing/2014/main" xmlns="" id="{D2529D60-9C13-4C4E-844B-AADFEC4BC1E0}"/>
                </a:ext>
              </a:extLst>
            </p:cNvPr>
            <p:cNvSpPr>
              <a:spLocks/>
            </p:cNvSpPr>
            <p:nvPr/>
          </p:nvSpPr>
          <p:spPr bwMode="auto">
            <a:xfrm>
              <a:off x="8994775" y="2989263"/>
              <a:ext cx="22225" cy="82550"/>
            </a:xfrm>
            <a:custGeom>
              <a:avLst/>
              <a:gdLst>
                <a:gd name="T0" fmla="*/ 0 w 4"/>
                <a:gd name="T1" fmla="*/ 2 h 15"/>
                <a:gd name="T2" fmla="*/ 0 w 4"/>
                <a:gd name="T3" fmla="*/ 1 h 15"/>
                <a:gd name="T4" fmla="*/ 1 w 4"/>
                <a:gd name="T5" fmla="*/ 1 h 15"/>
                <a:gd name="T6" fmla="*/ 3 w 4"/>
                <a:gd name="T7" fmla="*/ 4 h 15"/>
                <a:gd name="T8" fmla="*/ 4 w 4"/>
                <a:gd name="T9" fmla="*/ 8 h 15"/>
                <a:gd name="T10" fmla="*/ 3 w 4"/>
                <a:gd name="T11" fmla="*/ 11 h 15"/>
                <a:gd name="T12" fmla="*/ 2 w 4"/>
                <a:gd name="T13" fmla="*/ 14 h 15"/>
                <a:gd name="T14" fmla="*/ 0 w 4"/>
                <a:gd name="T15" fmla="*/ 14 h 15"/>
                <a:gd name="T16" fmla="*/ 0 w 4"/>
                <a:gd name="T17" fmla="*/ 13 h 15"/>
                <a:gd name="T18" fmla="*/ 1 w 4"/>
                <a:gd name="T19" fmla="*/ 10 h 15"/>
                <a:gd name="T20" fmla="*/ 2 w 4"/>
                <a:gd name="T21" fmla="*/ 8 h 15"/>
                <a:gd name="T22" fmla="*/ 1 w 4"/>
                <a:gd name="T23" fmla="*/ 5 h 15"/>
                <a:gd name="T24" fmla="*/ 0 w 4"/>
                <a:gd name="T2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5">
                  <a:moveTo>
                    <a:pt x="0" y="2"/>
                  </a:moveTo>
                  <a:cubicBezTo>
                    <a:pt x="0" y="2"/>
                    <a:pt x="0" y="1"/>
                    <a:pt x="0" y="1"/>
                  </a:cubicBezTo>
                  <a:cubicBezTo>
                    <a:pt x="1" y="0"/>
                    <a:pt x="1" y="1"/>
                    <a:pt x="1" y="1"/>
                  </a:cubicBezTo>
                  <a:cubicBezTo>
                    <a:pt x="2" y="2"/>
                    <a:pt x="3" y="3"/>
                    <a:pt x="3" y="4"/>
                  </a:cubicBezTo>
                  <a:cubicBezTo>
                    <a:pt x="3" y="5"/>
                    <a:pt x="4" y="7"/>
                    <a:pt x="4" y="8"/>
                  </a:cubicBezTo>
                  <a:cubicBezTo>
                    <a:pt x="4" y="9"/>
                    <a:pt x="3" y="10"/>
                    <a:pt x="3" y="11"/>
                  </a:cubicBezTo>
                  <a:cubicBezTo>
                    <a:pt x="3" y="12"/>
                    <a:pt x="2" y="13"/>
                    <a:pt x="2" y="14"/>
                  </a:cubicBezTo>
                  <a:cubicBezTo>
                    <a:pt x="1" y="14"/>
                    <a:pt x="1" y="15"/>
                    <a:pt x="0" y="14"/>
                  </a:cubicBezTo>
                  <a:cubicBezTo>
                    <a:pt x="0" y="14"/>
                    <a:pt x="0" y="13"/>
                    <a:pt x="0" y="13"/>
                  </a:cubicBezTo>
                  <a:cubicBezTo>
                    <a:pt x="1" y="12"/>
                    <a:pt x="1" y="11"/>
                    <a:pt x="1" y="10"/>
                  </a:cubicBezTo>
                  <a:cubicBezTo>
                    <a:pt x="2" y="10"/>
                    <a:pt x="2" y="9"/>
                    <a:pt x="2" y="8"/>
                  </a:cubicBezTo>
                  <a:cubicBezTo>
                    <a:pt x="2" y="7"/>
                    <a:pt x="2" y="6"/>
                    <a:pt x="1" y="5"/>
                  </a:cubicBezTo>
                  <a:cubicBezTo>
                    <a:pt x="1" y="4"/>
                    <a:pt x="0" y="3"/>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13" name="Group 312">
            <a:extLst>
              <a:ext uri="{FF2B5EF4-FFF2-40B4-BE49-F238E27FC236}">
                <a16:creationId xmlns:a16="http://schemas.microsoft.com/office/drawing/2014/main" xmlns="" id="{079AB071-F8F0-4096-81F7-083D4E003824}"/>
              </a:ext>
            </a:extLst>
          </p:cNvPr>
          <p:cNvGrpSpPr/>
          <p:nvPr/>
        </p:nvGrpSpPr>
        <p:grpSpPr>
          <a:xfrm>
            <a:off x="9540875" y="1629570"/>
            <a:ext cx="344488" cy="261938"/>
            <a:chOff x="3502025" y="6346826"/>
            <a:chExt cx="344488" cy="261938"/>
          </a:xfrm>
          <a:solidFill>
            <a:schemeClr val="tx1"/>
          </a:solidFill>
        </p:grpSpPr>
        <p:sp>
          <p:nvSpPr>
            <p:cNvPr id="314" name="Freeform 304">
              <a:extLst>
                <a:ext uri="{FF2B5EF4-FFF2-40B4-BE49-F238E27FC236}">
                  <a16:creationId xmlns:a16="http://schemas.microsoft.com/office/drawing/2014/main" xmlns="" id="{5CA66941-C1C8-459E-9E61-92FAB3A4EF36}"/>
                </a:ext>
              </a:extLst>
            </p:cNvPr>
            <p:cNvSpPr>
              <a:spLocks/>
            </p:cNvSpPr>
            <p:nvPr/>
          </p:nvSpPr>
          <p:spPr bwMode="auto">
            <a:xfrm>
              <a:off x="3635375" y="6442076"/>
              <a:ext cx="66675" cy="11113"/>
            </a:xfrm>
            <a:custGeom>
              <a:avLst/>
              <a:gdLst>
                <a:gd name="T0" fmla="*/ 2 w 12"/>
                <a:gd name="T1" fmla="*/ 2 h 2"/>
                <a:gd name="T2" fmla="*/ 0 w 12"/>
                <a:gd name="T3" fmla="*/ 1 h 2"/>
                <a:gd name="T4" fmla="*/ 1 w 12"/>
                <a:gd name="T5" fmla="*/ 0 h 2"/>
                <a:gd name="T6" fmla="*/ 4 w 12"/>
                <a:gd name="T7" fmla="*/ 0 h 2"/>
                <a:gd name="T8" fmla="*/ 6 w 12"/>
                <a:gd name="T9" fmla="*/ 0 h 2"/>
                <a:gd name="T10" fmla="*/ 9 w 12"/>
                <a:gd name="T11" fmla="*/ 0 h 2"/>
                <a:gd name="T12" fmla="*/ 12 w 12"/>
                <a:gd name="T13" fmla="*/ 0 h 2"/>
                <a:gd name="T14" fmla="*/ 12 w 12"/>
                <a:gd name="T15" fmla="*/ 1 h 2"/>
                <a:gd name="T16" fmla="*/ 11 w 12"/>
                <a:gd name="T17" fmla="*/ 2 h 2"/>
                <a:gd name="T18" fmla="*/ 9 w 12"/>
                <a:gd name="T19" fmla="*/ 2 h 2"/>
                <a:gd name="T20" fmla="*/ 6 w 12"/>
                <a:gd name="T21" fmla="*/ 2 h 2"/>
                <a:gd name="T22" fmla="*/ 4 w 12"/>
                <a:gd name="T23" fmla="*/ 2 h 2"/>
                <a:gd name="T24" fmla="*/ 2 w 12"/>
                <a:gd name="T2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
                  <a:moveTo>
                    <a:pt x="2" y="2"/>
                  </a:moveTo>
                  <a:cubicBezTo>
                    <a:pt x="1" y="2"/>
                    <a:pt x="1" y="2"/>
                    <a:pt x="0" y="1"/>
                  </a:cubicBezTo>
                  <a:cubicBezTo>
                    <a:pt x="0" y="1"/>
                    <a:pt x="1" y="0"/>
                    <a:pt x="1" y="0"/>
                  </a:cubicBezTo>
                  <a:cubicBezTo>
                    <a:pt x="2" y="0"/>
                    <a:pt x="3" y="0"/>
                    <a:pt x="4" y="0"/>
                  </a:cubicBezTo>
                  <a:cubicBezTo>
                    <a:pt x="5" y="0"/>
                    <a:pt x="5" y="0"/>
                    <a:pt x="6" y="0"/>
                  </a:cubicBezTo>
                  <a:cubicBezTo>
                    <a:pt x="7" y="0"/>
                    <a:pt x="8" y="0"/>
                    <a:pt x="9" y="0"/>
                  </a:cubicBezTo>
                  <a:cubicBezTo>
                    <a:pt x="10" y="0"/>
                    <a:pt x="11" y="0"/>
                    <a:pt x="12" y="0"/>
                  </a:cubicBezTo>
                  <a:cubicBezTo>
                    <a:pt x="12" y="0"/>
                    <a:pt x="12" y="1"/>
                    <a:pt x="12" y="1"/>
                  </a:cubicBezTo>
                  <a:cubicBezTo>
                    <a:pt x="12" y="2"/>
                    <a:pt x="12" y="2"/>
                    <a:pt x="11" y="2"/>
                  </a:cubicBezTo>
                  <a:cubicBezTo>
                    <a:pt x="10" y="2"/>
                    <a:pt x="10" y="2"/>
                    <a:pt x="9" y="2"/>
                  </a:cubicBezTo>
                  <a:cubicBezTo>
                    <a:pt x="8" y="2"/>
                    <a:pt x="7" y="2"/>
                    <a:pt x="6" y="2"/>
                  </a:cubicBezTo>
                  <a:cubicBezTo>
                    <a:pt x="6" y="2"/>
                    <a:pt x="5" y="2"/>
                    <a:pt x="4" y="2"/>
                  </a:cubicBezTo>
                  <a:cubicBezTo>
                    <a:pt x="3" y="2"/>
                    <a:pt x="2" y="2"/>
                    <a:pt x="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5" name="Freeform 305">
              <a:extLst>
                <a:ext uri="{FF2B5EF4-FFF2-40B4-BE49-F238E27FC236}">
                  <a16:creationId xmlns:a16="http://schemas.microsoft.com/office/drawing/2014/main" xmlns="" id="{3F1D85E0-C9F6-47FB-9F46-27F3FBD527A4}"/>
                </a:ext>
              </a:extLst>
            </p:cNvPr>
            <p:cNvSpPr>
              <a:spLocks/>
            </p:cNvSpPr>
            <p:nvPr/>
          </p:nvSpPr>
          <p:spPr bwMode="auto">
            <a:xfrm>
              <a:off x="3502025" y="6408738"/>
              <a:ext cx="77787" cy="82550"/>
            </a:xfrm>
            <a:custGeom>
              <a:avLst/>
              <a:gdLst>
                <a:gd name="T0" fmla="*/ 3 w 14"/>
                <a:gd name="T1" fmla="*/ 14 h 15"/>
                <a:gd name="T2" fmla="*/ 3 w 14"/>
                <a:gd name="T3" fmla="*/ 15 h 15"/>
                <a:gd name="T4" fmla="*/ 2 w 14"/>
                <a:gd name="T5" fmla="*/ 15 h 15"/>
                <a:gd name="T6" fmla="*/ 1 w 14"/>
                <a:gd name="T7" fmla="*/ 13 h 15"/>
                <a:gd name="T8" fmla="*/ 0 w 14"/>
                <a:gd name="T9" fmla="*/ 11 h 15"/>
                <a:gd name="T10" fmla="*/ 1 w 14"/>
                <a:gd name="T11" fmla="*/ 10 h 15"/>
                <a:gd name="T12" fmla="*/ 1 w 14"/>
                <a:gd name="T13" fmla="*/ 10 h 15"/>
                <a:gd name="T14" fmla="*/ 4 w 14"/>
                <a:gd name="T15" fmla="*/ 9 h 15"/>
                <a:gd name="T16" fmla="*/ 5 w 14"/>
                <a:gd name="T17" fmla="*/ 8 h 15"/>
                <a:gd name="T18" fmla="*/ 5 w 14"/>
                <a:gd name="T19" fmla="*/ 8 h 15"/>
                <a:gd name="T20" fmla="*/ 5 w 14"/>
                <a:gd name="T21" fmla="*/ 8 h 15"/>
                <a:gd name="T22" fmla="*/ 5 w 14"/>
                <a:gd name="T23" fmla="*/ 7 h 15"/>
                <a:gd name="T24" fmla="*/ 6 w 14"/>
                <a:gd name="T25" fmla="*/ 5 h 15"/>
                <a:gd name="T26" fmla="*/ 8 w 14"/>
                <a:gd name="T27" fmla="*/ 3 h 15"/>
                <a:gd name="T28" fmla="*/ 10 w 14"/>
                <a:gd name="T29" fmla="*/ 1 h 15"/>
                <a:gd name="T30" fmla="*/ 12 w 14"/>
                <a:gd name="T31" fmla="*/ 0 h 15"/>
                <a:gd name="T32" fmla="*/ 13 w 14"/>
                <a:gd name="T33" fmla="*/ 0 h 15"/>
                <a:gd name="T34" fmla="*/ 13 w 14"/>
                <a:gd name="T35" fmla="*/ 2 h 15"/>
                <a:gd name="T36" fmla="*/ 11 w 14"/>
                <a:gd name="T37" fmla="*/ 3 h 15"/>
                <a:gd name="T38" fmla="*/ 9 w 14"/>
                <a:gd name="T39" fmla="*/ 4 h 15"/>
                <a:gd name="T40" fmla="*/ 8 w 14"/>
                <a:gd name="T41" fmla="*/ 6 h 15"/>
                <a:gd name="T42" fmla="*/ 7 w 14"/>
                <a:gd name="T43" fmla="*/ 8 h 15"/>
                <a:gd name="T44" fmla="*/ 6 w 14"/>
                <a:gd name="T45" fmla="*/ 9 h 15"/>
                <a:gd name="T46" fmla="*/ 6 w 14"/>
                <a:gd name="T47" fmla="*/ 9 h 15"/>
                <a:gd name="T48" fmla="*/ 6 w 14"/>
                <a:gd name="T49" fmla="*/ 10 h 15"/>
                <a:gd name="T50" fmla="*/ 5 w 14"/>
                <a:gd name="T51" fmla="*/ 11 h 15"/>
                <a:gd name="T52" fmla="*/ 2 w 14"/>
                <a:gd name="T53" fmla="*/ 12 h 15"/>
                <a:gd name="T54" fmla="*/ 3 w 14"/>
                <a:gd name="T55" fmla="*/ 12 h 15"/>
                <a:gd name="T56" fmla="*/ 3 w 14"/>
                <a:gd name="T5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15">
                  <a:moveTo>
                    <a:pt x="3" y="14"/>
                  </a:moveTo>
                  <a:cubicBezTo>
                    <a:pt x="4" y="14"/>
                    <a:pt x="3" y="15"/>
                    <a:pt x="3" y="15"/>
                  </a:cubicBezTo>
                  <a:cubicBezTo>
                    <a:pt x="2" y="15"/>
                    <a:pt x="2" y="15"/>
                    <a:pt x="2" y="15"/>
                  </a:cubicBezTo>
                  <a:cubicBezTo>
                    <a:pt x="1" y="13"/>
                    <a:pt x="1" y="13"/>
                    <a:pt x="1" y="13"/>
                  </a:cubicBezTo>
                  <a:cubicBezTo>
                    <a:pt x="0" y="11"/>
                    <a:pt x="0" y="11"/>
                    <a:pt x="0" y="11"/>
                  </a:cubicBezTo>
                  <a:cubicBezTo>
                    <a:pt x="0" y="11"/>
                    <a:pt x="0" y="10"/>
                    <a:pt x="1" y="10"/>
                  </a:cubicBezTo>
                  <a:cubicBezTo>
                    <a:pt x="1" y="10"/>
                    <a:pt x="1" y="10"/>
                    <a:pt x="1" y="10"/>
                  </a:cubicBezTo>
                  <a:cubicBezTo>
                    <a:pt x="4" y="9"/>
                    <a:pt x="4" y="9"/>
                    <a:pt x="4" y="9"/>
                  </a:cubicBezTo>
                  <a:cubicBezTo>
                    <a:pt x="4" y="9"/>
                    <a:pt x="4" y="8"/>
                    <a:pt x="5" y="8"/>
                  </a:cubicBezTo>
                  <a:cubicBezTo>
                    <a:pt x="5" y="8"/>
                    <a:pt x="5" y="8"/>
                    <a:pt x="5" y="8"/>
                  </a:cubicBezTo>
                  <a:cubicBezTo>
                    <a:pt x="5" y="8"/>
                    <a:pt x="5" y="8"/>
                    <a:pt x="5" y="8"/>
                  </a:cubicBezTo>
                  <a:cubicBezTo>
                    <a:pt x="5" y="8"/>
                    <a:pt x="5" y="7"/>
                    <a:pt x="5" y="7"/>
                  </a:cubicBezTo>
                  <a:cubicBezTo>
                    <a:pt x="5" y="6"/>
                    <a:pt x="6" y="5"/>
                    <a:pt x="6" y="5"/>
                  </a:cubicBezTo>
                  <a:cubicBezTo>
                    <a:pt x="7" y="4"/>
                    <a:pt x="7" y="3"/>
                    <a:pt x="8" y="3"/>
                  </a:cubicBezTo>
                  <a:cubicBezTo>
                    <a:pt x="8" y="2"/>
                    <a:pt x="9" y="2"/>
                    <a:pt x="10" y="1"/>
                  </a:cubicBezTo>
                  <a:cubicBezTo>
                    <a:pt x="11" y="1"/>
                    <a:pt x="11" y="0"/>
                    <a:pt x="12" y="0"/>
                  </a:cubicBezTo>
                  <a:cubicBezTo>
                    <a:pt x="13" y="0"/>
                    <a:pt x="13" y="0"/>
                    <a:pt x="13" y="0"/>
                  </a:cubicBezTo>
                  <a:cubicBezTo>
                    <a:pt x="14" y="1"/>
                    <a:pt x="13" y="1"/>
                    <a:pt x="13" y="2"/>
                  </a:cubicBezTo>
                  <a:cubicBezTo>
                    <a:pt x="12" y="2"/>
                    <a:pt x="12" y="2"/>
                    <a:pt x="11" y="3"/>
                  </a:cubicBezTo>
                  <a:cubicBezTo>
                    <a:pt x="10" y="3"/>
                    <a:pt x="10" y="4"/>
                    <a:pt x="9" y="4"/>
                  </a:cubicBezTo>
                  <a:cubicBezTo>
                    <a:pt x="9" y="5"/>
                    <a:pt x="8" y="5"/>
                    <a:pt x="8" y="6"/>
                  </a:cubicBezTo>
                  <a:cubicBezTo>
                    <a:pt x="7" y="6"/>
                    <a:pt x="7" y="7"/>
                    <a:pt x="7" y="8"/>
                  </a:cubicBezTo>
                  <a:cubicBezTo>
                    <a:pt x="7" y="8"/>
                    <a:pt x="7" y="8"/>
                    <a:pt x="6" y="9"/>
                  </a:cubicBezTo>
                  <a:cubicBezTo>
                    <a:pt x="6" y="9"/>
                    <a:pt x="6" y="9"/>
                    <a:pt x="6" y="9"/>
                  </a:cubicBezTo>
                  <a:cubicBezTo>
                    <a:pt x="6" y="9"/>
                    <a:pt x="6" y="9"/>
                    <a:pt x="6" y="10"/>
                  </a:cubicBezTo>
                  <a:cubicBezTo>
                    <a:pt x="6" y="10"/>
                    <a:pt x="6" y="10"/>
                    <a:pt x="5" y="11"/>
                  </a:cubicBezTo>
                  <a:cubicBezTo>
                    <a:pt x="2" y="12"/>
                    <a:pt x="2" y="12"/>
                    <a:pt x="2" y="12"/>
                  </a:cubicBezTo>
                  <a:cubicBezTo>
                    <a:pt x="3" y="12"/>
                    <a:pt x="3" y="12"/>
                    <a:pt x="3" y="12"/>
                  </a:cubicBezTo>
                  <a:lnTo>
                    <a:pt x="3"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6" name="Freeform 306">
              <a:extLst>
                <a:ext uri="{FF2B5EF4-FFF2-40B4-BE49-F238E27FC236}">
                  <a16:creationId xmlns:a16="http://schemas.microsoft.com/office/drawing/2014/main" xmlns="" id="{5C80F6E2-85DC-460E-8EAF-4CCB507BDE28}"/>
                </a:ext>
              </a:extLst>
            </p:cNvPr>
            <p:cNvSpPr>
              <a:spLocks noEditPoints="1"/>
            </p:cNvSpPr>
            <p:nvPr/>
          </p:nvSpPr>
          <p:spPr bwMode="auto">
            <a:xfrm>
              <a:off x="3546475" y="6442076"/>
              <a:ext cx="28575" cy="26988"/>
            </a:xfrm>
            <a:custGeom>
              <a:avLst/>
              <a:gdLst>
                <a:gd name="T0" fmla="*/ 3 w 5"/>
                <a:gd name="T1" fmla="*/ 2 h 5"/>
                <a:gd name="T2" fmla="*/ 2 w 5"/>
                <a:gd name="T3" fmla="*/ 2 h 5"/>
                <a:gd name="T4" fmla="*/ 2 w 5"/>
                <a:gd name="T5" fmla="*/ 2 h 5"/>
                <a:gd name="T6" fmla="*/ 2 w 5"/>
                <a:gd name="T7" fmla="*/ 2 h 5"/>
                <a:gd name="T8" fmla="*/ 2 w 5"/>
                <a:gd name="T9" fmla="*/ 3 h 5"/>
                <a:gd name="T10" fmla="*/ 2 w 5"/>
                <a:gd name="T11" fmla="*/ 3 h 5"/>
                <a:gd name="T12" fmla="*/ 3 w 5"/>
                <a:gd name="T13" fmla="*/ 3 h 5"/>
                <a:gd name="T14" fmla="*/ 3 w 5"/>
                <a:gd name="T15" fmla="*/ 3 h 5"/>
                <a:gd name="T16" fmla="*/ 3 w 5"/>
                <a:gd name="T17" fmla="*/ 3 h 5"/>
                <a:gd name="T18" fmla="*/ 4 w 5"/>
                <a:gd name="T19" fmla="*/ 2 h 5"/>
                <a:gd name="T20" fmla="*/ 3 w 5"/>
                <a:gd name="T21" fmla="*/ 2 h 5"/>
                <a:gd name="T22" fmla="*/ 3 w 5"/>
                <a:gd name="T23" fmla="*/ 2 h 5"/>
                <a:gd name="T24" fmla="*/ 3 w 5"/>
                <a:gd name="T25" fmla="*/ 2 h 5"/>
                <a:gd name="T26" fmla="*/ 1 w 5"/>
                <a:gd name="T27" fmla="*/ 1 h 5"/>
                <a:gd name="T28" fmla="*/ 3 w 5"/>
                <a:gd name="T29" fmla="*/ 0 h 5"/>
                <a:gd name="T30" fmla="*/ 5 w 5"/>
                <a:gd name="T31" fmla="*/ 1 h 5"/>
                <a:gd name="T32" fmla="*/ 5 w 5"/>
                <a:gd name="T33" fmla="*/ 1 h 5"/>
                <a:gd name="T34" fmla="*/ 5 w 5"/>
                <a:gd name="T35" fmla="*/ 2 h 5"/>
                <a:gd name="T36" fmla="*/ 5 w 5"/>
                <a:gd name="T37" fmla="*/ 4 h 5"/>
                <a:gd name="T38" fmla="*/ 5 w 5"/>
                <a:gd name="T39" fmla="*/ 4 h 5"/>
                <a:gd name="T40" fmla="*/ 3 w 5"/>
                <a:gd name="T41" fmla="*/ 5 h 5"/>
                <a:gd name="T42" fmla="*/ 1 w 5"/>
                <a:gd name="T43" fmla="*/ 4 h 5"/>
                <a:gd name="T44" fmla="*/ 1 w 5"/>
                <a:gd name="T45" fmla="*/ 4 h 5"/>
                <a:gd name="T46" fmla="*/ 0 w 5"/>
                <a:gd name="T47" fmla="*/ 2 h 5"/>
                <a:gd name="T48" fmla="*/ 1 w 5"/>
                <a:gd name="T49" fmla="*/ 1 h 5"/>
                <a:gd name="T50" fmla="*/ 1 w 5"/>
                <a:gd name="T5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5">
                  <a:moveTo>
                    <a:pt x="3" y="2"/>
                  </a:moveTo>
                  <a:cubicBezTo>
                    <a:pt x="3" y="2"/>
                    <a:pt x="3" y="2"/>
                    <a:pt x="2" y="2"/>
                  </a:cubicBezTo>
                  <a:cubicBezTo>
                    <a:pt x="2" y="2"/>
                    <a:pt x="2" y="2"/>
                    <a:pt x="2" y="2"/>
                  </a:cubicBezTo>
                  <a:cubicBezTo>
                    <a:pt x="2" y="2"/>
                    <a:pt x="2" y="2"/>
                    <a:pt x="2" y="2"/>
                  </a:cubicBezTo>
                  <a:cubicBezTo>
                    <a:pt x="2" y="3"/>
                    <a:pt x="2" y="3"/>
                    <a:pt x="2" y="3"/>
                  </a:cubicBezTo>
                  <a:cubicBezTo>
                    <a:pt x="2" y="3"/>
                    <a:pt x="2" y="3"/>
                    <a:pt x="2" y="3"/>
                  </a:cubicBezTo>
                  <a:cubicBezTo>
                    <a:pt x="3" y="3"/>
                    <a:pt x="3" y="3"/>
                    <a:pt x="3" y="3"/>
                  </a:cubicBezTo>
                  <a:cubicBezTo>
                    <a:pt x="3" y="3"/>
                    <a:pt x="3" y="3"/>
                    <a:pt x="3" y="3"/>
                  </a:cubicBezTo>
                  <a:cubicBezTo>
                    <a:pt x="3" y="3"/>
                    <a:pt x="3" y="3"/>
                    <a:pt x="3" y="3"/>
                  </a:cubicBezTo>
                  <a:cubicBezTo>
                    <a:pt x="3" y="3"/>
                    <a:pt x="4" y="3"/>
                    <a:pt x="4" y="2"/>
                  </a:cubicBezTo>
                  <a:cubicBezTo>
                    <a:pt x="4" y="2"/>
                    <a:pt x="3" y="2"/>
                    <a:pt x="3" y="2"/>
                  </a:cubicBezTo>
                  <a:cubicBezTo>
                    <a:pt x="3" y="2"/>
                    <a:pt x="3" y="2"/>
                    <a:pt x="3" y="2"/>
                  </a:cubicBezTo>
                  <a:cubicBezTo>
                    <a:pt x="3" y="2"/>
                    <a:pt x="3" y="2"/>
                    <a:pt x="3" y="2"/>
                  </a:cubicBezTo>
                  <a:close/>
                  <a:moveTo>
                    <a:pt x="1" y="1"/>
                  </a:moveTo>
                  <a:cubicBezTo>
                    <a:pt x="1" y="0"/>
                    <a:pt x="2" y="0"/>
                    <a:pt x="3" y="0"/>
                  </a:cubicBezTo>
                  <a:cubicBezTo>
                    <a:pt x="4" y="0"/>
                    <a:pt x="4" y="0"/>
                    <a:pt x="5" y="1"/>
                  </a:cubicBezTo>
                  <a:cubicBezTo>
                    <a:pt x="5" y="1"/>
                    <a:pt x="5" y="1"/>
                    <a:pt x="5" y="1"/>
                  </a:cubicBezTo>
                  <a:cubicBezTo>
                    <a:pt x="5" y="1"/>
                    <a:pt x="5" y="2"/>
                    <a:pt x="5" y="2"/>
                  </a:cubicBezTo>
                  <a:cubicBezTo>
                    <a:pt x="5" y="3"/>
                    <a:pt x="5" y="4"/>
                    <a:pt x="5" y="4"/>
                  </a:cubicBezTo>
                  <a:cubicBezTo>
                    <a:pt x="5" y="4"/>
                    <a:pt x="5" y="4"/>
                    <a:pt x="5" y="4"/>
                  </a:cubicBezTo>
                  <a:cubicBezTo>
                    <a:pt x="4" y="5"/>
                    <a:pt x="4" y="5"/>
                    <a:pt x="3" y="5"/>
                  </a:cubicBezTo>
                  <a:cubicBezTo>
                    <a:pt x="2" y="5"/>
                    <a:pt x="2" y="5"/>
                    <a:pt x="1" y="4"/>
                  </a:cubicBezTo>
                  <a:cubicBezTo>
                    <a:pt x="1" y="4"/>
                    <a:pt x="1" y="4"/>
                    <a:pt x="1" y="4"/>
                  </a:cubicBezTo>
                  <a:cubicBezTo>
                    <a:pt x="1" y="4"/>
                    <a:pt x="0" y="3"/>
                    <a:pt x="0" y="2"/>
                  </a:cubicBezTo>
                  <a:cubicBezTo>
                    <a:pt x="0" y="2"/>
                    <a:pt x="1" y="1"/>
                    <a:pt x="1" y="1"/>
                  </a:cubicBezTo>
                  <a:cubicBezTo>
                    <a:pt x="1" y="1"/>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7" name="Freeform 307">
              <a:extLst>
                <a:ext uri="{FF2B5EF4-FFF2-40B4-BE49-F238E27FC236}">
                  <a16:creationId xmlns:a16="http://schemas.microsoft.com/office/drawing/2014/main" xmlns="" id="{6525ABAE-7FD4-4C4F-9FC5-9A5E804B0E72}"/>
                </a:ext>
              </a:extLst>
            </p:cNvPr>
            <p:cNvSpPr>
              <a:spLocks/>
            </p:cNvSpPr>
            <p:nvPr/>
          </p:nvSpPr>
          <p:spPr bwMode="auto">
            <a:xfrm>
              <a:off x="3557588" y="6391276"/>
              <a:ext cx="22225" cy="28575"/>
            </a:xfrm>
            <a:custGeom>
              <a:avLst/>
              <a:gdLst>
                <a:gd name="T0" fmla="*/ 3 w 4"/>
                <a:gd name="T1" fmla="*/ 3 h 5"/>
                <a:gd name="T2" fmla="*/ 3 w 4"/>
                <a:gd name="T3" fmla="*/ 5 h 5"/>
                <a:gd name="T4" fmla="*/ 2 w 4"/>
                <a:gd name="T5" fmla="*/ 4 h 5"/>
                <a:gd name="T6" fmla="*/ 1 w 4"/>
                <a:gd name="T7" fmla="*/ 2 h 5"/>
                <a:gd name="T8" fmla="*/ 1 w 4"/>
                <a:gd name="T9" fmla="*/ 0 h 5"/>
                <a:gd name="T10" fmla="*/ 2 w 4"/>
                <a:gd name="T11" fmla="*/ 1 h 5"/>
                <a:gd name="T12" fmla="*/ 3 w 4"/>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3"/>
                  </a:moveTo>
                  <a:cubicBezTo>
                    <a:pt x="4" y="4"/>
                    <a:pt x="3" y="4"/>
                    <a:pt x="3" y="5"/>
                  </a:cubicBezTo>
                  <a:cubicBezTo>
                    <a:pt x="2" y="5"/>
                    <a:pt x="2" y="5"/>
                    <a:pt x="2" y="4"/>
                  </a:cubicBezTo>
                  <a:cubicBezTo>
                    <a:pt x="1" y="2"/>
                    <a:pt x="1" y="2"/>
                    <a:pt x="1" y="2"/>
                  </a:cubicBezTo>
                  <a:cubicBezTo>
                    <a:pt x="0" y="1"/>
                    <a:pt x="1" y="1"/>
                    <a:pt x="1" y="0"/>
                  </a:cubicBezTo>
                  <a:cubicBezTo>
                    <a:pt x="2" y="0"/>
                    <a:pt x="2" y="0"/>
                    <a:pt x="2" y="1"/>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8" name="Freeform 308">
              <a:extLst>
                <a:ext uri="{FF2B5EF4-FFF2-40B4-BE49-F238E27FC236}">
                  <a16:creationId xmlns:a16="http://schemas.microsoft.com/office/drawing/2014/main" xmlns="" id="{9DFC4695-4DE2-4543-85C5-CC36301BB9B4}"/>
                </a:ext>
              </a:extLst>
            </p:cNvPr>
            <p:cNvSpPr>
              <a:spLocks/>
            </p:cNvSpPr>
            <p:nvPr/>
          </p:nvSpPr>
          <p:spPr bwMode="auto">
            <a:xfrm>
              <a:off x="3724275" y="6546851"/>
              <a:ext cx="55562" cy="61913"/>
            </a:xfrm>
            <a:custGeom>
              <a:avLst/>
              <a:gdLst>
                <a:gd name="T0" fmla="*/ 6 w 10"/>
                <a:gd name="T1" fmla="*/ 1 h 11"/>
                <a:gd name="T2" fmla="*/ 7 w 10"/>
                <a:gd name="T3" fmla="*/ 0 h 11"/>
                <a:gd name="T4" fmla="*/ 8 w 10"/>
                <a:gd name="T5" fmla="*/ 1 h 11"/>
                <a:gd name="T6" fmla="*/ 10 w 10"/>
                <a:gd name="T7" fmla="*/ 7 h 11"/>
                <a:gd name="T8" fmla="*/ 9 w 10"/>
                <a:gd name="T9" fmla="*/ 8 h 11"/>
                <a:gd name="T10" fmla="*/ 5 w 10"/>
                <a:gd name="T11" fmla="*/ 10 h 11"/>
                <a:gd name="T12" fmla="*/ 4 w 10"/>
                <a:gd name="T13" fmla="*/ 10 h 11"/>
                <a:gd name="T14" fmla="*/ 1 w 10"/>
                <a:gd name="T15" fmla="*/ 5 h 11"/>
                <a:gd name="T16" fmla="*/ 1 w 10"/>
                <a:gd name="T17" fmla="*/ 4 h 11"/>
                <a:gd name="T18" fmla="*/ 2 w 10"/>
                <a:gd name="T19" fmla="*/ 4 h 11"/>
                <a:gd name="T20" fmla="*/ 5 w 10"/>
                <a:gd name="T21" fmla="*/ 8 h 11"/>
                <a:gd name="T22" fmla="*/ 7 w 10"/>
                <a:gd name="T23" fmla="*/ 7 h 11"/>
                <a:gd name="T24" fmla="*/ 6 w 10"/>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11">
                  <a:moveTo>
                    <a:pt x="6" y="1"/>
                  </a:moveTo>
                  <a:cubicBezTo>
                    <a:pt x="6" y="1"/>
                    <a:pt x="6" y="0"/>
                    <a:pt x="7" y="0"/>
                  </a:cubicBezTo>
                  <a:cubicBezTo>
                    <a:pt x="7" y="0"/>
                    <a:pt x="8" y="0"/>
                    <a:pt x="8" y="1"/>
                  </a:cubicBezTo>
                  <a:cubicBezTo>
                    <a:pt x="10" y="7"/>
                    <a:pt x="10" y="7"/>
                    <a:pt x="10" y="7"/>
                  </a:cubicBezTo>
                  <a:cubicBezTo>
                    <a:pt x="10" y="7"/>
                    <a:pt x="9" y="8"/>
                    <a:pt x="9" y="8"/>
                  </a:cubicBezTo>
                  <a:cubicBezTo>
                    <a:pt x="5" y="10"/>
                    <a:pt x="5" y="10"/>
                    <a:pt x="5" y="10"/>
                  </a:cubicBezTo>
                  <a:cubicBezTo>
                    <a:pt x="5" y="11"/>
                    <a:pt x="4" y="10"/>
                    <a:pt x="4" y="10"/>
                  </a:cubicBezTo>
                  <a:cubicBezTo>
                    <a:pt x="1" y="5"/>
                    <a:pt x="1" y="5"/>
                    <a:pt x="1" y="5"/>
                  </a:cubicBezTo>
                  <a:cubicBezTo>
                    <a:pt x="0" y="5"/>
                    <a:pt x="0" y="4"/>
                    <a:pt x="1" y="4"/>
                  </a:cubicBezTo>
                  <a:cubicBezTo>
                    <a:pt x="1" y="4"/>
                    <a:pt x="2" y="4"/>
                    <a:pt x="2" y="4"/>
                  </a:cubicBezTo>
                  <a:cubicBezTo>
                    <a:pt x="5" y="8"/>
                    <a:pt x="5" y="8"/>
                    <a:pt x="5" y="8"/>
                  </a:cubicBezTo>
                  <a:cubicBezTo>
                    <a:pt x="7" y="7"/>
                    <a:pt x="7" y="7"/>
                    <a:pt x="7" y="7"/>
                  </a:cubicBezTo>
                  <a:lnTo>
                    <a:pt x="6"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9" name="Freeform 309">
              <a:extLst>
                <a:ext uri="{FF2B5EF4-FFF2-40B4-BE49-F238E27FC236}">
                  <a16:creationId xmlns:a16="http://schemas.microsoft.com/office/drawing/2014/main" xmlns="" id="{DC6B0308-6483-4314-9D38-72C4791FC057}"/>
                </a:ext>
              </a:extLst>
            </p:cNvPr>
            <p:cNvSpPr>
              <a:spLocks/>
            </p:cNvSpPr>
            <p:nvPr/>
          </p:nvSpPr>
          <p:spPr bwMode="auto">
            <a:xfrm>
              <a:off x="3779838" y="6435726"/>
              <a:ext cx="39687" cy="39688"/>
            </a:xfrm>
            <a:custGeom>
              <a:avLst/>
              <a:gdLst>
                <a:gd name="T0" fmla="*/ 2 w 7"/>
                <a:gd name="T1" fmla="*/ 6 h 7"/>
                <a:gd name="T2" fmla="*/ 1 w 7"/>
                <a:gd name="T3" fmla="*/ 7 h 7"/>
                <a:gd name="T4" fmla="*/ 0 w 7"/>
                <a:gd name="T5" fmla="*/ 6 h 7"/>
                <a:gd name="T6" fmla="*/ 2 w 7"/>
                <a:gd name="T7" fmla="*/ 1 h 7"/>
                <a:gd name="T8" fmla="*/ 2 w 7"/>
                <a:gd name="T9" fmla="*/ 1 h 7"/>
                <a:gd name="T10" fmla="*/ 2 w 7"/>
                <a:gd name="T11" fmla="*/ 1 h 7"/>
                <a:gd name="T12" fmla="*/ 2 w 7"/>
                <a:gd name="T13" fmla="*/ 1 h 7"/>
                <a:gd name="T14" fmla="*/ 6 w 7"/>
                <a:gd name="T15" fmla="*/ 0 h 7"/>
                <a:gd name="T16" fmla="*/ 7 w 7"/>
                <a:gd name="T17" fmla="*/ 1 h 7"/>
                <a:gd name="T18" fmla="*/ 6 w 7"/>
                <a:gd name="T19" fmla="*/ 2 h 7"/>
                <a:gd name="T20" fmla="*/ 3 w 7"/>
                <a:gd name="T21" fmla="*/ 3 h 7"/>
                <a:gd name="T22" fmla="*/ 3 w 7"/>
                <a:gd name="T23" fmla="*/ 3 h 7"/>
                <a:gd name="T24" fmla="*/ 2 w 7"/>
                <a:gd name="T25"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6"/>
                  </a:moveTo>
                  <a:cubicBezTo>
                    <a:pt x="2" y="6"/>
                    <a:pt x="1" y="7"/>
                    <a:pt x="1" y="7"/>
                  </a:cubicBezTo>
                  <a:cubicBezTo>
                    <a:pt x="0" y="7"/>
                    <a:pt x="0" y="6"/>
                    <a:pt x="0" y="6"/>
                  </a:cubicBezTo>
                  <a:cubicBezTo>
                    <a:pt x="0" y="4"/>
                    <a:pt x="1" y="3"/>
                    <a:pt x="2" y="1"/>
                  </a:cubicBezTo>
                  <a:cubicBezTo>
                    <a:pt x="2" y="1"/>
                    <a:pt x="2" y="1"/>
                    <a:pt x="2" y="1"/>
                  </a:cubicBezTo>
                  <a:cubicBezTo>
                    <a:pt x="2" y="1"/>
                    <a:pt x="2" y="1"/>
                    <a:pt x="2" y="1"/>
                  </a:cubicBezTo>
                  <a:cubicBezTo>
                    <a:pt x="2" y="1"/>
                    <a:pt x="2" y="1"/>
                    <a:pt x="2" y="1"/>
                  </a:cubicBezTo>
                  <a:cubicBezTo>
                    <a:pt x="3" y="0"/>
                    <a:pt x="4" y="0"/>
                    <a:pt x="6" y="0"/>
                  </a:cubicBezTo>
                  <a:cubicBezTo>
                    <a:pt x="6" y="0"/>
                    <a:pt x="7" y="0"/>
                    <a:pt x="7" y="1"/>
                  </a:cubicBezTo>
                  <a:cubicBezTo>
                    <a:pt x="7" y="1"/>
                    <a:pt x="6" y="2"/>
                    <a:pt x="6" y="2"/>
                  </a:cubicBezTo>
                  <a:cubicBezTo>
                    <a:pt x="5" y="2"/>
                    <a:pt x="4" y="2"/>
                    <a:pt x="3" y="3"/>
                  </a:cubicBezTo>
                  <a:cubicBezTo>
                    <a:pt x="3" y="3"/>
                    <a:pt x="3" y="3"/>
                    <a:pt x="3" y="3"/>
                  </a:cubicBezTo>
                  <a:cubicBezTo>
                    <a:pt x="2" y="4"/>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0" name="Freeform 310">
              <a:extLst>
                <a:ext uri="{FF2B5EF4-FFF2-40B4-BE49-F238E27FC236}">
                  <a16:creationId xmlns:a16="http://schemas.microsoft.com/office/drawing/2014/main" xmlns="" id="{4B1E8ED5-9ACD-4EC9-B58A-9A2491F130D0}"/>
                </a:ext>
              </a:extLst>
            </p:cNvPr>
            <p:cNvSpPr>
              <a:spLocks/>
            </p:cNvSpPr>
            <p:nvPr/>
          </p:nvSpPr>
          <p:spPr bwMode="auto">
            <a:xfrm>
              <a:off x="3808413" y="6435726"/>
              <a:ext cx="38100" cy="39688"/>
            </a:xfrm>
            <a:custGeom>
              <a:avLst/>
              <a:gdLst>
                <a:gd name="T0" fmla="*/ 7 w 7"/>
                <a:gd name="T1" fmla="*/ 6 h 7"/>
                <a:gd name="T2" fmla="*/ 6 w 7"/>
                <a:gd name="T3" fmla="*/ 7 h 7"/>
                <a:gd name="T4" fmla="*/ 5 w 7"/>
                <a:gd name="T5" fmla="*/ 6 h 7"/>
                <a:gd name="T6" fmla="*/ 4 w 7"/>
                <a:gd name="T7" fmla="*/ 3 h 7"/>
                <a:gd name="T8" fmla="*/ 4 w 7"/>
                <a:gd name="T9" fmla="*/ 3 h 7"/>
                <a:gd name="T10" fmla="*/ 1 w 7"/>
                <a:gd name="T11" fmla="*/ 2 h 7"/>
                <a:gd name="T12" fmla="*/ 0 w 7"/>
                <a:gd name="T13" fmla="*/ 1 h 7"/>
                <a:gd name="T14" fmla="*/ 1 w 7"/>
                <a:gd name="T15" fmla="*/ 0 h 7"/>
                <a:gd name="T16" fmla="*/ 5 w 7"/>
                <a:gd name="T17" fmla="*/ 1 h 7"/>
                <a:gd name="T18" fmla="*/ 5 w 7"/>
                <a:gd name="T19" fmla="*/ 1 h 7"/>
                <a:gd name="T20" fmla="*/ 7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7" y="6"/>
                  </a:moveTo>
                  <a:cubicBezTo>
                    <a:pt x="7" y="6"/>
                    <a:pt x="6" y="7"/>
                    <a:pt x="6" y="7"/>
                  </a:cubicBezTo>
                  <a:cubicBezTo>
                    <a:pt x="5" y="7"/>
                    <a:pt x="5" y="6"/>
                    <a:pt x="5" y="6"/>
                  </a:cubicBezTo>
                  <a:cubicBezTo>
                    <a:pt x="5" y="5"/>
                    <a:pt x="4" y="4"/>
                    <a:pt x="4" y="3"/>
                  </a:cubicBezTo>
                  <a:cubicBezTo>
                    <a:pt x="4" y="3"/>
                    <a:pt x="4" y="3"/>
                    <a:pt x="4" y="3"/>
                  </a:cubicBezTo>
                  <a:cubicBezTo>
                    <a:pt x="3" y="2"/>
                    <a:pt x="2" y="2"/>
                    <a:pt x="1" y="2"/>
                  </a:cubicBezTo>
                  <a:cubicBezTo>
                    <a:pt x="0" y="2"/>
                    <a:pt x="0" y="1"/>
                    <a:pt x="0" y="1"/>
                  </a:cubicBezTo>
                  <a:cubicBezTo>
                    <a:pt x="0" y="0"/>
                    <a:pt x="0" y="0"/>
                    <a:pt x="1" y="0"/>
                  </a:cubicBezTo>
                  <a:cubicBezTo>
                    <a:pt x="2" y="0"/>
                    <a:pt x="4" y="0"/>
                    <a:pt x="5" y="1"/>
                  </a:cubicBezTo>
                  <a:cubicBezTo>
                    <a:pt x="5" y="1"/>
                    <a:pt x="5" y="1"/>
                    <a:pt x="5" y="1"/>
                  </a:cubicBezTo>
                  <a:cubicBezTo>
                    <a:pt x="6" y="3"/>
                    <a:pt x="7" y="4"/>
                    <a:pt x="7"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1" name="Freeform 311">
              <a:extLst>
                <a:ext uri="{FF2B5EF4-FFF2-40B4-BE49-F238E27FC236}">
                  <a16:creationId xmlns:a16="http://schemas.microsoft.com/office/drawing/2014/main" xmlns="" id="{B4BE2E1B-3830-41AA-A1FA-A1932924F9D4}"/>
                </a:ext>
              </a:extLst>
            </p:cNvPr>
            <p:cNvSpPr>
              <a:spLocks noEditPoints="1"/>
            </p:cNvSpPr>
            <p:nvPr/>
          </p:nvSpPr>
          <p:spPr bwMode="auto">
            <a:xfrm>
              <a:off x="3630613" y="6408738"/>
              <a:ext cx="160337" cy="182563"/>
            </a:xfrm>
            <a:custGeom>
              <a:avLst/>
              <a:gdLst>
                <a:gd name="T0" fmla="*/ 16 w 29"/>
                <a:gd name="T1" fmla="*/ 1 h 33"/>
                <a:gd name="T2" fmla="*/ 18 w 29"/>
                <a:gd name="T3" fmla="*/ 1 h 33"/>
                <a:gd name="T4" fmla="*/ 20 w 29"/>
                <a:gd name="T5" fmla="*/ 2 h 33"/>
                <a:gd name="T6" fmla="*/ 21 w 29"/>
                <a:gd name="T7" fmla="*/ 2 h 33"/>
                <a:gd name="T8" fmla="*/ 21 w 29"/>
                <a:gd name="T9" fmla="*/ 2 h 33"/>
                <a:gd name="T10" fmla="*/ 22 w 29"/>
                <a:gd name="T11" fmla="*/ 3 h 33"/>
                <a:gd name="T12" fmla="*/ 22 w 29"/>
                <a:gd name="T13" fmla="*/ 3 h 33"/>
                <a:gd name="T14" fmla="*/ 24 w 29"/>
                <a:gd name="T15" fmla="*/ 4 h 33"/>
                <a:gd name="T16" fmla="*/ 24 w 29"/>
                <a:gd name="T17" fmla="*/ 5 h 33"/>
                <a:gd name="T18" fmla="*/ 25 w 29"/>
                <a:gd name="T19" fmla="*/ 6 h 33"/>
                <a:gd name="T20" fmla="*/ 26 w 29"/>
                <a:gd name="T21" fmla="*/ 6 h 33"/>
                <a:gd name="T22" fmla="*/ 24 w 29"/>
                <a:gd name="T23" fmla="*/ 7 h 33"/>
                <a:gd name="T24" fmla="*/ 24 w 29"/>
                <a:gd name="T25" fmla="*/ 7 h 33"/>
                <a:gd name="T26" fmla="*/ 23 w 29"/>
                <a:gd name="T27" fmla="*/ 6 h 33"/>
                <a:gd name="T28" fmla="*/ 23 w 29"/>
                <a:gd name="T29" fmla="*/ 6 h 33"/>
                <a:gd name="T30" fmla="*/ 22 w 29"/>
                <a:gd name="T31" fmla="*/ 5 h 33"/>
                <a:gd name="T32" fmla="*/ 21 w 29"/>
                <a:gd name="T33" fmla="*/ 5 h 33"/>
                <a:gd name="T34" fmla="*/ 21 w 29"/>
                <a:gd name="T35" fmla="*/ 4 h 33"/>
                <a:gd name="T36" fmla="*/ 20 w 29"/>
                <a:gd name="T37" fmla="*/ 4 h 33"/>
                <a:gd name="T38" fmla="*/ 19 w 29"/>
                <a:gd name="T39" fmla="*/ 4 h 33"/>
                <a:gd name="T40" fmla="*/ 18 w 29"/>
                <a:gd name="T41" fmla="*/ 3 h 33"/>
                <a:gd name="T42" fmla="*/ 17 w 29"/>
                <a:gd name="T43" fmla="*/ 2 h 33"/>
                <a:gd name="T44" fmla="*/ 22 w 29"/>
                <a:gd name="T45" fmla="*/ 4 h 33"/>
                <a:gd name="T46" fmla="*/ 27 w 29"/>
                <a:gd name="T47" fmla="*/ 14 h 33"/>
                <a:gd name="T48" fmla="*/ 29 w 29"/>
                <a:gd name="T49" fmla="*/ 14 h 33"/>
                <a:gd name="T50" fmla="*/ 29 w 29"/>
                <a:gd name="T51" fmla="*/ 16 h 33"/>
                <a:gd name="T52" fmla="*/ 29 w 29"/>
                <a:gd name="T53" fmla="*/ 19 h 33"/>
                <a:gd name="T54" fmla="*/ 27 w 29"/>
                <a:gd name="T55" fmla="*/ 24 h 33"/>
                <a:gd name="T56" fmla="*/ 25 w 29"/>
                <a:gd name="T57" fmla="*/ 23 h 33"/>
                <a:gd name="T58" fmla="*/ 27 w 29"/>
                <a:gd name="T59" fmla="*/ 18 h 33"/>
                <a:gd name="T60" fmla="*/ 28 w 29"/>
                <a:gd name="T61" fmla="*/ 16 h 33"/>
                <a:gd name="T62" fmla="*/ 28 w 29"/>
                <a:gd name="T63" fmla="*/ 15 h 33"/>
                <a:gd name="T64" fmla="*/ 18 w 29"/>
                <a:gd name="T65" fmla="*/ 29 h 33"/>
                <a:gd name="T66" fmla="*/ 19 w 29"/>
                <a:gd name="T67" fmla="*/ 31 h 33"/>
                <a:gd name="T68" fmla="*/ 12 w 29"/>
                <a:gd name="T69" fmla="*/ 33 h 33"/>
                <a:gd name="T70" fmla="*/ 10 w 29"/>
                <a:gd name="T71" fmla="*/ 33 h 33"/>
                <a:gd name="T72" fmla="*/ 8 w 29"/>
                <a:gd name="T73" fmla="*/ 33 h 33"/>
                <a:gd name="T74" fmla="*/ 3 w 29"/>
                <a:gd name="T75" fmla="*/ 33 h 33"/>
                <a:gd name="T76" fmla="*/ 1 w 29"/>
                <a:gd name="T77" fmla="*/ 32 h 33"/>
                <a:gd name="T78" fmla="*/ 2 w 29"/>
                <a:gd name="T79" fmla="*/ 30 h 33"/>
                <a:gd name="T80" fmla="*/ 3 w 29"/>
                <a:gd name="T81" fmla="*/ 31 h 33"/>
                <a:gd name="T82" fmla="*/ 8 w 29"/>
                <a:gd name="T83" fmla="*/ 31 h 33"/>
                <a:gd name="T84" fmla="*/ 9 w 29"/>
                <a:gd name="T85" fmla="*/ 31 h 33"/>
                <a:gd name="T86" fmla="*/ 11 w 29"/>
                <a:gd name="T87" fmla="*/ 31 h 33"/>
                <a:gd name="T88" fmla="*/ 15 w 29"/>
                <a:gd name="T89" fmla="*/ 30 h 33"/>
                <a:gd name="T90" fmla="*/ 3 w 29"/>
                <a:gd name="T91" fmla="*/ 32 h 33"/>
                <a:gd name="T92" fmla="*/ 3 w 29"/>
                <a:gd name="T93"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 h="33">
                  <a:moveTo>
                    <a:pt x="17" y="2"/>
                  </a:moveTo>
                  <a:cubicBezTo>
                    <a:pt x="16" y="2"/>
                    <a:pt x="16" y="2"/>
                    <a:pt x="16" y="1"/>
                  </a:cubicBezTo>
                  <a:cubicBezTo>
                    <a:pt x="16" y="1"/>
                    <a:pt x="17" y="0"/>
                    <a:pt x="17" y="0"/>
                  </a:cubicBezTo>
                  <a:cubicBezTo>
                    <a:pt x="18" y="1"/>
                    <a:pt x="18" y="1"/>
                    <a:pt x="18" y="1"/>
                  </a:cubicBezTo>
                  <a:cubicBezTo>
                    <a:pt x="18" y="1"/>
                    <a:pt x="19" y="1"/>
                    <a:pt x="19" y="1"/>
                  </a:cubicBezTo>
                  <a:cubicBezTo>
                    <a:pt x="19" y="1"/>
                    <a:pt x="19" y="1"/>
                    <a:pt x="20" y="2"/>
                  </a:cubicBezTo>
                  <a:cubicBezTo>
                    <a:pt x="20" y="2"/>
                    <a:pt x="20" y="2"/>
                    <a:pt x="20" y="2"/>
                  </a:cubicBezTo>
                  <a:cubicBezTo>
                    <a:pt x="21" y="2"/>
                    <a:pt x="21" y="2"/>
                    <a:pt x="21" y="2"/>
                  </a:cubicBezTo>
                  <a:cubicBezTo>
                    <a:pt x="21" y="2"/>
                    <a:pt x="21" y="2"/>
                    <a:pt x="21" y="2"/>
                  </a:cubicBezTo>
                  <a:cubicBezTo>
                    <a:pt x="21" y="2"/>
                    <a:pt x="21" y="2"/>
                    <a:pt x="21" y="2"/>
                  </a:cubicBezTo>
                  <a:cubicBezTo>
                    <a:pt x="21" y="2"/>
                    <a:pt x="22" y="3"/>
                    <a:pt x="22" y="3"/>
                  </a:cubicBezTo>
                  <a:cubicBezTo>
                    <a:pt x="22" y="3"/>
                    <a:pt x="22" y="3"/>
                    <a:pt x="22" y="3"/>
                  </a:cubicBezTo>
                  <a:cubicBezTo>
                    <a:pt x="22" y="3"/>
                    <a:pt x="22" y="3"/>
                    <a:pt x="22" y="3"/>
                  </a:cubicBezTo>
                  <a:cubicBezTo>
                    <a:pt x="22" y="3"/>
                    <a:pt x="22" y="3"/>
                    <a:pt x="22" y="3"/>
                  </a:cubicBezTo>
                  <a:cubicBezTo>
                    <a:pt x="23" y="3"/>
                    <a:pt x="23" y="4"/>
                    <a:pt x="23" y="4"/>
                  </a:cubicBezTo>
                  <a:cubicBezTo>
                    <a:pt x="23" y="4"/>
                    <a:pt x="24" y="4"/>
                    <a:pt x="24" y="4"/>
                  </a:cubicBezTo>
                  <a:cubicBezTo>
                    <a:pt x="24" y="4"/>
                    <a:pt x="24" y="4"/>
                    <a:pt x="24" y="4"/>
                  </a:cubicBezTo>
                  <a:cubicBezTo>
                    <a:pt x="24" y="4"/>
                    <a:pt x="24" y="5"/>
                    <a:pt x="24" y="5"/>
                  </a:cubicBezTo>
                  <a:cubicBezTo>
                    <a:pt x="24" y="5"/>
                    <a:pt x="24" y="5"/>
                    <a:pt x="24" y="5"/>
                  </a:cubicBezTo>
                  <a:cubicBezTo>
                    <a:pt x="25" y="5"/>
                    <a:pt x="25" y="5"/>
                    <a:pt x="25" y="6"/>
                  </a:cubicBezTo>
                  <a:cubicBezTo>
                    <a:pt x="25" y="6"/>
                    <a:pt x="25" y="6"/>
                    <a:pt x="25" y="6"/>
                  </a:cubicBezTo>
                  <a:cubicBezTo>
                    <a:pt x="25" y="6"/>
                    <a:pt x="26" y="6"/>
                    <a:pt x="26" y="6"/>
                  </a:cubicBezTo>
                  <a:cubicBezTo>
                    <a:pt x="26" y="7"/>
                    <a:pt x="26" y="7"/>
                    <a:pt x="26" y="8"/>
                  </a:cubicBezTo>
                  <a:cubicBezTo>
                    <a:pt x="25" y="8"/>
                    <a:pt x="25" y="8"/>
                    <a:pt x="24" y="7"/>
                  </a:cubicBezTo>
                  <a:cubicBezTo>
                    <a:pt x="24" y="7"/>
                    <a:pt x="24" y="7"/>
                    <a:pt x="24" y="7"/>
                  </a:cubicBezTo>
                  <a:cubicBezTo>
                    <a:pt x="24" y="7"/>
                    <a:pt x="24" y="7"/>
                    <a:pt x="24" y="7"/>
                  </a:cubicBezTo>
                  <a:cubicBezTo>
                    <a:pt x="24" y="7"/>
                    <a:pt x="23" y="6"/>
                    <a:pt x="23" y="6"/>
                  </a:cubicBezTo>
                  <a:cubicBezTo>
                    <a:pt x="23" y="6"/>
                    <a:pt x="23" y="6"/>
                    <a:pt x="23" y="6"/>
                  </a:cubicBezTo>
                  <a:cubicBezTo>
                    <a:pt x="23" y="6"/>
                    <a:pt x="23" y="6"/>
                    <a:pt x="23" y="6"/>
                  </a:cubicBezTo>
                  <a:cubicBezTo>
                    <a:pt x="23" y="6"/>
                    <a:pt x="23" y="6"/>
                    <a:pt x="23" y="6"/>
                  </a:cubicBezTo>
                  <a:cubicBezTo>
                    <a:pt x="23" y="6"/>
                    <a:pt x="23" y="6"/>
                    <a:pt x="23" y="6"/>
                  </a:cubicBezTo>
                  <a:cubicBezTo>
                    <a:pt x="22" y="6"/>
                    <a:pt x="22" y="5"/>
                    <a:pt x="22" y="5"/>
                  </a:cubicBezTo>
                  <a:cubicBezTo>
                    <a:pt x="22" y="5"/>
                    <a:pt x="22" y="5"/>
                    <a:pt x="21" y="5"/>
                  </a:cubicBezTo>
                  <a:cubicBezTo>
                    <a:pt x="21" y="5"/>
                    <a:pt x="21" y="5"/>
                    <a:pt x="21" y="5"/>
                  </a:cubicBezTo>
                  <a:cubicBezTo>
                    <a:pt x="21" y="5"/>
                    <a:pt x="21" y="5"/>
                    <a:pt x="21" y="5"/>
                  </a:cubicBezTo>
                  <a:cubicBezTo>
                    <a:pt x="21" y="5"/>
                    <a:pt x="21" y="5"/>
                    <a:pt x="21" y="4"/>
                  </a:cubicBezTo>
                  <a:cubicBezTo>
                    <a:pt x="21" y="4"/>
                    <a:pt x="21" y="4"/>
                    <a:pt x="21" y="4"/>
                  </a:cubicBezTo>
                  <a:cubicBezTo>
                    <a:pt x="20" y="4"/>
                    <a:pt x="20" y="4"/>
                    <a:pt x="20" y="4"/>
                  </a:cubicBezTo>
                  <a:cubicBezTo>
                    <a:pt x="20" y="4"/>
                    <a:pt x="20" y="4"/>
                    <a:pt x="20" y="4"/>
                  </a:cubicBezTo>
                  <a:cubicBezTo>
                    <a:pt x="20" y="4"/>
                    <a:pt x="20" y="4"/>
                    <a:pt x="19" y="4"/>
                  </a:cubicBezTo>
                  <a:cubicBezTo>
                    <a:pt x="19" y="3"/>
                    <a:pt x="19" y="3"/>
                    <a:pt x="19" y="3"/>
                  </a:cubicBezTo>
                  <a:cubicBezTo>
                    <a:pt x="19" y="3"/>
                    <a:pt x="18" y="3"/>
                    <a:pt x="18" y="3"/>
                  </a:cubicBezTo>
                  <a:cubicBezTo>
                    <a:pt x="18" y="3"/>
                    <a:pt x="18" y="3"/>
                    <a:pt x="17" y="3"/>
                  </a:cubicBezTo>
                  <a:cubicBezTo>
                    <a:pt x="17" y="2"/>
                    <a:pt x="17" y="2"/>
                    <a:pt x="17" y="2"/>
                  </a:cubicBezTo>
                  <a:close/>
                  <a:moveTo>
                    <a:pt x="22" y="3"/>
                  </a:moveTo>
                  <a:cubicBezTo>
                    <a:pt x="22" y="4"/>
                    <a:pt x="22" y="4"/>
                    <a:pt x="22" y="4"/>
                  </a:cubicBezTo>
                  <a:cubicBezTo>
                    <a:pt x="22" y="3"/>
                    <a:pt x="22" y="3"/>
                    <a:pt x="22" y="3"/>
                  </a:cubicBezTo>
                  <a:close/>
                  <a:moveTo>
                    <a:pt x="27" y="14"/>
                  </a:moveTo>
                  <a:cubicBezTo>
                    <a:pt x="27" y="14"/>
                    <a:pt x="28" y="13"/>
                    <a:pt x="28" y="13"/>
                  </a:cubicBezTo>
                  <a:cubicBezTo>
                    <a:pt x="29" y="13"/>
                    <a:pt x="29" y="14"/>
                    <a:pt x="29" y="14"/>
                  </a:cubicBezTo>
                  <a:cubicBezTo>
                    <a:pt x="29" y="14"/>
                    <a:pt x="29" y="15"/>
                    <a:pt x="29" y="15"/>
                  </a:cubicBezTo>
                  <a:cubicBezTo>
                    <a:pt x="29" y="15"/>
                    <a:pt x="29" y="16"/>
                    <a:pt x="29" y="16"/>
                  </a:cubicBezTo>
                  <a:cubicBezTo>
                    <a:pt x="29" y="16"/>
                    <a:pt x="29" y="17"/>
                    <a:pt x="29" y="17"/>
                  </a:cubicBezTo>
                  <a:cubicBezTo>
                    <a:pt x="29" y="18"/>
                    <a:pt x="29" y="18"/>
                    <a:pt x="29" y="19"/>
                  </a:cubicBezTo>
                  <a:cubicBezTo>
                    <a:pt x="29" y="20"/>
                    <a:pt x="29" y="21"/>
                    <a:pt x="28" y="21"/>
                  </a:cubicBezTo>
                  <a:cubicBezTo>
                    <a:pt x="28" y="22"/>
                    <a:pt x="28" y="23"/>
                    <a:pt x="27" y="24"/>
                  </a:cubicBezTo>
                  <a:cubicBezTo>
                    <a:pt x="27" y="24"/>
                    <a:pt x="26" y="24"/>
                    <a:pt x="26" y="24"/>
                  </a:cubicBezTo>
                  <a:cubicBezTo>
                    <a:pt x="25" y="24"/>
                    <a:pt x="25" y="23"/>
                    <a:pt x="25" y="23"/>
                  </a:cubicBezTo>
                  <a:cubicBezTo>
                    <a:pt x="26" y="22"/>
                    <a:pt x="26" y="21"/>
                    <a:pt x="27" y="21"/>
                  </a:cubicBezTo>
                  <a:cubicBezTo>
                    <a:pt x="27" y="20"/>
                    <a:pt x="27" y="19"/>
                    <a:pt x="27" y="18"/>
                  </a:cubicBezTo>
                  <a:cubicBezTo>
                    <a:pt x="27" y="18"/>
                    <a:pt x="27" y="18"/>
                    <a:pt x="27" y="17"/>
                  </a:cubicBezTo>
                  <a:cubicBezTo>
                    <a:pt x="28" y="17"/>
                    <a:pt x="28" y="16"/>
                    <a:pt x="28" y="16"/>
                  </a:cubicBezTo>
                  <a:cubicBezTo>
                    <a:pt x="28" y="16"/>
                    <a:pt x="28" y="15"/>
                    <a:pt x="28" y="15"/>
                  </a:cubicBezTo>
                  <a:cubicBezTo>
                    <a:pt x="28" y="15"/>
                    <a:pt x="28" y="15"/>
                    <a:pt x="28" y="15"/>
                  </a:cubicBezTo>
                  <a:cubicBezTo>
                    <a:pt x="28" y="15"/>
                    <a:pt x="27" y="15"/>
                    <a:pt x="27" y="14"/>
                  </a:cubicBezTo>
                  <a:close/>
                  <a:moveTo>
                    <a:pt x="18" y="29"/>
                  </a:moveTo>
                  <a:cubicBezTo>
                    <a:pt x="19" y="29"/>
                    <a:pt x="19" y="29"/>
                    <a:pt x="19" y="29"/>
                  </a:cubicBezTo>
                  <a:cubicBezTo>
                    <a:pt x="20" y="30"/>
                    <a:pt x="19" y="30"/>
                    <a:pt x="19" y="31"/>
                  </a:cubicBezTo>
                  <a:cubicBezTo>
                    <a:pt x="18" y="31"/>
                    <a:pt x="17" y="31"/>
                    <a:pt x="16" y="32"/>
                  </a:cubicBezTo>
                  <a:cubicBezTo>
                    <a:pt x="14" y="32"/>
                    <a:pt x="13" y="32"/>
                    <a:pt x="12" y="33"/>
                  </a:cubicBezTo>
                  <a:cubicBezTo>
                    <a:pt x="12" y="33"/>
                    <a:pt x="11" y="33"/>
                    <a:pt x="11" y="33"/>
                  </a:cubicBezTo>
                  <a:cubicBezTo>
                    <a:pt x="11" y="33"/>
                    <a:pt x="10" y="33"/>
                    <a:pt x="10" y="33"/>
                  </a:cubicBezTo>
                  <a:cubicBezTo>
                    <a:pt x="10" y="33"/>
                    <a:pt x="9" y="33"/>
                    <a:pt x="9" y="33"/>
                  </a:cubicBezTo>
                  <a:cubicBezTo>
                    <a:pt x="9" y="33"/>
                    <a:pt x="8" y="33"/>
                    <a:pt x="8" y="33"/>
                  </a:cubicBezTo>
                  <a:cubicBezTo>
                    <a:pt x="7" y="33"/>
                    <a:pt x="6" y="33"/>
                    <a:pt x="5" y="33"/>
                  </a:cubicBezTo>
                  <a:cubicBezTo>
                    <a:pt x="4" y="33"/>
                    <a:pt x="4" y="33"/>
                    <a:pt x="3" y="33"/>
                  </a:cubicBezTo>
                  <a:cubicBezTo>
                    <a:pt x="3" y="32"/>
                    <a:pt x="3" y="32"/>
                    <a:pt x="3" y="32"/>
                  </a:cubicBezTo>
                  <a:cubicBezTo>
                    <a:pt x="2" y="32"/>
                    <a:pt x="2" y="32"/>
                    <a:pt x="1" y="32"/>
                  </a:cubicBezTo>
                  <a:cubicBezTo>
                    <a:pt x="1" y="32"/>
                    <a:pt x="0" y="31"/>
                    <a:pt x="0" y="31"/>
                  </a:cubicBezTo>
                  <a:cubicBezTo>
                    <a:pt x="1" y="30"/>
                    <a:pt x="1" y="30"/>
                    <a:pt x="2" y="30"/>
                  </a:cubicBezTo>
                  <a:cubicBezTo>
                    <a:pt x="2" y="30"/>
                    <a:pt x="3" y="31"/>
                    <a:pt x="3" y="31"/>
                  </a:cubicBezTo>
                  <a:cubicBezTo>
                    <a:pt x="3" y="31"/>
                    <a:pt x="3" y="31"/>
                    <a:pt x="3" y="31"/>
                  </a:cubicBezTo>
                  <a:cubicBezTo>
                    <a:pt x="4" y="31"/>
                    <a:pt x="5" y="31"/>
                    <a:pt x="5" y="31"/>
                  </a:cubicBezTo>
                  <a:cubicBezTo>
                    <a:pt x="6" y="31"/>
                    <a:pt x="7" y="31"/>
                    <a:pt x="8" y="31"/>
                  </a:cubicBezTo>
                  <a:cubicBezTo>
                    <a:pt x="8" y="31"/>
                    <a:pt x="9" y="31"/>
                    <a:pt x="9" y="31"/>
                  </a:cubicBezTo>
                  <a:cubicBezTo>
                    <a:pt x="9" y="31"/>
                    <a:pt x="9" y="31"/>
                    <a:pt x="9" y="31"/>
                  </a:cubicBezTo>
                  <a:cubicBezTo>
                    <a:pt x="9" y="31"/>
                    <a:pt x="10" y="31"/>
                    <a:pt x="10" y="31"/>
                  </a:cubicBezTo>
                  <a:cubicBezTo>
                    <a:pt x="10" y="31"/>
                    <a:pt x="11" y="31"/>
                    <a:pt x="11" y="31"/>
                  </a:cubicBezTo>
                  <a:cubicBezTo>
                    <a:pt x="11" y="31"/>
                    <a:pt x="12" y="31"/>
                    <a:pt x="12" y="31"/>
                  </a:cubicBezTo>
                  <a:cubicBezTo>
                    <a:pt x="13" y="31"/>
                    <a:pt x="14" y="30"/>
                    <a:pt x="15" y="30"/>
                  </a:cubicBezTo>
                  <a:cubicBezTo>
                    <a:pt x="16" y="30"/>
                    <a:pt x="17" y="29"/>
                    <a:pt x="18" y="29"/>
                  </a:cubicBezTo>
                  <a:close/>
                  <a:moveTo>
                    <a:pt x="3" y="32"/>
                  </a:moveTo>
                  <a:cubicBezTo>
                    <a:pt x="2" y="31"/>
                    <a:pt x="2" y="31"/>
                    <a:pt x="2" y="31"/>
                  </a:cubicBezTo>
                  <a:cubicBezTo>
                    <a:pt x="2" y="32"/>
                    <a:pt x="2" y="32"/>
                    <a:pt x="3" y="3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2" name="Freeform 312">
              <a:extLst>
                <a:ext uri="{FF2B5EF4-FFF2-40B4-BE49-F238E27FC236}">
                  <a16:creationId xmlns:a16="http://schemas.microsoft.com/office/drawing/2014/main" xmlns="" id="{E8AD2C2E-1070-4117-A431-D6CA611371C6}"/>
                </a:ext>
              </a:extLst>
            </p:cNvPr>
            <p:cNvSpPr>
              <a:spLocks/>
            </p:cNvSpPr>
            <p:nvPr/>
          </p:nvSpPr>
          <p:spPr bwMode="auto">
            <a:xfrm>
              <a:off x="3563938" y="6391276"/>
              <a:ext cx="66675" cy="44450"/>
            </a:xfrm>
            <a:custGeom>
              <a:avLst/>
              <a:gdLst>
                <a:gd name="T0" fmla="*/ 1 w 12"/>
                <a:gd name="T1" fmla="*/ 2 h 8"/>
                <a:gd name="T2" fmla="*/ 0 w 12"/>
                <a:gd name="T3" fmla="*/ 1 h 8"/>
                <a:gd name="T4" fmla="*/ 1 w 12"/>
                <a:gd name="T5" fmla="*/ 0 h 8"/>
                <a:gd name="T6" fmla="*/ 2 w 12"/>
                <a:gd name="T7" fmla="*/ 0 h 8"/>
                <a:gd name="T8" fmla="*/ 3 w 12"/>
                <a:gd name="T9" fmla="*/ 1 h 8"/>
                <a:gd name="T10" fmla="*/ 4 w 12"/>
                <a:gd name="T11" fmla="*/ 1 h 8"/>
                <a:gd name="T12" fmla="*/ 6 w 12"/>
                <a:gd name="T13" fmla="*/ 1 h 8"/>
                <a:gd name="T14" fmla="*/ 6 w 12"/>
                <a:gd name="T15" fmla="*/ 1 h 8"/>
                <a:gd name="T16" fmla="*/ 6 w 12"/>
                <a:gd name="T17" fmla="*/ 1 h 8"/>
                <a:gd name="T18" fmla="*/ 7 w 12"/>
                <a:gd name="T19" fmla="*/ 2 h 8"/>
                <a:gd name="T20" fmla="*/ 7 w 12"/>
                <a:gd name="T21" fmla="*/ 2 h 8"/>
                <a:gd name="T22" fmla="*/ 8 w 12"/>
                <a:gd name="T23" fmla="*/ 3 h 8"/>
                <a:gd name="T24" fmla="*/ 8 w 12"/>
                <a:gd name="T25" fmla="*/ 3 h 8"/>
                <a:gd name="T26" fmla="*/ 9 w 12"/>
                <a:gd name="T27" fmla="*/ 3 h 8"/>
                <a:gd name="T28" fmla="*/ 10 w 12"/>
                <a:gd name="T29" fmla="*/ 4 h 8"/>
                <a:gd name="T30" fmla="*/ 11 w 12"/>
                <a:gd name="T31" fmla="*/ 5 h 8"/>
                <a:gd name="T32" fmla="*/ 12 w 12"/>
                <a:gd name="T33" fmla="*/ 6 h 8"/>
                <a:gd name="T34" fmla="*/ 11 w 12"/>
                <a:gd name="T35" fmla="*/ 8 h 8"/>
                <a:gd name="T36" fmla="*/ 10 w 12"/>
                <a:gd name="T37" fmla="*/ 7 h 8"/>
                <a:gd name="T38" fmla="*/ 9 w 12"/>
                <a:gd name="T39" fmla="*/ 6 h 8"/>
                <a:gd name="T40" fmla="*/ 9 w 12"/>
                <a:gd name="T41" fmla="*/ 6 h 8"/>
                <a:gd name="T42" fmla="*/ 8 w 12"/>
                <a:gd name="T43" fmla="*/ 5 h 8"/>
                <a:gd name="T44" fmla="*/ 7 w 12"/>
                <a:gd name="T45" fmla="*/ 4 h 8"/>
                <a:gd name="T46" fmla="*/ 7 w 12"/>
                <a:gd name="T47" fmla="*/ 4 h 8"/>
                <a:gd name="T48" fmla="*/ 7 w 12"/>
                <a:gd name="T49" fmla="*/ 4 h 8"/>
                <a:gd name="T50" fmla="*/ 6 w 12"/>
                <a:gd name="T51" fmla="*/ 4 h 8"/>
                <a:gd name="T52" fmla="*/ 6 w 12"/>
                <a:gd name="T53" fmla="*/ 4 h 8"/>
                <a:gd name="T54" fmla="*/ 5 w 12"/>
                <a:gd name="T55" fmla="*/ 3 h 8"/>
                <a:gd name="T56" fmla="*/ 5 w 12"/>
                <a:gd name="T57" fmla="*/ 3 h 8"/>
                <a:gd name="T58" fmla="*/ 4 w 12"/>
                <a:gd name="T59" fmla="*/ 3 h 8"/>
                <a:gd name="T60" fmla="*/ 3 w 12"/>
                <a:gd name="T61" fmla="*/ 2 h 8"/>
                <a:gd name="T62" fmla="*/ 2 w 12"/>
                <a:gd name="T63" fmla="*/ 2 h 8"/>
                <a:gd name="T64" fmla="*/ 1 w 12"/>
                <a:gd name="T6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 h="8">
                  <a:moveTo>
                    <a:pt x="1" y="2"/>
                  </a:moveTo>
                  <a:cubicBezTo>
                    <a:pt x="0" y="2"/>
                    <a:pt x="0" y="2"/>
                    <a:pt x="0" y="1"/>
                  </a:cubicBezTo>
                  <a:cubicBezTo>
                    <a:pt x="0" y="1"/>
                    <a:pt x="0" y="0"/>
                    <a:pt x="1" y="0"/>
                  </a:cubicBezTo>
                  <a:cubicBezTo>
                    <a:pt x="1" y="0"/>
                    <a:pt x="1" y="0"/>
                    <a:pt x="2" y="0"/>
                  </a:cubicBezTo>
                  <a:cubicBezTo>
                    <a:pt x="2" y="0"/>
                    <a:pt x="3" y="0"/>
                    <a:pt x="3" y="1"/>
                  </a:cubicBezTo>
                  <a:cubicBezTo>
                    <a:pt x="4" y="1"/>
                    <a:pt x="4" y="1"/>
                    <a:pt x="4" y="1"/>
                  </a:cubicBezTo>
                  <a:cubicBezTo>
                    <a:pt x="5" y="1"/>
                    <a:pt x="5" y="1"/>
                    <a:pt x="6" y="1"/>
                  </a:cubicBezTo>
                  <a:cubicBezTo>
                    <a:pt x="6" y="1"/>
                    <a:pt x="6" y="1"/>
                    <a:pt x="6" y="1"/>
                  </a:cubicBezTo>
                  <a:cubicBezTo>
                    <a:pt x="6" y="1"/>
                    <a:pt x="6" y="1"/>
                    <a:pt x="6" y="1"/>
                  </a:cubicBezTo>
                  <a:cubicBezTo>
                    <a:pt x="6" y="2"/>
                    <a:pt x="7" y="2"/>
                    <a:pt x="7" y="2"/>
                  </a:cubicBezTo>
                  <a:cubicBezTo>
                    <a:pt x="7" y="2"/>
                    <a:pt x="7" y="2"/>
                    <a:pt x="7" y="2"/>
                  </a:cubicBezTo>
                  <a:cubicBezTo>
                    <a:pt x="7" y="2"/>
                    <a:pt x="8" y="2"/>
                    <a:pt x="8" y="3"/>
                  </a:cubicBezTo>
                  <a:cubicBezTo>
                    <a:pt x="8" y="3"/>
                    <a:pt x="8" y="3"/>
                    <a:pt x="8" y="3"/>
                  </a:cubicBezTo>
                  <a:cubicBezTo>
                    <a:pt x="8" y="3"/>
                    <a:pt x="9" y="3"/>
                    <a:pt x="9" y="3"/>
                  </a:cubicBezTo>
                  <a:cubicBezTo>
                    <a:pt x="9" y="4"/>
                    <a:pt x="10" y="4"/>
                    <a:pt x="10" y="4"/>
                  </a:cubicBezTo>
                  <a:cubicBezTo>
                    <a:pt x="10" y="5"/>
                    <a:pt x="11" y="5"/>
                    <a:pt x="11" y="5"/>
                  </a:cubicBezTo>
                  <a:cubicBezTo>
                    <a:pt x="11" y="6"/>
                    <a:pt x="11" y="6"/>
                    <a:pt x="12" y="6"/>
                  </a:cubicBezTo>
                  <a:cubicBezTo>
                    <a:pt x="12" y="7"/>
                    <a:pt x="12" y="7"/>
                    <a:pt x="11" y="8"/>
                  </a:cubicBezTo>
                  <a:cubicBezTo>
                    <a:pt x="11" y="8"/>
                    <a:pt x="10" y="8"/>
                    <a:pt x="10" y="7"/>
                  </a:cubicBezTo>
                  <a:cubicBezTo>
                    <a:pt x="10" y="7"/>
                    <a:pt x="10" y="7"/>
                    <a:pt x="9" y="6"/>
                  </a:cubicBezTo>
                  <a:cubicBezTo>
                    <a:pt x="9" y="6"/>
                    <a:pt x="9" y="6"/>
                    <a:pt x="9" y="6"/>
                  </a:cubicBezTo>
                  <a:cubicBezTo>
                    <a:pt x="8" y="5"/>
                    <a:pt x="8" y="5"/>
                    <a:pt x="8" y="5"/>
                  </a:cubicBezTo>
                  <a:cubicBezTo>
                    <a:pt x="8" y="5"/>
                    <a:pt x="7" y="4"/>
                    <a:pt x="7" y="4"/>
                  </a:cubicBezTo>
                  <a:cubicBezTo>
                    <a:pt x="7" y="4"/>
                    <a:pt x="7" y="4"/>
                    <a:pt x="7" y="4"/>
                  </a:cubicBezTo>
                  <a:cubicBezTo>
                    <a:pt x="7" y="4"/>
                    <a:pt x="7" y="4"/>
                    <a:pt x="7" y="4"/>
                  </a:cubicBezTo>
                  <a:cubicBezTo>
                    <a:pt x="7" y="4"/>
                    <a:pt x="6" y="4"/>
                    <a:pt x="6" y="4"/>
                  </a:cubicBezTo>
                  <a:cubicBezTo>
                    <a:pt x="6" y="4"/>
                    <a:pt x="6" y="4"/>
                    <a:pt x="6" y="4"/>
                  </a:cubicBezTo>
                  <a:cubicBezTo>
                    <a:pt x="6" y="3"/>
                    <a:pt x="5" y="3"/>
                    <a:pt x="5" y="3"/>
                  </a:cubicBezTo>
                  <a:cubicBezTo>
                    <a:pt x="5" y="3"/>
                    <a:pt x="5" y="3"/>
                    <a:pt x="5" y="3"/>
                  </a:cubicBezTo>
                  <a:cubicBezTo>
                    <a:pt x="5" y="3"/>
                    <a:pt x="4" y="3"/>
                    <a:pt x="4" y="3"/>
                  </a:cubicBezTo>
                  <a:cubicBezTo>
                    <a:pt x="4" y="3"/>
                    <a:pt x="3" y="3"/>
                    <a:pt x="3" y="2"/>
                  </a:cubicBezTo>
                  <a:cubicBezTo>
                    <a:pt x="2" y="2"/>
                    <a:pt x="2" y="2"/>
                    <a:pt x="2" y="2"/>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3" name="Freeform 313">
              <a:extLst>
                <a:ext uri="{FF2B5EF4-FFF2-40B4-BE49-F238E27FC236}">
                  <a16:creationId xmlns:a16="http://schemas.microsoft.com/office/drawing/2014/main" xmlns="" id="{CF2D2C03-2C52-4C02-834A-D7B25E584206}"/>
                </a:ext>
              </a:extLst>
            </p:cNvPr>
            <p:cNvSpPr>
              <a:spLocks noEditPoints="1"/>
            </p:cNvSpPr>
            <p:nvPr/>
          </p:nvSpPr>
          <p:spPr bwMode="auto">
            <a:xfrm>
              <a:off x="3630613" y="6346826"/>
              <a:ext cx="82550" cy="77788"/>
            </a:xfrm>
            <a:custGeom>
              <a:avLst/>
              <a:gdLst>
                <a:gd name="T0" fmla="*/ 13 w 15"/>
                <a:gd name="T1" fmla="*/ 7 h 14"/>
                <a:gd name="T2" fmla="*/ 11 w 15"/>
                <a:gd name="T3" fmla="*/ 3 h 14"/>
                <a:gd name="T4" fmla="*/ 7 w 15"/>
                <a:gd name="T5" fmla="*/ 2 h 14"/>
                <a:gd name="T6" fmla="*/ 4 w 15"/>
                <a:gd name="T7" fmla="*/ 3 h 14"/>
                <a:gd name="T8" fmla="*/ 2 w 15"/>
                <a:gd name="T9" fmla="*/ 7 h 14"/>
                <a:gd name="T10" fmla="*/ 4 w 15"/>
                <a:gd name="T11" fmla="*/ 11 h 14"/>
                <a:gd name="T12" fmla="*/ 7 w 15"/>
                <a:gd name="T13" fmla="*/ 12 h 14"/>
                <a:gd name="T14" fmla="*/ 11 w 15"/>
                <a:gd name="T15" fmla="*/ 11 h 14"/>
                <a:gd name="T16" fmla="*/ 11 w 15"/>
                <a:gd name="T17" fmla="*/ 11 h 14"/>
                <a:gd name="T18" fmla="*/ 13 w 15"/>
                <a:gd name="T19" fmla="*/ 7 h 14"/>
                <a:gd name="T20" fmla="*/ 12 w 15"/>
                <a:gd name="T21" fmla="*/ 2 h 14"/>
                <a:gd name="T22" fmla="*/ 15 w 15"/>
                <a:gd name="T23" fmla="*/ 7 h 14"/>
                <a:gd name="T24" fmla="*/ 12 w 15"/>
                <a:gd name="T25" fmla="*/ 12 h 14"/>
                <a:gd name="T26" fmla="*/ 12 w 15"/>
                <a:gd name="T27" fmla="*/ 12 h 14"/>
                <a:gd name="T28" fmla="*/ 12 w 15"/>
                <a:gd name="T29" fmla="*/ 12 h 14"/>
                <a:gd name="T30" fmla="*/ 12 w 15"/>
                <a:gd name="T31" fmla="*/ 12 h 14"/>
                <a:gd name="T32" fmla="*/ 7 w 15"/>
                <a:gd name="T33" fmla="*/ 14 h 14"/>
                <a:gd name="T34" fmla="*/ 2 w 15"/>
                <a:gd name="T35" fmla="*/ 12 h 14"/>
                <a:gd name="T36" fmla="*/ 0 w 15"/>
                <a:gd name="T37" fmla="*/ 7 h 14"/>
                <a:gd name="T38" fmla="*/ 2 w 15"/>
                <a:gd name="T39" fmla="*/ 2 h 14"/>
                <a:gd name="T40" fmla="*/ 7 w 15"/>
                <a:gd name="T41" fmla="*/ 0 h 14"/>
                <a:gd name="T42" fmla="*/ 12 w 15"/>
                <a:gd name="T43"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14">
                  <a:moveTo>
                    <a:pt x="13" y="7"/>
                  </a:moveTo>
                  <a:cubicBezTo>
                    <a:pt x="13" y="6"/>
                    <a:pt x="12" y="4"/>
                    <a:pt x="11" y="3"/>
                  </a:cubicBezTo>
                  <a:cubicBezTo>
                    <a:pt x="10" y="2"/>
                    <a:pt x="9" y="2"/>
                    <a:pt x="7" y="2"/>
                  </a:cubicBezTo>
                  <a:cubicBezTo>
                    <a:pt x="6" y="2"/>
                    <a:pt x="5" y="2"/>
                    <a:pt x="4" y="3"/>
                  </a:cubicBezTo>
                  <a:cubicBezTo>
                    <a:pt x="3" y="4"/>
                    <a:pt x="2" y="6"/>
                    <a:pt x="2" y="7"/>
                  </a:cubicBezTo>
                  <a:cubicBezTo>
                    <a:pt x="2" y="8"/>
                    <a:pt x="3" y="10"/>
                    <a:pt x="4" y="11"/>
                  </a:cubicBezTo>
                  <a:cubicBezTo>
                    <a:pt x="5" y="12"/>
                    <a:pt x="6" y="12"/>
                    <a:pt x="7" y="12"/>
                  </a:cubicBezTo>
                  <a:cubicBezTo>
                    <a:pt x="9" y="12"/>
                    <a:pt x="10" y="12"/>
                    <a:pt x="11" y="11"/>
                  </a:cubicBezTo>
                  <a:cubicBezTo>
                    <a:pt x="11" y="11"/>
                    <a:pt x="11" y="11"/>
                    <a:pt x="11" y="11"/>
                  </a:cubicBezTo>
                  <a:cubicBezTo>
                    <a:pt x="12" y="10"/>
                    <a:pt x="13" y="8"/>
                    <a:pt x="13" y="7"/>
                  </a:cubicBezTo>
                  <a:close/>
                  <a:moveTo>
                    <a:pt x="12" y="2"/>
                  </a:moveTo>
                  <a:cubicBezTo>
                    <a:pt x="14" y="3"/>
                    <a:pt x="15" y="5"/>
                    <a:pt x="15" y="7"/>
                  </a:cubicBezTo>
                  <a:cubicBezTo>
                    <a:pt x="15" y="9"/>
                    <a:pt x="14" y="11"/>
                    <a:pt x="12" y="12"/>
                  </a:cubicBezTo>
                  <a:cubicBezTo>
                    <a:pt x="12" y="12"/>
                    <a:pt x="12" y="12"/>
                    <a:pt x="12" y="12"/>
                  </a:cubicBezTo>
                  <a:cubicBezTo>
                    <a:pt x="12" y="12"/>
                    <a:pt x="12" y="12"/>
                    <a:pt x="12" y="12"/>
                  </a:cubicBezTo>
                  <a:cubicBezTo>
                    <a:pt x="12" y="12"/>
                    <a:pt x="12" y="12"/>
                    <a:pt x="12" y="12"/>
                  </a:cubicBezTo>
                  <a:cubicBezTo>
                    <a:pt x="11" y="13"/>
                    <a:pt x="9" y="14"/>
                    <a:pt x="7" y="14"/>
                  </a:cubicBezTo>
                  <a:cubicBezTo>
                    <a:pt x="5" y="14"/>
                    <a:pt x="4" y="13"/>
                    <a:pt x="2" y="12"/>
                  </a:cubicBezTo>
                  <a:cubicBezTo>
                    <a:pt x="1" y="11"/>
                    <a:pt x="0" y="9"/>
                    <a:pt x="0" y="7"/>
                  </a:cubicBezTo>
                  <a:cubicBezTo>
                    <a:pt x="0" y="5"/>
                    <a:pt x="1" y="3"/>
                    <a:pt x="2" y="2"/>
                  </a:cubicBezTo>
                  <a:cubicBezTo>
                    <a:pt x="4" y="1"/>
                    <a:pt x="5" y="0"/>
                    <a:pt x="7" y="0"/>
                  </a:cubicBezTo>
                  <a:cubicBezTo>
                    <a:pt x="9" y="0"/>
                    <a:pt x="11" y="1"/>
                    <a:pt x="1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4" name="Freeform 314">
              <a:extLst>
                <a:ext uri="{FF2B5EF4-FFF2-40B4-BE49-F238E27FC236}">
                  <a16:creationId xmlns:a16="http://schemas.microsoft.com/office/drawing/2014/main" xmlns="" id="{56D65DC9-E523-4530-B24E-FE7F1E6CA99A}"/>
                </a:ext>
              </a:extLst>
            </p:cNvPr>
            <p:cNvSpPr>
              <a:spLocks/>
            </p:cNvSpPr>
            <p:nvPr/>
          </p:nvSpPr>
          <p:spPr bwMode="auto">
            <a:xfrm>
              <a:off x="3563938" y="6524626"/>
              <a:ext cx="26987" cy="33338"/>
            </a:xfrm>
            <a:custGeom>
              <a:avLst/>
              <a:gdLst>
                <a:gd name="T0" fmla="*/ 0 w 5"/>
                <a:gd name="T1" fmla="*/ 2 h 6"/>
                <a:gd name="T2" fmla="*/ 0 w 5"/>
                <a:gd name="T3" fmla="*/ 0 h 6"/>
                <a:gd name="T4" fmla="*/ 2 w 5"/>
                <a:gd name="T5" fmla="*/ 1 h 6"/>
                <a:gd name="T6" fmla="*/ 3 w 5"/>
                <a:gd name="T7" fmla="*/ 3 h 6"/>
                <a:gd name="T8" fmla="*/ 5 w 5"/>
                <a:gd name="T9" fmla="*/ 5 h 6"/>
                <a:gd name="T10" fmla="*/ 5 w 5"/>
                <a:gd name="T11" fmla="*/ 6 h 6"/>
                <a:gd name="T12" fmla="*/ 4 w 5"/>
                <a:gd name="T13" fmla="*/ 6 h 6"/>
                <a:gd name="T14" fmla="*/ 2 w 5"/>
                <a:gd name="T15" fmla="*/ 4 h 6"/>
                <a:gd name="T16" fmla="*/ 0 w 5"/>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0" y="2"/>
                  </a:moveTo>
                  <a:cubicBezTo>
                    <a:pt x="0" y="1"/>
                    <a:pt x="0" y="1"/>
                    <a:pt x="0" y="0"/>
                  </a:cubicBezTo>
                  <a:cubicBezTo>
                    <a:pt x="1" y="0"/>
                    <a:pt x="2" y="0"/>
                    <a:pt x="2" y="1"/>
                  </a:cubicBezTo>
                  <a:cubicBezTo>
                    <a:pt x="2" y="1"/>
                    <a:pt x="3" y="2"/>
                    <a:pt x="3" y="3"/>
                  </a:cubicBezTo>
                  <a:cubicBezTo>
                    <a:pt x="4" y="3"/>
                    <a:pt x="4" y="4"/>
                    <a:pt x="5" y="5"/>
                  </a:cubicBezTo>
                  <a:cubicBezTo>
                    <a:pt x="5" y="5"/>
                    <a:pt x="5" y="6"/>
                    <a:pt x="5" y="6"/>
                  </a:cubicBezTo>
                  <a:cubicBezTo>
                    <a:pt x="5" y="6"/>
                    <a:pt x="4" y="6"/>
                    <a:pt x="4" y="6"/>
                  </a:cubicBezTo>
                  <a:cubicBezTo>
                    <a:pt x="3" y="5"/>
                    <a:pt x="2" y="5"/>
                    <a:pt x="2" y="4"/>
                  </a:cubicBezTo>
                  <a:cubicBezTo>
                    <a:pt x="1" y="3"/>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5" name="Freeform 315">
              <a:extLst>
                <a:ext uri="{FF2B5EF4-FFF2-40B4-BE49-F238E27FC236}">
                  <a16:creationId xmlns:a16="http://schemas.microsoft.com/office/drawing/2014/main" xmlns="" id="{D6EA2579-6228-45C0-B8E5-BF3F67449FE4}"/>
                </a:ext>
              </a:extLst>
            </p:cNvPr>
            <p:cNvSpPr>
              <a:spLocks/>
            </p:cNvSpPr>
            <p:nvPr/>
          </p:nvSpPr>
          <p:spPr bwMode="auto">
            <a:xfrm>
              <a:off x="3519488" y="6502401"/>
              <a:ext cx="55562" cy="33338"/>
            </a:xfrm>
            <a:custGeom>
              <a:avLst/>
              <a:gdLst>
                <a:gd name="T0" fmla="*/ 0 w 10"/>
                <a:gd name="T1" fmla="*/ 1 h 6"/>
                <a:gd name="T2" fmla="*/ 1 w 10"/>
                <a:gd name="T3" fmla="*/ 0 h 6"/>
                <a:gd name="T4" fmla="*/ 2 w 10"/>
                <a:gd name="T5" fmla="*/ 0 h 6"/>
                <a:gd name="T6" fmla="*/ 3 w 10"/>
                <a:gd name="T7" fmla="*/ 0 h 6"/>
                <a:gd name="T8" fmla="*/ 3 w 10"/>
                <a:gd name="T9" fmla="*/ 0 h 6"/>
                <a:gd name="T10" fmla="*/ 4 w 10"/>
                <a:gd name="T11" fmla="*/ 0 h 6"/>
                <a:gd name="T12" fmla="*/ 4 w 10"/>
                <a:gd name="T13" fmla="*/ 0 h 6"/>
                <a:gd name="T14" fmla="*/ 5 w 10"/>
                <a:gd name="T15" fmla="*/ 1 h 6"/>
                <a:gd name="T16" fmla="*/ 5 w 10"/>
                <a:gd name="T17" fmla="*/ 1 h 6"/>
                <a:gd name="T18" fmla="*/ 6 w 10"/>
                <a:gd name="T19" fmla="*/ 1 h 6"/>
                <a:gd name="T20" fmla="*/ 6 w 10"/>
                <a:gd name="T21" fmla="*/ 1 h 6"/>
                <a:gd name="T22" fmla="*/ 6 w 10"/>
                <a:gd name="T23" fmla="*/ 1 h 6"/>
                <a:gd name="T24" fmla="*/ 7 w 10"/>
                <a:gd name="T25" fmla="*/ 2 h 6"/>
                <a:gd name="T26" fmla="*/ 7 w 10"/>
                <a:gd name="T27" fmla="*/ 2 h 6"/>
                <a:gd name="T28" fmla="*/ 8 w 10"/>
                <a:gd name="T29" fmla="*/ 2 h 6"/>
                <a:gd name="T30" fmla="*/ 8 w 10"/>
                <a:gd name="T31" fmla="*/ 3 h 6"/>
                <a:gd name="T32" fmla="*/ 9 w 10"/>
                <a:gd name="T33" fmla="*/ 3 h 6"/>
                <a:gd name="T34" fmla="*/ 9 w 10"/>
                <a:gd name="T35" fmla="*/ 4 h 6"/>
                <a:gd name="T36" fmla="*/ 9 w 10"/>
                <a:gd name="T37" fmla="*/ 4 h 6"/>
                <a:gd name="T38" fmla="*/ 9 w 10"/>
                <a:gd name="T39" fmla="*/ 6 h 6"/>
                <a:gd name="T40" fmla="*/ 8 w 10"/>
                <a:gd name="T41" fmla="*/ 5 h 6"/>
                <a:gd name="T42" fmla="*/ 7 w 10"/>
                <a:gd name="T43" fmla="*/ 5 h 6"/>
                <a:gd name="T44" fmla="*/ 7 w 10"/>
                <a:gd name="T45" fmla="*/ 5 h 6"/>
                <a:gd name="T46" fmla="*/ 7 w 10"/>
                <a:gd name="T47" fmla="*/ 4 h 6"/>
                <a:gd name="T48" fmla="*/ 7 w 10"/>
                <a:gd name="T49" fmla="*/ 4 h 6"/>
                <a:gd name="T50" fmla="*/ 6 w 10"/>
                <a:gd name="T51" fmla="*/ 3 h 6"/>
                <a:gd name="T52" fmla="*/ 6 w 10"/>
                <a:gd name="T53" fmla="*/ 3 h 6"/>
                <a:gd name="T54" fmla="*/ 5 w 10"/>
                <a:gd name="T55" fmla="*/ 3 h 6"/>
                <a:gd name="T56" fmla="*/ 5 w 10"/>
                <a:gd name="T57" fmla="*/ 3 h 6"/>
                <a:gd name="T58" fmla="*/ 4 w 10"/>
                <a:gd name="T59" fmla="*/ 2 h 6"/>
                <a:gd name="T60" fmla="*/ 4 w 10"/>
                <a:gd name="T61" fmla="*/ 2 h 6"/>
                <a:gd name="T62" fmla="*/ 4 w 10"/>
                <a:gd name="T63" fmla="*/ 2 h 6"/>
                <a:gd name="T64" fmla="*/ 3 w 10"/>
                <a:gd name="T65" fmla="*/ 2 h 6"/>
                <a:gd name="T66" fmla="*/ 3 w 10"/>
                <a:gd name="T67" fmla="*/ 2 h 6"/>
                <a:gd name="T68" fmla="*/ 2 w 10"/>
                <a:gd name="T69" fmla="*/ 2 h 6"/>
                <a:gd name="T70" fmla="*/ 1 w 10"/>
                <a:gd name="T7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6">
                  <a:moveTo>
                    <a:pt x="1" y="2"/>
                  </a:moveTo>
                  <a:cubicBezTo>
                    <a:pt x="0" y="2"/>
                    <a:pt x="0" y="1"/>
                    <a:pt x="0" y="1"/>
                  </a:cubicBezTo>
                  <a:cubicBezTo>
                    <a:pt x="0" y="0"/>
                    <a:pt x="0" y="0"/>
                    <a:pt x="1" y="0"/>
                  </a:cubicBezTo>
                  <a:cubicBezTo>
                    <a:pt x="1" y="0"/>
                    <a:pt x="1" y="0"/>
                    <a:pt x="1" y="0"/>
                  </a:cubicBezTo>
                  <a:cubicBezTo>
                    <a:pt x="1" y="0"/>
                    <a:pt x="1" y="0"/>
                    <a:pt x="1" y="0"/>
                  </a:cubicBezTo>
                  <a:cubicBezTo>
                    <a:pt x="1" y="0"/>
                    <a:pt x="2" y="0"/>
                    <a:pt x="2" y="0"/>
                  </a:cubicBezTo>
                  <a:cubicBezTo>
                    <a:pt x="2" y="0"/>
                    <a:pt x="2" y="0"/>
                    <a:pt x="2" y="0"/>
                  </a:cubicBezTo>
                  <a:cubicBezTo>
                    <a:pt x="3" y="0"/>
                    <a:pt x="3" y="0"/>
                    <a:pt x="3" y="0"/>
                  </a:cubicBezTo>
                  <a:cubicBezTo>
                    <a:pt x="3" y="0"/>
                    <a:pt x="3" y="0"/>
                    <a:pt x="3" y="0"/>
                  </a:cubicBezTo>
                  <a:cubicBezTo>
                    <a:pt x="3" y="0"/>
                    <a:pt x="3" y="0"/>
                    <a:pt x="3" y="0"/>
                  </a:cubicBezTo>
                  <a:cubicBezTo>
                    <a:pt x="3" y="0"/>
                    <a:pt x="3" y="0"/>
                    <a:pt x="3" y="0"/>
                  </a:cubicBezTo>
                  <a:cubicBezTo>
                    <a:pt x="4" y="0"/>
                    <a:pt x="4" y="0"/>
                    <a:pt x="4" y="0"/>
                  </a:cubicBezTo>
                  <a:cubicBezTo>
                    <a:pt x="4" y="0"/>
                    <a:pt x="4" y="0"/>
                    <a:pt x="4" y="0"/>
                  </a:cubicBezTo>
                  <a:cubicBezTo>
                    <a:pt x="4" y="0"/>
                    <a:pt x="4" y="0"/>
                    <a:pt x="4" y="0"/>
                  </a:cubicBezTo>
                  <a:cubicBezTo>
                    <a:pt x="4" y="0"/>
                    <a:pt x="4" y="0"/>
                    <a:pt x="4" y="0"/>
                  </a:cubicBezTo>
                  <a:cubicBezTo>
                    <a:pt x="5" y="1"/>
                    <a:pt x="5" y="1"/>
                    <a:pt x="5" y="1"/>
                  </a:cubicBezTo>
                  <a:cubicBezTo>
                    <a:pt x="5" y="1"/>
                    <a:pt x="5" y="1"/>
                    <a:pt x="5" y="1"/>
                  </a:cubicBezTo>
                  <a:cubicBezTo>
                    <a:pt x="5" y="1"/>
                    <a:pt x="5" y="1"/>
                    <a:pt x="5" y="1"/>
                  </a:cubicBezTo>
                  <a:cubicBezTo>
                    <a:pt x="5" y="1"/>
                    <a:pt x="5" y="1"/>
                    <a:pt x="5"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7" y="1"/>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8" y="2"/>
                  </a:cubicBezTo>
                  <a:cubicBezTo>
                    <a:pt x="8" y="2"/>
                    <a:pt x="8" y="3"/>
                    <a:pt x="8" y="3"/>
                  </a:cubicBezTo>
                  <a:cubicBezTo>
                    <a:pt x="8" y="3"/>
                    <a:pt x="8" y="3"/>
                    <a:pt x="8" y="3"/>
                  </a:cubicBezTo>
                  <a:cubicBezTo>
                    <a:pt x="8" y="3"/>
                    <a:pt x="8" y="3"/>
                    <a:pt x="8" y="3"/>
                  </a:cubicBezTo>
                  <a:cubicBezTo>
                    <a:pt x="8" y="3"/>
                    <a:pt x="9" y="3"/>
                    <a:pt x="9" y="3"/>
                  </a:cubicBezTo>
                  <a:cubicBezTo>
                    <a:pt x="9" y="3"/>
                    <a:pt x="9" y="3"/>
                    <a:pt x="9" y="3"/>
                  </a:cubicBezTo>
                  <a:cubicBezTo>
                    <a:pt x="9" y="3"/>
                    <a:pt x="9" y="4"/>
                    <a:pt x="9" y="4"/>
                  </a:cubicBezTo>
                  <a:cubicBezTo>
                    <a:pt x="9" y="4"/>
                    <a:pt x="9" y="4"/>
                    <a:pt x="9" y="4"/>
                  </a:cubicBezTo>
                  <a:cubicBezTo>
                    <a:pt x="9" y="4"/>
                    <a:pt x="9" y="4"/>
                    <a:pt x="9" y="4"/>
                  </a:cubicBezTo>
                  <a:cubicBezTo>
                    <a:pt x="10" y="5"/>
                    <a:pt x="10" y="5"/>
                    <a:pt x="10" y="5"/>
                  </a:cubicBezTo>
                  <a:cubicBezTo>
                    <a:pt x="10" y="5"/>
                    <a:pt x="10" y="6"/>
                    <a:pt x="9" y="6"/>
                  </a:cubicBezTo>
                  <a:cubicBezTo>
                    <a:pt x="9" y="6"/>
                    <a:pt x="8" y="6"/>
                    <a:pt x="8" y="6"/>
                  </a:cubicBezTo>
                  <a:cubicBezTo>
                    <a:pt x="8" y="5"/>
                    <a:pt x="8" y="5"/>
                    <a:pt x="8" y="5"/>
                  </a:cubicBezTo>
                  <a:cubicBezTo>
                    <a:pt x="8" y="5"/>
                    <a:pt x="8" y="5"/>
                    <a:pt x="8" y="5"/>
                  </a:cubicBezTo>
                  <a:cubicBezTo>
                    <a:pt x="7" y="5"/>
                    <a:pt x="7" y="5"/>
                    <a:pt x="7" y="5"/>
                  </a:cubicBezTo>
                  <a:cubicBezTo>
                    <a:pt x="7" y="5"/>
                    <a:pt x="7" y="5"/>
                    <a:pt x="7" y="5"/>
                  </a:cubicBezTo>
                  <a:cubicBezTo>
                    <a:pt x="7" y="5"/>
                    <a:pt x="7" y="5"/>
                    <a:pt x="7" y="5"/>
                  </a:cubicBezTo>
                  <a:cubicBezTo>
                    <a:pt x="7" y="4"/>
                    <a:pt x="7" y="4"/>
                    <a:pt x="7" y="4"/>
                  </a:cubicBezTo>
                  <a:cubicBezTo>
                    <a:pt x="7" y="4"/>
                    <a:pt x="7" y="4"/>
                    <a:pt x="7" y="4"/>
                  </a:cubicBezTo>
                  <a:cubicBezTo>
                    <a:pt x="7" y="4"/>
                    <a:pt x="7" y="4"/>
                    <a:pt x="7" y="4"/>
                  </a:cubicBezTo>
                  <a:cubicBezTo>
                    <a:pt x="7" y="4"/>
                    <a:pt x="7" y="4"/>
                    <a:pt x="7" y="4"/>
                  </a:cubicBezTo>
                  <a:cubicBezTo>
                    <a:pt x="7" y="4"/>
                    <a:pt x="6" y="4"/>
                    <a:pt x="6" y="4"/>
                  </a:cubicBezTo>
                  <a:cubicBezTo>
                    <a:pt x="6" y="3"/>
                    <a:pt x="6" y="3"/>
                    <a:pt x="6" y="3"/>
                  </a:cubicBezTo>
                  <a:cubicBezTo>
                    <a:pt x="6" y="3"/>
                    <a:pt x="6" y="3"/>
                    <a:pt x="6" y="3"/>
                  </a:cubicBezTo>
                  <a:cubicBezTo>
                    <a:pt x="6" y="3"/>
                    <a:pt x="6" y="3"/>
                    <a:pt x="6"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4" y="3"/>
                    <a:pt x="4" y="2"/>
                    <a:pt x="4" y="2"/>
                  </a:cubicBezTo>
                  <a:cubicBezTo>
                    <a:pt x="4" y="2"/>
                    <a:pt x="4" y="2"/>
                    <a:pt x="4" y="2"/>
                  </a:cubicBezTo>
                  <a:cubicBezTo>
                    <a:pt x="4" y="2"/>
                    <a:pt x="4" y="2"/>
                    <a:pt x="4" y="2"/>
                  </a:cubicBezTo>
                  <a:cubicBezTo>
                    <a:pt x="4" y="2"/>
                    <a:pt x="4" y="2"/>
                    <a:pt x="4" y="2"/>
                  </a:cubicBezTo>
                  <a:cubicBezTo>
                    <a:pt x="4" y="2"/>
                    <a:pt x="4" y="2"/>
                    <a:pt x="4" y="2"/>
                  </a:cubicBezTo>
                  <a:cubicBezTo>
                    <a:pt x="3" y="2"/>
                    <a:pt x="3" y="2"/>
                    <a:pt x="3" y="2"/>
                  </a:cubicBezTo>
                  <a:cubicBezTo>
                    <a:pt x="3" y="2"/>
                    <a:pt x="3" y="2"/>
                    <a:pt x="3" y="2"/>
                  </a:cubicBezTo>
                  <a:cubicBezTo>
                    <a:pt x="3" y="2"/>
                    <a:pt x="3" y="2"/>
                    <a:pt x="3" y="2"/>
                  </a:cubicBezTo>
                  <a:cubicBezTo>
                    <a:pt x="3" y="2"/>
                    <a:pt x="3" y="2"/>
                    <a:pt x="3" y="2"/>
                  </a:cubicBezTo>
                  <a:cubicBezTo>
                    <a:pt x="2" y="2"/>
                    <a:pt x="2" y="2"/>
                    <a:pt x="2" y="2"/>
                  </a:cubicBezTo>
                  <a:cubicBezTo>
                    <a:pt x="2" y="2"/>
                    <a:pt x="2" y="2"/>
                    <a:pt x="2" y="2"/>
                  </a:cubicBezTo>
                  <a:cubicBezTo>
                    <a:pt x="1" y="2"/>
                    <a:pt x="1" y="2"/>
                    <a:pt x="1" y="2"/>
                  </a:cubicBezTo>
                  <a:cubicBezTo>
                    <a:pt x="1" y="2"/>
                    <a:pt x="1" y="2"/>
                    <a:pt x="1" y="2"/>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6" name="Freeform 316">
              <a:extLst>
                <a:ext uri="{FF2B5EF4-FFF2-40B4-BE49-F238E27FC236}">
                  <a16:creationId xmlns:a16="http://schemas.microsoft.com/office/drawing/2014/main" xmlns="" id="{EF99A8D3-A17F-4089-B07F-F51C1E42D7EE}"/>
                </a:ext>
              </a:extLst>
            </p:cNvPr>
            <p:cNvSpPr>
              <a:spLocks/>
            </p:cNvSpPr>
            <p:nvPr/>
          </p:nvSpPr>
          <p:spPr bwMode="auto">
            <a:xfrm>
              <a:off x="3575050" y="6546851"/>
              <a:ext cx="49212" cy="61913"/>
            </a:xfrm>
            <a:custGeom>
              <a:avLst/>
              <a:gdLst>
                <a:gd name="T0" fmla="*/ 7 w 9"/>
                <a:gd name="T1" fmla="*/ 4 h 11"/>
                <a:gd name="T2" fmla="*/ 8 w 9"/>
                <a:gd name="T3" fmla="*/ 4 h 11"/>
                <a:gd name="T4" fmla="*/ 9 w 9"/>
                <a:gd name="T5" fmla="*/ 6 h 11"/>
                <a:gd name="T6" fmla="*/ 5 w 9"/>
                <a:gd name="T7" fmla="*/ 10 h 11"/>
                <a:gd name="T8" fmla="*/ 4 w 9"/>
                <a:gd name="T9" fmla="*/ 10 h 11"/>
                <a:gd name="T10" fmla="*/ 0 w 9"/>
                <a:gd name="T11" fmla="*/ 8 h 11"/>
                <a:gd name="T12" fmla="*/ 0 w 9"/>
                <a:gd name="T13" fmla="*/ 7 h 11"/>
                <a:gd name="T14" fmla="*/ 1 w 9"/>
                <a:gd name="T15" fmla="*/ 1 h 11"/>
                <a:gd name="T16" fmla="*/ 3 w 9"/>
                <a:gd name="T17" fmla="*/ 0 h 11"/>
                <a:gd name="T18" fmla="*/ 3 w 9"/>
                <a:gd name="T19" fmla="*/ 2 h 11"/>
                <a:gd name="T20" fmla="*/ 2 w 9"/>
                <a:gd name="T21" fmla="*/ 7 h 11"/>
                <a:gd name="T22" fmla="*/ 4 w 9"/>
                <a:gd name="T23" fmla="*/ 8 h 11"/>
                <a:gd name="T24" fmla="*/ 7 w 9"/>
                <a:gd name="T25"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11">
                  <a:moveTo>
                    <a:pt x="7" y="4"/>
                  </a:moveTo>
                  <a:cubicBezTo>
                    <a:pt x="7" y="4"/>
                    <a:pt x="8" y="4"/>
                    <a:pt x="8" y="4"/>
                  </a:cubicBezTo>
                  <a:cubicBezTo>
                    <a:pt x="9" y="4"/>
                    <a:pt x="9" y="5"/>
                    <a:pt x="9" y="6"/>
                  </a:cubicBezTo>
                  <a:cubicBezTo>
                    <a:pt x="5" y="10"/>
                    <a:pt x="5" y="10"/>
                    <a:pt x="5" y="10"/>
                  </a:cubicBezTo>
                  <a:cubicBezTo>
                    <a:pt x="5" y="10"/>
                    <a:pt x="4" y="11"/>
                    <a:pt x="4" y="10"/>
                  </a:cubicBezTo>
                  <a:cubicBezTo>
                    <a:pt x="0" y="8"/>
                    <a:pt x="0" y="8"/>
                    <a:pt x="0" y="8"/>
                  </a:cubicBezTo>
                  <a:cubicBezTo>
                    <a:pt x="0" y="8"/>
                    <a:pt x="0" y="7"/>
                    <a:pt x="0" y="7"/>
                  </a:cubicBezTo>
                  <a:cubicBezTo>
                    <a:pt x="1" y="1"/>
                    <a:pt x="1" y="1"/>
                    <a:pt x="1" y="1"/>
                  </a:cubicBezTo>
                  <a:cubicBezTo>
                    <a:pt x="1" y="1"/>
                    <a:pt x="2" y="0"/>
                    <a:pt x="3" y="0"/>
                  </a:cubicBezTo>
                  <a:cubicBezTo>
                    <a:pt x="3" y="1"/>
                    <a:pt x="3" y="1"/>
                    <a:pt x="3" y="2"/>
                  </a:cubicBezTo>
                  <a:cubicBezTo>
                    <a:pt x="2" y="7"/>
                    <a:pt x="2" y="7"/>
                    <a:pt x="2" y="7"/>
                  </a:cubicBezTo>
                  <a:cubicBezTo>
                    <a:pt x="4" y="8"/>
                    <a:pt x="4" y="8"/>
                    <a:pt x="4" y="8"/>
                  </a:cubicBezTo>
                  <a:lnTo>
                    <a:pt x="7"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7" name="Freeform 317">
              <a:extLst>
                <a:ext uri="{FF2B5EF4-FFF2-40B4-BE49-F238E27FC236}">
                  <a16:creationId xmlns:a16="http://schemas.microsoft.com/office/drawing/2014/main" xmlns="" id="{2713A305-24A0-4434-91EC-6D5A401AA82F}"/>
                </a:ext>
              </a:extLst>
            </p:cNvPr>
            <p:cNvSpPr>
              <a:spLocks/>
            </p:cNvSpPr>
            <p:nvPr/>
          </p:nvSpPr>
          <p:spPr bwMode="auto">
            <a:xfrm>
              <a:off x="3813175" y="6464301"/>
              <a:ext cx="33337" cy="26988"/>
            </a:xfrm>
            <a:custGeom>
              <a:avLst/>
              <a:gdLst>
                <a:gd name="T0" fmla="*/ 4 w 6"/>
                <a:gd name="T1" fmla="*/ 1 h 5"/>
                <a:gd name="T2" fmla="*/ 5 w 6"/>
                <a:gd name="T3" fmla="*/ 0 h 5"/>
                <a:gd name="T4" fmla="*/ 6 w 6"/>
                <a:gd name="T5" fmla="*/ 1 h 5"/>
                <a:gd name="T6" fmla="*/ 4 w 6"/>
                <a:gd name="T7" fmla="*/ 4 h 5"/>
                <a:gd name="T8" fmla="*/ 1 w 6"/>
                <a:gd name="T9" fmla="*/ 5 h 5"/>
                <a:gd name="T10" fmla="*/ 0 w 6"/>
                <a:gd name="T11" fmla="*/ 4 h 5"/>
                <a:gd name="T12" fmla="*/ 1 w 6"/>
                <a:gd name="T13" fmla="*/ 3 h 5"/>
                <a:gd name="T14" fmla="*/ 3 w 6"/>
                <a:gd name="T15" fmla="*/ 3 h 5"/>
                <a:gd name="T16" fmla="*/ 4 w 6"/>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4" y="1"/>
                  </a:moveTo>
                  <a:cubicBezTo>
                    <a:pt x="4" y="0"/>
                    <a:pt x="4" y="0"/>
                    <a:pt x="5" y="0"/>
                  </a:cubicBezTo>
                  <a:cubicBezTo>
                    <a:pt x="5" y="0"/>
                    <a:pt x="6" y="0"/>
                    <a:pt x="6" y="1"/>
                  </a:cubicBezTo>
                  <a:cubicBezTo>
                    <a:pt x="6" y="2"/>
                    <a:pt x="5" y="3"/>
                    <a:pt x="4" y="4"/>
                  </a:cubicBezTo>
                  <a:cubicBezTo>
                    <a:pt x="3" y="5"/>
                    <a:pt x="2" y="5"/>
                    <a:pt x="1" y="5"/>
                  </a:cubicBezTo>
                  <a:cubicBezTo>
                    <a:pt x="0" y="5"/>
                    <a:pt x="0" y="5"/>
                    <a:pt x="0" y="4"/>
                  </a:cubicBezTo>
                  <a:cubicBezTo>
                    <a:pt x="0" y="4"/>
                    <a:pt x="0" y="3"/>
                    <a:pt x="1" y="3"/>
                  </a:cubicBezTo>
                  <a:cubicBezTo>
                    <a:pt x="2" y="3"/>
                    <a:pt x="2" y="3"/>
                    <a:pt x="3" y="3"/>
                  </a:cubicBezTo>
                  <a:cubicBezTo>
                    <a:pt x="3" y="2"/>
                    <a:pt x="4" y="1"/>
                    <a:pt x="4"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8" name="Freeform 318">
              <a:extLst>
                <a:ext uri="{FF2B5EF4-FFF2-40B4-BE49-F238E27FC236}">
                  <a16:creationId xmlns:a16="http://schemas.microsoft.com/office/drawing/2014/main" xmlns="" id="{D8106696-5596-4362-A769-2ADE60E1AACC}"/>
                </a:ext>
              </a:extLst>
            </p:cNvPr>
            <p:cNvSpPr>
              <a:spLocks/>
            </p:cNvSpPr>
            <p:nvPr/>
          </p:nvSpPr>
          <p:spPr bwMode="auto">
            <a:xfrm>
              <a:off x="3802063" y="6469063"/>
              <a:ext cx="22225" cy="22225"/>
            </a:xfrm>
            <a:custGeom>
              <a:avLst/>
              <a:gdLst>
                <a:gd name="T0" fmla="*/ 0 w 4"/>
                <a:gd name="T1" fmla="*/ 1 h 4"/>
                <a:gd name="T2" fmla="*/ 1 w 4"/>
                <a:gd name="T3" fmla="*/ 0 h 4"/>
                <a:gd name="T4" fmla="*/ 1 w 4"/>
                <a:gd name="T5" fmla="*/ 1 h 4"/>
                <a:gd name="T6" fmla="*/ 2 w 4"/>
                <a:gd name="T7" fmla="*/ 2 h 4"/>
                <a:gd name="T8" fmla="*/ 3 w 4"/>
                <a:gd name="T9" fmla="*/ 2 h 4"/>
                <a:gd name="T10" fmla="*/ 4 w 4"/>
                <a:gd name="T11" fmla="*/ 3 h 4"/>
                <a:gd name="T12" fmla="*/ 3 w 4"/>
                <a:gd name="T13" fmla="*/ 4 h 4"/>
                <a:gd name="T14" fmla="*/ 1 w 4"/>
                <a:gd name="T15" fmla="*/ 3 h 4"/>
                <a:gd name="T16" fmla="*/ 0 w 4"/>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1"/>
                  </a:moveTo>
                  <a:cubicBezTo>
                    <a:pt x="0" y="0"/>
                    <a:pt x="0" y="0"/>
                    <a:pt x="1" y="0"/>
                  </a:cubicBezTo>
                  <a:cubicBezTo>
                    <a:pt x="1" y="0"/>
                    <a:pt x="1" y="0"/>
                    <a:pt x="1" y="1"/>
                  </a:cubicBezTo>
                  <a:cubicBezTo>
                    <a:pt x="1" y="1"/>
                    <a:pt x="2" y="2"/>
                    <a:pt x="2" y="2"/>
                  </a:cubicBezTo>
                  <a:cubicBezTo>
                    <a:pt x="2" y="2"/>
                    <a:pt x="3" y="2"/>
                    <a:pt x="3" y="2"/>
                  </a:cubicBezTo>
                  <a:cubicBezTo>
                    <a:pt x="4" y="2"/>
                    <a:pt x="4" y="3"/>
                    <a:pt x="4" y="3"/>
                  </a:cubicBezTo>
                  <a:cubicBezTo>
                    <a:pt x="4" y="4"/>
                    <a:pt x="4" y="4"/>
                    <a:pt x="3" y="4"/>
                  </a:cubicBezTo>
                  <a:cubicBezTo>
                    <a:pt x="2" y="4"/>
                    <a:pt x="1" y="4"/>
                    <a:pt x="1" y="3"/>
                  </a:cubicBezTo>
                  <a:cubicBezTo>
                    <a:pt x="0" y="3"/>
                    <a:pt x="0" y="2"/>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9" name="Freeform 319">
              <a:extLst>
                <a:ext uri="{FF2B5EF4-FFF2-40B4-BE49-F238E27FC236}">
                  <a16:creationId xmlns:a16="http://schemas.microsoft.com/office/drawing/2014/main" xmlns="" id="{BBE0B26E-79A9-4D92-A205-E0E59A9D7714}"/>
                </a:ext>
              </a:extLst>
            </p:cNvPr>
            <p:cNvSpPr>
              <a:spLocks/>
            </p:cNvSpPr>
            <p:nvPr/>
          </p:nvSpPr>
          <p:spPr bwMode="auto">
            <a:xfrm>
              <a:off x="3802063" y="6464301"/>
              <a:ext cx="17462" cy="15875"/>
            </a:xfrm>
            <a:custGeom>
              <a:avLst/>
              <a:gdLst>
                <a:gd name="T0" fmla="*/ 1 w 3"/>
                <a:gd name="T1" fmla="*/ 2 h 3"/>
                <a:gd name="T2" fmla="*/ 1 w 3"/>
                <a:gd name="T3" fmla="*/ 3 h 3"/>
                <a:gd name="T4" fmla="*/ 0 w 3"/>
                <a:gd name="T5" fmla="*/ 2 h 3"/>
                <a:gd name="T6" fmla="*/ 0 w 3"/>
                <a:gd name="T7" fmla="*/ 0 h 3"/>
                <a:gd name="T8" fmla="*/ 2 w 3"/>
                <a:gd name="T9" fmla="*/ 0 h 3"/>
                <a:gd name="T10" fmla="*/ 3 w 3"/>
                <a:gd name="T11" fmla="*/ 1 h 3"/>
                <a:gd name="T12" fmla="*/ 2 w 3"/>
                <a:gd name="T13" fmla="*/ 2 h 3"/>
                <a:gd name="T14" fmla="*/ 2 w 3"/>
                <a:gd name="T15" fmla="*/ 2 h 3"/>
                <a:gd name="T16" fmla="*/ 1 w 3"/>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2"/>
                  </a:moveTo>
                  <a:cubicBezTo>
                    <a:pt x="1" y="2"/>
                    <a:pt x="1" y="3"/>
                    <a:pt x="1" y="3"/>
                  </a:cubicBezTo>
                  <a:cubicBezTo>
                    <a:pt x="0" y="3"/>
                    <a:pt x="0" y="2"/>
                    <a:pt x="0" y="2"/>
                  </a:cubicBezTo>
                  <a:cubicBezTo>
                    <a:pt x="0" y="1"/>
                    <a:pt x="0" y="1"/>
                    <a:pt x="0" y="0"/>
                  </a:cubicBezTo>
                  <a:cubicBezTo>
                    <a:pt x="1" y="0"/>
                    <a:pt x="1" y="0"/>
                    <a:pt x="2" y="0"/>
                  </a:cubicBezTo>
                  <a:cubicBezTo>
                    <a:pt x="2" y="0"/>
                    <a:pt x="3" y="0"/>
                    <a:pt x="3" y="1"/>
                  </a:cubicBezTo>
                  <a:cubicBezTo>
                    <a:pt x="3" y="1"/>
                    <a:pt x="2" y="2"/>
                    <a:pt x="2" y="2"/>
                  </a:cubicBezTo>
                  <a:cubicBezTo>
                    <a:pt x="2" y="2"/>
                    <a:pt x="2" y="2"/>
                    <a:pt x="2" y="2"/>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0" name="Freeform 320">
              <a:extLst>
                <a:ext uri="{FF2B5EF4-FFF2-40B4-BE49-F238E27FC236}">
                  <a16:creationId xmlns:a16="http://schemas.microsoft.com/office/drawing/2014/main" xmlns="" id="{3A6F79B5-A6A6-4A1C-AD24-7B09B5D456C6}"/>
                </a:ext>
              </a:extLst>
            </p:cNvPr>
            <p:cNvSpPr>
              <a:spLocks/>
            </p:cNvSpPr>
            <p:nvPr/>
          </p:nvSpPr>
          <p:spPr bwMode="auto">
            <a:xfrm>
              <a:off x="3652838" y="6369051"/>
              <a:ext cx="22225" cy="22225"/>
            </a:xfrm>
            <a:custGeom>
              <a:avLst/>
              <a:gdLst>
                <a:gd name="T0" fmla="*/ 3 w 4"/>
                <a:gd name="T1" fmla="*/ 0 h 4"/>
                <a:gd name="T2" fmla="*/ 4 w 4"/>
                <a:gd name="T3" fmla="*/ 1 h 4"/>
                <a:gd name="T4" fmla="*/ 3 w 4"/>
                <a:gd name="T5" fmla="*/ 1 h 4"/>
                <a:gd name="T6" fmla="*/ 2 w 4"/>
                <a:gd name="T7" fmla="*/ 2 h 4"/>
                <a:gd name="T8" fmla="*/ 2 w 4"/>
                <a:gd name="T9" fmla="*/ 2 h 4"/>
                <a:gd name="T10" fmla="*/ 2 w 4"/>
                <a:gd name="T11" fmla="*/ 3 h 4"/>
                <a:gd name="T12" fmla="*/ 1 w 4"/>
                <a:gd name="T13" fmla="*/ 4 h 4"/>
                <a:gd name="T14" fmla="*/ 0 w 4"/>
                <a:gd name="T15" fmla="*/ 3 h 4"/>
                <a:gd name="T16" fmla="*/ 1 w 4"/>
                <a:gd name="T17" fmla="*/ 1 h 4"/>
                <a:gd name="T18" fmla="*/ 1 w 4"/>
                <a:gd name="T19" fmla="*/ 1 h 4"/>
                <a:gd name="T20" fmla="*/ 3 w 4"/>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3" y="0"/>
                  </a:moveTo>
                  <a:cubicBezTo>
                    <a:pt x="4" y="0"/>
                    <a:pt x="4" y="0"/>
                    <a:pt x="4" y="1"/>
                  </a:cubicBezTo>
                  <a:cubicBezTo>
                    <a:pt x="4" y="1"/>
                    <a:pt x="4" y="1"/>
                    <a:pt x="3" y="1"/>
                  </a:cubicBezTo>
                  <a:cubicBezTo>
                    <a:pt x="3" y="1"/>
                    <a:pt x="3" y="2"/>
                    <a:pt x="2" y="2"/>
                  </a:cubicBezTo>
                  <a:cubicBezTo>
                    <a:pt x="2" y="2"/>
                    <a:pt x="2" y="2"/>
                    <a:pt x="2" y="2"/>
                  </a:cubicBezTo>
                  <a:cubicBezTo>
                    <a:pt x="2" y="2"/>
                    <a:pt x="2" y="3"/>
                    <a:pt x="2" y="3"/>
                  </a:cubicBezTo>
                  <a:cubicBezTo>
                    <a:pt x="2" y="4"/>
                    <a:pt x="1" y="4"/>
                    <a:pt x="1" y="4"/>
                  </a:cubicBezTo>
                  <a:cubicBezTo>
                    <a:pt x="0" y="4"/>
                    <a:pt x="0" y="4"/>
                    <a:pt x="0" y="3"/>
                  </a:cubicBezTo>
                  <a:cubicBezTo>
                    <a:pt x="0" y="2"/>
                    <a:pt x="0" y="1"/>
                    <a:pt x="1" y="1"/>
                  </a:cubicBezTo>
                  <a:cubicBezTo>
                    <a:pt x="1" y="1"/>
                    <a:pt x="1" y="1"/>
                    <a:pt x="1" y="1"/>
                  </a:cubicBezTo>
                  <a:cubicBezTo>
                    <a:pt x="2" y="0"/>
                    <a:pt x="2" y="0"/>
                    <a:pt x="3"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31" name="Group 330">
            <a:extLst>
              <a:ext uri="{FF2B5EF4-FFF2-40B4-BE49-F238E27FC236}">
                <a16:creationId xmlns:a16="http://schemas.microsoft.com/office/drawing/2014/main" xmlns="" id="{6B068670-5D84-4224-8BA2-C7C8CB6CFD32}"/>
              </a:ext>
            </a:extLst>
          </p:cNvPr>
          <p:cNvGrpSpPr/>
          <p:nvPr/>
        </p:nvGrpSpPr>
        <p:grpSpPr>
          <a:xfrm>
            <a:off x="4164013" y="4394201"/>
            <a:ext cx="338137" cy="282575"/>
            <a:chOff x="4164013" y="4318001"/>
            <a:chExt cx="338137" cy="282575"/>
          </a:xfrm>
          <a:solidFill>
            <a:schemeClr val="tx1"/>
          </a:solidFill>
        </p:grpSpPr>
        <p:sp>
          <p:nvSpPr>
            <p:cNvPr id="332" name="Freeform 321">
              <a:extLst>
                <a:ext uri="{FF2B5EF4-FFF2-40B4-BE49-F238E27FC236}">
                  <a16:creationId xmlns:a16="http://schemas.microsoft.com/office/drawing/2014/main" xmlns="" id="{A67A9858-A148-4A04-9AA1-9A34796C846B}"/>
                </a:ext>
              </a:extLst>
            </p:cNvPr>
            <p:cNvSpPr>
              <a:spLocks noEditPoints="1"/>
            </p:cNvSpPr>
            <p:nvPr/>
          </p:nvSpPr>
          <p:spPr bwMode="auto">
            <a:xfrm>
              <a:off x="4286250" y="4462463"/>
              <a:ext cx="215900" cy="138113"/>
            </a:xfrm>
            <a:custGeom>
              <a:avLst/>
              <a:gdLst>
                <a:gd name="T0" fmla="*/ 9 w 39"/>
                <a:gd name="T1" fmla="*/ 25 h 25"/>
                <a:gd name="T2" fmla="*/ 8 w 39"/>
                <a:gd name="T3" fmla="*/ 24 h 25"/>
                <a:gd name="T4" fmla="*/ 9 w 39"/>
                <a:gd name="T5" fmla="*/ 23 h 25"/>
                <a:gd name="T6" fmla="*/ 30 w 39"/>
                <a:gd name="T7" fmla="*/ 23 h 25"/>
                <a:gd name="T8" fmla="*/ 31 w 39"/>
                <a:gd name="T9" fmla="*/ 24 h 25"/>
                <a:gd name="T10" fmla="*/ 30 w 39"/>
                <a:gd name="T11" fmla="*/ 25 h 25"/>
                <a:gd name="T12" fmla="*/ 9 w 39"/>
                <a:gd name="T13" fmla="*/ 25 h 25"/>
                <a:gd name="T14" fmla="*/ 35 w 39"/>
                <a:gd name="T15" fmla="*/ 25 h 25"/>
                <a:gd name="T16" fmla="*/ 39 w 39"/>
                <a:gd name="T17" fmla="*/ 25 h 25"/>
                <a:gd name="T18" fmla="*/ 39 w 39"/>
                <a:gd name="T19" fmla="*/ 24 h 25"/>
                <a:gd name="T20" fmla="*/ 39 w 39"/>
                <a:gd name="T21" fmla="*/ 24 h 25"/>
                <a:gd name="T22" fmla="*/ 35 w 39"/>
                <a:gd name="T23" fmla="*/ 9 h 25"/>
                <a:gd name="T24" fmla="*/ 22 w 39"/>
                <a:gd name="T25" fmla="*/ 0 h 25"/>
                <a:gd name="T26" fmla="*/ 21 w 39"/>
                <a:gd name="T27" fmla="*/ 0 h 25"/>
                <a:gd name="T28" fmla="*/ 22 w 39"/>
                <a:gd name="T29" fmla="*/ 2 h 25"/>
                <a:gd name="T30" fmla="*/ 33 w 39"/>
                <a:gd name="T31" fmla="*/ 10 h 25"/>
                <a:gd name="T32" fmla="*/ 38 w 39"/>
                <a:gd name="T33" fmla="*/ 23 h 25"/>
                <a:gd name="T34" fmla="*/ 35 w 39"/>
                <a:gd name="T35" fmla="*/ 23 h 25"/>
                <a:gd name="T36" fmla="*/ 34 w 39"/>
                <a:gd name="T37" fmla="*/ 24 h 25"/>
                <a:gd name="T38" fmla="*/ 35 w 39"/>
                <a:gd name="T39" fmla="*/ 25 h 25"/>
                <a:gd name="T40" fmla="*/ 5 w 39"/>
                <a:gd name="T41" fmla="*/ 0 h 25"/>
                <a:gd name="T42" fmla="*/ 6 w 39"/>
                <a:gd name="T43" fmla="*/ 0 h 25"/>
                <a:gd name="T44" fmla="*/ 6 w 39"/>
                <a:gd name="T45" fmla="*/ 2 h 25"/>
                <a:gd name="T46" fmla="*/ 4 w 39"/>
                <a:gd name="T47" fmla="*/ 3 h 25"/>
                <a:gd name="T48" fmla="*/ 1 w 39"/>
                <a:gd name="T49" fmla="*/ 4 h 25"/>
                <a:gd name="T50" fmla="*/ 0 w 39"/>
                <a:gd name="T51" fmla="*/ 3 h 25"/>
                <a:gd name="T52" fmla="*/ 0 w 39"/>
                <a:gd name="T53" fmla="*/ 2 h 25"/>
                <a:gd name="T54" fmla="*/ 3 w 39"/>
                <a:gd name="T55" fmla="*/ 1 h 25"/>
                <a:gd name="T56" fmla="*/ 5 w 39"/>
                <a:gd name="T5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25">
                  <a:moveTo>
                    <a:pt x="9" y="25"/>
                  </a:moveTo>
                  <a:cubicBezTo>
                    <a:pt x="8" y="25"/>
                    <a:pt x="8" y="25"/>
                    <a:pt x="8" y="24"/>
                  </a:cubicBezTo>
                  <a:cubicBezTo>
                    <a:pt x="8" y="24"/>
                    <a:pt x="8" y="23"/>
                    <a:pt x="9" y="23"/>
                  </a:cubicBezTo>
                  <a:cubicBezTo>
                    <a:pt x="30" y="23"/>
                    <a:pt x="30" y="23"/>
                    <a:pt x="30" y="23"/>
                  </a:cubicBezTo>
                  <a:cubicBezTo>
                    <a:pt x="30" y="23"/>
                    <a:pt x="31" y="24"/>
                    <a:pt x="31" y="24"/>
                  </a:cubicBezTo>
                  <a:cubicBezTo>
                    <a:pt x="31" y="25"/>
                    <a:pt x="30" y="25"/>
                    <a:pt x="30" y="25"/>
                  </a:cubicBezTo>
                  <a:cubicBezTo>
                    <a:pt x="9" y="25"/>
                    <a:pt x="9" y="25"/>
                    <a:pt x="9" y="25"/>
                  </a:cubicBezTo>
                  <a:close/>
                  <a:moveTo>
                    <a:pt x="35" y="25"/>
                  </a:moveTo>
                  <a:cubicBezTo>
                    <a:pt x="39" y="25"/>
                    <a:pt x="39" y="25"/>
                    <a:pt x="39" y="25"/>
                  </a:cubicBezTo>
                  <a:cubicBezTo>
                    <a:pt x="39" y="25"/>
                    <a:pt x="39" y="25"/>
                    <a:pt x="39" y="24"/>
                  </a:cubicBezTo>
                  <a:cubicBezTo>
                    <a:pt x="39" y="24"/>
                    <a:pt x="39" y="24"/>
                    <a:pt x="39" y="24"/>
                  </a:cubicBezTo>
                  <a:cubicBezTo>
                    <a:pt x="39" y="19"/>
                    <a:pt x="38" y="13"/>
                    <a:pt x="35" y="9"/>
                  </a:cubicBezTo>
                  <a:cubicBezTo>
                    <a:pt x="32" y="5"/>
                    <a:pt x="27" y="2"/>
                    <a:pt x="22" y="0"/>
                  </a:cubicBezTo>
                  <a:cubicBezTo>
                    <a:pt x="22" y="0"/>
                    <a:pt x="21" y="0"/>
                    <a:pt x="21" y="0"/>
                  </a:cubicBezTo>
                  <a:cubicBezTo>
                    <a:pt x="21" y="1"/>
                    <a:pt x="21" y="1"/>
                    <a:pt x="22" y="2"/>
                  </a:cubicBezTo>
                  <a:cubicBezTo>
                    <a:pt x="26" y="3"/>
                    <a:pt x="30" y="6"/>
                    <a:pt x="33" y="10"/>
                  </a:cubicBezTo>
                  <a:cubicBezTo>
                    <a:pt x="36" y="14"/>
                    <a:pt x="37" y="18"/>
                    <a:pt x="38" y="23"/>
                  </a:cubicBezTo>
                  <a:cubicBezTo>
                    <a:pt x="35" y="23"/>
                    <a:pt x="35" y="23"/>
                    <a:pt x="35" y="23"/>
                  </a:cubicBezTo>
                  <a:cubicBezTo>
                    <a:pt x="34" y="23"/>
                    <a:pt x="34" y="24"/>
                    <a:pt x="34" y="24"/>
                  </a:cubicBezTo>
                  <a:cubicBezTo>
                    <a:pt x="34" y="25"/>
                    <a:pt x="34" y="25"/>
                    <a:pt x="35" y="25"/>
                  </a:cubicBezTo>
                  <a:close/>
                  <a:moveTo>
                    <a:pt x="5" y="0"/>
                  </a:moveTo>
                  <a:cubicBezTo>
                    <a:pt x="6" y="0"/>
                    <a:pt x="6" y="0"/>
                    <a:pt x="6" y="0"/>
                  </a:cubicBezTo>
                  <a:cubicBezTo>
                    <a:pt x="7" y="1"/>
                    <a:pt x="6" y="1"/>
                    <a:pt x="6" y="2"/>
                  </a:cubicBezTo>
                  <a:cubicBezTo>
                    <a:pt x="5" y="2"/>
                    <a:pt x="4" y="2"/>
                    <a:pt x="4" y="3"/>
                  </a:cubicBezTo>
                  <a:cubicBezTo>
                    <a:pt x="3" y="3"/>
                    <a:pt x="2" y="3"/>
                    <a:pt x="1" y="4"/>
                  </a:cubicBezTo>
                  <a:cubicBezTo>
                    <a:pt x="1" y="4"/>
                    <a:pt x="0" y="4"/>
                    <a:pt x="0" y="3"/>
                  </a:cubicBezTo>
                  <a:cubicBezTo>
                    <a:pt x="0" y="3"/>
                    <a:pt x="0" y="2"/>
                    <a:pt x="0" y="2"/>
                  </a:cubicBezTo>
                  <a:cubicBezTo>
                    <a:pt x="1" y="2"/>
                    <a:pt x="2" y="1"/>
                    <a:pt x="3" y="1"/>
                  </a:cubicBezTo>
                  <a:cubicBezTo>
                    <a:pt x="4" y="0"/>
                    <a:pt x="4" y="0"/>
                    <a:pt x="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3" name="Freeform 322">
              <a:extLst>
                <a:ext uri="{FF2B5EF4-FFF2-40B4-BE49-F238E27FC236}">
                  <a16:creationId xmlns:a16="http://schemas.microsoft.com/office/drawing/2014/main" xmlns="" id="{5380ECAC-FFBE-4005-B25C-702D3185C492}"/>
                </a:ext>
              </a:extLst>
            </p:cNvPr>
            <p:cNvSpPr>
              <a:spLocks noEditPoints="1"/>
            </p:cNvSpPr>
            <p:nvPr/>
          </p:nvSpPr>
          <p:spPr bwMode="auto">
            <a:xfrm>
              <a:off x="4286250" y="4318001"/>
              <a:ext cx="149225" cy="144463"/>
            </a:xfrm>
            <a:custGeom>
              <a:avLst/>
              <a:gdLst>
                <a:gd name="T0" fmla="*/ 14 w 27"/>
                <a:gd name="T1" fmla="*/ 0 h 26"/>
                <a:gd name="T2" fmla="*/ 23 w 27"/>
                <a:gd name="T3" fmla="*/ 3 h 26"/>
                <a:gd name="T4" fmla="*/ 27 w 27"/>
                <a:gd name="T5" fmla="*/ 13 h 26"/>
                <a:gd name="T6" fmla="*/ 23 w 27"/>
                <a:gd name="T7" fmla="*/ 22 h 26"/>
                <a:gd name="T8" fmla="*/ 14 w 27"/>
                <a:gd name="T9" fmla="*/ 26 h 26"/>
                <a:gd name="T10" fmla="*/ 4 w 27"/>
                <a:gd name="T11" fmla="*/ 22 h 26"/>
                <a:gd name="T12" fmla="*/ 0 w 27"/>
                <a:gd name="T13" fmla="*/ 13 h 26"/>
                <a:gd name="T14" fmla="*/ 4 w 27"/>
                <a:gd name="T15" fmla="*/ 3 h 26"/>
                <a:gd name="T16" fmla="*/ 14 w 27"/>
                <a:gd name="T17" fmla="*/ 0 h 26"/>
                <a:gd name="T18" fmla="*/ 22 w 27"/>
                <a:gd name="T19" fmla="*/ 5 h 26"/>
                <a:gd name="T20" fmla="*/ 14 w 27"/>
                <a:gd name="T21" fmla="*/ 1 h 26"/>
                <a:gd name="T22" fmla="*/ 6 w 27"/>
                <a:gd name="T23" fmla="*/ 5 h 26"/>
                <a:gd name="T24" fmla="*/ 2 w 27"/>
                <a:gd name="T25" fmla="*/ 13 h 26"/>
                <a:gd name="T26" fmla="*/ 6 w 27"/>
                <a:gd name="T27" fmla="*/ 21 h 26"/>
                <a:gd name="T28" fmla="*/ 14 w 27"/>
                <a:gd name="T29" fmla="*/ 24 h 26"/>
                <a:gd name="T30" fmla="*/ 22 w 27"/>
                <a:gd name="T31" fmla="*/ 21 h 26"/>
                <a:gd name="T32" fmla="*/ 25 w 27"/>
                <a:gd name="T33" fmla="*/ 13 h 26"/>
                <a:gd name="T34" fmla="*/ 22 w 27"/>
                <a:gd name="T35"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6">
                  <a:moveTo>
                    <a:pt x="14" y="0"/>
                  </a:moveTo>
                  <a:cubicBezTo>
                    <a:pt x="17" y="0"/>
                    <a:pt x="21" y="1"/>
                    <a:pt x="23" y="3"/>
                  </a:cubicBezTo>
                  <a:cubicBezTo>
                    <a:pt x="26" y="6"/>
                    <a:pt x="27" y="9"/>
                    <a:pt x="27" y="13"/>
                  </a:cubicBezTo>
                  <a:cubicBezTo>
                    <a:pt x="27" y="17"/>
                    <a:pt x="26" y="20"/>
                    <a:pt x="23" y="22"/>
                  </a:cubicBezTo>
                  <a:cubicBezTo>
                    <a:pt x="21" y="25"/>
                    <a:pt x="17" y="26"/>
                    <a:pt x="14" y="26"/>
                  </a:cubicBezTo>
                  <a:cubicBezTo>
                    <a:pt x="10" y="26"/>
                    <a:pt x="7" y="25"/>
                    <a:pt x="4" y="22"/>
                  </a:cubicBezTo>
                  <a:cubicBezTo>
                    <a:pt x="2" y="20"/>
                    <a:pt x="0" y="17"/>
                    <a:pt x="0" y="13"/>
                  </a:cubicBezTo>
                  <a:cubicBezTo>
                    <a:pt x="0" y="9"/>
                    <a:pt x="2" y="6"/>
                    <a:pt x="4" y="3"/>
                  </a:cubicBezTo>
                  <a:cubicBezTo>
                    <a:pt x="7" y="1"/>
                    <a:pt x="10" y="0"/>
                    <a:pt x="14" y="0"/>
                  </a:cubicBezTo>
                  <a:close/>
                  <a:moveTo>
                    <a:pt x="22" y="5"/>
                  </a:moveTo>
                  <a:cubicBezTo>
                    <a:pt x="20" y="3"/>
                    <a:pt x="17" y="1"/>
                    <a:pt x="14" y="1"/>
                  </a:cubicBezTo>
                  <a:cubicBezTo>
                    <a:pt x="11" y="1"/>
                    <a:pt x="8" y="3"/>
                    <a:pt x="6" y="5"/>
                  </a:cubicBezTo>
                  <a:cubicBezTo>
                    <a:pt x="4" y="7"/>
                    <a:pt x="2" y="10"/>
                    <a:pt x="2" y="13"/>
                  </a:cubicBezTo>
                  <a:cubicBezTo>
                    <a:pt x="2" y="16"/>
                    <a:pt x="4" y="19"/>
                    <a:pt x="6" y="21"/>
                  </a:cubicBezTo>
                  <a:cubicBezTo>
                    <a:pt x="8" y="23"/>
                    <a:pt x="11" y="24"/>
                    <a:pt x="14" y="24"/>
                  </a:cubicBezTo>
                  <a:cubicBezTo>
                    <a:pt x="17" y="24"/>
                    <a:pt x="20" y="23"/>
                    <a:pt x="22" y="21"/>
                  </a:cubicBezTo>
                  <a:cubicBezTo>
                    <a:pt x="24" y="19"/>
                    <a:pt x="25" y="16"/>
                    <a:pt x="25" y="13"/>
                  </a:cubicBezTo>
                  <a:cubicBezTo>
                    <a:pt x="25" y="10"/>
                    <a:pt x="24" y="7"/>
                    <a:pt x="2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4" name="Freeform 323">
              <a:extLst>
                <a:ext uri="{FF2B5EF4-FFF2-40B4-BE49-F238E27FC236}">
                  <a16:creationId xmlns:a16="http://schemas.microsoft.com/office/drawing/2014/main" xmlns="" id="{F7C2BFFE-7C4C-4CCD-B212-0F59549B6944}"/>
                </a:ext>
              </a:extLst>
            </p:cNvPr>
            <p:cNvSpPr>
              <a:spLocks noEditPoints="1"/>
            </p:cNvSpPr>
            <p:nvPr/>
          </p:nvSpPr>
          <p:spPr bwMode="auto">
            <a:xfrm>
              <a:off x="4330700" y="4318001"/>
              <a:ext cx="104775" cy="60325"/>
            </a:xfrm>
            <a:custGeom>
              <a:avLst/>
              <a:gdLst>
                <a:gd name="T0" fmla="*/ 6 w 19"/>
                <a:gd name="T1" fmla="*/ 0 h 11"/>
                <a:gd name="T2" fmla="*/ 14 w 19"/>
                <a:gd name="T3" fmla="*/ 2 h 11"/>
                <a:gd name="T4" fmla="*/ 14 w 19"/>
                <a:gd name="T5" fmla="*/ 2 h 11"/>
                <a:gd name="T6" fmla="*/ 19 w 19"/>
                <a:gd name="T7" fmla="*/ 9 h 11"/>
                <a:gd name="T8" fmla="*/ 18 w 19"/>
                <a:gd name="T9" fmla="*/ 11 h 11"/>
                <a:gd name="T10" fmla="*/ 18 w 19"/>
                <a:gd name="T11" fmla="*/ 11 h 11"/>
                <a:gd name="T12" fmla="*/ 18 w 19"/>
                <a:gd name="T13" fmla="*/ 11 h 11"/>
                <a:gd name="T14" fmla="*/ 8 w 19"/>
                <a:gd name="T15" fmla="*/ 11 h 11"/>
                <a:gd name="T16" fmla="*/ 2 w 19"/>
                <a:gd name="T17" fmla="*/ 8 h 11"/>
                <a:gd name="T18" fmla="*/ 0 w 19"/>
                <a:gd name="T19" fmla="*/ 3 h 11"/>
                <a:gd name="T20" fmla="*/ 0 w 19"/>
                <a:gd name="T21" fmla="*/ 1 h 11"/>
                <a:gd name="T22" fmla="*/ 1 w 19"/>
                <a:gd name="T23" fmla="*/ 0 h 11"/>
                <a:gd name="T24" fmla="*/ 3 w 19"/>
                <a:gd name="T25" fmla="*/ 0 h 11"/>
                <a:gd name="T26" fmla="*/ 6 w 19"/>
                <a:gd name="T27" fmla="*/ 0 h 11"/>
                <a:gd name="T28" fmla="*/ 13 w 19"/>
                <a:gd name="T29" fmla="*/ 4 h 11"/>
                <a:gd name="T30" fmla="*/ 6 w 19"/>
                <a:gd name="T31" fmla="*/ 1 h 11"/>
                <a:gd name="T32" fmla="*/ 4 w 19"/>
                <a:gd name="T33" fmla="*/ 2 h 11"/>
                <a:gd name="T34" fmla="*/ 2 w 19"/>
                <a:gd name="T35" fmla="*/ 2 h 11"/>
                <a:gd name="T36" fmla="*/ 2 w 19"/>
                <a:gd name="T37" fmla="*/ 3 h 11"/>
                <a:gd name="T38" fmla="*/ 4 w 19"/>
                <a:gd name="T39" fmla="*/ 7 h 11"/>
                <a:gd name="T40" fmla="*/ 8 w 19"/>
                <a:gd name="T41" fmla="*/ 9 h 11"/>
                <a:gd name="T42" fmla="*/ 16 w 19"/>
                <a:gd name="T43" fmla="*/ 9 h 11"/>
                <a:gd name="T44" fmla="*/ 13 w 19"/>
                <a:gd name="T45"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11">
                  <a:moveTo>
                    <a:pt x="6" y="0"/>
                  </a:moveTo>
                  <a:cubicBezTo>
                    <a:pt x="9" y="0"/>
                    <a:pt x="12" y="1"/>
                    <a:pt x="14" y="2"/>
                  </a:cubicBezTo>
                  <a:cubicBezTo>
                    <a:pt x="14" y="2"/>
                    <a:pt x="14" y="2"/>
                    <a:pt x="14" y="2"/>
                  </a:cubicBezTo>
                  <a:cubicBezTo>
                    <a:pt x="16" y="4"/>
                    <a:pt x="18" y="7"/>
                    <a:pt x="19" y="9"/>
                  </a:cubicBezTo>
                  <a:cubicBezTo>
                    <a:pt x="19" y="10"/>
                    <a:pt x="18" y="10"/>
                    <a:pt x="18" y="11"/>
                  </a:cubicBezTo>
                  <a:cubicBezTo>
                    <a:pt x="18" y="11"/>
                    <a:pt x="18" y="11"/>
                    <a:pt x="18" y="11"/>
                  </a:cubicBezTo>
                  <a:cubicBezTo>
                    <a:pt x="18" y="11"/>
                    <a:pt x="18" y="11"/>
                    <a:pt x="18" y="11"/>
                  </a:cubicBezTo>
                  <a:cubicBezTo>
                    <a:pt x="8" y="11"/>
                    <a:pt x="8" y="11"/>
                    <a:pt x="8" y="11"/>
                  </a:cubicBezTo>
                  <a:cubicBezTo>
                    <a:pt x="6" y="11"/>
                    <a:pt x="4" y="10"/>
                    <a:pt x="2" y="8"/>
                  </a:cubicBezTo>
                  <a:cubicBezTo>
                    <a:pt x="1" y="7"/>
                    <a:pt x="0" y="5"/>
                    <a:pt x="0" y="3"/>
                  </a:cubicBezTo>
                  <a:cubicBezTo>
                    <a:pt x="0" y="1"/>
                    <a:pt x="0" y="1"/>
                    <a:pt x="0" y="1"/>
                  </a:cubicBezTo>
                  <a:cubicBezTo>
                    <a:pt x="0" y="1"/>
                    <a:pt x="1" y="1"/>
                    <a:pt x="1" y="0"/>
                  </a:cubicBezTo>
                  <a:cubicBezTo>
                    <a:pt x="2" y="0"/>
                    <a:pt x="3" y="0"/>
                    <a:pt x="3" y="0"/>
                  </a:cubicBezTo>
                  <a:cubicBezTo>
                    <a:pt x="4" y="0"/>
                    <a:pt x="5" y="0"/>
                    <a:pt x="6" y="0"/>
                  </a:cubicBezTo>
                  <a:close/>
                  <a:moveTo>
                    <a:pt x="13" y="4"/>
                  </a:moveTo>
                  <a:cubicBezTo>
                    <a:pt x="11" y="2"/>
                    <a:pt x="8" y="1"/>
                    <a:pt x="6" y="1"/>
                  </a:cubicBezTo>
                  <a:cubicBezTo>
                    <a:pt x="5" y="1"/>
                    <a:pt x="4" y="2"/>
                    <a:pt x="4" y="2"/>
                  </a:cubicBezTo>
                  <a:cubicBezTo>
                    <a:pt x="3" y="2"/>
                    <a:pt x="3" y="2"/>
                    <a:pt x="2" y="2"/>
                  </a:cubicBezTo>
                  <a:cubicBezTo>
                    <a:pt x="2" y="3"/>
                    <a:pt x="2" y="3"/>
                    <a:pt x="2" y="3"/>
                  </a:cubicBezTo>
                  <a:cubicBezTo>
                    <a:pt x="2" y="5"/>
                    <a:pt x="3" y="6"/>
                    <a:pt x="4" y="7"/>
                  </a:cubicBezTo>
                  <a:cubicBezTo>
                    <a:pt x="5" y="8"/>
                    <a:pt x="6" y="9"/>
                    <a:pt x="8" y="9"/>
                  </a:cubicBezTo>
                  <a:cubicBezTo>
                    <a:pt x="16" y="9"/>
                    <a:pt x="16" y="9"/>
                    <a:pt x="16" y="9"/>
                  </a:cubicBezTo>
                  <a:cubicBezTo>
                    <a:pt x="16" y="7"/>
                    <a:pt x="14" y="5"/>
                    <a:pt x="1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5" name="Freeform 324">
              <a:extLst>
                <a:ext uri="{FF2B5EF4-FFF2-40B4-BE49-F238E27FC236}">
                  <a16:creationId xmlns:a16="http://schemas.microsoft.com/office/drawing/2014/main" xmlns="" id="{4D13DEE7-8F97-4067-9E95-206F7DAD10B4}"/>
                </a:ext>
              </a:extLst>
            </p:cNvPr>
            <p:cNvSpPr>
              <a:spLocks noEditPoints="1"/>
            </p:cNvSpPr>
            <p:nvPr/>
          </p:nvSpPr>
          <p:spPr bwMode="auto">
            <a:xfrm>
              <a:off x="4291013" y="4318001"/>
              <a:ext cx="50800" cy="60325"/>
            </a:xfrm>
            <a:custGeom>
              <a:avLst/>
              <a:gdLst>
                <a:gd name="T0" fmla="*/ 0 w 9"/>
                <a:gd name="T1" fmla="*/ 9 h 11"/>
                <a:gd name="T2" fmla="*/ 3 w 9"/>
                <a:gd name="T3" fmla="*/ 4 h 11"/>
                <a:gd name="T4" fmla="*/ 8 w 9"/>
                <a:gd name="T5" fmla="*/ 0 h 11"/>
                <a:gd name="T6" fmla="*/ 9 w 9"/>
                <a:gd name="T7" fmla="*/ 1 h 11"/>
                <a:gd name="T8" fmla="*/ 9 w 9"/>
                <a:gd name="T9" fmla="*/ 1 h 11"/>
                <a:gd name="T10" fmla="*/ 9 w 9"/>
                <a:gd name="T11" fmla="*/ 1 h 11"/>
                <a:gd name="T12" fmla="*/ 9 w 9"/>
                <a:gd name="T13" fmla="*/ 3 h 11"/>
                <a:gd name="T14" fmla="*/ 7 w 9"/>
                <a:gd name="T15" fmla="*/ 8 h 11"/>
                <a:gd name="T16" fmla="*/ 2 w 9"/>
                <a:gd name="T17" fmla="*/ 11 h 11"/>
                <a:gd name="T18" fmla="*/ 1 w 9"/>
                <a:gd name="T19" fmla="*/ 11 h 11"/>
                <a:gd name="T20" fmla="*/ 0 w 9"/>
                <a:gd name="T21" fmla="*/ 10 h 11"/>
                <a:gd name="T22" fmla="*/ 0 w 9"/>
                <a:gd name="T23" fmla="*/ 9 h 11"/>
                <a:gd name="T24" fmla="*/ 4 w 9"/>
                <a:gd name="T25" fmla="*/ 5 h 11"/>
                <a:gd name="T26" fmla="*/ 2 w 9"/>
                <a:gd name="T27" fmla="*/ 9 h 11"/>
                <a:gd name="T28" fmla="*/ 6 w 9"/>
                <a:gd name="T29" fmla="*/ 7 h 11"/>
                <a:gd name="T30" fmla="*/ 7 w 9"/>
                <a:gd name="T31" fmla="*/ 3 h 11"/>
                <a:gd name="T32" fmla="*/ 7 w 9"/>
                <a:gd name="T33" fmla="*/ 3 h 11"/>
                <a:gd name="T34" fmla="*/ 4 w 9"/>
                <a:gd name="T35"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11">
                  <a:moveTo>
                    <a:pt x="0" y="9"/>
                  </a:moveTo>
                  <a:cubicBezTo>
                    <a:pt x="0" y="7"/>
                    <a:pt x="1" y="5"/>
                    <a:pt x="3" y="4"/>
                  </a:cubicBezTo>
                  <a:cubicBezTo>
                    <a:pt x="4" y="2"/>
                    <a:pt x="6" y="1"/>
                    <a:pt x="8" y="0"/>
                  </a:cubicBezTo>
                  <a:cubicBezTo>
                    <a:pt x="8" y="0"/>
                    <a:pt x="9" y="1"/>
                    <a:pt x="9" y="1"/>
                  </a:cubicBezTo>
                  <a:cubicBezTo>
                    <a:pt x="9" y="1"/>
                    <a:pt x="9" y="1"/>
                    <a:pt x="9" y="1"/>
                  </a:cubicBezTo>
                  <a:cubicBezTo>
                    <a:pt x="9" y="1"/>
                    <a:pt x="9" y="1"/>
                    <a:pt x="9" y="1"/>
                  </a:cubicBezTo>
                  <a:cubicBezTo>
                    <a:pt x="9" y="3"/>
                    <a:pt x="9" y="3"/>
                    <a:pt x="9" y="3"/>
                  </a:cubicBezTo>
                  <a:cubicBezTo>
                    <a:pt x="9" y="5"/>
                    <a:pt x="8" y="7"/>
                    <a:pt x="7" y="8"/>
                  </a:cubicBezTo>
                  <a:cubicBezTo>
                    <a:pt x="6" y="10"/>
                    <a:pt x="4" y="11"/>
                    <a:pt x="2" y="11"/>
                  </a:cubicBezTo>
                  <a:cubicBezTo>
                    <a:pt x="1" y="11"/>
                    <a:pt x="1" y="11"/>
                    <a:pt x="1" y="11"/>
                  </a:cubicBezTo>
                  <a:cubicBezTo>
                    <a:pt x="0" y="11"/>
                    <a:pt x="0" y="10"/>
                    <a:pt x="0" y="10"/>
                  </a:cubicBezTo>
                  <a:cubicBezTo>
                    <a:pt x="0" y="10"/>
                    <a:pt x="0" y="9"/>
                    <a:pt x="0" y="9"/>
                  </a:cubicBezTo>
                  <a:close/>
                  <a:moveTo>
                    <a:pt x="4" y="5"/>
                  </a:moveTo>
                  <a:cubicBezTo>
                    <a:pt x="3" y="6"/>
                    <a:pt x="3" y="7"/>
                    <a:pt x="2" y="9"/>
                  </a:cubicBezTo>
                  <a:cubicBezTo>
                    <a:pt x="4" y="9"/>
                    <a:pt x="5" y="8"/>
                    <a:pt x="6" y="7"/>
                  </a:cubicBezTo>
                  <a:cubicBezTo>
                    <a:pt x="7" y="6"/>
                    <a:pt x="7" y="5"/>
                    <a:pt x="7" y="3"/>
                  </a:cubicBezTo>
                  <a:cubicBezTo>
                    <a:pt x="7" y="3"/>
                    <a:pt x="7" y="3"/>
                    <a:pt x="7" y="3"/>
                  </a:cubicBezTo>
                  <a:cubicBezTo>
                    <a:pt x="6" y="3"/>
                    <a:pt x="5" y="4"/>
                    <a:pt x="4"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6" name="Freeform 325">
              <a:extLst>
                <a:ext uri="{FF2B5EF4-FFF2-40B4-BE49-F238E27FC236}">
                  <a16:creationId xmlns:a16="http://schemas.microsoft.com/office/drawing/2014/main" xmlns="" id="{FF08DA4D-48FA-4BE8-80B7-6F877380AD79}"/>
                </a:ext>
              </a:extLst>
            </p:cNvPr>
            <p:cNvSpPr>
              <a:spLocks noEditPoints="1"/>
            </p:cNvSpPr>
            <p:nvPr/>
          </p:nvSpPr>
          <p:spPr bwMode="auto">
            <a:xfrm>
              <a:off x="4341813" y="4484688"/>
              <a:ext cx="38100" cy="38100"/>
            </a:xfrm>
            <a:custGeom>
              <a:avLst/>
              <a:gdLst>
                <a:gd name="T0" fmla="*/ 1 w 7"/>
                <a:gd name="T1" fmla="*/ 3 h 7"/>
                <a:gd name="T2" fmla="*/ 3 w 7"/>
                <a:gd name="T3" fmla="*/ 1 h 7"/>
                <a:gd name="T4" fmla="*/ 4 w 7"/>
                <a:gd name="T5" fmla="*/ 1 h 7"/>
                <a:gd name="T6" fmla="*/ 7 w 7"/>
                <a:gd name="T7" fmla="*/ 3 h 7"/>
                <a:gd name="T8" fmla="*/ 7 w 7"/>
                <a:gd name="T9" fmla="*/ 4 h 7"/>
                <a:gd name="T10" fmla="*/ 4 w 7"/>
                <a:gd name="T11" fmla="*/ 7 h 7"/>
                <a:gd name="T12" fmla="*/ 3 w 7"/>
                <a:gd name="T13" fmla="*/ 7 h 7"/>
                <a:gd name="T14" fmla="*/ 1 w 7"/>
                <a:gd name="T15" fmla="*/ 4 h 7"/>
                <a:gd name="T16" fmla="*/ 1 w 7"/>
                <a:gd name="T17" fmla="*/ 3 h 7"/>
                <a:gd name="T18" fmla="*/ 4 w 7"/>
                <a:gd name="T19" fmla="*/ 3 h 7"/>
                <a:gd name="T20" fmla="*/ 3 w 7"/>
                <a:gd name="T21" fmla="*/ 4 h 7"/>
                <a:gd name="T22" fmla="*/ 4 w 7"/>
                <a:gd name="T23" fmla="*/ 5 h 7"/>
                <a:gd name="T24" fmla="*/ 5 w 7"/>
                <a:gd name="T25" fmla="*/ 4 h 7"/>
                <a:gd name="T26" fmla="*/ 4 w 7"/>
                <a:gd name="T2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7">
                  <a:moveTo>
                    <a:pt x="1" y="3"/>
                  </a:moveTo>
                  <a:cubicBezTo>
                    <a:pt x="3" y="1"/>
                    <a:pt x="3" y="1"/>
                    <a:pt x="3" y="1"/>
                  </a:cubicBezTo>
                  <a:cubicBezTo>
                    <a:pt x="3" y="0"/>
                    <a:pt x="4" y="0"/>
                    <a:pt x="4" y="1"/>
                  </a:cubicBezTo>
                  <a:cubicBezTo>
                    <a:pt x="7" y="3"/>
                    <a:pt x="7" y="3"/>
                    <a:pt x="7" y="3"/>
                  </a:cubicBezTo>
                  <a:cubicBezTo>
                    <a:pt x="7" y="3"/>
                    <a:pt x="7" y="4"/>
                    <a:pt x="7" y="4"/>
                  </a:cubicBezTo>
                  <a:cubicBezTo>
                    <a:pt x="4" y="7"/>
                    <a:pt x="4" y="7"/>
                    <a:pt x="4" y="7"/>
                  </a:cubicBezTo>
                  <a:cubicBezTo>
                    <a:pt x="4" y="7"/>
                    <a:pt x="3" y="7"/>
                    <a:pt x="3" y="7"/>
                  </a:cubicBezTo>
                  <a:cubicBezTo>
                    <a:pt x="1" y="4"/>
                    <a:pt x="1" y="4"/>
                    <a:pt x="1" y="4"/>
                  </a:cubicBezTo>
                  <a:cubicBezTo>
                    <a:pt x="0" y="4"/>
                    <a:pt x="0" y="3"/>
                    <a:pt x="1" y="3"/>
                  </a:cubicBezTo>
                  <a:close/>
                  <a:moveTo>
                    <a:pt x="4" y="3"/>
                  </a:moveTo>
                  <a:cubicBezTo>
                    <a:pt x="3" y="4"/>
                    <a:pt x="3" y="4"/>
                    <a:pt x="3" y="4"/>
                  </a:cubicBezTo>
                  <a:cubicBezTo>
                    <a:pt x="4" y="5"/>
                    <a:pt x="4" y="5"/>
                    <a:pt x="4" y="5"/>
                  </a:cubicBezTo>
                  <a:cubicBezTo>
                    <a:pt x="5" y="4"/>
                    <a:pt x="5" y="4"/>
                    <a:pt x="5" y="4"/>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7" name="Freeform 326">
              <a:extLst>
                <a:ext uri="{FF2B5EF4-FFF2-40B4-BE49-F238E27FC236}">
                  <a16:creationId xmlns:a16="http://schemas.microsoft.com/office/drawing/2014/main" xmlns="" id="{201358D9-E66F-4973-B03B-E949EC03939D}"/>
                </a:ext>
              </a:extLst>
            </p:cNvPr>
            <p:cNvSpPr>
              <a:spLocks/>
            </p:cNvSpPr>
            <p:nvPr/>
          </p:nvSpPr>
          <p:spPr bwMode="auto">
            <a:xfrm>
              <a:off x="4341813" y="4529138"/>
              <a:ext cx="44450" cy="55563"/>
            </a:xfrm>
            <a:custGeom>
              <a:avLst/>
              <a:gdLst>
                <a:gd name="T0" fmla="*/ 7 w 8"/>
                <a:gd name="T1" fmla="*/ 8 h 10"/>
                <a:gd name="T2" fmla="*/ 7 w 8"/>
                <a:gd name="T3" fmla="*/ 10 h 10"/>
                <a:gd name="T4" fmla="*/ 6 w 8"/>
                <a:gd name="T5" fmla="*/ 9 h 10"/>
                <a:gd name="T6" fmla="*/ 4 w 8"/>
                <a:gd name="T7" fmla="*/ 4 h 10"/>
                <a:gd name="T8" fmla="*/ 2 w 8"/>
                <a:gd name="T9" fmla="*/ 9 h 10"/>
                <a:gd name="T10" fmla="*/ 1 w 8"/>
                <a:gd name="T11" fmla="*/ 10 h 10"/>
                <a:gd name="T12" fmla="*/ 0 w 8"/>
                <a:gd name="T13" fmla="*/ 8 h 10"/>
                <a:gd name="T14" fmla="*/ 3 w 8"/>
                <a:gd name="T15" fmla="*/ 1 h 10"/>
                <a:gd name="T16" fmla="*/ 3 w 8"/>
                <a:gd name="T17" fmla="*/ 0 h 10"/>
                <a:gd name="T18" fmla="*/ 5 w 8"/>
                <a:gd name="T19" fmla="*/ 1 h 10"/>
                <a:gd name="T20" fmla="*/ 7 w 8"/>
                <a:gd name="T2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0">
                  <a:moveTo>
                    <a:pt x="7" y="8"/>
                  </a:moveTo>
                  <a:cubicBezTo>
                    <a:pt x="8" y="9"/>
                    <a:pt x="7" y="9"/>
                    <a:pt x="7" y="10"/>
                  </a:cubicBezTo>
                  <a:cubicBezTo>
                    <a:pt x="6" y="10"/>
                    <a:pt x="6" y="10"/>
                    <a:pt x="6" y="9"/>
                  </a:cubicBezTo>
                  <a:cubicBezTo>
                    <a:pt x="4" y="4"/>
                    <a:pt x="4" y="4"/>
                    <a:pt x="4" y="4"/>
                  </a:cubicBezTo>
                  <a:cubicBezTo>
                    <a:pt x="2" y="9"/>
                    <a:pt x="2" y="9"/>
                    <a:pt x="2" y="9"/>
                  </a:cubicBezTo>
                  <a:cubicBezTo>
                    <a:pt x="2" y="10"/>
                    <a:pt x="1" y="10"/>
                    <a:pt x="1" y="10"/>
                  </a:cubicBezTo>
                  <a:cubicBezTo>
                    <a:pt x="0" y="9"/>
                    <a:pt x="0" y="9"/>
                    <a:pt x="0" y="8"/>
                  </a:cubicBezTo>
                  <a:cubicBezTo>
                    <a:pt x="3" y="1"/>
                    <a:pt x="3" y="1"/>
                    <a:pt x="3" y="1"/>
                  </a:cubicBezTo>
                  <a:cubicBezTo>
                    <a:pt x="3" y="1"/>
                    <a:pt x="3" y="0"/>
                    <a:pt x="3" y="0"/>
                  </a:cubicBezTo>
                  <a:cubicBezTo>
                    <a:pt x="4" y="0"/>
                    <a:pt x="4" y="0"/>
                    <a:pt x="5" y="1"/>
                  </a:cubicBezTo>
                  <a:lnTo>
                    <a:pt x="7"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8" name="Freeform 327">
              <a:extLst>
                <a:ext uri="{FF2B5EF4-FFF2-40B4-BE49-F238E27FC236}">
                  <a16:creationId xmlns:a16="http://schemas.microsoft.com/office/drawing/2014/main" xmlns="" id="{B60C86FB-8024-4B69-B30A-2E3944AECF6C}"/>
                </a:ext>
              </a:extLst>
            </p:cNvPr>
            <p:cNvSpPr>
              <a:spLocks/>
            </p:cNvSpPr>
            <p:nvPr/>
          </p:nvSpPr>
          <p:spPr bwMode="auto">
            <a:xfrm>
              <a:off x="4335463" y="4429126"/>
              <a:ext cx="50800" cy="15875"/>
            </a:xfrm>
            <a:custGeom>
              <a:avLst/>
              <a:gdLst>
                <a:gd name="T0" fmla="*/ 8 w 9"/>
                <a:gd name="T1" fmla="*/ 0 h 3"/>
                <a:gd name="T2" fmla="*/ 9 w 9"/>
                <a:gd name="T3" fmla="*/ 1 h 3"/>
                <a:gd name="T4" fmla="*/ 9 w 9"/>
                <a:gd name="T5" fmla="*/ 2 h 3"/>
                <a:gd name="T6" fmla="*/ 7 w 9"/>
                <a:gd name="T7" fmla="*/ 3 h 3"/>
                <a:gd name="T8" fmla="*/ 5 w 9"/>
                <a:gd name="T9" fmla="*/ 3 h 3"/>
                <a:gd name="T10" fmla="*/ 3 w 9"/>
                <a:gd name="T11" fmla="*/ 3 h 3"/>
                <a:gd name="T12" fmla="*/ 1 w 9"/>
                <a:gd name="T13" fmla="*/ 2 h 3"/>
                <a:gd name="T14" fmla="*/ 0 w 9"/>
                <a:gd name="T15" fmla="*/ 1 h 3"/>
                <a:gd name="T16" fmla="*/ 2 w 9"/>
                <a:gd name="T17" fmla="*/ 0 h 3"/>
                <a:gd name="T18" fmla="*/ 3 w 9"/>
                <a:gd name="T19" fmla="*/ 1 h 3"/>
                <a:gd name="T20" fmla="*/ 5 w 9"/>
                <a:gd name="T21" fmla="*/ 1 h 3"/>
                <a:gd name="T22" fmla="*/ 6 w 9"/>
                <a:gd name="T23" fmla="*/ 1 h 3"/>
                <a:gd name="T24" fmla="*/ 8 w 9"/>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3">
                  <a:moveTo>
                    <a:pt x="8" y="0"/>
                  </a:moveTo>
                  <a:cubicBezTo>
                    <a:pt x="8" y="0"/>
                    <a:pt x="9" y="0"/>
                    <a:pt x="9" y="1"/>
                  </a:cubicBezTo>
                  <a:cubicBezTo>
                    <a:pt x="9" y="1"/>
                    <a:pt x="9" y="2"/>
                    <a:pt x="9" y="2"/>
                  </a:cubicBezTo>
                  <a:cubicBezTo>
                    <a:pt x="8" y="2"/>
                    <a:pt x="7" y="3"/>
                    <a:pt x="7" y="3"/>
                  </a:cubicBezTo>
                  <a:cubicBezTo>
                    <a:pt x="6" y="3"/>
                    <a:pt x="5" y="3"/>
                    <a:pt x="5" y="3"/>
                  </a:cubicBezTo>
                  <a:cubicBezTo>
                    <a:pt x="4" y="3"/>
                    <a:pt x="3" y="3"/>
                    <a:pt x="3" y="3"/>
                  </a:cubicBezTo>
                  <a:cubicBezTo>
                    <a:pt x="2" y="3"/>
                    <a:pt x="1" y="2"/>
                    <a:pt x="1" y="2"/>
                  </a:cubicBezTo>
                  <a:cubicBezTo>
                    <a:pt x="0" y="2"/>
                    <a:pt x="0" y="1"/>
                    <a:pt x="0" y="1"/>
                  </a:cubicBezTo>
                  <a:cubicBezTo>
                    <a:pt x="1" y="0"/>
                    <a:pt x="1" y="0"/>
                    <a:pt x="2" y="0"/>
                  </a:cubicBezTo>
                  <a:cubicBezTo>
                    <a:pt x="2" y="1"/>
                    <a:pt x="3" y="1"/>
                    <a:pt x="3" y="1"/>
                  </a:cubicBezTo>
                  <a:cubicBezTo>
                    <a:pt x="4" y="1"/>
                    <a:pt x="4" y="1"/>
                    <a:pt x="5" y="1"/>
                  </a:cubicBezTo>
                  <a:cubicBezTo>
                    <a:pt x="5" y="1"/>
                    <a:pt x="6" y="1"/>
                    <a:pt x="6" y="1"/>
                  </a:cubicBezTo>
                  <a:cubicBezTo>
                    <a:pt x="7" y="1"/>
                    <a:pt x="7" y="1"/>
                    <a:pt x="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9" name="Freeform 328">
              <a:extLst>
                <a:ext uri="{FF2B5EF4-FFF2-40B4-BE49-F238E27FC236}">
                  <a16:creationId xmlns:a16="http://schemas.microsoft.com/office/drawing/2014/main" xmlns="" id="{C8EEDB35-973F-4578-A8B2-8774FCEC51C0}"/>
                </a:ext>
              </a:extLst>
            </p:cNvPr>
            <p:cNvSpPr>
              <a:spLocks/>
            </p:cNvSpPr>
            <p:nvPr/>
          </p:nvSpPr>
          <p:spPr bwMode="auto">
            <a:xfrm>
              <a:off x="4435475" y="4556126"/>
              <a:ext cx="22225" cy="44450"/>
            </a:xfrm>
            <a:custGeom>
              <a:avLst/>
              <a:gdLst>
                <a:gd name="T0" fmla="*/ 1 w 4"/>
                <a:gd name="T1" fmla="*/ 2 h 8"/>
                <a:gd name="T2" fmla="*/ 1 w 4"/>
                <a:gd name="T3" fmla="*/ 0 h 8"/>
                <a:gd name="T4" fmla="*/ 2 w 4"/>
                <a:gd name="T5" fmla="*/ 1 h 8"/>
                <a:gd name="T6" fmla="*/ 3 w 4"/>
                <a:gd name="T7" fmla="*/ 4 h 8"/>
                <a:gd name="T8" fmla="*/ 4 w 4"/>
                <a:gd name="T9" fmla="*/ 7 h 8"/>
                <a:gd name="T10" fmla="*/ 3 w 4"/>
                <a:gd name="T11" fmla="*/ 8 h 8"/>
                <a:gd name="T12" fmla="*/ 2 w 4"/>
                <a:gd name="T13" fmla="*/ 7 h 8"/>
                <a:gd name="T14" fmla="*/ 1 w 4"/>
                <a:gd name="T15" fmla="*/ 4 h 8"/>
                <a:gd name="T16" fmla="*/ 1 w 4"/>
                <a:gd name="T1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1" y="2"/>
                  </a:moveTo>
                  <a:cubicBezTo>
                    <a:pt x="0" y="1"/>
                    <a:pt x="1" y="1"/>
                    <a:pt x="1" y="0"/>
                  </a:cubicBezTo>
                  <a:cubicBezTo>
                    <a:pt x="2" y="0"/>
                    <a:pt x="2" y="0"/>
                    <a:pt x="2" y="1"/>
                  </a:cubicBezTo>
                  <a:cubicBezTo>
                    <a:pt x="3" y="2"/>
                    <a:pt x="3" y="3"/>
                    <a:pt x="3" y="4"/>
                  </a:cubicBezTo>
                  <a:cubicBezTo>
                    <a:pt x="3" y="5"/>
                    <a:pt x="4" y="6"/>
                    <a:pt x="4" y="7"/>
                  </a:cubicBezTo>
                  <a:cubicBezTo>
                    <a:pt x="4" y="8"/>
                    <a:pt x="3" y="8"/>
                    <a:pt x="3" y="8"/>
                  </a:cubicBezTo>
                  <a:cubicBezTo>
                    <a:pt x="2" y="8"/>
                    <a:pt x="2" y="8"/>
                    <a:pt x="2" y="7"/>
                  </a:cubicBezTo>
                  <a:cubicBezTo>
                    <a:pt x="2" y="6"/>
                    <a:pt x="2" y="5"/>
                    <a:pt x="1" y="4"/>
                  </a:cubicBezTo>
                  <a:cubicBezTo>
                    <a:pt x="1" y="3"/>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0" name="Freeform 329">
              <a:extLst>
                <a:ext uri="{FF2B5EF4-FFF2-40B4-BE49-F238E27FC236}">
                  <a16:creationId xmlns:a16="http://schemas.microsoft.com/office/drawing/2014/main" xmlns="" id="{943C4BB3-98AB-4520-BE7C-CE3FEC1A2479}"/>
                </a:ext>
              </a:extLst>
            </p:cNvPr>
            <p:cNvSpPr>
              <a:spLocks/>
            </p:cNvSpPr>
            <p:nvPr/>
          </p:nvSpPr>
          <p:spPr bwMode="auto">
            <a:xfrm>
              <a:off x="4164013" y="4529138"/>
              <a:ext cx="149225" cy="71438"/>
            </a:xfrm>
            <a:custGeom>
              <a:avLst/>
              <a:gdLst>
                <a:gd name="T0" fmla="*/ 7 w 27"/>
                <a:gd name="T1" fmla="*/ 1 h 13"/>
                <a:gd name="T2" fmla="*/ 8 w 27"/>
                <a:gd name="T3" fmla="*/ 1 h 13"/>
                <a:gd name="T4" fmla="*/ 8 w 27"/>
                <a:gd name="T5" fmla="*/ 2 h 13"/>
                <a:gd name="T6" fmla="*/ 4 w 27"/>
                <a:gd name="T7" fmla="*/ 6 h 13"/>
                <a:gd name="T8" fmla="*/ 2 w 27"/>
                <a:gd name="T9" fmla="*/ 11 h 13"/>
                <a:gd name="T10" fmla="*/ 25 w 27"/>
                <a:gd name="T11" fmla="*/ 11 h 13"/>
                <a:gd name="T12" fmla="*/ 23 w 27"/>
                <a:gd name="T13" fmla="*/ 6 h 13"/>
                <a:gd name="T14" fmla="*/ 19 w 27"/>
                <a:gd name="T15" fmla="*/ 2 h 13"/>
                <a:gd name="T16" fmla="*/ 19 w 27"/>
                <a:gd name="T17" fmla="*/ 1 h 13"/>
                <a:gd name="T18" fmla="*/ 20 w 27"/>
                <a:gd name="T19" fmla="*/ 1 h 13"/>
                <a:gd name="T20" fmla="*/ 25 w 27"/>
                <a:gd name="T21" fmla="*/ 5 h 13"/>
                <a:gd name="T22" fmla="*/ 27 w 27"/>
                <a:gd name="T23" fmla="*/ 12 h 13"/>
                <a:gd name="T24" fmla="*/ 27 w 27"/>
                <a:gd name="T25" fmla="*/ 12 h 13"/>
                <a:gd name="T26" fmla="*/ 26 w 27"/>
                <a:gd name="T27" fmla="*/ 13 h 13"/>
                <a:gd name="T28" fmla="*/ 1 w 27"/>
                <a:gd name="T29" fmla="*/ 13 h 13"/>
                <a:gd name="T30" fmla="*/ 1 w 27"/>
                <a:gd name="T31" fmla="*/ 13 h 13"/>
                <a:gd name="T32" fmla="*/ 0 w 27"/>
                <a:gd name="T33" fmla="*/ 12 h 13"/>
                <a:gd name="T34" fmla="*/ 2 w 27"/>
                <a:gd name="T35" fmla="*/ 5 h 13"/>
                <a:gd name="T36" fmla="*/ 7 w 27"/>
                <a:gd name="T3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3">
                  <a:moveTo>
                    <a:pt x="7" y="1"/>
                  </a:moveTo>
                  <a:cubicBezTo>
                    <a:pt x="7" y="0"/>
                    <a:pt x="8" y="0"/>
                    <a:pt x="8" y="1"/>
                  </a:cubicBezTo>
                  <a:cubicBezTo>
                    <a:pt x="8" y="1"/>
                    <a:pt x="8" y="2"/>
                    <a:pt x="8" y="2"/>
                  </a:cubicBezTo>
                  <a:cubicBezTo>
                    <a:pt x="6" y="3"/>
                    <a:pt x="5" y="5"/>
                    <a:pt x="4" y="6"/>
                  </a:cubicBezTo>
                  <a:cubicBezTo>
                    <a:pt x="3" y="8"/>
                    <a:pt x="2" y="9"/>
                    <a:pt x="2" y="11"/>
                  </a:cubicBezTo>
                  <a:cubicBezTo>
                    <a:pt x="25" y="11"/>
                    <a:pt x="25" y="11"/>
                    <a:pt x="25" y="11"/>
                  </a:cubicBezTo>
                  <a:cubicBezTo>
                    <a:pt x="25" y="9"/>
                    <a:pt x="24" y="8"/>
                    <a:pt x="23" y="6"/>
                  </a:cubicBezTo>
                  <a:cubicBezTo>
                    <a:pt x="22" y="5"/>
                    <a:pt x="21" y="3"/>
                    <a:pt x="19" y="2"/>
                  </a:cubicBezTo>
                  <a:cubicBezTo>
                    <a:pt x="19" y="2"/>
                    <a:pt x="18" y="1"/>
                    <a:pt x="19" y="1"/>
                  </a:cubicBezTo>
                  <a:cubicBezTo>
                    <a:pt x="19" y="0"/>
                    <a:pt x="20" y="0"/>
                    <a:pt x="20" y="1"/>
                  </a:cubicBezTo>
                  <a:cubicBezTo>
                    <a:pt x="22" y="2"/>
                    <a:pt x="24" y="3"/>
                    <a:pt x="25" y="5"/>
                  </a:cubicBezTo>
                  <a:cubicBezTo>
                    <a:pt x="26" y="7"/>
                    <a:pt x="27" y="10"/>
                    <a:pt x="27" y="12"/>
                  </a:cubicBezTo>
                  <a:cubicBezTo>
                    <a:pt x="27" y="12"/>
                    <a:pt x="27" y="12"/>
                    <a:pt x="27" y="12"/>
                  </a:cubicBezTo>
                  <a:cubicBezTo>
                    <a:pt x="27" y="13"/>
                    <a:pt x="26" y="13"/>
                    <a:pt x="26" y="13"/>
                  </a:cubicBezTo>
                  <a:cubicBezTo>
                    <a:pt x="1" y="13"/>
                    <a:pt x="1" y="13"/>
                    <a:pt x="1" y="13"/>
                  </a:cubicBezTo>
                  <a:cubicBezTo>
                    <a:pt x="1" y="13"/>
                    <a:pt x="1" y="13"/>
                    <a:pt x="1" y="13"/>
                  </a:cubicBezTo>
                  <a:cubicBezTo>
                    <a:pt x="0" y="13"/>
                    <a:pt x="0" y="13"/>
                    <a:pt x="0" y="12"/>
                  </a:cubicBezTo>
                  <a:cubicBezTo>
                    <a:pt x="0" y="10"/>
                    <a:pt x="1" y="7"/>
                    <a:pt x="2" y="5"/>
                  </a:cubicBezTo>
                  <a:cubicBezTo>
                    <a:pt x="3" y="3"/>
                    <a:pt x="5"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1" name="Freeform 330">
              <a:extLst>
                <a:ext uri="{FF2B5EF4-FFF2-40B4-BE49-F238E27FC236}">
                  <a16:creationId xmlns:a16="http://schemas.microsoft.com/office/drawing/2014/main" xmlns="" id="{94CD30F7-BCE6-46C9-B59C-CD8E37850C96}"/>
                </a:ext>
              </a:extLst>
            </p:cNvPr>
            <p:cNvSpPr>
              <a:spLocks noEditPoints="1"/>
            </p:cNvSpPr>
            <p:nvPr/>
          </p:nvSpPr>
          <p:spPr bwMode="auto">
            <a:xfrm>
              <a:off x="4197350" y="4451351"/>
              <a:ext cx="82550" cy="82550"/>
            </a:xfrm>
            <a:custGeom>
              <a:avLst/>
              <a:gdLst>
                <a:gd name="T0" fmla="*/ 7 w 15"/>
                <a:gd name="T1" fmla="*/ 0 h 15"/>
                <a:gd name="T2" fmla="*/ 12 w 15"/>
                <a:gd name="T3" fmla="*/ 2 h 15"/>
                <a:gd name="T4" fmla="*/ 15 w 15"/>
                <a:gd name="T5" fmla="*/ 8 h 15"/>
                <a:gd name="T6" fmla="*/ 12 w 15"/>
                <a:gd name="T7" fmla="*/ 13 h 15"/>
                <a:gd name="T8" fmla="*/ 12 w 15"/>
                <a:gd name="T9" fmla="*/ 13 h 15"/>
                <a:gd name="T10" fmla="*/ 12 w 15"/>
                <a:gd name="T11" fmla="*/ 13 h 15"/>
                <a:gd name="T12" fmla="*/ 12 w 15"/>
                <a:gd name="T13" fmla="*/ 13 h 15"/>
                <a:gd name="T14" fmla="*/ 7 w 15"/>
                <a:gd name="T15" fmla="*/ 15 h 15"/>
                <a:gd name="T16" fmla="*/ 2 w 15"/>
                <a:gd name="T17" fmla="*/ 13 h 15"/>
                <a:gd name="T18" fmla="*/ 2 w 15"/>
                <a:gd name="T19" fmla="*/ 13 h 15"/>
                <a:gd name="T20" fmla="*/ 2 w 15"/>
                <a:gd name="T21" fmla="*/ 13 h 15"/>
                <a:gd name="T22" fmla="*/ 2 w 15"/>
                <a:gd name="T23" fmla="*/ 13 h 15"/>
                <a:gd name="T24" fmla="*/ 0 w 15"/>
                <a:gd name="T25" fmla="*/ 8 h 15"/>
                <a:gd name="T26" fmla="*/ 2 w 15"/>
                <a:gd name="T27" fmla="*/ 2 h 15"/>
                <a:gd name="T28" fmla="*/ 2 w 15"/>
                <a:gd name="T29" fmla="*/ 2 h 15"/>
                <a:gd name="T30" fmla="*/ 7 w 15"/>
                <a:gd name="T31" fmla="*/ 0 h 15"/>
                <a:gd name="T32" fmla="*/ 11 w 15"/>
                <a:gd name="T33" fmla="*/ 4 h 15"/>
                <a:gd name="T34" fmla="*/ 7 w 15"/>
                <a:gd name="T35" fmla="*/ 2 h 15"/>
                <a:gd name="T36" fmla="*/ 4 w 15"/>
                <a:gd name="T37" fmla="*/ 4 h 15"/>
                <a:gd name="T38" fmla="*/ 4 w 15"/>
                <a:gd name="T39" fmla="*/ 4 h 15"/>
                <a:gd name="T40" fmla="*/ 2 w 15"/>
                <a:gd name="T41" fmla="*/ 8 h 15"/>
                <a:gd name="T42" fmla="*/ 4 w 15"/>
                <a:gd name="T43" fmla="*/ 11 h 15"/>
                <a:gd name="T44" fmla="*/ 4 w 15"/>
                <a:gd name="T45" fmla="*/ 11 h 15"/>
                <a:gd name="T46" fmla="*/ 7 w 15"/>
                <a:gd name="T47" fmla="*/ 13 h 15"/>
                <a:gd name="T48" fmla="*/ 11 w 15"/>
                <a:gd name="T49" fmla="*/ 11 h 15"/>
                <a:gd name="T50" fmla="*/ 11 w 15"/>
                <a:gd name="T51" fmla="*/ 11 h 15"/>
                <a:gd name="T52" fmla="*/ 13 w 15"/>
                <a:gd name="T53" fmla="*/ 8 h 15"/>
                <a:gd name="T54" fmla="*/ 11 w 15"/>
                <a:gd name="T5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 h="15">
                  <a:moveTo>
                    <a:pt x="7" y="0"/>
                  </a:moveTo>
                  <a:cubicBezTo>
                    <a:pt x="9" y="0"/>
                    <a:pt x="11" y="1"/>
                    <a:pt x="12" y="2"/>
                  </a:cubicBezTo>
                  <a:cubicBezTo>
                    <a:pt x="14" y="4"/>
                    <a:pt x="15" y="6"/>
                    <a:pt x="15" y="8"/>
                  </a:cubicBezTo>
                  <a:cubicBezTo>
                    <a:pt x="15" y="10"/>
                    <a:pt x="14" y="11"/>
                    <a:pt x="12" y="13"/>
                  </a:cubicBezTo>
                  <a:cubicBezTo>
                    <a:pt x="12" y="13"/>
                    <a:pt x="12" y="13"/>
                    <a:pt x="12" y="13"/>
                  </a:cubicBezTo>
                  <a:cubicBezTo>
                    <a:pt x="12" y="13"/>
                    <a:pt x="12" y="13"/>
                    <a:pt x="12" y="13"/>
                  </a:cubicBezTo>
                  <a:cubicBezTo>
                    <a:pt x="12" y="13"/>
                    <a:pt x="12" y="13"/>
                    <a:pt x="12" y="13"/>
                  </a:cubicBezTo>
                  <a:cubicBezTo>
                    <a:pt x="11" y="14"/>
                    <a:pt x="9" y="15"/>
                    <a:pt x="7" y="15"/>
                  </a:cubicBezTo>
                  <a:cubicBezTo>
                    <a:pt x="5" y="15"/>
                    <a:pt x="4" y="14"/>
                    <a:pt x="2" y="13"/>
                  </a:cubicBezTo>
                  <a:cubicBezTo>
                    <a:pt x="2" y="13"/>
                    <a:pt x="2" y="13"/>
                    <a:pt x="2" y="13"/>
                  </a:cubicBezTo>
                  <a:cubicBezTo>
                    <a:pt x="2" y="13"/>
                    <a:pt x="2" y="13"/>
                    <a:pt x="2" y="13"/>
                  </a:cubicBezTo>
                  <a:cubicBezTo>
                    <a:pt x="2" y="13"/>
                    <a:pt x="2" y="13"/>
                    <a:pt x="2" y="13"/>
                  </a:cubicBezTo>
                  <a:cubicBezTo>
                    <a:pt x="1" y="11"/>
                    <a:pt x="0" y="10"/>
                    <a:pt x="0" y="8"/>
                  </a:cubicBezTo>
                  <a:cubicBezTo>
                    <a:pt x="0" y="6"/>
                    <a:pt x="1" y="4"/>
                    <a:pt x="2" y="2"/>
                  </a:cubicBezTo>
                  <a:cubicBezTo>
                    <a:pt x="2" y="2"/>
                    <a:pt x="2" y="2"/>
                    <a:pt x="2" y="2"/>
                  </a:cubicBezTo>
                  <a:cubicBezTo>
                    <a:pt x="4" y="1"/>
                    <a:pt x="5" y="0"/>
                    <a:pt x="7" y="0"/>
                  </a:cubicBezTo>
                  <a:close/>
                  <a:moveTo>
                    <a:pt x="11" y="4"/>
                  </a:moveTo>
                  <a:cubicBezTo>
                    <a:pt x="10" y="3"/>
                    <a:pt x="9" y="2"/>
                    <a:pt x="7" y="2"/>
                  </a:cubicBezTo>
                  <a:cubicBezTo>
                    <a:pt x="6" y="2"/>
                    <a:pt x="5" y="3"/>
                    <a:pt x="4" y="4"/>
                  </a:cubicBezTo>
                  <a:cubicBezTo>
                    <a:pt x="4" y="4"/>
                    <a:pt x="4" y="4"/>
                    <a:pt x="4" y="4"/>
                  </a:cubicBezTo>
                  <a:cubicBezTo>
                    <a:pt x="3" y="5"/>
                    <a:pt x="2" y="6"/>
                    <a:pt x="2" y="8"/>
                  </a:cubicBezTo>
                  <a:cubicBezTo>
                    <a:pt x="2" y="9"/>
                    <a:pt x="3" y="10"/>
                    <a:pt x="4" y="11"/>
                  </a:cubicBezTo>
                  <a:cubicBezTo>
                    <a:pt x="4" y="11"/>
                    <a:pt x="4" y="11"/>
                    <a:pt x="4" y="11"/>
                  </a:cubicBezTo>
                  <a:cubicBezTo>
                    <a:pt x="5" y="12"/>
                    <a:pt x="6" y="13"/>
                    <a:pt x="7" y="13"/>
                  </a:cubicBezTo>
                  <a:cubicBezTo>
                    <a:pt x="9" y="13"/>
                    <a:pt x="10" y="12"/>
                    <a:pt x="11" y="11"/>
                  </a:cubicBezTo>
                  <a:cubicBezTo>
                    <a:pt x="11" y="11"/>
                    <a:pt x="11" y="11"/>
                    <a:pt x="11" y="11"/>
                  </a:cubicBezTo>
                  <a:cubicBezTo>
                    <a:pt x="12" y="10"/>
                    <a:pt x="13" y="9"/>
                    <a:pt x="13" y="8"/>
                  </a:cubicBezTo>
                  <a:cubicBezTo>
                    <a:pt x="13" y="6"/>
                    <a:pt x="12" y="5"/>
                    <a:pt x="1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2" name="Freeform 331">
              <a:extLst>
                <a:ext uri="{FF2B5EF4-FFF2-40B4-BE49-F238E27FC236}">
                  <a16:creationId xmlns:a16="http://schemas.microsoft.com/office/drawing/2014/main" xmlns="" id="{008572BA-5270-48F4-9BF0-ABF0B8EE35D0}"/>
                </a:ext>
              </a:extLst>
            </p:cNvPr>
            <p:cNvSpPr>
              <a:spLocks/>
            </p:cNvSpPr>
            <p:nvPr/>
          </p:nvSpPr>
          <p:spPr bwMode="auto">
            <a:xfrm>
              <a:off x="4213225" y="4462463"/>
              <a:ext cx="61912" cy="26988"/>
            </a:xfrm>
            <a:custGeom>
              <a:avLst/>
              <a:gdLst>
                <a:gd name="T0" fmla="*/ 10 w 11"/>
                <a:gd name="T1" fmla="*/ 3 h 5"/>
                <a:gd name="T2" fmla="*/ 11 w 11"/>
                <a:gd name="T3" fmla="*/ 4 h 5"/>
                <a:gd name="T4" fmla="*/ 10 w 11"/>
                <a:gd name="T5" fmla="*/ 5 h 5"/>
                <a:gd name="T6" fmla="*/ 4 w 11"/>
                <a:gd name="T7" fmla="*/ 5 h 5"/>
                <a:gd name="T8" fmla="*/ 1 w 11"/>
                <a:gd name="T9" fmla="*/ 4 h 5"/>
                <a:gd name="T10" fmla="*/ 1 w 11"/>
                <a:gd name="T11" fmla="*/ 4 h 5"/>
                <a:gd name="T12" fmla="*/ 0 w 11"/>
                <a:gd name="T13" fmla="*/ 1 h 5"/>
                <a:gd name="T14" fmla="*/ 1 w 11"/>
                <a:gd name="T15" fmla="*/ 0 h 5"/>
                <a:gd name="T16" fmla="*/ 2 w 11"/>
                <a:gd name="T17" fmla="*/ 1 h 5"/>
                <a:gd name="T18" fmla="*/ 3 w 11"/>
                <a:gd name="T19" fmla="*/ 2 h 5"/>
                <a:gd name="T20" fmla="*/ 3 w 11"/>
                <a:gd name="T21" fmla="*/ 2 h 5"/>
                <a:gd name="T22" fmla="*/ 4 w 11"/>
                <a:gd name="T23" fmla="*/ 3 h 5"/>
                <a:gd name="T24" fmla="*/ 10 w 11"/>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5">
                  <a:moveTo>
                    <a:pt x="10" y="3"/>
                  </a:moveTo>
                  <a:cubicBezTo>
                    <a:pt x="11" y="3"/>
                    <a:pt x="11" y="3"/>
                    <a:pt x="11" y="4"/>
                  </a:cubicBezTo>
                  <a:cubicBezTo>
                    <a:pt x="11" y="4"/>
                    <a:pt x="11" y="5"/>
                    <a:pt x="10" y="5"/>
                  </a:cubicBezTo>
                  <a:cubicBezTo>
                    <a:pt x="4" y="5"/>
                    <a:pt x="4" y="5"/>
                    <a:pt x="4" y="5"/>
                  </a:cubicBezTo>
                  <a:cubicBezTo>
                    <a:pt x="3" y="5"/>
                    <a:pt x="2" y="4"/>
                    <a:pt x="1" y="4"/>
                  </a:cubicBezTo>
                  <a:cubicBezTo>
                    <a:pt x="1" y="4"/>
                    <a:pt x="1" y="4"/>
                    <a:pt x="1" y="4"/>
                  </a:cubicBezTo>
                  <a:cubicBezTo>
                    <a:pt x="0" y="3"/>
                    <a:pt x="0" y="2"/>
                    <a:pt x="0" y="1"/>
                  </a:cubicBezTo>
                  <a:cubicBezTo>
                    <a:pt x="0" y="0"/>
                    <a:pt x="0" y="0"/>
                    <a:pt x="1" y="0"/>
                  </a:cubicBezTo>
                  <a:cubicBezTo>
                    <a:pt x="1" y="0"/>
                    <a:pt x="2" y="0"/>
                    <a:pt x="2" y="1"/>
                  </a:cubicBezTo>
                  <a:cubicBezTo>
                    <a:pt x="2" y="1"/>
                    <a:pt x="2" y="2"/>
                    <a:pt x="3" y="2"/>
                  </a:cubicBezTo>
                  <a:cubicBezTo>
                    <a:pt x="3" y="2"/>
                    <a:pt x="3" y="2"/>
                    <a:pt x="3" y="2"/>
                  </a:cubicBezTo>
                  <a:cubicBezTo>
                    <a:pt x="3" y="3"/>
                    <a:pt x="3" y="3"/>
                    <a:pt x="4" y="3"/>
                  </a:cubicBezTo>
                  <a:lnTo>
                    <a:pt x="10"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3" name="Freeform 332">
              <a:extLst>
                <a:ext uri="{FF2B5EF4-FFF2-40B4-BE49-F238E27FC236}">
                  <a16:creationId xmlns:a16="http://schemas.microsoft.com/office/drawing/2014/main" xmlns="" id="{C704D5DD-831C-4EE9-A0E5-52EF907DA3D8}"/>
                </a:ext>
              </a:extLst>
            </p:cNvPr>
            <p:cNvSpPr>
              <a:spLocks/>
            </p:cNvSpPr>
            <p:nvPr/>
          </p:nvSpPr>
          <p:spPr bwMode="auto">
            <a:xfrm>
              <a:off x="4230688" y="4545013"/>
              <a:ext cx="11112"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6"/>
                    <a:pt x="2" y="7"/>
                    <a:pt x="1" y="7"/>
                  </a:cubicBezTo>
                  <a:cubicBezTo>
                    <a:pt x="1" y="7"/>
                    <a:pt x="0" y="6"/>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4" name="Freeform 333">
              <a:extLst>
                <a:ext uri="{FF2B5EF4-FFF2-40B4-BE49-F238E27FC236}">
                  <a16:creationId xmlns:a16="http://schemas.microsoft.com/office/drawing/2014/main" xmlns="" id="{BBA361AD-27FE-41C9-9570-4A0B2D6C7DED}"/>
                </a:ext>
              </a:extLst>
            </p:cNvPr>
            <p:cNvSpPr>
              <a:spLocks/>
            </p:cNvSpPr>
            <p:nvPr/>
          </p:nvSpPr>
          <p:spPr bwMode="auto">
            <a:xfrm>
              <a:off x="4224338" y="4500563"/>
              <a:ext cx="28575" cy="17463"/>
            </a:xfrm>
            <a:custGeom>
              <a:avLst/>
              <a:gdLst>
                <a:gd name="T0" fmla="*/ 4 w 5"/>
                <a:gd name="T1" fmla="*/ 1 h 3"/>
                <a:gd name="T2" fmla="*/ 5 w 5"/>
                <a:gd name="T3" fmla="*/ 1 h 3"/>
                <a:gd name="T4" fmla="*/ 5 w 5"/>
                <a:gd name="T5" fmla="*/ 2 h 3"/>
                <a:gd name="T6" fmla="*/ 4 w 5"/>
                <a:gd name="T7" fmla="*/ 3 h 3"/>
                <a:gd name="T8" fmla="*/ 4 w 5"/>
                <a:gd name="T9" fmla="*/ 3 h 3"/>
                <a:gd name="T10" fmla="*/ 2 w 5"/>
                <a:gd name="T11" fmla="*/ 3 h 3"/>
                <a:gd name="T12" fmla="*/ 1 w 5"/>
                <a:gd name="T13" fmla="*/ 3 h 3"/>
                <a:gd name="T14" fmla="*/ 1 w 5"/>
                <a:gd name="T15" fmla="*/ 3 h 3"/>
                <a:gd name="T16" fmla="*/ 0 w 5"/>
                <a:gd name="T17" fmla="*/ 2 h 3"/>
                <a:gd name="T18" fmla="*/ 0 w 5"/>
                <a:gd name="T19" fmla="*/ 1 h 3"/>
                <a:gd name="T20" fmla="*/ 1 w 5"/>
                <a:gd name="T21" fmla="*/ 1 h 3"/>
                <a:gd name="T22" fmla="*/ 2 w 5"/>
                <a:gd name="T23" fmla="*/ 1 h 3"/>
                <a:gd name="T24" fmla="*/ 2 w 5"/>
                <a:gd name="T25" fmla="*/ 1 h 3"/>
                <a:gd name="T26" fmla="*/ 2 w 5"/>
                <a:gd name="T27" fmla="*/ 1 h 3"/>
                <a:gd name="T28" fmla="*/ 3 w 5"/>
                <a:gd name="T29" fmla="*/ 1 h 3"/>
                <a:gd name="T30" fmla="*/ 3 w 5"/>
                <a:gd name="T31" fmla="*/ 1 h 3"/>
                <a:gd name="T32" fmla="*/ 3 w 5"/>
                <a:gd name="T33" fmla="*/ 1 h 3"/>
                <a:gd name="T34" fmla="*/ 4 w 5"/>
                <a:gd name="T3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3">
                  <a:moveTo>
                    <a:pt x="4" y="1"/>
                  </a:moveTo>
                  <a:cubicBezTo>
                    <a:pt x="4" y="0"/>
                    <a:pt x="5" y="1"/>
                    <a:pt x="5" y="1"/>
                  </a:cubicBezTo>
                  <a:cubicBezTo>
                    <a:pt x="5" y="2"/>
                    <a:pt x="5" y="2"/>
                    <a:pt x="5" y="2"/>
                  </a:cubicBezTo>
                  <a:cubicBezTo>
                    <a:pt x="4" y="2"/>
                    <a:pt x="4" y="3"/>
                    <a:pt x="4" y="3"/>
                  </a:cubicBezTo>
                  <a:cubicBezTo>
                    <a:pt x="4" y="3"/>
                    <a:pt x="4" y="3"/>
                    <a:pt x="4" y="3"/>
                  </a:cubicBezTo>
                  <a:cubicBezTo>
                    <a:pt x="3" y="3"/>
                    <a:pt x="3" y="3"/>
                    <a:pt x="2" y="3"/>
                  </a:cubicBezTo>
                  <a:cubicBezTo>
                    <a:pt x="2" y="3"/>
                    <a:pt x="2" y="3"/>
                    <a:pt x="1" y="3"/>
                  </a:cubicBezTo>
                  <a:cubicBezTo>
                    <a:pt x="1" y="3"/>
                    <a:pt x="1" y="3"/>
                    <a:pt x="1" y="3"/>
                  </a:cubicBezTo>
                  <a:cubicBezTo>
                    <a:pt x="1" y="3"/>
                    <a:pt x="1" y="2"/>
                    <a:pt x="0" y="2"/>
                  </a:cubicBezTo>
                  <a:cubicBezTo>
                    <a:pt x="0" y="2"/>
                    <a:pt x="0" y="2"/>
                    <a:pt x="0" y="1"/>
                  </a:cubicBezTo>
                  <a:cubicBezTo>
                    <a:pt x="0" y="1"/>
                    <a:pt x="1" y="0"/>
                    <a:pt x="1" y="1"/>
                  </a:cubicBezTo>
                  <a:cubicBezTo>
                    <a:pt x="1" y="1"/>
                    <a:pt x="1" y="1"/>
                    <a:pt x="2" y="1"/>
                  </a:cubicBezTo>
                  <a:cubicBezTo>
                    <a:pt x="2" y="1"/>
                    <a:pt x="2" y="1"/>
                    <a:pt x="2" y="1"/>
                  </a:cubicBezTo>
                  <a:cubicBezTo>
                    <a:pt x="2" y="1"/>
                    <a:pt x="2" y="1"/>
                    <a:pt x="2" y="1"/>
                  </a:cubicBezTo>
                  <a:cubicBezTo>
                    <a:pt x="3" y="1"/>
                    <a:pt x="3" y="1"/>
                    <a:pt x="3" y="1"/>
                  </a:cubicBezTo>
                  <a:cubicBezTo>
                    <a:pt x="3" y="1"/>
                    <a:pt x="3" y="1"/>
                    <a:pt x="3" y="1"/>
                  </a:cubicBezTo>
                  <a:cubicBezTo>
                    <a:pt x="3" y="1"/>
                    <a:pt x="3" y="1"/>
                    <a:pt x="3" y="1"/>
                  </a:cubicBezTo>
                  <a:cubicBezTo>
                    <a:pt x="3" y="1"/>
                    <a:pt x="4" y="1"/>
                    <a:pt x="4"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5" name="Freeform 334">
              <a:extLst>
                <a:ext uri="{FF2B5EF4-FFF2-40B4-BE49-F238E27FC236}">
                  <a16:creationId xmlns:a16="http://schemas.microsoft.com/office/drawing/2014/main" xmlns="" id="{52BA7711-6FDD-4042-88AA-D39069FC28B5}"/>
                </a:ext>
              </a:extLst>
            </p:cNvPr>
            <p:cNvSpPr>
              <a:spLocks/>
            </p:cNvSpPr>
            <p:nvPr/>
          </p:nvSpPr>
          <p:spPr bwMode="auto">
            <a:xfrm>
              <a:off x="4308475" y="4462463"/>
              <a:ext cx="104775" cy="22225"/>
            </a:xfrm>
            <a:custGeom>
              <a:avLst/>
              <a:gdLst>
                <a:gd name="T0" fmla="*/ 18 w 19"/>
                <a:gd name="T1" fmla="*/ 0 h 4"/>
                <a:gd name="T2" fmla="*/ 19 w 19"/>
                <a:gd name="T3" fmla="*/ 0 h 4"/>
                <a:gd name="T4" fmla="*/ 19 w 19"/>
                <a:gd name="T5" fmla="*/ 2 h 4"/>
                <a:gd name="T6" fmla="*/ 14 w 19"/>
                <a:gd name="T7" fmla="*/ 3 h 4"/>
                <a:gd name="T8" fmla="*/ 10 w 19"/>
                <a:gd name="T9" fmla="*/ 4 h 4"/>
                <a:gd name="T10" fmla="*/ 5 w 19"/>
                <a:gd name="T11" fmla="*/ 3 h 4"/>
                <a:gd name="T12" fmla="*/ 1 w 19"/>
                <a:gd name="T13" fmla="*/ 2 h 4"/>
                <a:gd name="T14" fmla="*/ 1 w 19"/>
                <a:gd name="T15" fmla="*/ 0 h 4"/>
                <a:gd name="T16" fmla="*/ 2 w 19"/>
                <a:gd name="T17" fmla="*/ 0 h 4"/>
                <a:gd name="T18" fmla="*/ 6 w 19"/>
                <a:gd name="T19" fmla="*/ 2 h 4"/>
                <a:gd name="T20" fmla="*/ 10 w 19"/>
                <a:gd name="T21" fmla="*/ 2 h 4"/>
                <a:gd name="T22" fmla="*/ 14 w 19"/>
                <a:gd name="T23" fmla="*/ 2 h 4"/>
                <a:gd name="T24" fmla="*/ 18 w 19"/>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
                  <a:moveTo>
                    <a:pt x="18" y="0"/>
                  </a:moveTo>
                  <a:cubicBezTo>
                    <a:pt x="18" y="0"/>
                    <a:pt x="19" y="0"/>
                    <a:pt x="19" y="0"/>
                  </a:cubicBezTo>
                  <a:cubicBezTo>
                    <a:pt x="19" y="1"/>
                    <a:pt x="19" y="1"/>
                    <a:pt x="19" y="2"/>
                  </a:cubicBezTo>
                  <a:cubicBezTo>
                    <a:pt x="17" y="2"/>
                    <a:pt x="16" y="3"/>
                    <a:pt x="14" y="3"/>
                  </a:cubicBezTo>
                  <a:cubicBezTo>
                    <a:pt x="13" y="4"/>
                    <a:pt x="11" y="4"/>
                    <a:pt x="10" y="4"/>
                  </a:cubicBezTo>
                  <a:cubicBezTo>
                    <a:pt x="8" y="4"/>
                    <a:pt x="7" y="4"/>
                    <a:pt x="5" y="3"/>
                  </a:cubicBezTo>
                  <a:cubicBezTo>
                    <a:pt x="4" y="3"/>
                    <a:pt x="2" y="2"/>
                    <a:pt x="1" y="2"/>
                  </a:cubicBezTo>
                  <a:cubicBezTo>
                    <a:pt x="0" y="1"/>
                    <a:pt x="0" y="1"/>
                    <a:pt x="1" y="0"/>
                  </a:cubicBezTo>
                  <a:cubicBezTo>
                    <a:pt x="1" y="0"/>
                    <a:pt x="1" y="0"/>
                    <a:pt x="2" y="0"/>
                  </a:cubicBezTo>
                  <a:cubicBezTo>
                    <a:pt x="3" y="1"/>
                    <a:pt x="4" y="1"/>
                    <a:pt x="6" y="2"/>
                  </a:cubicBezTo>
                  <a:cubicBezTo>
                    <a:pt x="7" y="2"/>
                    <a:pt x="8" y="2"/>
                    <a:pt x="10" y="2"/>
                  </a:cubicBezTo>
                  <a:cubicBezTo>
                    <a:pt x="11" y="2"/>
                    <a:pt x="13" y="2"/>
                    <a:pt x="14" y="2"/>
                  </a:cubicBezTo>
                  <a:cubicBezTo>
                    <a:pt x="15" y="1"/>
                    <a:pt x="16" y="1"/>
                    <a:pt x="1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6" name="Freeform 335">
              <a:extLst>
                <a:ext uri="{FF2B5EF4-FFF2-40B4-BE49-F238E27FC236}">
                  <a16:creationId xmlns:a16="http://schemas.microsoft.com/office/drawing/2014/main" xmlns="" id="{B14396D0-EFE8-4E42-9B5D-BB9B9AEEF91A}"/>
                </a:ext>
              </a:extLst>
            </p:cNvPr>
            <p:cNvSpPr>
              <a:spLocks noEditPoints="1"/>
            </p:cNvSpPr>
            <p:nvPr/>
          </p:nvSpPr>
          <p:spPr bwMode="auto">
            <a:xfrm>
              <a:off x="4197350" y="4529138"/>
              <a:ext cx="82550" cy="22225"/>
            </a:xfrm>
            <a:custGeom>
              <a:avLst/>
              <a:gdLst>
                <a:gd name="T0" fmla="*/ 13 w 15"/>
                <a:gd name="T1" fmla="*/ 1 h 4"/>
                <a:gd name="T2" fmla="*/ 14 w 15"/>
                <a:gd name="T3" fmla="*/ 1 h 4"/>
                <a:gd name="T4" fmla="*/ 14 w 15"/>
                <a:gd name="T5" fmla="*/ 2 h 4"/>
                <a:gd name="T6" fmla="*/ 13 w 15"/>
                <a:gd name="T7" fmla="*/ 3 h 4"/>
                <a:gd name="T8" fmla="*/ 13 w 15"/>
                <a:gd name="T9" fmla="*/ 3 h 4"/>
                <a:gd name="T10" fmla="*/ 12 w 15"/>
                <a:gd name="T11" fmla="*/ 3 h 4"/>
                <a:gd name="T12" fmla="*/ 11 w 15"/>
                <a:gd name="T13" fmla="*/ 4 h 4"/>
                <a:gd name="T14" fmla="*/ 10 w 15"/>
                <a:gd name="T15" fmla="*/ 3 h 4"/>
                <a:gd name="T16" fmla="*/ 10 w 15"/>
                <a:gd name="T17" fmla="*/ 2 h 4"/>
                <a:gd name="T18" fmla="*/ 11 w 15"/>
                <a:gd name="T19" fmla="*/ 2 h 4"/>
                <a:gd name="T20" fmla="*/ 12 w 15"/>
                <a:gd name="T21" fmla="*/ 1 h 4"/>
                <a:gd name="T22" fmla="*/ 12 w 15"/>
                <a:gd name="T23" fmla="*/ 1 h 4"/>
                <a:gd name="T24" fmla="*/ 13 w 15"/>
                <a:gd name="T25" fmla="*/ 1 h 4"/>
                <a:gd name="T26" fmla="*/ 4 w 15"/>
                <a:gd name="T27" fmla="*/ 2 h 4"/>
                <a:gd name="T28" fmla="*/ 5 w 15"/>
                <a:gd name="T29" fmla="*/ 3 h 4"/>
                <a:gd name="T30" fmla="*/ 4 w 15"/>
                <a:gd name="T31" fmla="*/ 4 h 4"/>
                <a:gd name="T32" fmla="*/ 3 w 15"/>
                <a:gd name="T33" fmla="*/ 3 h 4"/>
                <a:gd name="T34" fmla="*/ 2 w 15"/>
                <a:gd name="T35" fmla="*/ 3 h 4"/>
                <a:gd name="T36" fmla="*/ 1 w 15"/>
                <a:gd name="T37" fmla="*/ 3 h 4"/>
                <a:gd name="T38" fmla="*/ 1 w 15"/>
                <a:gd name="T39" fmla="*/ 3 h 4"/>
                <a:gd name="T40" fmla="*/ 1 w 15"/>
                <a:gd name="T41" fmla="*/ 3 h 4"/>
                <a:gd name="T42" fmla="*/ 1 w 15"/>
                <a:gd name="T43" fmla="*/ 2 h 4"/>
                <a:gd name="T44" fmla="*/ 1 w 15"/>
                <a:gd name="T45" fmla="*/ 1 h 4"/>
                <a:gd name="T46" fmla="*/ 2 w 15"/>
                <a:gd name="T47" fmla="*/ 1 h 4"/>
                <a:gd name="T48" fmla="*/ 2 w 15"/>
                <a:gd name="T49" fmla="*/ 1 h 4"/>
                <a:gd name="T50" fmla="*/ 2 w 15"/>
                <a:gd name="T51" fmla="*/ 1 h 4"/>
                <a:gd name="T52" fmla="*/ 3 w 15"/>
                <a:gd name="T53" fmla="*/ 1 h 4"/>
                <a:gd name="T54" fmla="*/ 4 w 15"/>
                <a:gd name="T55" fmla="*/ 2 h 4"/>
                <a:gd name="T56" fmla="*/ 4 w 15"/>
                <a:gd name="T5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4">
                  <a:moveTo>
                    <a:pt x="13" y="1"/>
                  </a:moveTo>
                  <a:cubicBezTo>
                    <a:pt x="13" y="0"/>
                    <a:pt x="14" y="0"/>
                    <a:pt x="14" y="1"/>
                  </a:cubicBezTo>
                  <a:cubicBezTo>
                    <a:pt x="15" y="1"/>
                    <a:pt x="15" y="2"/>
                    <a:pt x="14" y="2"/>
                  </a:cubicBezTo>
                  <a:cubicBezTo>
                    <a:pt x="14" y="2"/>
                    <a:pt x="14" y="2"/>
                    <a:pt x="13" y="3"/>
                  </a:cubicBezTo>
                  <a:cubicBezTo>
                    <a:pt x="13" y="3"/>
                    <a:pt x="13" y="3"/>
                    <a:pt x="13" y="3"/>
                  </a:cubicBezTo>
                  <a:cubicBezTo>
                    <a:pt x="12" y="3"/>
                    <a:pt x="12" y="3"/>
                    <a:pt x="12" y="3"/>
                  </a:cubicBezTo>
                  <a:cubicBezTo>
                    <a:pt x="12" y="4"/>
                    <a:pt x="11" y="4"/>
                    <a:pt x="11" y="4"/>
                  </a:cubicBezTo>
                  <a:cubicBezTo>
                    <a:pt x="11" y="4"/>
                    <a:pt x="10" y="4"/>
                    <a:pt x="10" y="3"/>
                  </a:cubicBezTo>
                  <a:cubicBezTo>
                    <a:pt x="10" y="3"/>
                    <a:pt x="10" y="2"/>
                    <a:pt x="10" y="2"/>
                  </a:cubicBezTo>
                  <a:cubicBezTo>
                    <a:pt x="11" y="2"/>
                    <a:pt x="11" y="2"/>
                    <a:pt x="11" y="2"/>
                  </a:cubicBezTo>
                  <a:cubicBezTo>
                    <a:pt x="11" y="2"/>
                    <a:pt x="11" y="2"/>
                    <a:pt x="12" y="1"/>
                  </a:cubicBezTo>
                  <a:cubicBezTo>
                    <a:pt x="12" y="1"/>
                    <a:pt x="12" y="1"/>
                    <a:pt x="12" y="1"/>
                  </a:cubicBezTo>
                  <a:cubicBezTo>
                    <a:pt x="13" y="1"/>
                    <a:pt x="13" y="1"/>
                    <a:pt x="13" y="1"/>
                  </a:cubicBezTo>
                  <a:close/>
                  <a:moveTo>
                    <a:pt x="4" y="2"/>
                  </a:moveTo>
                  <a:cubicBezTo>
                    <a:pt x="5" y="2"/>
                    <a:pt x="5" y="3"/>
                    <a:pt x="5" y="3"/>
                  </a:cubicBezTo>
                  <a:cubicBezTo>
                    <a:pt x="5" y="4"/>
                    <a:pt x="4" y="4"/>
                    <a:pt x="4" y="4"/>
                  </a:cubicBezTo>
                  <a:cubicBezTo>
                    <a:pt x="4" y="4"/>
                    <a:pt x="3" y="4"/>
                    <a:pt x="3" y="3"/>
                  </a:cubicBezTo>
                  <a:cubicBezTo>
                    <a:pt x="3" y="3"/>
                    <a:pt x="2" y="3"/>
                    <a:pt x="2" y="3"/>
                  </a:cubicBezTo>
                  <a:cubicBezTo>
                    <a:pt x="2" y="3"/>
                    <a:pt x="2" y="3"/>
                    <a:pt x="1" y="3"/>
                  </a:cubicBezTo>
                  <a:cubicBezTo>
                    <a:pt x="1" y="3"/>
                    <a:pt x="1" y="3"/>
                    <a:pt x="1" y="3"/>
                  </a:cubicBezTo>
                  <a:cubicBezTo>
                    <a:pt x="1" y="3"/>
                    <a:pt x="1" y="3"/>
                    <a:pt x="1" y="3"/>
                  </a:cubicBezTo>
                  <a:cubicBezTo>
                    <a:pt x="1" y="2"/>
                    <a:pt x="1" y="2"/>
                    <a:pt x="1" y="2"/>
                  </a:cubicBezTo>
                  <a:cubicBezTo>
                    <a:pt x="0" y="2"/>
                    <a:pt x="0" y="1"/>
                    <a:pt x="1" y="1"/>
                  </a:cubicBezTo>
                  <a:cubicBezTo>
                    <a:pt x="1" y="0"/>
                    <a:pt x="1" y="0"/>
                    <a:pt x="2" y="1"/>
                  </a:cubicBezTo>
                  <a:cubicBezTo>
                    <a:pt x="2" y="1"/>
                    <a:pt x="2" y="1"/>
                    <a:pt x="2" y="1"/>
                  </a:cubicBezTo>
                  <a:cubicBezTo>
                    <a:pt x="2" y="1"/>
                    <a:pt x="2" y="1"/>
                    <a:pt x="2" y="1"/>
                  </a:cubicBezTo>
                  <a:cubicBezTo>
                    <a:pt x="3" y="1"/>
                    <a:pt x="3" y="1"/>
                    <a:pt x="3" y="1"/>
                  </a:cubicBezTo>
                  <a:cubicBezTo>
                    <a:pt x="3" y="2"/>
                    <a:pt x="4" y="2"/>
                    <a:pt x="4" y="2"/>
                  </a:cubicBezTo>
                  <a:cubicBezTo>
                    <a:pt x="4" y="2"/>
                    <a:pt x="4" y="2"/>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347" name="Freeform 336">
            <a:extLst>
              <a:ext uri="{FF2B5EF4-FFF2-40B4-BE49-F238E27FC236}">
                <a16:creationId xmlns:a16="http://schemas.microsoft.com/office/drawing/2014/main" xmlns="" id="{225E0298-5496-45EE-9ECD-8C531F385902}"/>
              </a:ext>
            </a:extLst>
          </p:cNvPr>
          <p:cNvSpPr>
            <a:spLocks noEditPoints="1"/>
          </p:cNvSpPr>
          <p:nvPr/>
        </p:nvSpPr>
        <p:spPr bwMode="auto">
          <a:xfrm>
            <a:off x="3508375" y="4510088"/>
            <a:ext cx="300037" cy="166688"/>
          </a:xfrm>
          <a:custGeom>
            <a:avLst/>
            <a:gdLst>
              <a:gd name="T0" fmla="*/ 15 w 54"/>
              <a:gd name="T1" fmla="*/ 30 h 30"/>
              <a:gd name="T2" fmla="*/ 14 w 54"/>
              <a:gd name="T3" fmla="*/ 29 h 30"/>
              <a:gd name="T4" fmla="*/ 15 w 54"/>
              <a:gd name="T5" fmla="*/ 28 h 30"/>
              <a:gd name="T6" fmla="*/ 44 w 54"/>
              <a:gd name="T7" fmla="*/ 28 h 30"/>
              <a:gd name="T8" fmla="*/ 45 w 54"/>
              <a:gd name="T9" fmla="*/ 29 h 30"/>
              <a:gd name="T10" fmla="*/ 44 w 54"/>
              <a:gd name="T11" fmla="*/ 30 h 30"/>
              <a:gd name="T12" fmla="*/ 15 w 54"/>
              <a:gd name="T13" fmla="*/ 30 h 30"/>
              <a:gd name="T14" fmla="*/ 49 w 54"/>
              <a:gd name="T15" fmla="*/ 30 h 30"/>
              <a:gd name="T16" fmla="*/ 53 w 54"/>
              <a:gd name="T17" fmla="*/ 30 h 30"/>
              <a:gd name="T18" fmla="*/ 54 w 54"/>
              <a:gd name="T19" fmla="*/ 29 h 30"/>
              <a:gd name="T20" fmla="*/ 54 w 54"/>
              <a:gd name="T21" fmla="*/ 29 h 30"/>
              <a:gd name="T22" fmla="*/ 49 w 54"/>
              <a:gd name="T23" fmla="*/ 11 h 30"/>
              <a:gd name="T24" fmla="*/ 36 w 54"/>
              <a:gd name="T25" fmla="*/ 0 h 30"/>
              <a:gd name="T26" fmla="*/ 35 w 54"/>
              <a:gd name="T27" fmla="*/ 0 h 30"/>
              <a:gd name="T28" fmla="*/ 36 w 54"/>
              <a:gd name="T29" fmla="*/ 2 h 30"/>
              <a:gd name="T30" fmla="*/ 48 w 54"/>
              <a:gd name="T31" fmla="*/ 12 h 30"/>
              <a:gd name="T32" fmla="*/ 52 w 54"/>
              <a:gd name="T33" fmla="*/ 28 h 30"/>
              <a:gd name="T34" fmla="*/ 49 w 54"/>
              <a:gd name="T35" fmla="*/ 28 h 30"/>
              <a:gd name="T36" fmla="*/ 48 w 54"/>
              <a:gd name="T37" fmla="*/ 29 h 30"/>
              <a:gd name="T38" fmla="*/ 49 w 54"/>
              <a:gd name="T39" fmla="*/ 30 h 30"/>
              <a:gd name="T40" fmla="*/ 18 w 54"/>
              <a:gd name="T41" fmla="*/ 0 h 30"/>
              <a:gd name="T42" fmla="*/ 5 w 54"/>
              <a:gd name="T43" fmla="*/ 11 h 30"/>
              <a:gd name="T44" fmla="*/ 0 w 54"/>
              <a:gd name="T45" fmla="*/ 29 h 30"/>
              <a:gd name="T46" fmla="*/ 1 w 54"/>
              <a:gd name="T47" fmla="*/ 30 h 30"/>
              <a:gd name="T48" fmla="*/ 2 w 54"/>
              <a:gd name="T49" fmla="*/ 29 h 30"/>
              <a:gd name="T50" fmla="*/ 6 w 54"/>
              <a:gd name="T51" fmla="*/ 12 h 30"/>
              <a:gd name="T52" fmla="*/ 18 w 54"/>
              <a:gd name="T53" fmla="*/ 2 h 30"/>
              <a:gd name="T54" fmla="*/ 19 w 54"/>
              <a:gd name="T55" fmla="*/ 0 h 30"/>
              <a:gd name="T56" fmla="*/ 18 w 54"/>
              <a:gd name="T57" fmla="*/ 0 h 30"/>
              <a:gd name="T58" fmla="*/ 6 w 54"/>
              <a:gd name="T59" fmla="*/ 30 h 30"/>
              <a:gd name="T60" fmla="*/ 5 w 54"/>
              <a:gd name="T61" fmla="*/ 29 h 30"/>
              <a:gd name="T62" fmla="*/ 6 w 54"/>
              <a:gd name="T63" fmla="*/ 28 h 30"/>
              <a:gd name="T64" fmla="*/ 10 w 54"/>
              <a:gd name="T65" fmla="*/ 28 h 30"/>
              <a:gd name="T66" fmla="*/ 11 w 54"/>
              <a:gd name="T67" fmla="*/ 29 h 30"/>
              <a:gd name="T68" fmla="*/ 10 w 54"/>
              <a:gd name="T69" fmla="*/ 30 h 30"/>
              <a:gd name="T70" fmla="*/ 6 w 54"/>
              <a:gd name="T7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 h="30">
                <a:moveTo>
                  <a:pt x="15" y="30"/>
                </a:moveTo>
                <a:cubicBezTo>
                  <a:pt x="14" y="30"/>
                  <a:pt x="14" y="30"/>
                  <a:pt x="14" y="29"/>
                </a:cubicBezTo>
                <a:cubicBezTo>
                  <a:pt x="14" y="29"/>
                  <a:pt x="14" y="28"/>
                  <a:pt x="15" y="28"/>
                </a:cubicBezTo>
                <a:cubicBezTo>
                  <a:pt x="44" y="28"/>
                  <a:pt x="44" y="28"/>
                  <a:pt x="44" y="28"/>
                </a:cubicBezTo>
                <a:cubicBezTo>
                  <a:pt x="45" y="28"/>
                  <a:pt x="45" y="29"/>
                  <a:pt x="45" y="29"/>
                </a:cubicBezTo>
                <a:cubicBezTo>
                  <a:pt x="45" y="30"/>
                  <a:pt x="45" y="30"/>
                  <a:pt x="44" y="30"/>
                </a:cubicBezTo>
                <a:cubicBezTo>
                  <a:pt x="15" y="30"/>
                  <a:pt x="15" y="30"/>
                  <a:pt x="15" y="30"/>
                </a:cubicBezTo>
                <a:close/>
                <a:moveTo>
                  <a:pt x="49" y="30"/>
                </a:moveTo>
                <a:cubicBezTo>
                  <a:pt x="53" y="30"/>
                  <a:pt x="53" y="30"/>
                  <a:pt x="53" y="30"/>
                </a:cubicBezTo>
                <a:cubicBezTo>
                  <a:pt x="54" y="30"/>
                  <a:pt x="54" y="30"/>
                  <a:pt x="54" y="29"/>
                </a:cubicBezTo>
                <a:cubicBezTo>
                  <a:pt x="54" y="29"/>
                  <a:pt x="54" y="29"/>
                  <a:pt x="54" y="29"/>
                </a:cubicBezTo>
                <a:cubicBezTo>
                  <a:pt x="54" y="22"/>
                  <a:pt x="53" y="16"/>
                  <a:pt x="49" y="11"/>
                </a:cubicBezTo>
                <a:cubicBezTo>
                  <a:pt x="47" y="6"/>
                  <a:pt x="42" y="2"/>
                  <a:pt x="36" y="0"/>
                </a:cubicBezTo>
                <a:cubicBezTo>
                  <a:pt x="36" y="0"/>
                  <a:pt x="35" y="0"/>
                  <a:pt x="35" y="0"/>
                </a:cubicBezTo>
                <a:cubicBezTo>
                  <a:pt x="35" y="1"/>
                  <a:pt x="35" y="1"/>
                  <a:pt x="36" y="2"/>
                </a:cubicBezTo>
                <a:cubicBezTo>
                  <a:pt x="41" y="4"/>
                  <a:pt x="45" y="7"/>
                  <a:pt x="48" y="12"/>
                </a:cubicBezTo>
                <a:cubicBezTo>
                  <a:pt x="51" y="16"/>
                  <a:pt x="52" y="22"/>
                  <a:pt x="52" y="28"/>
                </a:cubicBezTo>
                <a:cubicBezTo>
                  <a:pt x="49" y="28"/>
                  <a:pt x="49" y="28"/>
                  <a:pt x="49" y="28"/>
                </a:cubicBezTo>
                <a:cubicBezTo>
                  <a:pt x="49" y="28"/>
                  <a:pt x="48" y="29"/>
                  <a:pt x="48" y="29"/>
                </a:cubicBezTo>
                <a:cubicBezTo>
                  <a:pt x="48" y="30"/>
                  <a:pt x="49" y="30"/>
                  <a:pt x="49" y="30"/>
                </a:cubicBezTo>
                <a:close/>
                <a:moveTo>
                  <a:pt x="18" y="0"/>
                </a:moveTo>
                <a:cubicBezTo>
                  <a:pt x="12" y="2"/>
                  <a:pt x="7" y="6"/>
                  <a:pt x="5" y="11"/>
                </a:cubicBezTo>
                <a:cubicBezTo>
                  <a:pt x="1" y="16"/>
                  <a:pt x="0" y="22"/>
                  <a:pt x="0" y="29"/>
                </a:cubicBezTo>
                <a:cubicBezTo>
                  <a:pt x="0" y="30"/>
                  <a:pt x="0" y="30"/>
                  <a:pt x="1" y="30"/>
                </a:cubicBezTo>
                <a:cubicBezTo>
                  <a:pt x="1" y="30"/>
                  <a:pt x="2" y="30"/>
                  <a:pt x="2" y="29"/>
                </a:cubicBezTo>
                <a:cubicBezTo>
                  <a:pt x="2" y="22"/>
                  <a:pt x="3" y="16"/>
                  <a:pt x="6" y="12"/>
                </a:cubicBezTo>
                <a:cubicBezTo>
                  <a:pt x="9" y="7"/>
                  <a:pt x="13" y="4"/>
                  <a:pt x="18" y="2"/>
                </a:cubicBezTo>
                <a:cubicBezTo>
                  <a:pt x="19" y="1"/>
                  <a:pt x="19" y="1"/>
                  <a:pt x="19" y="0"/>
                </a:cubicBezTo>
                <a:cubicBezTo>
                  <a:pt x="19" y="0"/>
                  <a:pt x="18" y="0"/>
                  <a:pt x="18" y="0"/>
                </a:cubicBezTo>
                <a:close/>
                <a:moveTo>
                  <a:pt x="6" y="30"/>
                </a:moveTo>
                <a:cubicBezTo>
                  <a:pt x="5" y="30"/>
                  <a:pt x="5" y="30"/>
                  <a:pt x="5" y="29"/>
                </a:cubicBezTo>
                <a:cubicBezTo>
                  <a:pt x="5" y="29"/>
                  <a:pt x="5" y="28"/>
                  <a:pt x="6" y="28"/>
                </a:cubicBezTo>
                <a:cubicBezTo>
                  <a:pt x="10" y="28"/>
                  <a:pt x="10" y="28"/>
                  <a:pt x="10" y="28"/>
                </a:cubicBezTo>
                <a:cubicBezTo>
                  <a:pt x="10" y="28"/>
                  <a:pt x="11" y="29"/>
                  <a:pt x="11" y="29"/>
                </a:cubicBezTo>
                <a:cubicBezTo>
                  <a:pt x="11" y="30"/>
                  <a:pt x="10" y="30"/>
                  <a:pt x="10" y="30"/>
                </a:cubicBezTo>
                <a:lnTo>
                  <a:pt x="6" y="3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48" name="Group 347">
            <a:extLst>
              <a:ext uri="{FF2B5EF4-FFF2-40B4-BE49-F238E27FC236}">
                <a16:creationId xmlns:a16="http://schemas.microsoft.com/office/drawing/2014/main" xmlns="" id="{27103B05-EEBB-411B-B481-3138AA0B1419}"/>
              </a:ext>
            </a:extLst>
          </p:cNvPr>
          <p:cNvGrpSpPr/>
          <p:nvPr/>
        </p:nvGrpSpPr>
        <p:grpSpPr>
          <a:xfrm>
            <a:off x="3541713" y="4338638"/>
            <a:ext cx="233362" cy="338138"/>
            <a:chOff x="3541713" y="4262438"/>
            <a:chExt cx="233362" cy="338138"/>
          </a:xfrm>
          <a:solidFill>
            <a:schemeClr val="tx1"/>
          </a:solidFill>
        </p:grpSpPr>
        <p:sp>
          <p:nvSpPr>
            <p:cNvPr id="349" name="Freeform 337">
              <a:extLst>
                <a:ext uri="{FF2B5EF4-FFF2-40B4-BE49-F238E27FC236}">
                  <a16:creationId xmlns:a16="http://schemas.microsoft.com/office/drawing/2014/main" xmlns="" id="{58FF15C1-EBCB-4A6C-B4FF-484692B2EAF1}"/>
                </a:ext>
              </a:extLst>
            </p:cNvPr>
            <p:cNvSpPr>
              <a:spLocks noEditPoints="1"/>
            </p:cNvSpPr>
            <p:nvPr/>
          </p:nvSpPr>
          <p:spPr bwMode="auto">
            <a:xfrm>
              <a:off x="3635375" y="4456113"/>
              <a:ext cx="44450" cy="50800"/>
            </a:xfrm>
            <a:custGeom>
              <a:avLst/>
              <a:gdLst>
                <a:gd name="T0" fmla="*/ 0 w 8"/>
                <a:gd name="T1" fmla="*/ 4 h 9"/>
                <a:gd name="T2" fmla="*/ 3 w 8"/>
                <a:gd name="T3" fmla="*/ 1 h 9"/>
                <a:gd name="T4" fmla="*/ 5 w 8"/>
                <a:gd name="T5" fmla="*/ 1 h 9"/>
                <a:gd name="T6" fmla="*/ 8 w 8"/>
                <a:gd name="T7" fmla="*/ 4 h 9"/>
                <a:gd name="T8" fmla="*/ 8 w 8"/>
                <a:gd name="T9" fmla="*/ 5 h 9"/>
                <a:gd name="T10" fmla="*/ 5 w 8"/>
                <a:gd name="T11" fmla="*/ 8 h 9"/>
                <a:gd name="T12" fmla="*/ 3 w 8"/>
                <a:gd name="T13" fmla="*/ 8 h 9"/>
                <a:gd name="T14" fmla="*/ 0 w 8"/>
                <a:gd name="T15" fmla="*/ 5 h 9"/>
                <a:gd name="T16" fmla="*/ 0 w 8"/>
                <a:gd name="T17" fmla="*/ 4 h 9"/>
                <a:gd name="T18" fmla="*/ 4 w 8"/>
                <a:gd name="T19" fmla="*/ 3 h 9"/>
                <a:gd name="T20" fmla="*/ 2 w 8"/>
                <a:gd name="T21" fmla="*/ 5 h 9"/>
                <a:gd name="T22" fmla="*/ 4 w 8"/>
                <a:gd name="T23" fmla="*/ 6 h 9"/>
                <a:gd name="T24" fmla="*/ 6 w 8"/>
                <a:gd name="T25" fmla="*/ 5 h 9"/>
                <a:gd name="T26" fmla="*/ 4 w 8"/>
                <a:gd name="T2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0" y="4"/>
                  </a:moveTo>
                  <a:cubicBezTo>
                    <a:pt x="3" y="1"/>
                    <a:pt x="3" y="1"/>
                    <a:pt x="3" y="1"/>
                  </a:cubicBezTo>
                  <a:cubicBezTo>
                    <a:pt x="4" y="0"/>
                    <a:pt x="4" y="0"/>
                    <a:pt x="5" y="1"/>
                  </a:cubicBezTo>
                  <a:cubicBezTo>
                    <a:pt x="8" y="4"/>
                    <a:pt x="8" y="4"/>
                    <a:pt x="8" y="4"/>
                  </a:cubicBezTo>
                  <a:cubicBezTo>
                    <a:pt x="8" y="4"/>
                    <a:pt x="8" y="5"/>
                    <a:pt x="8" y="5"/>
                  </a:cubicBezTo>
                  <a:cubicBezTo>
                    <a:pt x="5" y="8"/>
                    <a:pt x="5" y="8"/>
                    <a:pt x="5" y="8"/>
                  </a:cubicBezTo>
                  <a:cubicBezTo>
                    <a:pt x="4" y="9"/>
                    <a:pt x="4" y="9"/>
                    <a:pt x="3" y="8"/>
                  </a:cubicBezTo>
                  <a:cubicBezTo>
                    <a:pt x="0" y="5"/>
                    <a:pt x="0" y="5"/>
                    <a:pt x="0" y="5"/>
                  </a:cubicBezTo>
                  <a:cubicBezTo>
                    <a:pt x="0" y="5"/>
                    <a:pt x="0" y="4"/>
                    <a:pt x="0" y="4"/>
                  </a:cubicBezTo>
                  <a:close/>
                  <a:moveTo>
                    <a:pt x="4" y="3"/>
                  </a:moveTo>
                  <a:cubicBezTo>
                    <a:pt x="2" y="5"/>
                    <a:pt x="2" y="5"/>
                    <a:pt x="2" y="5"/>
                  </a:cubicBezTo>
                  <a:cubicBezTo>
                    <a:pt x="4" y="6"/>
                    <a:pt x="4" y="6"/>
                    <a:pt x="4" y="6"/>
                  </a:cubicBezTo>
                  <a:cubicBezTo>
                    <a:pt x="6" y="5"/>
                    <a:pt x="6" y="5"/>
                    <a:pt x="6" y="5"/>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0" name="Freeform 338">
              <a:extLst>
                <a:ext uri="{FF2B5EF4-FFF2-40B4-BE49-F238E27FC236}">
                  <a16:creationId xmlns:a16="http://schemas.microsoft.com/office/drawing/2014/main" xmlns="" id="{0208F8C0-544C-479E-A463-5704D6184613}"/>
                </a:ext>
              </a:extLst>
            </p:cNvPr>
            <p:cNvSpPr>
              <a:spLocks/>
            </p:cNvSpPr>
            <p:nvPr/>
          </p:nvSpPr>
          <p:spPr bwMode="auto">
            <a:xfrm>
              <a:off x="3630613" y="4511676"/>
              <a:ext cx="55562" cy="66675"/>
            </a:xfrm>
            <a:custGeom>
              <a:avLst/>
              <a:gdLst>
                <a:gd name="T0" fmla="*/ 9 w 10"/>
                <a:gd name="T1" fmla="*/ 11 h 12"/>
                <a:gd name="T2" fmla="*/ 9 w 10"/>
                <a:gd name="T3" fmla="*/ 12 h 12"/>
                <a:gd name="T4" fmla="*/ 8 w 10"/>
                <a:gd name="T5" fmla="*/ 11 h 12"/>
                <a:gd name="T6" fmla="*/ 5 w 10"/>
                <a:gd name="T7" fmla="*/ 4 h 12"/>
                <a:gd name="T8" fmla="*/ 2 w 10"/>
                <a:gd name="T9" fmla="*/ 11 h 12"/>
                <a:gd name="T10" fmla="*/ 1 w 10"/>
                <a:gd name="T11" fmla="*/ 12 h 12"/>
                <a:gd name="T12" fmla="*/ 1 w 10"/>
                <a:gd name="T13" fmla="*/ 11 h 12"/>
                <a:gd name="T14" fmla="*/ 4 w 10"/>
                <a:gd name="T15" fmla="*/ 1 h 12"/>
                <a:gd name="T16" fmla="*/ 4 w 10"/>
                <a:gd name="T17" fmla="*/ 1 h 12"/>
                <a:gd name="T18" fmla="*/ 5 w 10"/>
                <a:gd name="T19" fmla="*/ 1 h 12"/>
                <a:gd name="T20" fmla="*/ 6 w 10"/>
                <a:gd name="T21" fmla="*/ 1 h 12"/>
                <a:gd name="T22" fmla="*/ 9 w 10"/>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2">
                  <a:moveTo>
                    <a:pt x="9" y="11"/>
                  </a:moveTo>
                  <a:cubicBezTo>
                    <a:pt x="10" y="11"/>
                    <a:pt x="9" y="12"/>
                    <a:pt x="9" y="12"/>
                  </a:cubicBezTo>
                  <a:cubicBezTo>
                    <a:pt x="8" y="12"/>
                    <a:pt x="8" y="12"/>
                    <a:pt x="8" y="11"/>
                  </a:cubicBezTo>
                  <a:cubicBezTo>
                    <a:pt x="5" y="4"/>
                    <a:pt x="5" y="4"/>
                    <a:pt x="5" y="4"/>
                  </a:cubicBezTo>
                  <a:cubicBezTo>
                    <a:pt x="2" y="11"/>
                    <a:pt x="2" y="11"/>
                    <a:pt x="2" y="11"/>
                  </a:cubicBezTo>
                  <a:cubicBezTo>
                    <a:pt x="2" y="12"/>
                    <a:pt x="2" y="12"/>
                    <a:pt x="1" y="12"/>
                  </a:cubicBezTo>
                  <a:cubicBezTo>
                    <a:pt x="1" y="12"/>
                    <a:pt x="0" y="11"/>
                    <a:pt x="1" y="11"/>
                  </a:cubicBezTo>
                  <a:cubicBezTo>
                    <a:pt x="4" y="1"/>
                    <a:pt x="4" y="1"/>
                    <a:pt x="4" y="1"/>
                  </a:cubicBezTo>
                  <a:cubicBezTo>
                    <a:pt x="4" y="1"/>
                    <a:pt x="4" y="1"/>
                    <a:pt x="4" y="1"/>
                  </a:cubicBezTo>
                  <a:cubicBezTo>
                    <a:pt x="4" y="1"/>
                    <a:pt x="4" y="1"/>
                    <a:pt x="5" y="1"/>
                  </a:cubicBezTo>
                  <a:cubicBezTo>
                    <a:pt x="5" y="0"/>
                    <a:pt x="6" y="1"/>
                    <a:pt x="6" y="1"/>
                  </a:cubicBezTo>
                  <a:lnTo>
                    <a:pt x="9"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1" name="Freeform 339">
              <a:extLst>
                <a:ext uri="{FF2B5EF4-FFF2-40B4-BE49-F238E27FC236}">
                  <a16:creationId xmlns:a16="http://schemas.microsoft.com/office/drawing/2014/main" xmlns="" id="{D28862A6-00E5-4EE8-A438-E160F8ACB832}"/>
                </a:ext>
              </a:extLst>
            </p:cNvPr>
            <p:cNvSpPr>
              <a:spLocks/>
            </p:cNvSpPr>
            <p:nvPr/>
          </p:nvSpPr>
          <p:spPr bwMode="auto">
            <a:xfrm>
              <a:off x="3741738" y="4551363"/>
              <a:ext cx="15875" cy="49213"/>
            </a:xfrm>
            <a:custGeom>
              <a:avLst/>
              <a:gdLst>
                <a:gd name="T0" fmla="*/ 0 w 3"/>
                <a:gd name="T1" fmla="*/ 1 h 9"/>
                <a:gd name="T2" fmla="*/ 1 w 3"/>
                <a:gd name="T3" fmla="*/ 0 h 9"/>
                <a:gd name="T4" fmla="*/ 2 w 3"/>
                <a:gd name="T5" fmla="*/ 1 h 9"/>
                <a:gd name="T6" fmla="*/ 3 w 3"/>
                <a:gd name="T7" fmla="*/ 4 h 9"/>
                <a:gd name="T8" fmla="*/ 3 w 3"/>
                <a:gd name="T9" fmla="*/ 8 h 9"/>
                <a:gd name="T10" fmla="*/ 2 w 3"/>
                <a:gd name="T11" fmla="*/ 9 h 9"/>
                <a:gd name="T12" fmla="*/ 1 w 3"/>
                <a:gd name="T13" fmla="*/ 8 h 9"/>
                <a:gd name="T14" fmla="*/ 1 w 3"/>
                <a:gd name="T15" fmla="*/ 5 h 9"/>
                <a:gd name="T16" fmla="*/ 0 w 3"/>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0" y="1"/>
                  </a:moveTo>
                  <a:cubicBezTo>
                    <a:pt x="0" y="1"/>
                    <a:pt x="0" y="0"/>
                    <a:pt x="1" y="0"/>
                  </a:cubicBezTo>
                  <a:cubicBezTo>
                    <a:pt x="1" y="0"/>
                    <a:pt x="2" y="0"/>
                    <a:pt x="2" y="1"/>
                  </a:cubicBezTo>
                  <a:cubicBezTo>
                    <a:pt x="2" y="2"/>
                    <a:pt x="3" y="3"/>
                    <a:pt x="3" y="4"/>
                  </a:cubicBezTo>
                  <a:cubicBezTo>
                    <a:pt x="3" y="6"/>
                    <a:pt x="3" y="7"/>
                    <a:pt x="3" y="8"/>
                  </a:cubicBezTo>
                  <a:cubicBezTo>
                    <a:pt x="3" y="9"/>
                    <a:pt x="3" y="9"/>
                    <a:pt x="2" y="9"/>
                  </a:cubicBezTo>
                  <a:cubicBezTo>
                    <a:pt x="2" y="9"/>
                    <a:pt x="1" y="9"/>
                    <a:pt x="1" y="8"/>
                  </a:cubicBezTo>
                  <a:cubicBezTo>
                    <a:pt x="1" y="7"/>
                    <a:pt x="1" y="6"/>
                    <a:pt x="1" y="5"/>
                  </a:cubicBezTo>
                  <a:cubicBezTo>
                    <a:pt x="1" y="3"/>
                    <a:pt x="0" y="2"/>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2" name="Freeform 340">
              <a:extLst>
                <a:ext uri="{FF2B5EF4-FFF2-40B4-BE49-F238E27FC236}">
                  <a16:creationId xmlns:a16="http://schemas.microsoft.com/office/drawing/2014/main" xmlns="" id="{A2CE905D-D3D5-4106-B89B-CF63C9232DD7}"/>
                </a:ext>
              </a:extLst>
            </p:cNvPr>
            <p:cNvSpPr>
              <a:spLocks/>
            </p:cNvSpPr>
            <p:nvPr/>
          </p:nvSpPr>
          <p:spPr bwMode="auto">
            <a:xfrm>
              <a:off x="3557588" y="4551363"/>
              <a:ext cx="17462" cy="49213"/>
            </a:xfrm>
            <a:custGeom>
              <a:avLst/>
              <a:gdLst>
                <a:gd name="T0" fmla="*/ 2 w 3"/>
                <a:gd name="T1" fmla="*/ 8 h 9"/>
                <a:gd name="T2" fmla="*/ 1 w 3"/>
                <a:gd name="T3" fmla="*/ 9 h 9"/>
                <a:gd name="T4" fmla="*/ 0 w 3"/>
                <a:gd name="T5" fmla="*/ 8 h 9"/>
                <a:gd name="T6" fmla="*/ 0 w 3"/>
                <a:gd name="T7" fmla="*/ 4 h 9"/>
                <a:gd name="T8" fmla="*/ 1 w 3"/>
                <a:gd name="T9" fmla="*/ 1 h 9"/>
                <a:gd name="T10" fmla="*/ 2 w 3"/>
                <a:gd name="T11" fmla="*/ 0 h 9"/>
                <a:gd name="T12" fmla="*/ 3 w 3"/>
                <a:gd name="T13" fmla="*/ 1 h 9"/>
                <a:gd name="T14" fmla="*/ 2 w 3"/>
                <a:gd name="T15" fmla="*/ 5 h 9"/>
                <a:gd name="T16" fmla="*/ 2 w 3"/>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2" y="8"/>
                  </a:moveTo>
                  <a:cubicBezTo>
                    <a:pt x="2" y="9"/>
                    <a:pt x="1" y="9"/>
                    <a:pt x="1" y="9"/>
                  </a:cubicBezTo>
                  <a:cubicBezTo>
                    <a:pt x="0" y="9"/>
                    <a:pt x="0" y="9"/>
                    <a:pt x="0" y="8"/>
                  </a:cubicBezTo>
                  <a:cubicBezTo>
                    <a:pt x="0" y="7"/>
                    <a:pt x="0" y="6"/>
                    <a:pt x="0" y="4"/>
                  </a:cubicBezTo>
                  <a:cubicBezTo>
                    <a:pt x="0" y="3"/>
                    <a:pt x="1" y="2"/>
                    <a:pt x="1" y="1"/>
                  </a:cubicBezTo>
                  <a:cubicBezTo>
                    <a:pt x="1" y="0"/>
                    <a:pt x="2" y="0"/>
                    <a:pt x="2" y="0"/>
                  </a:cubicBezTo>
                  <a:cubicBezTo>
                    <a:pt x="3" y="0"/>
                    <a:pt x="3" y="1"/>
                    <a:pt x="3" y="1"/>
                  </a:cubicBezTo>
                  <a:cubicBezTo>
                    <a:pt x="3" y="2"/>
                    <a:pt x="2" y="3"/>
                    <a:pt x="2" y="5"/>
                  </a:cubicBezTo>
                  <a:cubicBezTo>
                    <a:pt x="2" y="6"/>
                    <a:pt x="2" y="7"/>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3" name="Freeform 341">
              <a:extLst>
                <a:ext uri="{FF2B5EF4-FFF2-40B4-BE49-F238E27FC236}">
                  <a16:creationId xmlns:a16="http://schemas.microsoft.com/office/drawing/2014/main" xmlns="" id="{C4EE305F-21D6-4DAE-8BB9-37840E89E440}"/>
                </a:ext>
              </a:extLst>
            </p:cNvPr>
            <p:cNvSpPr>
              <a:spLocks/>
            </p:cNvSpPr>
            <p:nvPr/>
          </p:nvSpPr>
          <p:spPr bwMode="auto">
            <a:xfrm>
              <a:off x="3541713" y="4344988"/>
              <a:ext cx="60325" cy="77788"/>
            </a:xfrm>
            <a:custGeom>
              <a:avLst/>
              <a:gdLst>
                <a:gd name="T0" fmla="*/ 5 w 11"/>
                <a:gd name="T1" fmla="*/ 0 h 14"/>
                <a:gd name="T2" fmla="*/ 6 w 11"/>
                <a:gd name="T3" fmla="*/ 0 h 14"/>
                <a:gd name="T4" fmla="*/ 7 w 11"/>
                <a:gd name="T5" fmla="*/ 1 h 14"/>
                <a:gd name="T6" fmla="*/ 3 w 11"/>
                <a:gd name="T7" fmla="*/ 11 h 14"/>
                <a:gd name="T8" fmla="*/ 6 w 11"/>
                <a:gd name="T9" fmla="*/ 12 h 14"/>
                <a:gd name="T10" fmla="*/ 9 w 11"/>
                <a:gd name="T11" fmla="*/ 10 h 14"/>
                <a:gd name="T12" fmla="*/ 9 w 11"/>
                <a:gd name="T13" fmla="*/ 10 h 14"/>
                <a:gd name="T14" fmla="*/ 10 w 11"/>
                <a:gd name="T15" fmla="*/ 10 h 14"/>
                <a:gd name="T16" fmla="*/ 11 w 11"/>
                <a:gd name="T17" fmla="*/ 11 h 14"/>
                <a:gd name="T18" fmla="*/ 11 w 11"/>
                <a:gd name="T19" fmla="*/ 11 h 14"/>
                <a:gd name="T20" fmla="*/ 11 w 11"/>
                <a:gd name="T21" fmla="*/ 11 h 14"/>
                <a:gd name="T22" fmla="*/ 6 w 11"/>
                <a:gd name="T23" fmla="*/ 13 h 14"/>
                <a:gd name="T24" fmla="*/ 1 w 11"/>
                <a:gd name="T25" fmla="*/ 12 h 14"/>
                <a:gd name="T26" fmla="*/ 1 w 11"/>
                <a:gd name="T27" fmla="*/ 12 h 14"/>
                <a:gd name="T28" fmla="*/ 1 w 11"/>
                <a:gd name="T29" fmla="*/ 12 h 14"/>
                <a:gd name="T30" fmla="*/ 1 w 11"/>
                <a:gd name="T31" fmla="*/ 12 h 14"/>
                <a:gd name="T32" fmla="*/ 0 w 11"/>
                <a:gd name="T33" fmla="*/ 11 h 14"/>
                <a:gd name="T34" fmla="*/ 1 w 11"/>
                <a:gd name="T35" fmla="*/ 10 h 14"/>
                <a:gd name="T36" fmla="*/ 5 w 11"/>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4">
                  <a:moveTo>
                    <a:pt x="5" y="0"/>
                  </a:moveTo>
                  <a:cubicBezTo>
                    <a:pt x="5" y="0"/>
                    <a:pt x="6" y="0"/>
                    <a:pt x="6" y="0"/>
                  </a:cubicBezTo>
                  <a:cubicBezTo>
                    <a:pt x="7" y="0"/>
                    <a:pt x="7" y="0"/>
                    <a:pt x="7" y="1"/>
                  </a:cubicBezTo>
                  <a:cubicBezTo>
                    <a:pt x="7" y="1"/>
                    <a:pt x="7" y="8"/>
                    <a:pt x="3" y="11"/>
                  </a:cubicBezTo>
                  <a:cubicBezTo>
                    <a:pt x="4" y="11"/>
                    <a:pt x="5" y="11"/>
                    <a:pt x="6" y="12"/>
                  </a:cubicBezTo>
                  <a:cubicBezTo>
                    <a:pt x="7" y="12"/>
                    <a:pt x="9" y="11"/>
                    <a:pt x="9" y="10"/>
                  </a:cubicBezTo>
                  <a:cubicBezTo>
                    <a:pt x="9" y="10"/>
                    <a:pt x="9" y="10"/>
                    <a:pt x="9" y="10"/>
                  </a:cubicBezTo>
                  <a:cubicBezTo>
                    <a:pt x="9" y="10"/>
                    <a:pt x="10" y="9"/>
                    <a:pt x="10" y="10"/>
                  </a:cubicBezTo>
                  <a:cubicBezTo>
                    <a:pt x="11" y="10"/>
                    <a:pt x="11" y="11"/>
                    <a:pt x="11" y="11"/>
                  </a:cubicBezTo>
                  <a:cubicBezTo>
                    <a:pt x="11" y="11"/>
                    <a:pt x="11" y="11"/>
                    <a:pt x="11" y="11"/>
                  </a:cubicBezTo>
                  <a:cubicBezTo>
                    <a:pt x="11" y="11"/>
                    <a:pt x="11" y="11"/>
                    <a:pt x="11" y="11"/>
                  </a:cubicBezTo>
                  <a:cubicBezTo>
                    <a:pt x="10" y="13"/>
                    <a:pt x="8" y="14"/>
                    <a:pt x="6" y="13"/>
                  </a:cubicBezTo>
                  <a:cubicBezTo>
                    <a:pt x="4" y="13"/>
                    <a:pt x="2" y="13"/>
                    <a:pt x="1" y="12"/>
                  </a:cubicBezTo>
                  <a:cubicBezTo>
                    <a:pt x="1" y="12"/>
                    <a:pt x="1" y="12"/>
                    <a:pt x="1" y="12"/>
                  </a:cubicBezTo>
                  <a:cubicBezTo>
                    <a:pt x="1" y="12"/>
                    <a:pt x="1" y="12"/>
                    <a:pt x="1" y="12"/>
                  </a:cubicBezTo>
                  <a:cubicBezTo>
                    <a:pt x="1" y="12"/>
                    <a:pt x="1" y="12"/>
                    <a:pt x="1" y="12"/>
                  </a:cubicBezTo>
                  <a:cubicBezTo>
                    <a:pt x="1" y="12"/>
                    <a:pt x="0" y="12"/>
                    <a:pt x="0" y="11"/>
                  </a:cubicBezTo>
                  <a:cubicBezTo>
                    <a:pt x="0" y="11"/>
                    <a:pt x="0" y="10"/>
                    <a:pt x="1" y="10"/>
                  </a:cubicBezTo>
                  <a:cubicBezTo>
                    <a:pt x="5" y="9"/>
                    <a:pt x="5" y="0"/>
                    <a:pt x="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4" name="Freeform 342">
              <a:extLst>
                <a:ext uri="{FF2B5EF4-FFF2-40B4-BE49-F238E27FC236}">
                  <a16:creationId xmlns:a16="http://schemas.microsoft.com/office/drawing/2014/main" xmlns="" id="{FFC49CB2-2638-4880-9832-74D8FF8E67FC}"/>
                </a:ext>
              </a:extLst>
            </p:cNvPr>
            <p:cNvSpPr>
              <a:spLocks/>
            </p:cNvSpPr>
            <p:nvPr/>
          </p:nvSpPr>
          <p:spPr bwMode="auto">
            <a:xfrm>
              <a:off x="3713163" y="4344988"/>
              <a:ext cx="61912" cy="77788"/>
            </a:xfrm>
            <a:custGeom>
              <a:avLst/>
              <a:gdLst>
                <a:gd name="T0" fmla="*/ 4 w 11"/>
                <a:gd name="T1" fmla="*/ 1 h 14"/>
                <a:gd name="T2" fmla="*/ 5 w 11"/>
                <a:gd name="T3" fmla="*/ 0 h 14"/>
                <a:gd name="T4" fmla="*/ 6 w 11"/>
                <a:gd name="T5" fmla="*/ 0 h 14"/>
                <a:gd name="T6" fmla="*/ 10 w 11"/>
                <a:gd name="T7" fmla="*/ 10 h 14"/>
                <a:gd name="T8" fmla="*/ 11 w 11"/>
                <a:gd name="T9" fmla="*/ 11 h 14"/>
                <a:gd name="T10" fmla="*/ 10 w 11"/>
                <a:gd name="T11" fmla="*/ 12 h 14"/>
                <a:gd name="T12" fmla="*/ 10 w 11"/>
                <a:gd name="T13" fmla="*/ 12 h 14"/>
                <a:gd name="T14" fmla="*/ 10 w 11"/>
                <a:gd name="T15" fmla="*/ 12 h 14"/>
                <a:gd name="T16" fmla="*/ 10 w 11"/>
                <a:gd name="T17" fmla="*/ 12 h 14"/>
                <a:gd name="T18" fmla="*/ 5 w 11"/>
                <a:gd name="T19" fmla="*/ 13 h 14"/>
                <a:gd name="T20" fmla="*/ 0 w 11"/>
                <a:gd name="T21" fmla="*/ 11 h 14"/>
                <a:gd name="T22" fmla="*/ 0 w 11"/>
                <a:gd name="T23" fmla="*/ 11 h 14"/>
                <a:gd name="T24" fmla="*/ 0 w 11"/>
                <a:gd name="T25" fmla="*/ 11 h 14"/>
                <a:gd name="T26" fmla="*/ 0 w 11"/>
                <a:gd name="T27" fmla="*/ 10 h 14"/>
                <a:gd name="T28" fmla="*/ 2 w 11"/>
                <a:gd name="T29" fmla="*/ 10 h 14"/>
                <a:gd name="T30" fmla="*/ 2 w 11"/>
                <a:gd name="T31" fmla="*/ 10 h 14"/>
                <a:gd name="T32" fmla="*/ 5 w 11"/>
                <a:gd name="T33" fmla="*/ 12 h 14"/>
                <a:gd name="T34" fmla="*/ 8 w 11"/>
                <a:gd name="T35" fmla="*/ 11 h 14"/>
                <a:gd name="T36" fmla="*/ 4 w 11"/>
                <a:gd name="T37"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4">
                  <a:moveTo>
                    <a:pt x="4" y="1"/>
                  </a:moveTo>
                  <a:cubicBezTo>
                    <a:pt x="4" y="0"/>
                    <a:pt x="4" y="0"/>
                    <a:pt x="5" y="0"/>
                  </a:cubicBezTo>
                  <a:cubicBezTo>
                    <a:pt x="5" y="0"/>
                    <a:pt x="6" y="0"/>
                    <a:pt x="6" y="0"/>
                  </a:cubicBezTo>
                  <a:cubicBezTo>
                    <a:pt x="6" y="0"/>
                    <a:pt x="6" y="9"/>
                    <a:pt x="10" y="10"/>
                  </a:cubicBezTo>
                  <a:cubicBezTo>
                    <a:pt x="10" y="10"/>
                    <a:pt x="11" y="11"/>
                    <a:pt x="11" y="11"/>
                  </a:cubicBezTo>
                  <a:cubicBezTo>
                    <a:pt x="11" y="12"/>
                    <a:pt x="10" y="12"/>
                    <a:pt x="10" y="12"/>
                  </a:cubicBezTo>
                  <a:cubicBezTo>
                    <a:pt x="10" y="12"/>
                    <a:pt x="10" y="12"/>
                    <a:pt x="10" y="12"/>
                  </a:cubicBezTo>
                  <a:cubicBezTo>
                    <a:pt x="10" y="12"/>
                    <a:pt x="10" y="12"/>
                    <a:pt x="10" y="12"/>
                  </a:cubicBezTo>
                  <a:cubicBezTo>
                    <a:pt x="10" y="12"/>
                    <a:pt x="10" y="12"/>
                    <a:pt x="10" y="12"/>
                  </a:cubicBezTo>
                  <a:cubicBezTo>
                    <a:pt x="9" y="13"/>
                    <a:pt x="7" y="13"/>
                    <a:pt x="5" y="13"/>
                  </a:cubicBezTo>
                  <a:cubicBezTo>
                    <a:pt x="3" y="14"/>
                    <a:pt x="1" y="13"/>
                    <a:pt x="0" y="11"/>
                  </a:cubicBezTo>
                  <a:cubicBezTo>
                    <a:pt x="0" y="11"/>
                    <a:pt x="0" y="11"/>
                    <a:pt x="0" y="11"/>
                  </a:cubicBezTo>
                  <a:cubicBezTo>
                    <a:pt x="0" y="11"/>
                    <a:pt x="0" y="11"/>
                    <a:pt x="0" y="11"/>
                  </a:cubicBezTo>
                  <a:cubicBezTo>
                    <a:pt x="0" y="11"/>
                    <a:pt x="0" y="10"/>
                    <a:pt x="0" y="10"/>
                  </a:cubicBezTo>
                  <a:cubicBezTo>
                    <a:pt x="1" y="9"/>
                    <a:pt x="2" y="10"/>
                    <a:pt x="2" y="10"/>
                  </a:cubicBezTo>
                  <a:cubicBezTo>
                    <a:pt x="2" y="10"/>
                    <a:pt x="2" y="10"/>
                    <a:pt x="2" y="10"/>
                  </a:cubicBezTo>
                  <a:cubicBezTo>
                    <a:pt x="2" y="11"/>
                    <a:pt x="4" y="12"/>
                    <a:pt x="5" y="12"/>
                  </a:cubicBezTo>
                  <a:cubicBezTo>
                    <a:pt x="6" y="11"/>
                    <a:pt x="7" y="11"/>
                    <a:pt x="8" y="11"/>
                  </a:cubicBezTo>
                  <a:cubicBezTo>
                    <a:pt x="4" y="8"/>
                    <a:pt x="4" y="1"/>
                    <a:pt x="4"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5" name="Freeform 343">
              <a:extLst>
                <a:ext uri="{FF2B5EF4-FFF2-40B4-BE49-F238E27FC236}">
                  <a16:creationId xmlns:a16="http://schemas.microsoft.com/office/drawing/2014/main" xmlns="" id="{A98AB79C-1FD4-49D9-BF3E-5CEA1050B9DC}"/>
                </a:ext>
              </a:extLst>
            </p:cNvPr>
            <p:cNvSpPr>
              <a:spLocks noEditPoints="1"/>
            </p:cNvSpPr>
            <p:nvPr/>
          </p:nvSpPr>
          <p:spPr bwMode="auto">
            <a:xfrm>
              <a:off x="3568700" y="4262438"/>
              <a:ext cx="177800" cy="171450"/>
            </a:xfrm>
            <a:custGeom>
              <a:avLst/>
              <a:gdLst>
                <a:gd name="T0" fmla="*/ 16 w 32"/>
                <a:gd name="T1" fmla="*/ 0 h 31"/>
                <a:gd name="T2" fmla="*/ 27 w 32"/>
                <a:gd name="T3" fmla="*/ 4 h 31"/>
                <a:gd name="T4" fmla="*/ 32 w 32"/>
                <a:gd name="T5" fmla="*/ 15 h 31"/>
                <a:gd name="T6" fmla="*/ 27 w 32"/>
                <a:gd name="T7" fmla="*/ 27 h 31"/>
                <a:gd name="T8" fmla="*/ 27 w 32"/>
                <a:gd name="T9" fmla="*/ 27 h 31"/>
                <a:gd name="T10" fmla="*/ 27 w 32"/>
                <a:gd name="T11" fmla="*/ 27 h 31"/>
                <a:gd name="T12" fmla="*/ 27 w 32"/>
                <a:gd name="T13" fmla="*/ 27 h 31"/>
                <a:gd name="T14" fmla="*/ 16 w 32"/>
                <a:gd name="T15" fmla="*/ 31 h 31"/>
                <a:gd name="T16" fmla="*/ 5 w 32"/>
                <a:gd name="T17" fmla="*/ 27 h 31"/>
                <a:gd name="T18" fmla="*/ 5 w 32"/>
                <a:gd name="T19" fmla="*/ 27 h 31"/>
                <a:gd name="T20" fmla="*/ 0 w 32"/>
                <a:gd name="T21" fmla="*/ 15 h 31"/>
                <a:gd name="T22" fmla="*/ 5 w 32"/>
                <a:gd name="T23" fmla="*/ 4 h 31"/>
                <a:gd name="T24" fmla="*/ 5 w 32"/>
                <a:gd name="T25" fmla="*/ 4 h 31"/>
                <a:gd name="T26" fmla="*/ 16 w 32"/>
                <a:gd name="T27" fmla="*/ 0 h 31"/>
                <a:gd name="T28" fmla="*/ 26 w 32"/>
                <a:gd name="T29" fmla="*/ 6 h 31"/>
                <a:gd name="T30" fmla="*/ 16 w 32"/>
                <a:gd name="T31" fmla="*/ 2 h 31"/>
                <a:gd name="T32" fmla="*/ 6 w 32"/>
                <a:gd name="T33" fmla="*/ 6 h 31"/>
                <a:gd name="T34" fmla="*/ 6 w 32"/>
                <a:gd name="T35" fmla="*/ 6 h 31"/>
                <a:gd name="T36" fmla="*/ 6 w 32"/>
                <a:gd name="T37" fmla="*/ 6 h 31"/>
                <a:gd name="T38" fmla="*/ 2 w 32"/>
                <a:gd name="T39" fmla="*/ 15 h 31"/>
                <a:gd name="T40" fmla="*/ 6 w 32"/>
                <a:gd name="T41" fmla="*/ 25 h 31"/>
                <a:gd name="T42" fmla="*/ 6 w 32"/>
                <a:gd name="T43" fmla="*/ 25 h 31"/>
                <a:gd name="T44" fmla="*/ 16 w 32"/>
                <a:gd name="T45" fmla="*/ 29 h 31"/>
                <a:gd name="T46" fmla="*/ 26 w 32"/>
                <a:gd name="T47" fmla="*/ 25 h 31"/>
                <a:gd name="T48" fmla="*/ 26 w 32"/>
                <a:gd name="T49" fmla="*/ 25 h 31"/>
                <a:gd name="T50" fmla="*/ 30 w 32"/>
                <a:gd name="T51" fmla="*/ 15 h 31"/>
                <a:gd name="T52" fmla="*/ 26 w 32"/>
                <a:gd name="T53"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31">
                  <a:moveTo>
                    <a:pt x="16" y="0"/>
                  </a:moveTo>
                  <a:cubicBezTo>
                    <a:pt x="20" y="0"/>
                    <a:pt x="24" y="1"/>
                    <a:pt x="27" y="4"/>
                  </a:cubicBezTo>
                  <a:cubicBezTo>
                    <a:pt x="30" y="7"/>
                    <a:pt x="32" y="11"/>
                    <a:pt x="32" y="15"/>
                  </a:cubicBezTo>
                  <a:cubicBezTo>
                    <a:pt x="32" y="20"/>
                    <a:pt x="30" y="24"/>
                    <a:pt x="27" y="27"/>
                  </a:cubicBezTo>
                  <a:cubicBezTo>
                    <a:pt x="27" y="27"/>
                    <a:pt x="27" y="27"/>
                    <a:pt x="27" y="27"/>
                  </a:cubicBezTo>
                  <a:cubicBezTo>
                    <a:pt x="27" y="27"/>
                    <a:pt x="27" y="27"/>
                    <a:pt x="27" y="27"/>
                  </a:cubicBezTo>
                  <a:cubicBezTo>
                    <a:pt x="27" y="27"/>
                    <a:pt x="27" y="27"/>
                    <a:pt x="27" y="27"/>
                  </a:cubicBezTo>
                  <a:cubicBezTo>
                    <a:pt x="24" y="30"/>
                    <a:pt x="20" y="31"/>
                    <a:pt x="16" y="31"/>
                  </a:cubicBezTo>
                  <a:cubicBezTo>
                    <a:pt x="12" y="31"/>
                    <a:pt x="8" y="30"/>
                    <a:pt x="5" y="27"/>
                  </a:cubicBezTo>
                  <a:cubicBezTo>
                    <a:pt x="5" y="27"/>
                    <a:pt x="5" y="27"/>
                    <a:pt x="5" y="27"/>
                  </a:cubicBezTo>
                  <a:cubicBezTo>
                    <a:pt x="2" y="24"/>
                    <a:pt x="0" y="20"/>
                    <a:pt x="0" y="15"/>
                  </a:cubicBezTo>
                  <a:cubicBezTo>
                    <a:pt x="0" y="11"/>
                    <a:pt x="2" y="7"/>
                    <a:pt x="5" y="4"/>
                  </a:cubicBezTo>
                  <a:cubicBezTo>
                    <a:pt x="5" y="4"/>
                    <a:pt x="5" y="4"/>
                    <a:pt x="5" y="4"/>
                  </a:cubicBezTo>
                  <a:cubicBezTo>
                    <a:pt x="8" y="1"/>
                    <a:pt x="12" y="0"/>
                    <a:pt x="16" y="0"/>
                  </a:cubicBezTo>
                  <a:close/>
                  <a:moveTo>
                    <a:pt x="26" y="6"/>
                  </a:moveTo>
                  <a:cubicBezTo>
                    <a:pt x="23" y="3"/>
                    <a:pt x="20" y="2"/>
                    <a:pt x="16" y="2"/>
                  </a:cubicBezTo>
                  <a:cubicBezTo>
                    <a:pt x="12" y="2"/>
                    <a:pt x="9" y="3"/>
                    <a:pt x="6" y="6"/>
                  </a:cubicBezTo>
                  <a:cubicBezTo>
                    <a:pt x="6" y="6"/>
                    <a:pt x="6" y="6"/>
                    <a:pt x="6" y="6"/>
                  </a:cubicBezTo>
                  <a:cubicBezTo>
                    <a:pt x="6" y="6"/>
                    <a:pt x="6" y="6"/>
                    <a:pt x="6" y="6"/>
                  </a:cubicBezTo>
                  <a:cubicBezTo>
                    <a:pt x="4" y="8"/>
                    <a:pt x="2" y="12"/>
                    <a:pt x="2" y="15"/>
                  </a:cubicBezTo>
                  <a:cubicBezTo>
                    <a:pt x="2" y="19"/>
                    <a:pt x="4" y="23"/>
                    <a:pt x="6" y="25"/>
                  </a:cubicBezTo>
                  <a:cubicBezTo>
                    <a:pt x="6" y="25"/>
                    <a:pt x="6" y="25"/>
                    <a:pt x="6" y="25"/>
                  </a:cubicBezTo>
                  <a:cubicBezTo>
                    <a:pt x="9" y="28"/>
                    <a:pt x="12" y="29"/>
                    <a:pt x="16" y="29"/>
                  </a:cubicBezTo>
                  <a:cubicBezTo>
                    <a:pt x="20" y="29"/>
                    <a:pt x="23" y="28"/>
                    <a:pt x="26" y="25"/>
                  </a:cubicBezTo>
                  <a:cubicBezTo>
                    <a:pt x="26" y="25"/>
                    <a:pt x="26" y="25"/>
                    <a:pt x="26" y="25"/>
                  </a:cubicBezTo>
                  <a:cubicBezTo>
                    <a:pt x="28" y="23"/>
                    <a:pt x="30" y="19"/>
                    <a:pt x="30" y="15"/>
                  </a:cubicBezTo>
                  <a:cubicBezTo>
                    <a:pt x="30" y="12"/>
                    <a:pt x="28" y="8"/>
                    <a:pt x="26"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6" name="Freeform 344">
              <a:extLst>
                <a:ext uri="{FF2B5EF4-FFF2-40B4-BE49-F238E27FC236}">
                  <a16:creationId xmlns:a16="http://schemas.microsoft.com/office/drawing/2014/main" xmlns="" id="{F2077AA1-D8C7-4A49-8266-3A7F156DADDD}"/>
                </a:ext>
              </a:extLst>
            </p:cNvPr>
            <p:cNvSpPr>
              <a:spLocks noEditPoints="1"/>
            </p:cNvSpPr>
            <p:nvPr/>
          </p:nvSpPr>
          <p:spPr bwMode="auto">
            <a:xfrm>
              <a:off x="3624263" y="4262438"/>
              <a:ext cx="117475" cy="66675"/>
            </a:xfrm>
            <a:custGeom>
              <a:avLst/>
              <a:gdLst>
                <a:gd name="T0" fmla="*/ 6 w 21"/>
                <a:gd name="T1" fmla="*/ 0 h 12"/>
                <a:gd name="T2" fmla="*/ 16 w 21"/>
                <a:gd name="T3" fmla="*/ 3 h 12"/>
                <a:gd name="T4" fmla="*/ 16 w 21"/>
                <a:gd name="T5" fmla="*/ 3 h 12"/>
                <a:gd name="T6" fmla="*/ 21 w 21"/>
                <a:gd name="T7" fmla="*/ 11 h 12"/>
                <a:gd name="T8" fmla="*/ 21 w 21"/>
                <a:gd name="T9" fmla="*/ 12 h 12"/>
                <a:gd name="T10" fmla="*/ 20 w 21"/>
                <a:gd name="T11" fmla="*/ 12 h 12"/>
                <a:gd name="T12" fmla="*/ 20 w 21"/>
                <a:gd name="T13" fmla="*/ 12 h 12"/>
                <a:gd name="T14" fmla="*/ 8 w 21"/>
                <a:gd name="T15" fmla="*/ 12 h 12"/>
                <a:gd name="T16" fmla="*/ 2 w 21"/>
                <a:gd name="T17" fmla="*/ 10 h 12"/>
                <a:gd name="T18" fmla="*/ 2 w 21"/>
                <a:gd name="T19" fmla="*/ 10 h 12"/>
                <a:gd name="T20" fmla="*/ 0 w 21"/>
                <a:gd name="T21" fmla="*/ 4 h 12"/>
                <a:gd name="T22" fmla="*/ 0 w 21"/>
                <a:gd name="T23" fmla="*/ 2 h 12"/>
                <a:gd name="T24" fmla="*/ 0 w 21"/>
                <a:gd name="T25" fmla="*/ 1 h 12"/>
                <a:gd name="T26" fmla="*/ 3 w 21"/>
                <a:gd name="T27" fmla="*/ 0 h 12"/>
                <a:gd name="T28" fmla="*/ 6 w 21"/>
                <a:gd name="T29" fmla="*/ 0 h 12"/>
                <a:gd name="T30" fmla="*/ 14 w 21"/>
                <a:gd name="T31" fmla="*/ 4 h 12"/>
                <a:gd name="T32" fmla="*/ 6 w 21"/>
                <a:gd name="T33" fmla="*/ 2 h 12"/>
                <a:gd name="T34" fmla="*/ 3 w 21"/>
                <a:gd name="T35" fmla="*/ 2 h 12"/>
                <a:gd name="T36" fmla="*/ 2 w 21"/>
                <a:gd name="T37" fmla="*/ 2 h 12"/>
                <a:gd name="T38" fmla="*/ 2 w 21"/>
                <a:gd name="T39" fmla="*/ 4 h 12"/>
                <a:gd name="T40" fmla="*/ 4 w 21"/>
                <a:gd name="T41" fmla="*/ 9 h 12"/>
                <a:gd name="T42" fmla="*/ 4 w 21"/>
                <a:gd name="T43" fmla="*/ 9 h 12"/>
                <a:gd name="T44" fmla="*/ 8 w 21"/>
                <a:gd name="T45" fmla="*/ 11 h 12"/>
                <a:gd name="T46" fmla="*/ 19 w 21"/>
                <a:gd name="T47" fmla="*/ 11 h 12"/>
                <a:gd name="T48" fmla="*/ 14 w 21"/>
                <a:gd name="T4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2">
                  <a:moveTo>
                    <a:pt x="6" y="0"/>
                  </a:moveTo>
                  <a:cubicBezTo>
                    <a:pt x="10" y="0"/>
                    <a:pt x="13" y="1"/>
                    <a:pt x="16" y="3"/>
                  </a:cubicBezTo>
                  <a:cubicBezTo>
                    <a:pt x="16" y="3"/>
                    <a:pt x="16" y="3"/>
                    <a:pt x="16" y="3"/>
                  </a:cubicBezTo>
                  <a:cubicBezTo>
                    <a:pt x="18" y="5"/>
                    <a:pt x="20" y="8"/>
                    <a:pt x="21" y="11"/>
                  </a:cubicBezTo>
                  <a:cubicBezTo>
                    <a:pt x="21" y="12"/>
                    <a:pt x="21" y="12"/>
                    <a:pt x="21" y="12"/>
                  </a:cubicBezTo>
                  <a:cubicBezTo>
                    <a:pt x="20" y="12"/>
                    <a:pt x="20" y="12"/>
                    <a:pt x="20" y="12"/>
                  </a:cubicBezTo>
                  <a:cubicBezTo>
                    <a:pt x="20" y="12"/>
                    <a:pt x="20" y="12"/>
                    <a:pt x="20" y="12"/>
                  </a:cubicBezTo>
                  <a:cubicBezTo>
                    <a:pt x="8" y="12"/>
                    <a:pt x="8" y="12"/>
                    <a:pt x="8" y="12"/>
                  </a:cubicBezTo>
                  <a:cubicBezTo>
                    <a:pt x="6" y="12"/>
                    <a:pt x="4" y="12"/>
                    <a:pt x="2" y="10"/>
                  </a:cubicBezTo>
                  <a:cubicBezTo>
                    <a:pt x="2" y="10"/>
                    <a:pt x="2" y="10"/>
                    <a:pt x="2" y="10"/>
                  </a:cubicBezTo>
                  <a:cubicBezTo>
                    <a:pt x="1" y="8"/>
                    <a:pt x="0" y="6"/>
                    <a:pt x="0" y="4"/>
                  </a:cubicBezTo>
                  <a:cubicBezTo>
                    <a:pt x="0" y="2"/>
                    <a:pt x="0" y="2"/>
                    <a:pt x="0" y="2"/>
                  </a:cubicBezTo>
                  <a:cubicBezTo>
                    <a:pt x="0" y="1"/>
                    <a:pt x="0" y="1"/>
                    <a:pt x="0" y="1"/>
                  </a:cubicBezTo>
                  <a:cubicBezTo>
                    <a:pt x="1" y="0"/>
                    <a:pt x="2" y="0"/>
                    <a:pt x="3" y="0"/>
                  </a:cubicBezTo>
                  <a:cubicBezTo>
                    <a:pt x="4" y="0"/>
                    <a:pt x="5" y="0"/>
                    <a:pt x="6" y="0"/>
                  </a:cubicBezTo>
                  <a:close/>
                  <a:moveTo>
                    <a:pt x="14" y="4"/>
                  </a:moveTo>
                  <a:cubicBezTo>
                    <a:pt x="12" y="3"/>
                    <a:pt x="9" y="2"/>
                    <a:pt x="6" y="2"/>
                  </a:cubicBezTo>
                  <a:cubicBezTo>
                    <a:pt x="5" y="2"/>
                    <a:pt x="4" y="2"/>
                    <a:pt x="3" y="2"/>
                  </a:cubicBezTo>
                  <a:cubicBezTo>
                    <a:pt x="3" y="2"/>
                    <a:pt x="2" y="2"/>
                    <a:pt x="2" y="2"/>
                  </a:cubicBezTo>
                  <a:cubicBezTo>
                    <a:pt x="2" y="4"/>
                    <a:pt x="2" y="4"/>
                    <a:pt x="2" y="4"/>
                  </a:cubicBezTo>
                  <a:cubicBezTo>
                    <a:pt x="2" y="6"/>
                    <a:pt x="2" y="7"/>
                    <a:pt x="4" y="9"/>
                  </a:cubicBezTo>
                  <a:cubicBezTo>
                    <a:pt x="4" y="9"/>
                    <a:pt x="4" y="9"/>
                    <a:pt x="4" y="9"/>
                  </a:cubicBezTo>
                  <a:cubicBezTo>
                    <a:pt x="5" y="10"/>
                    <a:pt x="6" y="11"/>
                    <a:pt x="8" y="11"/>
                  </a:cubicBezTo>
                  <a:cubicBezTo>
                    <a:pt x="19" y="11"/>
                    <a:pt x="19" y="11"/>
                    <a:pt x="19" y="11"/>
                  </a:cubicBezTo>
                  <a:cubicBezTo>
                    <a:pt x="18" y="8"/>
                    <a:pt x="16" y="6"/>
                    <a:pt x="1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7" name="Freeform 345">
              <a:extLst>
                <a:ext uri="{FF2B5EF4-FFF2-40B4-BE49-F238E27FC236}">
                  <a16:creationId xmlns:a16="http://schemas.microsoft.com/office/drawing/2014/main" xmlns="" id="{74F378F3-FC8A-41B9-91C1-18655E99BB8B}"/>
                </a:ext>
              </a:extLst>
            </p:cNvPr>
            <p:cNvSpPr>
              <a:spLocks noEditPoints="1"/>
            </p:cNvSpPr>
            <p:nvPr/>
          </p:nvSpPr>
          <p:spPr bwMode="auto">
            <a:xfrm>
              <a:off x="3575050" y="4267201"/>
              <a:ext cx="60325" cy="61913"/>
            </a:xfrm>
            <a:custGeom>
              <a:avLst/>
              <a:gdLst>
                <a:gd name="T0" fmla="*/ 0 w 11"/>
                <a:gd name="T1" fmla="*/ 10 h 11"/>
                <a:gd name="T2" fmla="*/ 3 w 11"/>
                <a:gd name="T3" fmla="*/ 4 h 11"/>
                <a:gd name="T4" fmla="*/ 9 w 11"/>
                <a:gd name="T5" fmla="*/ 0 h 11"/>
                <a:gd name="T6" fmla="*/ 11 w 11"/>
                <a:gd name="T7" fmla="*/ 0 h 11"/>
                <a:gd name="T8" fmla="*/ 11 w 11"/>
                <a:gd name="T9" fmla="*/ 1 h 11"/>
                <a:gd name="T10" fmla="*/ 11 w 11"/>
                <a:gd name="T11" fmla="*/ 1 h 11"/>
                <a:gd name="T12" fmla="*/ 11 w 11"/>
                <a:gd name="T13" fmla="*/ 3 h 11"/>
                <a:gd name="T14" fmla="*/ 8 w 11"/>
                <a:gd name="T15" fmla="*/ 9 h 11"/>
                <a:gd name="T16" fmla="*/ 8 w 11"/>
                <a:gd name="T17" fmla="*/ 9 h 11"/>
                <a:gd name="T18" fmla="*/ 2 w 11"/>
                <a:gd name="T19" fmla="*/ 11 h 11"/>
                <a:gd name="T20" fmla="*/ 1 w 11"/>
                <a:gd name="T21" fmla="*/ 11 h 11"/>
                <a:gd name="T22" fmla="*/ 0 w 11"/>
                <a:gd name="T23" fmla="*/ 11 h 11"/>
                <a:gd name="T24" fmla="*/ 0 w 11"/>
                <a:gd name="T25" fmla="*/ 10 h 11"/>
                <a:gd name="T26" fmla="*/ 5 w 11"/>
                <a:gd name="T27" fmla="*/ 5 h 11"/>
                <a:gd name="T28" fmla="*/ 2 w 11"/>
                <a:gd name="T29" fmla="*/ 10 h 11"/>
                <a:gd name="T30" fmla="*/ 2 w 11"/>
                <a:gd name="T31" fmla="*/ 10 h 11"/>
                <a:gd name="T32" fmla="*/ 7 w 11"/>
                <a:gd name="T33" fmla="*/ 8 h 11"/>
                <a:gd name="T34" fmla="*/ 7 w 11"/>
                <a:gd name="T35" fmla="*/ 8 h 11"/>
                <a:gd name="T36" fmla="*/ 9 w 11"/>
                <a:gd name="T37" fmla="*/ 3 h 11"/>
                <a:gd name="T38" fmla="*/ 9 w 11"/>
                <a:gd name="T39" fmla="*/ 2 h 11"/>
                <a:gd name="T40" fmla="*/ 5 w 11"/>
                <a:gd name="T4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0" y="10"/>
                  </a:moveTo>
                  <a:cubicBezTo>
                    <a:pt x="0" y="8"/>
                    <a:pt x="2" y="6"/>
                    <a:pt x="3" y="4"/>
                  </a:cubicBezTo>
                  <a:cubicBezTo>
                    <a:pt x="5" y="2"/>
                    <a:pt x="7" y="1"/>
                    <a:pt x="9" y="0"/>
                  </a:cubicBezTo>
                  <a:cubicBezTo>
                    <a:pt x="10" y="0"/>
                    <a:pt x="10" y="0"/>
                    <a:pt x="11" y="0"/>
                  </a:cubicBezTo>
                  <a:cubicBezTo>
                    <a:pt x="11" y="0"/>
                    <a:pt x="11" y="0"/>
                    <a:pt x="11" y="1"/>
                  </a:cubicBezTo>
                  <a:cubicBezTo>
                    <a:pt x="11" y="1"/>
                    <a:pt x="11" y="1"/>
                    <a:pt x="11" y="1"/>
                  </a:cubicBezTo>
                  <a:cubicBezTo>
                    <a:pt x="11" y="3"/>
                    <a:pt x="11" y="3"/>
                    <a:pt x="11" y="3"/>
                  </a:cubicBezTo>
                  <a:cubicBezTo>
                    <a:pt x="11" y="5"/>
                    <a:pt x="10" y="7"/>
                    <a:pt x="8" y="9"/>
                  </a:cubicBezTo>
                  <a:cubicBezTo>
                    <a:pt x="8" y="9"/>
                    <a:pt x="8" y="9"/>
                    <a:pt x="8" y="9"/>
                  </a:cubicBezTo>
                  <a:cubicBezTo>
                    <a:pt x="7" y="11"/>
                    <a:pt x="4" y="11"/>
                    <a:pt x="2" y="11"/>
                  </a:cubicBezTo>
                  <a:cubicBezTo>
                    <a:pt x="1" y="11"/>
                    <a:pt x="1" y="11"/>
                    <a:pt x="1" y="11"/>
                  </a:cubicBezTo>
                  <a:cubicBezTo>
                    <a:pt x="0" y="11"/>
                    <a:pt x="0" y="11"/>
                    <a:pt x="0" y="11"/>
                  </a:cubicBezTo>
                  <a:cubicBezTo>
                    <a:pt x="0" y="10"/>
                    <a:pt x="0" y="10"/>
                    <a:pt x="0" y="10"/>
                  </a:cubicBezTo>
                  <a:close/>
                  <a:moveTo>
                    <a:pt x="5" y="5"/>
                  </a:moveTo>
                  <a:cubicBezTo>
                    <a:pt x="4" y="6"/>
                    <a:pt x="3" y="8"/>
                    <a:pt x="2" y="10"/>
                  </a:cubicBezTo>
                  <a:cubicBezTo>
                    <a:pt x="2" y="10"/>
                    <a:pt x="2" y="10"/>
                    <a:pt x="2" y="10"/>
                  </a:cubicBezTo>
                  <a:cubicBezTo>
                    <a:pt x="4" y="10"/>
                    <a:pt x="6" y="9"/>
                    <a:pt x="7" y="8"/>
                  </a:cubicBezTo>
                  <a:cubicBezTo>
                    <a:pt x="7" y="8"/>
                    <a:pt x="7" y="8"/>
                    <a:pt x="7" y="8"/>
                  </a:cubicBezTo>
                  <a:cubicBezTo>
                    <a:pt x="8" y="6"/>
                    <a:pt x="9" y="5"/>
                    <a:pt x="9" y="3"/>
                  </a:cubicBezTo>
                  <a:cubicBezTo>
                    <a:pt x="9" y="2"/>
                    <a:pt x="9" y="2"/>
                    <a:pt x="9" y="2"/>
                  </a:cubicBezTo>
                  <a:cubicBezTo>
                    <a:pt x="7" y="3"/>
                    <a:pt x="6" y="4"/>
                    <a:pt x="5"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8" name="Freeform 346">
              <a:extLst>
                <a:ext uri="{FF2B5EF4-FFF2-40B4-BE49-F238E27FC236}">
                  <a16:creationId xmlns:a16="http://schemas.microsoft.com/office/drawing/2014/main" xmlns="" id="{0A1791C0-DCAD-40F4-A0CE-BCAA5E321CF3}"/>
                </a:ext>
              </a:extLst>
            </p:cNvPr>
            <p:cNvSpPr>
              <a:spLocks/>
            </p:cNvSpPr>
            <p:nvPr/>
          </p:nvSpPr>
          <p:spPr bwMode="auto">
            <a:xfrm>
              <a:off x="3630613" y="4395788"/>
              <a:ext cx="55562" cy="15875"/>
            </a:xfrm>
            <a:custGeom>
              <a:avLst/>
              <a:gdLst>
                <a:gd name="T0" fmla="*/ 9 w 10"/>
                <a:gd name="T1" fmla="*/ 1 h 3"/>
                <a:gd name="T2" fmla="*/ 10 w 10"/>
                <a:gd name="T3" fmla="*/ 1 h 3"/>
                <a:gd name="T4" fmla="*/ 10 w 10"/>
                <a:gd name="T5" fmla="*/ 2 h 3"/>
                <a:gd name="T6" fmla="*/ 7 w 10"/>
                <a:gd name="T7" fmla="*/ 3 h 3"/>
                <a:gd name="T8" fmla="*/ 5 w 10"/>
                <a:gd name="T9" fmla="*/ 3 h 3"/>
                <a:gd name="T10" fmla="*/ 3 w 10"/>
                <a:gd name="T11" fmla="*/ 3 h 3"/>
                <a:gd name="T12" fmla="*/ 0 w 10"/>
                <a:gd name="T13" fmla="*/ 2 h 3"/>
                <a:gd name="T14" fmla="*/ 0 w 10"/>
                <a:gd name="T15" fmla="*/ 1 h 3"/>
                <a:gd name="T16" fmla="*/ 1 w 10"/>
                <a:gd name="T17" fmla="*/ 1 h 3"/>
                <a:gd name="T18" fmla="*/ 3 w 10"/>
                <a:gd name="T19" fmla="*/ 1 h 3"/>
                <a:gd name="T20" fmla="*/ 5 w 10"/>
                <a:gd name="T21" fmla="*/ 1 h 3"/>
                <a:gd name="T22" fmla="*/ 7 w 10"/>
                <a:gd name="T23" fmla="*/ 1 h 3"/>
                <a:gd name="T24" fmla="*/ 9 w 10"/>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3">
                  <a:moveTo>
                    <a:pt x="9" y="1"/>
                  </a:moveTo>
                  <a:cubicBezTo>
                    <a:pt x="9" y="0"/>
                    <a:pt x="10" y="1"/>
                    <a:pt x="10" y="1"/>
                  </a:cubicBezTo>
                  <a:cubicBezTo>
                    <a:pt x="10" y="2"/>
                    <a:pt x="10" y="2"/>
                    <a:pt x="10" y="2"/>
                  </a:cubicBezTo>
                  <a:cubicBezTo>
                    <a:pt x="9" y="3"/>
                    <a:pt x="8" y="3"/>
                    <a:pt x="7" y="3"/>
                  </a:cubicBezTo>
                  <a:cubicBezTo>
                    <a:pt x="7" y="3"/>
                    <a:pt x="6" y="3"/>
                    <a:pt x="5" y="3"/>
                  </a:cubicBezTo>
                  <a:cubicBezTo>
                    <a:pt x="4" y="3"/>
                    <a:pt x="3" y="3"/>
                    <a:pt x="3" y="3"/>
                  </a:cubicBezTo>
                  <a:cubicBezTo>
                    <a:pt x="2" y="3"/>
                    <a:pt x="1" y="3"/>
                    <a:pt x="0" y="2"/>
                  </a:cubicBezTo>
                  <a:cubicBezTo>
                    <a:pt x="0" y="2"/>
                    <a:pt x="0" y="2"/>
                    <a:pt x="0" y="1"/>
                  </a:cubicBezTo>
                  <a:cubicBezTo>
                    <a:pt x="0" y="1"/>
                    <a:pt x="1" y="0"/>
                    <a:pt x="1" y="1"/>
                  </a:cubicBezTo>
                  <a:cubicBezTo>
                    <a:pt x="2" y="1"/>
                    <a:pt x="2" y="1"/>
                    <a:pt x="3" y="1"/>
                  </a:cubicBezTo>
                  <a:cubicBezTo>
                    <a:pt x="4" y="1"/>
                    <a:pt x="4" y="1"/>
                    <a:pt x="5" y="1"/>
                  </a:cubicBezTo>
                  <a:cubicBezTo>
                    <a:pt x="6" y="1"/>
                    <a:pt x="6" y="1"/>
                    <a:pt x="7" y="1"/>
                  </a:cubicBezTo>
                  <a:cubicBezTo>
                    <a:pt x="8" y="1"/>
                    <a:pt x="8" y="1"/>
                    <a:pt x="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9" name="Freeform 347">
              <a:extLst>
                <a:ext uri="{FF2B5EF4-FFF2-40B4-BE49-F238E27FC236}">
                  <a16:creationId xmlns:a16="http://schemas.microsoft.com/office/drawing/2014/main" xmlns="" id="{7A27C8B1-5DFE-44B3-B24D-74D3F44CF087}"/>
                </a:ext>
              </a:extLst>
            </p:cNvPr>
            <p:cNvSpPr>
              <a:spLocks/>
            </p:cNvSpPr>
            <p:nvPr/>
          </p:nvSpPr>
          <p:spPr bwMode="auto">
            <a:xfrm>
              <a:off x="3602038" y="4433888"/>
              <a:ext cx="111125" cy="22225"/>
            </a:xfrm>
            <a:custGeom>
              <a:avLst/>
              <a:gdLst>
                <a:gd name="T0" fmla="*/ 0 w 20"/>
                <a:gd name="T1" fmla="*/ 2 h 4"/>
                <a:gd name="T2" fmla="*/ 0 w 20"/>
                <a:gd name="T3" fmla="*/ 0 h 4"/>
                <a:gd name="T4" fmla="*/ 1 w 20"/>
                <a:gd name="T5" fmla="*/ 0 h 4"/>
                <a:gd name="T6" fmla="*/ 6 w 20"/>
                <a:gd name="T7" fmla="*/ 2 h 4"/>
                <a:gd name="T8" fmla="*/ 6 w 20"/>
                <a:gd name="T9" fmla="*/ 2 h 4"/>
                <a:gd name="T10" fmla="*/ 6 w 20"/>
                <a:gd name="T11" fmla="*/ 2 h 4"/>
                <a:gd name="T12" fmla="*/ 10 w 20"/>
                <a:gd name="T13" fmla="*/ 2 h 4"/>
                <a:gd name="T14" fmla="*/ 14 w 20"/>
                <a:gd name="T15" fmla="*/ 2 h 4"/>
                <a:gd name="T16" fmla="*/ 14 w 20"/>
                <a:gd name="T17" fmla="*/ 2 h 4"/>
                <a:gd name="T18" fmla="*/ 19 w 20"/>
                <a:gd name="T19" fmla="*/ 0 h 4"/>
                <a:gd name="T20" fmla="*/ 20 w 20"/>
                <a:gd name="T21" fmla="*/ 0 h 4"/>
                <a:gd name="T22" fmla="*/ 19 w 20"/>
                <a:gd name="T23" fmla="*/ 2 h 4"/>
                <a:gd name="T24" fmla="*/ 15 w 20"/>
                <a:gd name="T25" fmla="*/ 3 h 4"/>
                <a:gd name="T26" fmla="*/ 15 w 20"/>
                <a:gd name="T27" fmla="*/ 3 h 4"/>
                <a:gd name="T28" fmla="*/ 10 w 20"/>
                <a:gd name="T29" fmla="*/ 4 h 4"/>
                <a:gd name="T30" fmla="*/ 5 w 20"/>
                <a:gd name="T31" fmla="*/ 3 h 4"/>
                <a:gd name="T32" fmla="*/ 5 w 20"/>
                <a:gd name="T33" fmla="*/ 3 h 4"/>
                <a:gd name="T34" fmla="*/ 0 w 20"/>
                <a:gd name="T3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4">
                  <a:moveTo>
                    <a:pt x="0" y="2"/>
                  </a:moveTo>
                  <a:cubicBezTo>
                    <a:pt x="0" y="1"/>
                    <a:pt x="0" y="1"/>
                    <a:pt x="0" y="0"/>
                  </a:cubicBezTo>
                  <a:cubicBezTo>
                    <a:pt x="0" y="0"/>
                    <a:pt x="1" y="0"/>
                    <a:pt x="1" y="0"/>
                  </a:cubicBezTo>
                  <a:cubicBezTo>
                    <a:pt x="3" y="1"/>
                    <a:pt x="4" y="1"/>
                    <a:pt x="6" y="2"/>
                  </a:cubicBezTo>
                  <a:cubicBezTo>
                    <a:pt x="6" y="2"/>
                    <a:pt x="6" y="2"/>
                    <a:pt x="6" y="2"/>
                  </a:cubicBezTo>
                  <a:cubicBezTo>
                    <a:pt x="6" y="2"/>
                    <a:pt x="6" y="2"/>
                    <a:pt x="6" y="2"/>
                  </a:cubicBezTo>
                  <a:cubicBezTo>
                    <a:pt x="7" y="2"/>
                    <a:pt x="8" y="2"/>
                    <a:pt x="10" y="2"/>
                  </a:cubicBezTo>
                  <a:cubicBezTo>
                    <a:pt x="12" y="2"/>
                    <a:pt x="13" y="2"/>
                    <a:pt x="14" y="2"/>
                  </a:cubicBezTo>
                  <a:cubicBezTo>
                    <a:pt x="14" y="2"/>
                    <a:pt x="14" y="2"/>
                    <a:pt x="14" y="2"/>
                  </a:cubicBezTo>
                  <a:cubicBezTo>
                    <a:pt x="16" y="1"/>
                    <a:pt x="17" y="1"/>
                    <a:pt x="19" y="0"/>
                  </a:cubicBezTo>
                  <a:cubicBezTo>
                    <a:pt x="19" y="0"/>
                    <a:pt x="20" y="0"/>
                    <a:pt x="20" y="0"/>
                  </a:cubicBezTo>
                  <a:cubicBezTo>
                    <a:pt x="20" y="1"/>
                    <a:pt x="20" y="1"/>
                    <a:pt x="19" y="2"/>
                  </a:cubicBezTo>
                  <a:cubicBezTo>
                    <a:pt x="18" y="2"/>
                    <a:pt x="17" y="3"/>
                    <a:pt x="15" y="3"/>
                  </a:cubicBezTo>
                  <a:cubicBezTo>
                    <a:pt x="15" y="3"/>
                    <a:pt x="15" y="3"/>
                    <a:pt x="15" y="3"/>
                  </a:cubicBezTo>
                  <a:cubicBezTo>
                    <a:pt x="13" y="4"/>
                    <a:pt x="12" y="4"/>
                    <a:pt x="10" y="4"/>
                  </a:cubicBezTo>
                  <a:cubicBezTo>
                    <a:pt x="8" y="4"/>
                    <a:pt x="7" y="4"/>
                    <a:pt x="5" y="3"/>
                  </a:cubicBezTo>
                  <a:cubicBezTo>
                    <a:pt x="5" y="3"/>
                    <a:pt x="5" y="3"/>
                    <a:pt x="5" y="3"/>
                  </a:cubicBezTo>
                  <a:cubicBezTo>
                    <a:pt x="3" y="3"/>
                    <a:pt x="2"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60" name="Group 359">
            <a:extLst>
              <a:ext uri="{FF2B5EF4-FFF2-40B4-BE49-F238E27FC236}">
                <a16:creationId xmlns:a16="http://schemas.microsoft.com/office/drawing/2014/main" xmlns="" id="{01B56C44-D841-4565-B494-C3D57A4DC10F}"/>
              </a:ext>
            </a:extLst>
          </p:cNvPr>
          <p:cNvGrpSpPr/>
          <p:nvPr/>
        </p:nvGrpSpPr>
        <p:grpSpPr>
          <a:xfrm>
            <a:off x="2795588" y="4338638"/>
            <a:ext cx="346075" cy="338138"/>
            <a:chOff x="2795588" y="4262438"/>
            <a:chExt cx="346075" cy="338138"/>
          </a:xfrm>
          <a:solidFill>
            <a:schemeClr val="tx1"/>
          </a:solidFill>
        </p:grpSpPr>
        <p:sp>
          <p:nvSpPr>
            <p:cNvPr id="361" name="Freeform 348">
              <a:extLst>
                <a:ext uri="{FF2B5EF4-FFF2-40B4-BE49-F238E27FC236}">
                  <a16:creationId xmlns:a16="http://schemas.microsoft.com/office/drawing/2014/main" xmlns="" id="{1200D6D1-8936-473C-9A4C-DBC34FDDF2AE}"/>
                </a:ext>
              </a:extLst>
            </p:cNvPr>
            <p:cNvSpPr>
              <a:spLocks noEditPoints="1"/>
            </p:cNvSpPr>
            <p:nvPr/>
          </p:nvSpPr>
          <p:spPr bwMode="auto">
            <a:xfrm>
              <a:off x="2795588" y="4433888"/>
              <a:ext cx="346075" cy="166688"/>
            </a:xfrm>
            <a:custGeom>
              <a:avLst/>
              <a:gdLst>
                <a:gd name="T0" fmla="*/ 6 w 62"/>
                <a:gd name="T1" fmla="*/ 30 h 30"/>
                <a:gd name="T2" fmla="*/ 5 w 62"/>
                <a:gd name="T3" fmla="*/ 29 h 30"/>
                <a:gd name="T4" fmla="*/ 6 w 62"/>
                <a:gd name="T5" fmla="*/ 28 h 30"/>
                <a:gd name="T6" fmla="*/ 12 w 62"/>
                <a:gd name="T7" fmla="*/ 28 h 30"/>
                <a:gd name="T8" fmla="*/ 13 w 62"/>
                <a:gd name="T9" fmla="*/ 29 h 30"/>
                <a:gd name="T10" fmla="*/ 12 w 62"/>
                <a:gd name="T11" fmla="*/ 30 h 30"/>
                <a:gd name="T12" fmla="*/ 6 w 62"/>
                <a:gd name="T13" fmla="*/ 30 h 30"/>
                <a:gd name="T14" fmla="*/ 17 w 62"/>
                <a:gd name="T15" fmla="*/ 30 h 30"/>
                <a:gd name="T16" fmla="*/ 16 w 62"/>
                <a:gd name="T17" fmla="*/ 29 h 30"/>
                <a:gd name="T18" fmla="*/ 17 w 62"/>
                <a:gd name="T19" fmla="*/ 28 h 30"/>
                <a:gd name="T20" fmla="*/ 50 w 62"/>
                <a:gd name="T21" fmla="*/ 28 h 30"/>
                <a:gd name="T22" fmla="*/ 51 w 62"/>
                <a:gd name="T23" fmla="*/ 29 h 30"/>
                <a:gd name="T24" fmla="*/ 50 w 62"/>
                <a:gd name="T25" fmla="*/ 30 h 30"/>
                <a:gd name="T26" fmla="*/ 17 w 62"/>
                <a:gd name="T27" fmla="*/ 30 h 30"/>
                <a:gd name="T28" fmla="*/ 55 w 62"/>
                <a:gd name="T29" fmla="*/ 30 h 30"/>
                <a:gd name="T30" fmla="*/ 61 w 62"/>
                <a:gd name="T31" fmla="*/ 30 h 30"/>
                <a:gd name="T32" fmla="*/ 61 w 62"/>
                <a:gd name="T33" fmla="*/ 30 h 30"/>
                <a:gd name="T34" fmla="*/ 62 w 62"/>
                <a:gd name="T35" fmla="*/ 29 h 30"/>
                <a:gd name="T36" fmla="*/ 62 w 62"/>
                <a:gd name="T37" fmla="*/ 29 h 30"/>
                <a:gd name="T38" fmla="*/ 56 w 62"/>
                <a:gd name="T39" fmla="*/ 11 h 30"/>
                <a:gd name="T40" fmla="*/ 40 w 62"/>
                <a:gd name="T41" fmla="*/ 0 h 30"/>
                <a:gd name="T42" fmla="*/ 39 w 62"/>
                <a:gd name="T43" fmla="*/ 0 h 30"/>
                <a:gd name="T44" fmla="*/ 40 w 62"/>
                <a:gd name="T45" fmla="*/ 2 h 30"/>
                <a:gd name="T46" fmla="*/ 54 w 62"/>
                <a:gd name="T47" fmla="*/ 12 h 30"/>
                <a:gd name="T48" fmla="*/ 60 w 62"/>
                <a:gd name="T49" fmla="*/ 28 h 30"/>
                <a:gd name="T50" fmla="*/ 55 w 62"/>
                <a:gd name="T51" fmla="*/ 28 h 30"/>
                <a:gd name="T52" fmla="*/ 54 w 62"/>
                <a:gd name="T53" fmla="*/ 29 h 30"/>
                <a:gd name="T54" fmla="*/ 55 w 62"/>
                <a:gd name="T55" fmla="*/ 30 h 30"/>
                <a:gd name="T56" fmla="*/ 22 w 62"/>
                <a:gd name="T57" fmla="*/ 0 h 30"/>
                <a:gd name="T58" fmla="*/ 6 w 62"/>
                <a:gd name="T59" fmla="*/ 11 h 30"/>
                <a:gd name="T60" fmla="*/ 0 w 62"/>
                <a:gd name="T61" fmla="*/ 29 h 30"/>
                <a:gd name="T62" fmla="*/ 1 w 62"/>
                <a:gd name="T63" fmla="*/ 30 h 30"/>
                <a:gd name="T64" fmla="*/ 2 w 62"/>
                <a:gd name="T65" fmla="*/ 29 h 30"/>
                <a:gd name="T66" fmla="*/ 8 w 62"/>
                <a:gd name="T67" fmla="*/ 12 h 30"/>
                <a:gd name="T68" fmla="*/ 22 w 62"/>
                <a:gd name="T69" fmla="*/ 2 h 30"/>
                <a:gd name="T70" fmla="*/ 23 w 62"/>
                <a:gd name="T71" fmla="*/ 0 h 30"/>
                <a:gd name="T72" fmla="*/ 22 w 62"/>
                <a:gd name="T7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30">
                  <a:moveTo>
                    <a:pt x="6" y="30"/>
                  </a:moveTo>
                  <a:cubicBezTo>
                    <a:pt x="5" y="30"/>
                    <a:pt x="5" y="30"/>
                    <a:pt x="5" y="29"/>
                  </a:cubicBezTo>
                  <a:cubicBezTo>
                    <a:pt x="5" y="29"/>
                    <a:pt x="5" y="28"/>
                    <a:pt x="6" y="28"/>
                  </a:cubicBezTo>
                  <a:cubicBezTo>
                    <a:pt x="12" y="28"/>
                    <a:pt x="12" y="28"/>
                    <a:pt x="12" y="28"/>
                  </a:cubicBezTo>
                  <a:cubicBezTo>
                    <a:pt x="13" y="28"/>
                    <a:pt x="13" y="29"/>
                    <a:pt x="13" y="29"/>
                  </a:cubicBezTo>
                  <a:cubicBezTo>
                    <a:pt x="13" y="30"/>
                    <a:pt x="13" y="30"/>
                    <a:pt x="12" y="30"/>
                  </a:cubicBezTo>
                  <a:cubicBezTo>
                    <a:pt x="6" y="30"/>
                    <a:pt x="6" y="30"/>
                    <a:pt x="6" y="30"/>
                  </a:cubicBezTo>
                  <a:close/>
                  <a:moveTo>
                    <a:pt x="17" y="30"/>
                  </a:moveTo>
                  <a:cubicBezTo>
                    <a:pt x="17" y="30"/>
                    <a:pt x="16" y="30"/>
                    <a:pt x="16" y="29"/>
                  </a:cubicBezTo>
                  <a:cubicBezTo>
                    <a:pt x="16" y="29"/>
                    <a:pt x="17" y="28"/>
                    <a:pt x="17" y="28"/>
                  </a:cubicBezTo>
                  <a:cubicBezTo>
                    <a:pt x="50" y="28"/>
                    <a:pt x="50" y="28"/>
                    <a:pt x="50" y="28"/>
                  </a:cubicBezTo>
                  <a:cubicBezTo>
                    <a:pt x="51" y="28"/>
                    <a:pt x="51" y="29"/>
                    <a:pt x="51" y="29"/>
                  </a:cubicBezTo>
                  <a:cubicBezTo>
                    <a:pt x="51" y="30"/>
                    <a:pt x="51" y="30"/>
                    <a:pt x="50" y="30"/>
                  </a:cubicBezTo>
                  <a:cubicBezTo>
                    <a:pt x="17" y="30"/>
                    <a:pt x="17" y="30"/>
                    <a:pt x="17" y="30"/>
                  </a:cubicBezTo>
                  <a:close/>
                  <a:moveTo>
                    <a:pt x="55" y="30"/>
                  </a:moveTo>
                  <a:cubicBezTo>
                    <a:pt x="61" y="30"/>
                    <a:pt x="61" y="30"/>
                    <a:pt x="61" y="30"/>
                  </a:cubicBezTo>
                  <a:cubicBezTo>
                    <a:pt x="61" y="30"/>
                    <a:pt x="61" y="30"/>
                    <a:pt x="61" y="30"/>
                  </a:cubicBezTo>
                  <a:cubicBezTo>
                    <a:pt x="61" y="30"/>
                    <a:pt x="62" y="30"/>
                    <a:pt x="62" y="29"/>
                  </a:cubicBezTo>
                  <a:cubicBezTo>
                    <a:pt x="62" y="29"/>
                    <a:pt x="62" y="29"/>
                    <a:pt x="62" y="29"/>
                  </a:cubicBezTo>
                  <a:cubicBezTo>
                    <a:pt x="62" y="22"/>
                    <a:pt x="60" y="16"/>
                    <a:pt x="56" y="11"/>
                  </a:cubicBezTo>
                  <a:cubicBezTo>
                    <a:pt x="52" y="6"/>
                    <a:pt x="47" y="2"/>
                    <a:pt x="40" y="0"/>
                  </a:cubicBezTo>
                  <a:cubicBezTo>
                    <a:pt x="40" y="0"/>
                    <a:pt x="39" y="0"/>
                    <a:pt x="39" y="0"/>
                  </a:cubicBezTo>
                  <a:cubicBezTo>
                    <a:pt x="39" y="1"/>
                    <a:pt x="39" y="2"/>
                    <a:pt x="40" y="2"/>
                  </a:cubicBezTo>
                  <a:cubicBezTo>
                    <a:pt x="46" y="4"/>
                    <a:pt x="51" y="7"/>
                    <a:pt x="54" y="12"/>
                  </a:cubicBezTo>
                  <a:cubicBezTo>
                    <a:pt x="58" y="17"/>
                    <a:pt x="60" y="22"/>
                    <a:pt x="60" y="28"/>
                  </a:cubicBezTo>
                  <a:cubicBezTo>
                    <a:pt x="55" y="28"/>
                    <a:pt x="55" y="28"/>
                    <a:pt x="55" y="28"/>
                  </a:cubicBezTo>
                  <a:cubicBezTo>
                    <a:pt x="54" y="28"/>
                    <a:pt x="54" y="29"/>
                    <a:pt x="54" y="29"/>
                  </a:cubicBezTo>
                  <a:cubicBezTo>
                    <a:pt x="54" y="30"/>
                    <a:pt x="54" y="30"/>
                    <a:pt x="55" y="30"/>
                  </a:cubicBezTo>
                  <a:close/>
                  <a:moveTo>
                    <a:pt x="22" y="0"/>
                  </a:moveTo>
                  <a:cubicBezTo>
                    <a:pt x="15" y="2"/>
                    <a:pt x="10" y="6"/>
                    <a:pt x="6" y="11"/>
                  </a:cubicBezTo>
                  <a:cubicBezTo>
                    <a:pt x="2" y="16"/>
                    <a:pt x="0" y="22"/>
                    <a:pt x="0" y="29"/>
                  </a:cubicBezTo>
                  <a:cubicBezTo>
                    <a:pt x="0" y="30"/>
                    <a:pt x="1" y="30"/>
                    <a:pt x="1" y="30"/>
                  </a:cubicBezTo>
                  <a:cubicBezTo>
                    <a:pt x="2" y="30"/>
                    <a:pt x="2" y="30"/>
                    <a:pt x="2" y="29"/>
                  </a:cubicBezTo>
                  <a:cubicBezTo>
                    <a:pt x="2" y="23"/>
                    <a:pt x="4" y="17"/>
                    <a:pt x="8" y="12"/>
                  </a:cubicBezTo>
                  <a:cubicBezTo>
                    <a:pt x="11" y="7"/>
                    <a:pt x="16" y="4"/>
                    <a:pt x="22" y="2"/>
                  </a:cubicBezTo>
                  <a:cubicBezTo>
                    <a:pt x="23" y="2"/>
                    <a:pt x="23" y="1"/>
                    <a:pt x="23" y="0"/>
                  </a:cubicBezTo>
                  <a:cubicBezTo>
                    <a:pt x="23" y="0"/>
                    <a:pt x="22" y="0"/>
                    <a:pt x="2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2" name="Freeform 349">
              <a:extLst>
                <a:ext uri="{FF2B5EF4-FFF2-40B4-BE49-F238E27FC236}">
                  <a16:creationId xmlns:a16="http://schemas.microsoft.com/office/drawing/2014/main" xmlns="" id="{5E0A16D7-C729-4A9D-8925-99D7E9467974}"/>
                </a:ext>
              </a:extLst>
            </p:cNvPr>
            <p:cNvSpPr>
              <a:spLocks noEditPoints="1"/>
            </p:cNvSpPr>
            <p:nvPr/>
          </p:nvSpPr>
          <p:spPr bwMode="auto">
            <a:xfrm>
              <a:off x="2879725" y="4262438"/>
              <a:ext cx="177800" cy="171450"/>
            </a:xfrm>
            <a:custGeom>
              <a:avLst/>
              <a:gdLst>
                <a:gd name="T0" fmla="*/ 16 w 32"/>
                <a:gd name="T1" fmla="*/ 0 h 31"/>
                <a:gd name="T2" fmla="*/ 27 w 32"/>
                <a:gd name="T3" fmla="*/ 4 h 31"/>
                <a:gd name="T4" fmla="*/ 32 w 32"/>
                <a:gd name="T5" fmla="*/ 15 h 31"/>
                <a:gd name="T6" fmla="*/ 27 w 32"/>
                <a:gd name="T7" fmla="*/ 27 h 31"/>
                <a:gd name="T8" fmla="*/ 27 w 32"/>
                <a:gd name="T9" fmla="*/ 27 h 31"/>
                <a:gd name="T10" fmla="*/ 27 w 32"/>
                <a:gd name="T11" fmla="*/ 27 h 31"/>
                <a:gd name="T12" fmla="*/ 27 w 32"/>
                <a:gd name="T13" fmla="*/ 27 h 31"/>
                <a:gd name="T14" fmla="*/ 16 w 32"/>
                <a:gd name="T15" fmla="*/ 31 h 31"/>
                <a:gd name="T16" fmla="*/ 5 w 32"/>
                <a:gd name="T17" fmla="*/ 27 h 31"/>
                <a:gd name="T18" fmla="*/ 0 w 32"/>
                <a:gd name="T19" fmla="*/ 15 h 31"/>
                <a:gd name="T20" fmla="*/ 5 w 32"/>
                <a:gd name="T21" fmla="*/ 4 h 31"/>
                <a:gd name="T22" fmla="*/ 5 w 32"/>
                <a:gd name="T23" fmla="*/ 4 h 31"/>
                <a:gd name="T24" fmla="*/ 16 w 32"/>
                <a:gd name="T25" fmla="*/ 0 h 31"/>
                <a:gd name="T26" fmla="*/ 26 w 32"/>
                <a:gd name="T27" fmla="*/ 6 h 31"/>
                <a:gd name="T28" fmla="*/ 16 w 32"/>
                <a:gd name="T29" fmla="*/ 2 h 31"/>
                <a:gd name="T30" fmla="*/ 6 w 32"/>
                <a:gd name="T31" fmla="*/ 6 h 31"/>
                <a:gd name="T32" fmla="*/ 2 w 32"/>
                <a:gd name="T33" fmla="*/ 15 h 31"/>
                <a:gd name="T34" fmla="*/ 6 w 32"/>
                <a:gd name="T35" fmla="*/ 25 h 31"/>
                <a:gd name="T36" fmla="*/ 16 w 32"/>
                <a:gd name="T37" fmla="*/ 29 h 31"/>
                <a:gd name="T38" fmla="*/ 26 w 32"/>
                <a:gd name="T39" fmla="*/ 25 h 31"/>
                <a:gd name="T40" fmla="*/ 26 w 32"/>
                <a:gd name="T41" fmla="*/ 25 h 31"/>
                <a:gd name="T42" fmla="*/ 30 w 32"/>
                <a:gd name="T43" fmla="*/ 15 h 31"/>
                <a:gd name="T44" fmla="*/ 26 w 32"/>
                <a:gd name="T45"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16" y="0"/>
                  </a:moveTo>
                  <a:cubicBezTo>
                    <a:pt x="20" y="0"/>
                    <a:pt x="24" y="1"/>
                    <a:pt x="27" y="4"/>
                  </a:cubicBezTo>
                  <a:cubicBezTo>
                    <a:pt x="30" y="7"/>
                    <a:pt x="32" y="11"/>
                    <a:pt x="32" y="15"/>
                  </a:cubicBezTo>
                  <a:cubicBezTo>
                    <a:pt x="32" y="20"/>
                    <a:pt x="30" y="24"/>
                    <a:pt x="27" y="27"/>
                  </a:cubicBezTo>
                  <a:cubicBezTo>
                    <a:pt x="27" y="27"/>
                    <a:pt x="27" y="27"/>
                    <a:pt x="27" y="27"/>
                  </a:cubicBezTo>
                  <a:cubicBezTo>
                    <a:pt x="27" y="27"/>
                    <a:pt x="27" y="27"/>
                    <a:pt x="27" y="27"/>
                  </a:cubicBezTo>
                  <a:cubicBezTo>
                    <a:pt x="27" y="27"/>
                    <a:pt x="27" y="27"/>
                    <a:pt x="27" y="27"/>
                  </a:cubicBezTo>
                  <a:cubicBezTo>
                    <a:pt x="24" y="30"/>
                    <a:pt x="20" y="31"/>
                    <a:pt x="16" y="31"/>
                  </a:cubicBezTo>
                  <a:cubicBezTo>
                    <a:pt x="12" y="31"/>
                    <a:pt x="8" y="30"/>
                    <a:pt x="5" y="27"/>
                  </a:cubicBezTo>
                  <a:cubicBezTo>
                    <a:pt x="2" y="24"/>
                    <a:pt x="0" y="20"/>
                    <a:pt x="0" y="15"/>
                  </a:cubicBezTo>
                  <a:cubicBezTo>
                    <a:pt x="0" y="11"/>
                    <a:pt x="2" y="7"/>
                    <a:pt x="5" y="4"/>
                  </a:cubicBezTo>
                  <a:cubicBezTo>
                    <a:pt x="5" y="4"/>
                    <a:pt x="5" y="4"/>
                    <a:pt x="5" y="4"/>
                  </a:cubicBezTo>
                  <a:cubicBezTo>
                    <a:pt x="8" y="1"/>
                    <a:pt x="12" y="0"/>
                    <a:pt x="16" y="0"/>
                  </a:cubicBezTo>
                  <a:close/>
                  <a:moveTo>
                    <a:pt x="26" y="6"/>
                  </a:moveTo>
                  <a:cubicBezTo>
                    <a:pt x="23" y="3"/>
                    <a:pt x="20" y="2"/>
                    <a:pt x="16" y="2"/>
                  </a:cubicBezTo>
                  <a:cubicBezTo>
                    <a:pt x="12" y="2"/>
                    <a:pt x="9" y="3"/>
                    <a:pt x="6" y="6"/>
                  </a:cubicBezTo>
                  <a:cubicBezTo>
                    <a:pt x="4" y="8"/>
                    <a:pt x="2" y="12"/>
                    <a:pt x="2" y="15"/>
                  </a:cubicBezTo>
                  <a:cubicBezTo>
                    <a:pt x="2" y="19"/>
                    <a:pt x="4" y="23"/>
                    <a:pt x="6" y="25"/>
                  </a:cubicBezTo>
                  <a:cubicBezTo>
                    <a:pt x="9" y="28"/>
                    <a:pt x="12" y="29"/>
                    <a:pt x="16" y="29"/>
                  </a:cubicBezTo>
                  <a:cubicBezTo>
                    <a:pt x="20" y="29"/>
                    <a:pt x="23" y="28"/>
                    <a:pt x="26" y="25"/>
                  </a:cubicBezTo>
                  <a:cubicBezTo>
                    <a:pt x="26" y="25"/>
                    <a:pt x="26" y="25"/>
                    <a:pt x="26" y="25"/>
                  </a:cubicBezTo>
                  <a:cubicBezTo>
                    <a:pt x="28" y="23"/>
                    <a:pt x="30" y="19"/>
                    <a:pt x="30" y="15"/>
                  </a:cubicBezTo>
                  <a:cubicBezTo>
                    <a:pt x="30" y="12"/>
                    <a:pt x="28" y="8"/>
                    <a:pt x="26"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3" name="Freeform 350">
              <a:extLst>
                <a:ext uri="{FF2B5EF4-FFF2-40B4-BE49-F238E27FC236}">
                  <a16:creationId xmlns:a16="http://schemas.microsoft.com/office/drawing/2014/main" xmlns="" id="{9D275DA8-00BE-4675-9F38-E0E5E25479D5}"/>
                </a:ext>
              </a:extLst>
            </p:cNvPr>
            <p:cNvSpPr>
              <a:spLocks noEditPoints="1"/>
            </p:cNvSpPr>
            <p:nvPr/>
          </p:nvSpPr>
          <p:spPr bwMode="auto">
            <a:xfrm>
              <a:off x="2935288" y="4262438"/>
              <a:ext cx="117475" cy="66675"/>
            </a:xfrm>
            <a:custGeom>
              <a:avLst/>
              <a:gdLst>
                <a:gd name="T0" fmla="*/ 6 w 21"/>
                <a:gd name="T1" fmla="*/ 0 h 12"/>
                <a:gd name="T2" fmla="*/ 16 w 21"/>
                <a:gd name="T3" fmla="*/ 3 h 12"/>
                <a:gd name="T4" fmla="*/ 16 w 21"/>
                <a:gd name="T5" fmla="*/ 3 h 12"/>
                <a:gd name="T6" fmla="*/ 21 w 21"/>
                <a:gd name="T7" fmla="*/ 11 h 12"/>
                <a:gd name="T8" fmla="*/ 21 w 21"/>
                <a:gd name="T9" fmla="*/ 12 h 12"/>
                <a:gd name="T10" fmla="*/ 20 w 21"/>
                <a:gd name="T11" fmla="*/ 12 h 12"/>
                <a:gd name="T12" fmla="*/ 20 w 21"/>
                <a:gd name="T13" fmla="*/ 12 h 12"/>
                <a:gd name="T14" fmla="*/ 8 w 21"/>
                <a:gd name="T15" fmla="*/ 12 h 12"/>
                <a:gd name="T16" fmla="*/ 2 w 21"/>
                <a:gd name="T17" fmla="*/ 10 h 12"/>
                <a:gd name="T18" fmla="*/ 2 w 21"/>
                <a:gd name="T19" fmla="*/ 10 h 12"/>
                <a:gd name="T20" fmla="*/ 0 w 21"/>
                <a:gd name="T21" fmla="*/ 4 h 12"/>
                <a:gd name="T22" fmla="*/ 0 w 21"/>
                <a:gd name="T23" fmla="*/ 2 h 12"/>
                <a:gd name="T24" fmla="*/ 0 w 21"/>
                <a:gd name="T25" fmla="*/ 1 h 12"/>
                <a:gd name="T26" fmla="*/ 3 w 21"/>
                <a:gd name="T27" fmla="*/ 0 h 12"/>
                <a:gd name="T28" fmla="*/ 6 w 21"/>
                <a:gd name="T29" fmla="*/ 0 h 12"/>
                <a:gd name="T30" fmla="*/ 14 w 21"/>
                <a:gd name="T31" fmla="*/ 4 h 12"/>
                <a:gd name="T32" fmla="*/ 6 w 21"/>
                <a:gd name="T33" fmla="*/ 2 h 12"/>
                <a:gd name="T34" fmla="*/ 3 w 21"/>
                <a:gd name="T35" fmla="*/ 2 h 12"/>
                <a:gd name="T36" fmla="*/ 2 w 21"/>
                <a:gd name="T37" fmla="*/ 2 h 12"/>
                <a:gd name="T38" fmla="*/ 2 w 21"/>
                <a:gd name="T39" fmla="*/ 4 h 12"/>
                <a:gd name="T40" fmla="*/ 4 w 21"/>
                <a:gd name="T41" fmla="*/ 9 h 12"/>
                <a:gd name="T42" fmla="*/ 4 w 21"/>
                <a:gd name="T43" fmla="*/ 9 h 12"/>
                <a:gd name="T44" fmla="*/ 8 w 21"/>
                <a:gd name="T45" fmla="*/ 11 h 12"/>
                <a:gd name="T46" fmla="*/ 19 w 21"/>
                <a:gd name="T47" fmla="*/ 11 h 12"/>
                <a:gd name="T48" fmla="*/ 14 w 21"/>
                <a:gd name="T4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2">
                  <a:moveTo>
                    <a:pt x="6" y="0"/>
                  </a:moveTo>
                  <a:cubicBezTo>
                    <a:pt x="10" y="0"/>
                    <a:pt x="13" y="1"/>
                    <a:pt x="16" y="3"/>
                  </a:cubicBezTo>
                  <a:cubicBezTo>
                    <a:pt x="16" y="3"/>
                    <a:pt x="16" y="3"/>
                    <a:pt x="16" y="3"/>
                  </a:cubicBezTo>
                  <a:cubicBezTo>
                    <a:pt x="18" y="5"/>
                    <a:pt x="20" y="8"/>
                    <a:pt x="21" y="11"/>
                  </a:cubicBezTo>
                  <a:cubicBezTo>
                    <a:pt x="21" y="12"/>
                    <a:pt x="21" y="12"/>
                    <a:pt x="21" y="12"/>
                  </a:cubicBezTo>
                  <a:cubicBezTo>
                    <a:pt x="21" y="12"/>
                    <a:pt x="20" y="12"/>
                    <a:pt x="20" y="12"/>
                  </a:cubicBezTo>
                  <a:cubicBezTo>
                    <a:pt x="20" y="12"/>
                    <a:pt x="20" y="12"/>
                    <a:pt x="20" y="12"/>
                  </a:cubicBezTo>
                  <a:cubicBezTo>
                    <a:pt x="8" y="12"/>
                    <a:pt x="8" y="12"/>
                    <a:pt x="8" y="12"/>
                  </a:cubicBezTo>
                  <a:cubicBezTo>
                    <a:pt x="6" y="12"/>
                    <a:pt x="4" y="12"/>
                    <a:pt x="2" y="10"/>
                  </a:cubicBezTo>
                  <a:cubicBezTo>
                    <a:pt x="2" y="10"/>
                    <a:pt x="2" y="10"/>
                    <a:pt x="2" y="10"/>
                  </a:cubicBezTo>
                  <a:cubicBezTo>
                    <a:pt x="1" y="8"/>
                    <a:pt x="0" y="6"/>
                    <a:pt x="0" y="4"/>
                  </a:cubicBezTo>
                  <a:cubicBezTo>
                    <a:pt x="0" y="2"/>
                    <a:pt x="0" y="2"/>
                    <a:pt x="0" y="2"/>
                  </a:cubicBezTo>
                  <a:cubicBezTo>
                    <a:pt x="0" y="1"/>
                    <a:pt x="0" y="1"/>
                    <a:pt x="0" y="1"/>
                  </a:cubicBezTo>
                  <a:cubicBezTo>
                    <a:pt x="1" y="0"/>
                    <a:pt x="2" y="0"/>
                    <a:pt x="3" y="0"/>
                  </a:cubicBezTo>
                  <a:cubicBezTo>
                    <a:pt x="4" y="0"/>
                    <a:pt x="5" y="0"/>
                    <a:pt x="6" y="0"/>
                  </a:cubicBezTo>
                  <a:close/>
                  <a:moveTo>
                    <a:pt x="14" y="4"/>
                  </a:moveTo>
                  <a:cubicBezTo>
                    <a:pt x="12" y="3"/>
                    <a:pt x="9" y="2"/>
                    <a:pt x="6" y="2"/>
                  </a:cubicBezTo>
                  <a:cubicBezTo>
                    <a:pt x="5" y="2"/>
                    <a:pt x="4" y="2"/>
                    <a:pt x="3" y="2"/>
                  </a:cubicBezTo>
                  <a:cubicBezTo>
                    <a:pt x="3" y="2"/>
                    <a:pt x="2" y="2"/>
                    <a:pt x="2" y="2"/>
                  </a:cubicBezTo>
                  <a:cubicBezTo>
                    <a:pt x="2" y="4"/>
                    <a:pt x="2" y="4"/>
                    <a:pt x="2" y="4"/>
                  </a:cubicBezTo>
                  <a:cubicBezTo>
                    <a:pt x="2" y="6"/>
                    <a:pt x="2" y="7"/>
                    <a:pt x="4" y="9"/>
                  </a:cubicBezTo>
                  <a:cubicBezTo>
                    <a:pt x="4" y="9"/>
                    <a:pt x="4" y="9"/>
                    <a:pt x="4" y="9"/>
                  </a:cubicBezTo>
                  <a:cubicBezTo>
                    <a:pt x="5" y="10"/>
                    <a:pt x="6" y="11"/>
                    <a:pt x="8" y="11"/>
                  </a:cubicBezTo>
                  <a:cubicBezTo>
                    <a:pt x="19" y="11"/>
                    <a:pt x="19" y="11"/>
                    <a:pt x="19" y="11"/>
                  </a:cubicBezTo>
                  <a:cubicBezTo>
                    <a:pt x="18" y="8"/>
                    <a:pt x="17" y="6"/>
                    <a:pt x="1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4" name="Freeform 351">
              <a:extLst>
                <a:ext uri="{FF2B5EF4-FFF2-40B4-BE49-F238E27FC236}">
                  <a16:creationId xmlns:a16="http://schemas.microsoft.com/office/drawing/2014/main" xmlns="" id="{4BB40B91-B980-43B2-A8E7-0B5437AB5EAC}"/>
                </a:ext>
              </a:extLst>
            </p:cNvPr>
            <p:cNvSpPr>
              <a:spLocks noEditPoints="1"/>
            </p:cNvSpPr>
            <p:nvPr/>
          </p:nvSpPr>
          <p:spPr bwMode="auto">
            <a:xfrm>
              <a:off x="2884488" y="4267201"/>
              <a:ext cx="61912" cy="61913"/>
            </a:xfrm>
            <a:custGeom>
              <a:avLst/>
              <a:gdLst>
                <a:gd name="T0" fmla="*/ 0 w 11"/>
                <a:gd name="T1" fmla="*/ 10 h 11"/>
                <a:gd name="T2" fmla="*/ 3 w 11"/>
                <a:gd name="T3" fmla="*/ 4 h 11"/>
                <a:gd name="T4" fmla="*/ 9 w 11"/>
                <a:gd name="T5" fmla="*/ 0 h 11"/>
                <a:gd name="T6" fmla="*/ 11 w 11"/>
                <a:gd name="T7" fmla="*/ 0 h 11"/>
                <a:gd name="T8" fmla="*/ 11 w 11"/>
                <a:gd name="T9" fmla="*/ 1 h 11"/>
                <a:gd name="T10" fmla="*/ 11 w 11"/>
                <a:gd name="T11" fmla="*/ 1 h 11"/>
                <a:gd name="T12" fmla="*/ 11 w 11"/>
                <a:gd name="T13" fmla="*/ 3 h 11"/>
                <a:gd name="T14" fmla="*/ 8 w 11"/>
                <a:gd name="T15" fmla="*/ 9 h 11"/>
                <a:gd name="T16" fmla="*/ 8 w 11"/>
                <a:gd name="T17" fmla="*/ 9 h 11"/>
                <a:gd name="T18" fmla="*/ 2 w 11"/>
                <a:gd name="T19" fmla="*/ 11 h 11"/>
                <a:gd name="T20" fmla="*/ 1 w 11"/>
                <a:gd name="T21" fmla="*/ 11 h 11"/>
                <a:gd name="T22" fmla="*/ 0 w 11"/>
                <a:gd name="T23" fmla="*/ 11 h 11"/>
                <a:gd name="T24" fmla="*/ 0 w 11"/>
                <a:gd name="T25" fmla="*/ 10 h 11"/>
                <a:gd name="T26" fmla="*/ 5 w 11"/>
                <a:gd name="T27" fmla="*/ 5 h 11"/>
                <a:gd name="T28" fmla="*/ 2 w 11"/>
                <a:gd name="T29" fmla="*/ 10 h 11"/>
                <a:gd name="T30" fmla="*/ 2 w 11"/>
                <a:gd name="T31" fmla="*/ 10 h 11"/>
                <a:gd name="T32" fmla="*/ 7 w 11"/>
                <a:gd name="T33" fmla="*/ 8 h 11"/>
                <a:gd name="T34" fmla="*/ 7 w 11"/>
                <a:gd name="T35" fmla="*/ 8 h 11"/>
                <a:gd name="T36" fmla="*/ 9 w 11"/>
                <a:gd name="T37" fmla="*/ 3 h 11"/>
                <a:gd name="T38" fmla="*/ 9 w 11"/>
                <a:gd name="T39" fmla="*/ 2 h 11"/>
                <a:gd name="T40" fmla="*/ 5 w 11"/>
                <a:gd name="T4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0" y="10"/>
                  </a:moveTo>
                  <a:cubicBezTo>
                    <a:pt x="0" y="8"/>
                    <a:pt x="2" y="6"/>
                    <a:pt x="3" y="4"/>
                  </a:cubicBezTo>
                  <a:cubicBezTo>
                    <a:pt x="5" y="2"/>
                    <a:pt x="7" y="1"/>
                    <a:pt x="9" y="0"/>
                  </a:cubicBezTo>
                  <a:cubicBezTo>
                    <a:pt x="10" y="0"/>
                    <a:pt x="10" y="0"/>
                    <a:pt x="11" y="0"/>
                  </a:cubicBezTo>
                  <a:cubicBezTo>
                    <a:pt x="11" y="0"/>
                    <a:pt x="11" y="0"/>
                    <a:pt x="11" y="1"/>
                  </a:cubicBezTo>
                  <a:cubicBezTo>
                    <a:pt x="11" y="1"/>
                    <a:pt x="11" y="1"/>
                    <a:pt x="11" y="1"/>
                  </a:cubicBezTo>
                  <a:cubicBezTo>
                    <a:pt x="11" y="3"/>
                    <a:pt x="11" y="3"/>
                    <a:pt x="11" y="3"/>
                  </a:cubicBezTo>
                  <a:cubicBezTo>
                    <a:pt x="11" y="5"/>
                    <a:pt x="10" y="7"/>
                    <a:pt x="8" y="9"/>
                  </a:cubicBezTo>
                  <a:cubicBezTo>
                    <a:pt x="8" y="9"/>
                    <a:pt x="8" y="9"/>
                    <a:pt x="8" y="9"/>
                  </a:cubicBezTo>
                  <a:cubicBezTo>
                    <a:pt x="7" y="11"/>
                    <a:pt x="5" y="11"/>
                    <a:pt x="2" y="11"/>
                  </a:cubicBezTo>
                  <a:cubicBezTo>
                    <a:pt x="1" y="11"/>
                    <a:pt x="1" y="11"/>
                    <a:pt x="1" y="11"/>
                  </a:cubicBezTo>
                  <a:cubicBezTo>
                    <a:pt x="0" y="11"/>
                    <a:pt x="0" y="11"/>
                    <a:pt x="0" y="11"/>
                  </a:cubicBezTo>
                  <a:cubicBezTo>
                    <a:pt x="0" y="10"/>
                    <a:pt x="0" y="10"/>
                    <a:pt x="0" y="10"/>
                  </a:cubicBezTo>
                  <a:close/>
                  <a:moveTo>
                    <a:pt x="5" y="5"/>
                  </a:moveTo>
                  <a:cubicBezTo>
                    <a:pt x="4" y="6"/>
                    <a:pt x="3" y="8"/>
                    <a:pt x="2" y="10"/>
                  </a:cubicBezTo>
                  <a:cubicBezTo>
                    <a:pt x="2" y="10"/>
                    <a:pt x="2" y="10"/>
                    <a:pt x="2" y="10"/>
                  </a:cubicBezTo>
                  <a:cubicBezTo>
                    <a:pt x="4" y="10"/>
                    <a:pt x="6" y="9"/>
                    <a:pt x="7" y="8"/>
                  </a:cubicBezTo>
                  <a:cubicBezTo>
                    <a:pt x="7" y="8"/>
                    <a:pt x="7" y="8"/>
                    <a:pt x="7" y="8"/>
                  </a:cubicBezTo>
                  <a:cubicBezTo>
                    <a:pt x="8" y="6"/>
                    <a:pt x="9" y="5"/>
                    <a:pt x="9" y="3"/>
                  </a:cubicBezTo>
                  <a:cubicBezTo>
                    <a:pt x="9" y="2"/>
                    <a:pt x="9" y="2"/>
                    <a:pt x="9" y="2"/>
                  </a:cubicBezTo>
                  <a:cubicBezTo>
                    <a:pt x="7" y="3"/>
                    <a:pt x="6" y="4"/>
                    <a:pt x="5"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5" name="Freeform 352">
              <a:extLst>
                <a:ext uri="{FF2B5EF4-FFF2-40B4-BE49-F238E27FC236}">
                  <a16:creationId xmlns:a16="http://schemas.microsoft.com/office/drawing/2014/main" xmlns="" id="{00C08EC8-A7C6-4A50-9580-0D5FB722B652}"/>
                </a:ext>
              </a:extLst>
            </p:cNvPr>
            <p:cNvSpPr>
              <a:spLocks noEditPoints="1"/>
            </p:cNvSpPr>
            <p:nvPr/>
          </p:nvSpPr>
          <p:spPr bwMode="auto">
            <a:xfrm>
              <a:off x="2946400" y="4462463"/>
              <a:ext cx="44450" cy="44450"/>
            </a:xfrm>
            <a:custGeom>
              <a:avLst/>
              <a:gdLst>
                <a:gd name="T0" fmla="*/ 0 w 8"/>
                <a:gd name="T1" fmla="*/ 4 h 8"/>
                <a:gd name="T2" fmla="*/ 3 w 8"/>
                <a:gd name="T3" fmla="*/ 1 h 8"/>
                <a:gd name="T4" fmla="*/ 5 w 8"/>
                <a:gd name="T5" fmla="*/ 1 h 8"/>
                <a:gd name="T6" fmla="*/ 8 w 8"/>
                <a:gd name="T7" fmla="*/ 4 h 8"/>
                <a:gd name="T8" fmla="*/ 8 w 8"/>
                <a:gd name="T9" fmla="*/ 5 h 8"/>
                <a:gd name="T10" fmla="*/ 5 w 8"/>
                <a:gd name="T11" fmla="*/ 8 h 8"/>
                <a:gd name="T12" fmla="*/ 3 w 8"/>
                <a:gd name="T13" fmla="*/ 8 h 8"/>
                <a:gd name="T14" fmla="*/ 0 w 8"/>
                <a:gd name="T15" fmla="*/ 5 h 8"/>
                <a:gd name="T16" fmla="*/ 0 w 8"/>
                <a:gd name="T17" fmla="*/ 4 h 8"/>
                <a:gd name="T18" fmla="*/ 4 w 8"/>
                <a:gd name="T19" fmla="*/ 3 h 8"/>
                <a:gd name="T20" fmla="*/ 2 w 8"/>
                <a:gd name="T21" fmla="*/ 4 h 8"/>
                <a:gd name="T22" fmla="*/ 4 w 8"/>
                <a:gd name="T23" fmla="*/ 6 h 8"/>
                <a:gd name="T24" fmla="*/ 6 w 8"/>
                <a:gd name="T25" fmla="*/ 4 h 8"/>
                <a:gd name="T26" fmla="*/ 4 w 8"/>
                <a:gd name="T27"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4"/>
                  </a:moveTo>
                  <a:cubicBezTo>
                    <a:pt x="3" y="1"/>
                    <a:pt x="3" y="1"/>
                    <a:pt x="3" y="1"/>
                  </a:cubicBezTo>
                  <a:cubicBezTo>
                    <a:pt x="4" y="0"/>
                    <a:pt x="4" y="0"/>
                    <a:pt x="5" y="1"/>
                  </a:cubicBezTo>
                  <a:cubicBezTo>
                    <a:pt x="8" y="4"/>
                    <a:pt x="8" y="4"/>
                    <a:pt x="8" y="4"/>
                  </a:cubicBezTo>
                  <a:cubicBezTo>
                    <a:pt x="8" y="4"/>
                    <a:pt x="8" y="5"/>
                    <a:pt x="8" y="5"/>
                  </a:cubicBezTo>
                  <a:cubicBezTo>
                    <a:pt x="5" y="8"/>
                    <a:pt x="5" y="8"/>
                    <a:pt x="5" y="8"/>
                  </a:cubicBezTo>
                  <a:cubicBezTo>
                    <a:pt x="4" y="8"/>
                    <a:pt x="4" y="8"/>
                    <a:pt x="3" y="8"/>
                  </a:cubicBezTo>
                  <a:cubicBezTo>
                    <a:pt x="0" y="5"/>
                    <a:pt x="0" y="5"/>
                    <a:pt x="0" y="5"/>
                  </a:cubicBezTo>
                  <a:cubicBezTo>
                    <a:pt x="0" y="5"/>
                    <a:pt x="0" y="4"/>
                    <a:pt x="0" y="4"/>
                  </a:cubicBezTo>
                  <a:close/>
                  <a:moveTo>
                    <a:pt x="4" y="3"/>
                  </a:moveTo>
                  <a:cubicBezTo>
                    <a:pt x="2" y="4"/>
                    <a:pt x="2" y="4"/>
                    <a:pt x="2" y="4"/>
                  </a:cubicBezTo>
                  <a:cubicBezTo>
                    <a:pt x="4" y="6"/>
                    <a:pt x="4" y="6"/>
                    <a:pt x="4" y="6"/>
                  </a:cubicBezTo>
                  <a:cubicBezTo>
                    <a:pt x="6" y="4"/>
                    <a:pt x="6" y="4"/>
                    <a:pt x="6" y="4"/>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6" name="Freeform 353">
              <a:extLst>
                <a:ext uri="{FF2B5EF4-FFF2-40B4-BE49-F238E27FC236}">
                  <a16:creationId xmlns:a16="http://schemas.microsoft.com/office/drawing/2014/main" xmlns="" id="{31551175-80DB-45EC-9733-2D1013816907}"/>
                </a:ext>
              </a:extLst>
            </p:cNvPr>
            <p:cNvSpPr>
              <a:spLocks/>
            </p:cNvSpPr>
            <p:nvPr/>
          </p:nvSpPr>
          <p:spPr bwMode="auto">
            <a:xfrm>
              <a:off x="2946400" y="4518026"/>
              <a:ext cx="44450" cy="60325"/>
            </a:xfrm>
            <a:custGeom>
              <a:avLst/>
              <a:gdLst>
                <a:gd name="T0" fmla="*/ 8 w 8"/>
                <a:gd name="T1" fmla="*/ 10 h 11"/>
                <a:gd name="T2" fmla="*/ 8 w 8"/>
                <a:gd name="T3" fmla="*/ 11 h 11"/>
                <a:gd name="T4" fmla="*/ 6 w 8"/>
                <a:gd name="T5" fmla="*/ 10 h 11"/>
                <a:gd name="T6" fmla="*/ 4 w 8"/>
                <a:gd name="T7" fmla="*/ 4 h 11"/>
                <a:gd name="T8" fmla="*/ 2 w 8"/>
                <a:gd name="T9" fmla="*/ 10 h 11"/>
                <a:gd name="T10" fmla="*/ 0 w 8"/>
                <a:gd name="T11" fmla="*/ 11 h 11"/>
                <a:gd name="T12" fmla="*/ 0 w 8"/>
                <a:gd name="T13" fmla="*/ 10 h 11"/>
                <a:gd name="T14" fmla="*/ 3 w 8"/>
                <a:gd name="T15" fmla="*/ 1 h 11"/>
                <a:gd name="T16" fmla="*/ 4 w 8"/>
                <a:gd name="T17" fmla="*/ 0 h 11"/>
                <a:gd name="T18" fmla="*/ 5 w 8"/>
                <a:gd name="T19" fmla="*/ 1 h 11"/>
                <a:gd name="T20" fmla="*/ 8 w 8"/>
                <a:gd name="T2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1">
                  <a:moveTo>
                    <a:pt x="8" y="10"/>
                  </a:moveTo>
                  <a:cubicBezTo>
                    <a:pt x="8" y="10"/>
                    <a:pt x="8" y="11"/>
                    <a:pt x="8" y="11"/>
                  </a:cubicBezTo>
                  <a:cubicBezTo>
                    <a:pt x="7" y="11"/>
                    <a:pt x="7" y="11"/>
                    <a:pt x="6" y="10"/>
                  </a:cubicBezTo>
                  <a:cubicBezTo>
                    <a:pt x="4" y="4"/>
                    <a:pt x="4" y="4"/>
                    <a:pt x="4" y="4"/>
                  </a:cubicBezTo>
                  <a:cubicBezTo>
                    <a:pt x="2" y="10"/>
                    <a:pt x="2" y="10"/>
                    <a:pt x="2" y="10"/>
                  </a:cubicBezTo>
                  <a:cubicBezTo>
                    <a:pt x="1" y="11"/>
                    <a:pt x="1" y="11"/>
                    <a:pt x="0" y="11"/>
                  </a:cubicBezTo>
                  <a:cubicBezTo>
                    <a:pt x="0" y="11"/>
                    <a:pt x="0" y="10"/>
                    <a:pt x="0" y="10"/>
                  </a:cubicBezTo>
                  <a:cubicBezTo>
                    <a:pt x="3" y="1"/>
                    <a:pt x="3" y="1"/>
                    <a:pt x="3" y="1"/>
                  </a:cubicBezTo>
                  <a:cubicBezTo>
                    <a:pt x="3" y="0"/>
                    <a:pt x="3" y="0"/>
                    <a:pt x="4" y="0"/>
                  </a:cubicBezTo>
                  <a:cubicBezTo>
                    <a:pt x="4" y="0"/>
                    <a:pt x="5" y="0"/>
                    <a:pt x="5" y="1"/>
                  </a:cubicBezTo>
                  <a:lnTo>
                    <a:pt x="8"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7" name="Freeform 354">
              <a:extLst>
                <a:ext uri="{FF2B5EF4-FFF2-40B4-BE49-F238E27FC236}">
                  <a16:creationId xmlns:a16="http://schemas.microsoft.com/office/drawing/2014/main" xmlns="" id="{72B94403-F727-403B-89A9-8F94D59350C8}"/>
                </a:ext>
              </a:extLst>
            </p:cNvPr>
            <p:cNvSpPr>
              <a:spLocks/>
            </p:cNvSpPr>
            <p:nvPr/>
          </p:nvSpPr>
          <p:spPr bwMode="auto">
            <a:xfrm>
              <a:off x="2940050" y="4395788"/>
              <a:ext cx="55562" cy="15875"/>
            </a:xfrm>
            <a:custGeom>
              <a:avLst/>
              <a:gdLst>
                <a:gd name="T0" fmla="*/ 9 w 10"/>
                <a:gd name="T1" fmla="*/ 1 h 3"/>
                <a:gd name="T2" fmla="*/ 10 w 10"/>
                <a:gd name="T3" fmla="*/ 1 h 3"/>
                <a:gd name="T4" fmla="*/ 10 w 10"/>
                <a:gd name="T5" fmla="*/ 2 h 3"/>
                <a:gd name="T6" fmla="*/ 7 w 10"/>
                <a:gd name="T7" fmla="*/ 3 h 3"/>
                <a:gd name="T8" fmla="*/ 5 w 10"/>
                <a:gd name="T9" fmla="*/ 3 h 3"/>
                <a:gd name="T10" fmla="*/ 3 w 10"/>
                <a:gd name="T11" fmla="*/ 3 h 3"/>
                <a:gd name="T12" fmla="*/ 0 w 10"/>
                <a:gd name="T13" fmla="*/ 2 h 3"/>
                <a:gd name="T14" fmla="*/ 0 w 10"/>
                <a:gd name="T15" fmla="*/ 1 h 3"/>
                <a:gd name="T16" fmla="*/ 1 w 10"/>
                <a:gd name="T17" fmla="*/ 1 h 3"/>
                <a:gd name="T18" fmla="*/ 3 w 10"/>
                <a:gd name="T19" fmla="*/ 1 h 3"/>
                <a:gd name="T20" fmla="*/ 5 w 10"/>
                <a:gd name="T21" fmla="*/ 1 h 3"/>
                <a:gd name="T22" fmla="*/ 7 w 10"/>
                <a:gd name="T23" fmla="*/ 1 h 3"/>
                <a:gd name="T24" fmla="*/ 9 w 10"/>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3">
                  <a:moveTo>
                    <a:pt x="9" y="1"/>
                  </a:moveTo>
                  <a:cubicBezTo>
                    <a:pt x="9" y="0"/>
                    <a:pt x="10" y="1"/>
                    <a:pt x="10" y="1"/>
                  </a:cubicBezTo>
                  <a:cubicBezTo>
                    <a:pt x="10" y="2"/>
                    <a:pt x="10" y="2"/>
                    <a:pt x="10" y="2"/>
                  </a:cubicBezTo>
                  <a:cubicBezTo>
                    <a:pt x="9" y="3"/>
                    <a:pt x="8" y="3"/>
                    <a:pt x="7" y="3"/>
                  </a:cubicBezTo>
                  <a:cubicBezTo>
                    <a:pt x="7" y="3"/>
                    <a:pt x="6" y="3"/>
                    <a:pt x="5" y="3"/>
                  </a:cubicBezTo>
                  <a:cubicBezTo>
                    <a:pt x="4" y="3"/>
                    <a:pt x="3" y="3"/>
                    <a:pt x="3" y="3"/>
                  </a:cubicBezTo>
                  <a:cubicBezTo>
                    <a:pt x="2" y="3"/>
                    <a:pt x="1" y="3"/>
                    <a:pt x="0" y="2"/>
                  </a:cubicBezTo>
                  <a:cubicBezTo>
                    <a:pt x="0" y="2"/>
                    <a:pt x="0" y="2"/>
                    <a:pt x="0" y="1"/>
                  </a:cubicBezTo>
                  <a:cubicBezTo>
                    <a:pt x="0" y="1"/>
                    <a:pt x="1" y="0"/>
                    <a:pt x="1" y="1"/>
                  </a:cubicBezTo>
                  <a:cubicBezTo>
                    <a:pt x="2" y="1"/>
                    <a:pt x="2" y="1"/>
                    <a:pt x="3" y="1"/>
                  </a:cubicBezTo>
                  <a:cubicBezTo>
                    <a:pt x="4" y="1"/>
                    <a:pt x="4" y="1"/>
                    <a:pt x="5" y="1"/>
                  </a:cubicBezTo>
                  <a:cubicBezTo>
                    <a:pt x="6" y="1"/>
                    <a:pt x="6" y="1"/>
                    <a:pt x="7" y="1"/>
                  </a:cubicBezTo>
                  <a:cubicBezTo>
                    <a:pt x="8" y="1"/>
                    <a:pt x="8" y="1"/>
                    <a:pt x="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8" name="Freeform 355">
              <a:extLst>
                <a:ext uri="{FF2B5EF4-FFF2-40B4-BE49-F238E27FC236}">
                  <a16:creationId xmlns:a16="http://schemas.microsoft.com/office/drawing/2014/main" xmlns="" id="{C4317002-8D4A-466D-BCE2-951F9BE12A9E}"/>
                </a:ext>
              </a:extLst>
            </p:cNvPr>
            <p:cNvSpPr>
              <a:spLocks/>
            </p:cNvSpPr>
            <p:nvPr/>
          </p:nvSpPr>
          <p:spPr bwMode="auto">
            <a:xfrm>
              <a:off x="3063875" y="4551363"/>
              <a:ext cx="15875" cy="49213"/>
            </a:xfrm>
            <a:custGeom>
              <a:avLst/>
              <a:gdLst>
                <a:gd name="T0" fmla="*/ 0 w 3"/>
                <a:gd name="T1" fmla="*/ 2 h 9"/>
                <a:gd name="T2" fmla="*/ 0 w 3"/>
                <a:gd name="T3" fmla="*/ 0 h 9"/>
                <a:gd name="T4" fmla="*/ 2 w 3"/>
                <a:gd name="T5" fmla="*/ 1 h 9"/>
                <a:gd name="T6" fmla="*/ 3 w 3"/>
                <a:gd name="T7" fmla="*/ 4 h 9"/>
                <a:gd name="T8" fmla="*/ 3 w 3"/>
                <a:gd name="T9" fmla="*/ 8 h 9"/>
                <a:gd name="T10" fmla="*/ 2 w 3"/>
                <a:gd name="T11" fmla="*/ 9 h 9"/>
                <a:gd name="T12" fmla="*/ 1 w 3"/>
                <a:gd name="T13" fmla="*/ 8 h 9"/>
                <a:gd name="T14" fmla="*/ 1 w 3"/>
                <a:gd name="T15" fmla="*/ 5 h 9"/>
                <a:gd name="T16" fmla="*/ 0 w 3"/>
                <a:gd name="T1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0" y="2"/>
                  </a:moveTo>
                  <a:cubicBezTo>
                    <a:pt x="0" y="1"/>
                    <a:pt x="0" y="1"/>
                    <a:pt x="0" y="0"/>
                  </a:cubicBezTo>
                  <a:cubicBezTo>
                    <a:pt x="1" y="0"/>
                    <a:pt x="1" y="0"/>
                    <a:pt x="2" y="1"/>
                  </a:cubicBezTo>
                  <a:cubicBezTo>
                    <a:pt x="2" y="2"/>
                    <a:pt x="2" y="3"/>
                    <a:pt x="3" y="4"/>
                  </a:cubicBezTo>
                  <a:cubicBezTo>
                    <a:pt x="3" y="6"/>
                    <a:pt x="3" y="7"/>
                    <a:pt x="3" y="8"/>
                  </a:cubicBezTo>
                  <a:cubicBezTo>
                    <a:pt x="3" y="9"/>
                    <a:pt x="3" y="9"/>
                    <a:pt x="2" y="9"/>
                  </a:cubicBezTo>
                  <a:cubicBezTo>
                    <a:pt x="2" y="9"/>
                    <a:pt x="1" y="9"/>
                    <a:pt x="1" y="8"/>
                  </a:cubicBezTo>
                  <a:cubicBezTo>
                    <a:pt x="1" y="7"/>
                    <a:pt x="1" y="6"/>
                    <a:pt x="1" y="5"/>
                  </a:cubicBezTo>
                  <a:cubicBezTo>
                    <a:pt x="1" y="4"/>
                    <a:pt x="0" y="3"/>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9" name="Freeform 356">
              <a:extLst>
                <a:ext uri="{FF2B5EF4-FFF2-40B4-BE49-F238E27FC236}">
                  <a16:creationId xmlns:a16="http://schemas.microsoft.com/office/drawing/2014/main" xmlns="" id="{F4E98C55-B646-4A10-9E13-AFC2F4F11982}"/>
                </a:ext>
              </a:extLst>
            </p:cNvPr>
            <p:cNvSpPr>
              <a:spLocks/>
            </p:cNvSpPr>
            <p:nvPr/>
          </p:nvSpPr>
          <p:spPr bwMode="auto">
            <a:xfrm>
              <a:off x="2857500" y="4551363"/>
              <a:ext cx="15875" cy="49213"/>
            </a:xfrm>
            <a:custGeom>
              <a:avLst/>
              <a:gdLst>
                <a:gd name="T0" fmla="*/ 2 w 3"/>
                <a:gd name="T1" fmla="*/ 8 h 9"/>
                <a:gd name="T2" fmla="*/ 1 w 3"/>
                <a:gd name="T3" fmla="*/ 9 h 9"/>
                <a:gd name="T4" fmla="*/ 0 w 3"/>
                <a:gd name="T5" fmla="*/ 8 h 9"/>
                <a:gd name="T6" fmla="*/ 0 w 3"/>
                <a:gd name="T7" fmla="*/ 4 h 9"/>
                <a:gd name="T8" fmla="*/ 1 w 3"/>
                <a:gd name="T9" fmla="*/ 1 h 9"/>
                <a:gd name="T10" fmla="*/ 3 w 3"/>
                <a:gd name="T11" fmla="*/ 0 h 9"/>
                <a:gd name="T12" fmla="*/ 3 w 3"/>
                <a:gd name="T13" fmla="*/ 2 h 9"/>
                <a:gd name="T14" fmla="*/ 2 w 3"/>
                <a:gd name="T15" fmla="*/ 5 h 9"/>
                <a:gd name="T16" fmla="*/ 2 w 3"/>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2" y="8"/>
                  </a:moveTo>
                  <a:cubicBezTo>
                    <a:pt x="2" y="9"/>
                    <a:pt x="2" y="9"/>
                    <a:pt x="1" y="9"/>
                  </a:cubicBezTo>
                  <a:cubicBezTo>
                    <a:pt x="0" y="9"/>
                    <a:pt x="0" y="9"/>
                    <a:pt x="0" y="8"/>
                  </a:cubicBezTo>
                  <a:cubicBezTo>
                    <a:pt x="0" y="7"/>
                    <a:pt x="0" y="6"/>
                    <a:pt x="0" y="4"/>
                  </a:cubicBezTo>
                  <a:cubicBezTo>
                    <a:pt x="1" y="3"/>
                    <a:pt x="1" y="2"/>
                    <a:pt x="1" y="1"/>
                  </a:cubicBezTo>
                  <a:cubicBezTo>
                    <a:pt x="2" y="0"/>
                    <a:pt x="2" y="0"/>
                    <a:pt x="3" y="0"/>
                  </a:cubicBezTo>
                  <a:cubicBezTo>
                    <a:pt x="3" y="1"/>
                    <a:pt x="3" y="1"/>
                    <a:pt x="3" y="2"/>
                  </a:cubicBezTo>
                  <a:cubicBezTo>
                    <a:pt x="3" y="3"/>
                    <a:pt x="2" y="4"/>
                    <a:pt x="2" y="5"/>
                  </a:cubicBezTo>
                  <a:cubicBezTo>
                    <a:pt x="2" y="6"/>
                    <a:pt x="2" y="7"/>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0" name="Freeform 357">
              <a:extLst>
                <a:ext uri="{FF2B5EF4-FFF2-40B4-BE49-F238E27FC236}">
                  <a16:creationId xmlns:a16="http://schemas.microsoft.com/office/drawing/2014/main" xmlns="" id="{91B83EEB-5A3A-49B5-86A9-ACDC7628C1C6}"/>
                </a:ext>
              </a:extLst>
            </p:cNvPr>
            <p:cNvSpPr>
              <a:spLocks/>
            </p:cNvSpPr>
            <p:nvPr/>
          </p:nvSpPr>
          <p:spPr bwMode="auto">
            <a:xfrm>
              <a:off x="2913063" y="4433888"/>
              <a:ext cx="111125" cy="22225"/>
            </a:xfrm>
            <a:custGeom>
              <a:avLst/>
              <a:gdLst>
                <a:gd name="T0" fmla="*/ 1 w 20"/>
                <a:gd name="T1" fmla="*/ 2 h 4"/>
                <a:gd name="T2" fmla="*/ 0 w 20"/>
                <a:gd name="T3" fmla="*/ 0 h 4"/>
                <a:gd name="T4" fmla="*/ 1 w 20"/>
                <a:gd name="T5" fmla="*/ 0 h 4"/>
                <a:gd name="T6" fmla="*/ 6 w 20"/>
                <a:gd name="T7" fmla="*/ 2 h 4"/>
                <a:gd name="T8" fmla="*/ 6 w 20"/>
                <a:gd name="T9" fmla="*/ 2 h 4"/>
                <a:gd name="T10" fmla="*/ 6 w 20"/>
                <a:gd name="T11" fmla="*/ 2 h 4"/>
                <a:gd name="T12" fmla="*/ 10 w 20"/>
                <a:gd name="T13" fmla="*/ 2 h 4"/>
                <a:gd name="T14" fmla="*/ 14 w 20"/>
                <a:gd name="T15" fmla="*/ 2 h 4"/>
                <a:gd name="T16" fmla="*/ 14 w 20"/>
                <a:gd name="T17" fmla="*/ 2 h 4"/>
                <a:gd name="T18" fmla="*/ 19 w 20"/>
                <a:gd name="T19" fmla="*/ 0 h 4"/>
                <a:gd name="T20" fmla="*/ 20 w 20"/>
                <a:gd name="T21" fmla="*/ 0 h 4"/>
                <a:gd name="T22" fmla="*/ 20 w 20"/>
                <a:gd name="T23" fmla="*/ 2 h 4"/>
                <a:gd name="T24" fmla="*/ 15 w 20"/>
                <a:gd name="T25" fmla="*/ 3 h 4"/>
                <a:gd name="T26" fmla="*/ 15 w 20"/>
                <a:gd name="T27" fmla="*/ 3 h 4"/>
                <a:gd name="T28" fmla="*/ 10 w 20"/>
                <a:gd name="T29" fmla="*/ 4 h 4"/>
                <a:gd name="T30" fmla="*/ 5 w 20"/>
                <a:gd name="T31" fmla="*/ 3 h 4"/>
                <a:gd name="T32" fmla="*/ 5 w 20"/>
                <a:gd name="T33" fmla="*/ 3 h 4"/>
                <a:gd name="T34" fmla="*/ 1 w 20"/>
                <a:gd name="T3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4">
                  <a:moveTo>
                    <a:pt x="1" y="2"/>
                  </a:moveTo>
                  <a:cubicBezTo>
                    <a:pt x="0" y="1"/>
                    <a:pt x="0" y="1"/>
                    <a:pt x="0" y="0"/>
                  </a:cubicBezTo>
                  <a:cubicBezTo>
                    <a:pt x="0" y="0"/>
                    <a:pt x="1" y="0"/>
                    <a:pt x="1" y="0"/>
                  </a:cubicBezTo>
                  <a:cubicBezTo>
                    <a:pt x="3" y="1"/>
                    <a:pt x="4" y="1"/>
                    <a:pt x="6" y="2"/>
                  </a:cubicBezTo>
                  <a:cubicBezTo>
                    <a:pt x="6" y="2"/>
                    <a:pt x="6" y="2"/>
                    <a:pt x="6" y="2"/>
                  </a:cubicBezTo>
                  <a:cubicBezTo>
                    <a:pt x="6" y="2"/>
                    <a:pt x="6" y="2"/>
                    <a:pt x="6" y="2"/>
                  </a:cubicBezTo>
                  <a:cubicBezTo>
                    <a:pt x="7" y="2"/>
                    <a:pt x="8" y="2"/>
                    <a:pt x="10" y="2"/>
                  </a:cubicBezTo>
                  <a:cubicBezTo>
                    <a:pt x="12" y="2"/>
                    <a:pt x="13" y="2"/>
                    <a:pt x="14" y="2"/>
                  </a:cubicBezTo>
                  <a:cubicBezTo>
                    <a:pt x="14" y="2"/>
                    <a:pt x="14" y="2"/>
                    <a:pt x="14" y="2"/>
                  </a:cubicBezTo>
                  <a:cubicBezTo>
                    <a:pt x="16" y="1"/>
                    <a:pt x="17" y="1"/>
                    <a:pt x="19" y="0"/>
                  </a:cubicBezTo>
                  <a:cubicBezTo>
                    <a:pt x="19" y="0"/>
                    <a:pt x="20" y="0"/>
                    <a:pt x="20" y="0"/>
                  </a:cubicBezTo>
                  <a:cubicBezTo>
                    <a:pt x="20" y="1"/>
                    <a:pt x="20" y="1"/>
                    <a:pt x="20" y="2"/>
                  </a:cubicBezTo>
                  <a:cubicBezTo>
                    <a:pt x="18" y="2"/>
                    <a:pt x="17" y="3"/>
                    <a:pt x="15" y="3"/>
                  </a:cubicBezTo>
                  <a:cubicBezTo>
                    <a:pt x="15" y="3"/>
                    <a:pt x="15" y="3"/>
                    <a:pt x="15" y="3"/>
                  </a:cubicBezTo>
                  <a:cubicBezTo>
                    <a:pt x="13" y="4"/>
                    <a:pt x="12" y="4"/>
                    <a:pt x="10" y="4"/>
                  </a:cubicBezTo>
                  <a:cubicBezTo>
                    <a:pt x="8" y="4"/>
                    <a:pt x="7" y="4"/>
                    <a:pt x="5" y="3"/>
                  </a:cubicBezTo>
                  <a:cubicBezTo>
                    <a:pt x="5" y="3"/>
                    <a:pt x="5" y="3"/>
                    <a:pt x="5" y="3"/>
                  </a:cubicBezTo>
                  <a:cubicBezTo>
                    <a:pt x="4" y="3"/>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71" name="Group 370">
            <a:extLst>
              <a:ext uri="{FF2B5EF4-FFF2-40B4-BE49-F238E27FC236}">
                <a16:creationId xmlns:a16="http://schemas.microsoft.com/office/drawing/2014/main" xmlns="" id="{CA1DF9ED-EC1A-433F-BA76-9100B5780B4D}"/>
              </a:ext>
            </a:extLst>
          </p:cNvPr>
          <p:cNvGrpSpPr/>
          <p:nvPr/>
        </p:nvGrpSpPr>
        <p:grpSpPr>
          <a:xfrm>
            <a:off x="4864100" y="5745163"/>
            <a:ext cx="344487" cy="233363"/>
            <a:chOff x="4864100" y="5668963"/>
            <a:chExt cx="344487" cy="233363"/>
          </a:xfrm>
          <a:solidFill>
            <a:schemeClr val="tx1"/>
          </a:solidFill>
        </p:grpSpPr>
        <p:sp>
          <p:nvSpPr>
            <p:cNvPr id="372" name="Freeform 358">
              <a:extLst>
                <a:ext uri="{FF2B5EF4-FFF2-40B4-BE49-F238E27FC236}">
                  <a16:creationId xmlns:a16="http://schemas.microsoft.com/office/drawing/2014/main" xmlns="" id="{20F98781-5835-47BD-BCBA-3E774E206B87}"/>
                </a:ext>
              </a:extLst>
            </p:cNvPr>
            <p:cNvSpPr>
              <a:spLocks noEditPoints="1"/>
            </p:cNvSpPr>
            <p:nvPr/>
          </p:nvSpPr>
          <p:spPr bwMode="auto">
            <a:xfrm>
              <a:off x="4864100" y="5668963"/>
              <a:ext cx="344487" cy="233363"/>
            </a:xfrm>
            <a:custGeom>
              <a:avLst/>
              <a:gdLst>
                <a:gd name="T0" fmla="*/ 56 w 62"/>
                <a:gd name="T1" fmla="*/ 2 h 42"/>
                <a:gd name="T2" fmla="*/ 6 w 62"/>
                <a:gd name="T3" fmla="*/ 2 h 42"/>
                <a:gd name="T4" fmla="*/ 3 w 62"/>
                <a:gd name="T5" fmla="*/ 3 h 42"/>
                <a:gd name="T6" fmla="*/ 2 w 62"/>
                <a:gd name="T7" fmla="*/ 6 h 42"/>
                <a:gd name="T8" fmla="*/ 2 w 62"/>
                <a:gd name="T9" fmla="*/ 36 h 42"/>
                <a:gd name="T10" fmla="*/ 3 w 62"/>
                <a:gd name="T11" fmla="*/ 38 h 42"/>
                <a:gd name="T12" fmla="*/ 3 w 62"/>
                <a:gd name="T13" fmla="*/ 38 h 42"/>
                <a:gd name="T14" fmla="*/ 3 w 62"/>
                <a:gd name="T15" fmla="*/ 38 h 42"/>
                <a:gd name="T16" fmla="*/ 6 w 62"/>
                <a:gd name="T17" fmla="*/ 40 h 42"/>
                <a:gd name="T18" fmla="*/ 56 w 62"/>
                <a:gd name="T19" fmla="*/ 40 h 42"/>
                <a:gd name="T20" fmla="*/ 58 w 62"/>
                <a:gd name="T21" fmla="*/ 38 h 42"/>
                <a:gd name="T22" fmla="*/ 60 w 62"/>
                <a:gd name="T23" fmla="*/ 36 h 42"/>
                <a:gd name="T24" fmla="*/ 60 w 62"/>
                <a:gd name="T25" fmla="*/ 6 h 42"/>
                <a:gd name="T26" fmla="*/ 58 w 62"/>
                <a:gd name="T27" fmla="*/ 3 h 42"/>
                <a:gd name="T28" fmla="*/ 56 w 62"/>
                <a:gd name="T29" fmla="*/ 2 h 42"/>
                <a:gd name="T30" fmla="*/ 6 w 62"/>
                <a:gd name="T31" fmla="*/ 0 h 42"/>
                <a:gd name="T32" fmla="*/ 56 w 62"/>
                <a:gd name="T33" fmla="*/ 0 h 42"/>
                <a:gd name="T34" fmla="*/ 60 w 62"/>
                <a:gd name="T35" fmla="*/ 2 h 42"/>
                <a:gd name="T36" fmla="*/ 62 w 62"/>
                <a:gd name="T37" fmla="*/ 6 h 42"/>
                <a:gd name="T38" fmla="*/ 62 w 62"/>
                <a:gd name="T39" fmla="*/ 36 h 42"/>
                <a:gd name="T40" fmla="*/ 60 w 62"/>
                <a:gd name="T41" fmla="*/ 40 h 42"/>
                <a:gd name="T42" fmla="*/ 56 w 62"/>
                <a:gd name="T43" fmla="*/ 42 h 42"/>
                <a:gd name="T44" fmla="*/ 6 w 62"/>
                <a:gd name="T45" fmla="*/ 42 h 42"/>
                <a:gd name="T46" fmla="*/ 2 w 62"/>
                <a:gd name="T47" fmla="*/ 40 h 42"/>
                <a:gd name="T48" fmla="*/ 2 w 62"/>
                <a:gd name="T49" fmla="*/ 40 h 42"/>
                <a:gd name="T50" fmla="*/ 0 w 62"/>
                <a:gd name="T51" fmla="*/ 36 h 42"/>
                <a:gd name="T52" fmla="*/ 0 w 62"/>
                <a:gd name="T53" fmla="*/ 6 h 42"/>
                <a:gd name="T54" fmla="*/ 2 w 62"/>
                <a:gd name="T55" fmla="*/ 2 h 42"/>
                <a:gd name="T56" fmla="*/ 6 w 62"/>
                <a:gd name="T5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42">
                  <a:moveTo>
                    <a:pt x="56" y="2"/>
                  </a:moveTo>
                  <a:cubicBezTo>
                    <a:pt x="6" y="2"/>
                    <a:pt x="6" y="2"/>
                    <a:pt x="6" y="2"/>
                  </a:cubicBezTo>
                  <a:cubicBezTo>
                    <a:pt x="5" y="2"/>
                    <a:pt x="4" y="3"/>
                    <a:pt x="3" y="3"/>
                  </a:cubicBezTo>
                  <a:cubicBezTo>
                    <a:pt x="3" y="4"/>
                    <a:pt x="2" y="5"/>
                    <a:pt x="2" y="6"/>
                  </a:cubicBezTo>
                  <a:cubicBezTo>
                    <a:pt x="2" y="36"/>
                    <a:pt x="2" y="36"/>
                    <a:pt x="2" y="36"/>
                  </a:cubicBezTo>
                  <a:cubicBezTo>
                    <a:pt x="2" y="37"/>
                    <a:pt x="3" y="38"/>
                    <a:pt x="3" y="38"/>
                  </a:cubicBezTo>
                  <a:cubicBezTo>
                    <a:pt x="3" y="38"/>
                    <a:pt x="3" y="38"/>
                    <a:pt x="3" y="38"/>
                  </a:cubicBezTo>
                  <a:cubicBezTo>
                    <a:pt x="3" y="38"/>
                    <a:pt x="3" y="38"/>
                    <a:pt x="3" y="38"/>
                  </a:cubicBezTo>
                  <a:cubicBezTo>
                    <a:pt x="4" y="39"/>
                    <a:pt x="5" y="40"/>
                    <a:pt x="6" y="40"/>
                  </a:cubicBezTo>
                  <a:cubicBezTo>
                    <a:pt x="56" y="40"/>
                    <a:pt x="56" y="40"/>
                    <a:pt x="56" y="40"/>
                  </a:cubicBezTo>
                  <a:cubicBezTo>
                    <a:pt x="57" y="40"/>
                    <a:pt x="58" y="39"/>
                    <a:pt x="58" y="38"/>
                  </a:cubicBezTo>
                  <a:cubicBezTo>
                    <a:pt x="59" y="38"/>
                    <a:pt x="60" y="37"/>
                    <a:pt x="60" y="36"/>
                  </a:cubicBezTo>
                  <a:cubicBezTo>
                    <a:pt x="60" y="6"/>
                    <a:pt x="60" y="6"/>
                    <a:pt x="60" y="6"/>
                  </a:cubicBezTo>
                  <a:cubicBezTo>
                    <a:pt x="60" y="5"/>
                    <a:pt x="59" y="4"/>
                    <a:pt x="58" y="3"/>
                  </a:cubicBezTo>
                  <a:cubicBezTo>
                    <a:pt x="58" y="3"/>
                    <a:pt x="57" y="2"/>
                    <a:pt x="56" y="2"/>
                  </a:cubicBezTo>
                  <a:close/>
                  <a:moveTo>
                    <a:pt x="6" y="0"/>
                  </a:moveTo>
                  <a:cubicBezTo>
                    <a:pt x="56" y="0"/>
                    <a:pt x="56" y="0"/>
                    <a:pt x="56" y="0"/>
                  </a:cubicBezTo>
                  <a:cubicBezTo>
                    <a:pt x="57" y="0"/>
                    <a:pt x="59" y="1"/>
                    <a:pt x="60" y="2"/>
                  </a:cubicBezTo>
                  <a:cubicBezTo>
                    <a:pt x="61" y="3"/>
                    <a:pt x="62" y="4"/>
                    <a:pt x="62" y="6"/>
                  </a:cubicBezTo>
                  <a:cubicBezTo>
                    <a:pt x="62" y="36"/>
                    <a:pt x="62" y="36"/>
                    <a:pt x="62" y="36"/>
                  </a:cubicBezTo>
                  <a:cubicBezTo>
                    <a:pt x="62" y="37"/>
                    <a:pt x="61" y="39"/>
                    <a:pt x="60" y="40"/>
                  </a:cubicBezTo>
                  <a:cubicBezTo>
                    <a:pt x="59" y="41"/>
                    <a:pt x="57" y="42"/>
                    <a:pt x="56" y="42"/>
                  </a:cubicBezTo>
                  <a:cubicBezTo>
                    <a:pt x="6" y="42"/>
                    <a:pt x="6" y="42"/>
                    <a:pt x="6" y="42"/>
                  </a:cubicBezTo>
                  <a:cubicBezTo>
                    <a:pt x="5" y="42"/>
                    <a:pt x="3" y="41"/>
                    <a:pt x="2" y="40"/>
                  </a:cubicBezTo>
                  <a:cubicBezTo>
                    <a:pt x="2" y="40"/>
                    <a:pt x="2" y="40"/>
                    <a:pt x="2" y="40"/>
                  </a:cubicBezTo>
                  <a:cubicBezTo>
                    <a:pt x="1" y="39"/>
                    <a:pt x="0" y="37"/>
                    <a:pt x="0" y="36"/>
                  </a:cubicBezTo>
                  <a:cubicBezTo>
                    <a:pt x="0" y="6"/>
                    <a:pt x="0" y="6"/>
                    <a:pt x="0" y="6"/>
                  </a:cubicBezTo>
                  <a:cubicBezTo>
                    <a:pt x="0" y="4"/>
                    <a:pt x="1" y="3"/>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3" name="Freeform 359">
              <a:extLst>
                <a:ext uri="{FF2B5EF4-FFF2-40B4-BE49-F238E27FC236}">
                  <a16:creationId xmlns:a16="http://schemas.microsoft.com/office/drawing/2014/main" xmlns="" id="{A75BC3A7-C574-4FD2-8E7C-D354E09A1AD5}"/>
                </a:ext>
              </a:extLst>
            </p:cNvPr>
            <p:cNvSpPr>
              <a:spLocks noEditPoints="1"/>
            </p:cNvSpPr>
            <p:nvPr/>
          </p:nvSpPr>
          <p:spPr bwMode="auto">
            <a:xfrm>
              <a:off x="4948238" y="5784851"/>
              <a:ext cx="188912" cy="39688"/>
            </a:xfrm>
            <a:custGeom>
              <a:avLst/>
              <a:gdLst>
                <a:gd name="T0" fmla="*/ 1 w 34"/>
                <a:gd name="T1" fmla="*/ 0 h 7"/>
                <a:gd name="T2" fmla="*/ 1 w 34"/>
                <a:gd name="T3" fmla="*/ 0 h 7"/>
                <a:gd name="T4" fmla="*/ 33 w 34"/>
                <a:gd name="T5" fmla="*/ 0 h 7"/>
                <a:gd name="T6" fmla="*/ 34 w 34"/>
                <a:gd name="T7" fmla="*/ 1 h 7"/>
                <a:gd name="T8" fmla="*/ 34 w 34"/>
                <a:gd name="T9" fmla="*/ 1 h 7"/>
                <a:gd name="T10" fmla="*/ 34 w 34"/>
                <a:gd name="T11" fmla="*/ 6 h 7"/>
                <a:gd name="T12" fmla="*/ 33 w 34"/>
                <a:gd name="T13" fmla="*/ 7 h 7"/>
                <a:gd name="T14" fmla="*/ 33 w 34"/>
                <a:gd name="T15" fmla="*/ 7 h 7"/>
                <a:gd name="T16" fmla="*/ 1 w 34"/>
                <a:gd name="T17" fmla="*/ 7 h 7"/>
                <a:gd name="T18" fmla="*/ 0 w 34"/>
                <a:gd name="T19" fmla="*/ 6 h 7"/>
                <a:gd name="T20" fmla="*/ 0 w 34"/>
                <a:gd name="T21" fmla="*/ 6 h 7"/>
                <a:gd name="T22" fmla="*/ 0 w 34"/>
                <a:gd name="T23" fmla="*/ 1 h 7"/>
                <a:gd name="T24" fmla="*/ 1 w 34"/>
                <a:gd name="T25" fmla="*/ 0 h 7"/>
                <a:gd name="T26" fmla="*/ 32 w 34"/>
                <a:gd name="T27" fmla="*/ 2 h 7"/>
                <a:gd name="T28" fmla="*/ 2 w 34"/>
                <a:gd name="T29" fmla="*/ 2 h 7"/>
                <a:gd name="T30" fmla="*/ 2 w 34"/>
                <a:gd name="T31" fmla="*/ 5 h 7"/>
                <a:gd name="T32" fmla="*/ 32 w 34"/>
                <a:gd name="T33" fmla="*/ 5 h 7"/>
                <a:gd name="T34" fmla="*/ 32 w 34"/>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7">
                  <a:moveTo>
                    <a:pt x="1" y="0"/>
                  </a:moveTo>
                  <a:cubicBezTo>
                    <a:pt x="1" y="0"/>
                    <a:pt x="1" y="0"/>
                    <a:pt x="1" y="0"/>
                  </a:cubicBezTo>
                  <a:cubicBezTo>
                    <a:pt x="33" y="0"/>
                    <a:pt x="33" y="0"/>
                    <a:pt x="33" y="0"/>
                  </a:cubicBezTo>
                  <a:cubicBezTo>
                    <a:pt x="34" y="0"/>
                    <a:pt x="34" y="1"/>
                    <a:pt x="34" y="1"/>
                  </a:cubicBezTo>
                  <a:cubicBezTo>
                    <a:pt x="34" y="1"/>
                    <a:pt x="34" y="1"/>
                    <a:pt x="34" y="1"/>
                  </a:cubicBezTo>
                  <a:cubicBezTo>
                    <a:pt x="34" y="6"/>
                    <a:pt x="34" y="6"/>
                    <a:pt x="34" y="6"/>
                  </a:cubicBezTo>
                  <a:cubicBezTo>
                    <a:pt x="34" y="7"/>
                    <a:pt x="34" y="7"/>
                    <a:pt x="33" y="7"/>
                  </a:cubicBezTo>
                  <a:cubicBezTo>
                    <a:pt x="33" y="7"/>
                    <a:pt x="33" y="7"/>
                    <a:pt x="33" y="7"/>
                  </a:cubicBezTo>
                  <a:cubicBezTo>
                    <a:pt x="1" y="7"/>
                    <a:pt x="1" y="7"/>
                    <a:pt x="1" y="7"/>
                  </a:cubicBezTo>
                  <a:cubicBezTo>
                    <a:pt x="1" y="7"/>
                    <a:pt x="0" y="7"/>
                    <a:pt x="0" y="6"/>
                  </a:cubicBezTo>
                  <a:cubicBezTo>
                    <a:pt x="0" y="6"/>
                    <a:pt x="0" y="6"/>
                    <a:pt x="0" y="6"/>
                  </a:cubicBezTo>
                  <a:cubicBezTo>
                    <a:pt x="0" y="1"/>
                    <a:pt x="0" y="1"/>
                    <a:pt x="0" y="1"/>
                  </a:cubicBezTo>
                  <a:cubicBezTo>
                    <a:pt x="0" y="1"/>
                    <a:pt x="1" y="0"/>
                    <a:pt x="1" y="0"/>
                  </a:cubicBezTo>
                  <a:close/>
                  <a:moveTo>
                    <a:pt x="32" y="2"/>
                  </a:moveTo>
                  <a:cubicBezTo>
                    <a:pt x="2" y="2"/>
                    <a:pt x="2" y="2"/>
                    <a:pt x="2" y="2"/>
                  </a:cubicBezTo>
                  <a:cubicBezTo>
                    <a:pt x="2" y="5"/>
                    <a:pt x="2" y="5"/>
                    <a:pt x="2" y="5"/>
                  </a:cubicBezTo>
                  <a:cubicBezTo>
                    <a:pt x="32" y="5"/>
                    <a:pt x="32" y="5"/>
                    <a:pt x="32" y="5"/>
                  </a:cubicBezTo>
                  <a:lnTo>
                    <a:pt x="3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4" name="Freeform 360">
              <a:extLst>
                <a:ext uri="{FF2B5EF4-FFF2-40B4-BE49-F238E27FC236}">
                  <a16:creationId xmlns:a16="http://schemas.microsoft.com/office/drawing/2014/main" xmlns="" id="{C961C589-272F-45BF-957B-9D0BAB6FD9F7}"/>
                </a:ext>
              </a:extLst>
            </p:cNvPr>
            <p:cNvSpPr>
              <a:spLocks/>
            </p:cNvSpPr>
            <p:nvPr/>
          </p:nvSpPr>
          <p:spPr bwMode="auto">
            <a:xfrm>
              <a:off x="4908550" y="5862638"/>
              <a:ext cx="273050" cy="11113"/>
            </a:xfrm>
            <a:custGeom>
              <a:avLst/>
              <a:gdLst>
                <a:gd name="T0" fmla="*/ 1 w 49"/>
                <a:gd name="T1" fmla="*/ 2 h 2"/>
                <a:gd name="T2" fmla="*/ 0 w 49"/>
                <a:gd name="T3" fmla="*/ 1 h 2"/>
                <a:gd name="T4" fmla="*/ 1 w 49"/>
                <a:gd name="T5" fmla="*/ 0 h 2"/>
                <a:gd name="T6" fmla="*/ 48 w 49"/>
                <a:gd name="T7" fmla="*/ 0 h 2"/>
                <a:gd name="T8" fmla="*/ 49 w 49"/>
                <a:gd name="T9" fmla="*/ 1 h 2"/>
                <a:gd name="T10" fmla="*/ 48 w 49"/>
                <a:gd name="T11" fmla="*/ 2 h 2"/>
                <a:gd name="T12" fmla="*/ 1 w 4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9" h="2">
                  <a:moveTo>
                    <a:pt x="1" y="2"/>
                  </a:moveTo>
                  <a:cubicBezTo>
                    <a:pt x="0" y="2"/>
                    <a:pt x="0" y="1"/>
                    <a:pt x="0" y="1"/>
                  </a:cubicBezTo>
                  <a:cubicBezTo>
                    <a:pt x="0" y="0"/>
                    <a:pt x="0" y="0"/>
                    <a:pt x="1" y="0"/>
                  </a:cubicBezTo>
                  <a:cubicBezTo>
                    <a:pt x="48" y="0"/>
                    <a:pt x="48" y="0"/>
                    <a:pt x="48" y="0"/>
                  </a:cubicBezTo>
                  <a:cubicBezTo>
                    <a:pt x="48" y="0"/>
                    <a:pt x="49" y="0"/>
                    <a:pt x="49" y="1"/>
                  </a:cubicBezTo>
                  <a:cubicBezTo>
                    <a:pt x="49" y="1"/>
                    <a:pt x="48" y="2"/>
                    <a:pt x="4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5" name="Freeform 361">
              <a:extLst>
                <a:ext uri="{FF2B5EF4-FFF2-40B4-BE49-F238E27FC236}">
                  <a16:creationId xmlns:a16="http://schemas.microsoft.com/office/drawing/2014/main" xmlns="" id="{57383799-0FBB-47C8-B6DA-D48218E39D85}"/>
                </a:ext>
              </a:extLst>
            </p:cNvPr>
            <p:cNvSpPr>
              <a:spLocks noEditPoints="1"/>
            </p:cNvSpPr>
            <p:nvPr/>
          </p:nvSpPr>
          <p:spPr bwMode="auto">
            <a:xfrm>
              <a:off x="4864100" y="5695951"/>
              <a:ext cx="344487" cy="66675"/>
            </a:xfrm>
            <a:custGeom>
              <a:avLst/>
              <a:gdLst>
                <a:gd name="T0" fmla="*/ 1 w 62"/>
                <a:gd name="T1" fmla="*/ 0 h 12"/>
                <a:gd name="T2" fmla="*/ 1 w 62"/>
                <a:gd name="T3" fmla="*/ 0 h 12"/>
                <a:gd name="T4" fmla="*/ 61 w 62"/>
                <a:gd name="T5" fmla="*/ 0 h 12"/>
                <a:gd name="T6" fmla="*/ 62 w 62"/>
                <a:gd name="T7" fmla="*/ 1 h 12"/>
                <a:gd name="T8" fmla="*/ 62 w 62"/>
                <a:gd name="T9" fmla="*/ 1 h 12"/>
                <a:gd name="T10" fmla="*/ 62 w 62"/>
                <a:gd name="T11" fmla="*/ 11 h 12"/>
                <a:gd name="T12" fmla="*/ 61 w 62"/>
                <a:gd name="T13" fmla="*/ 12 h 12"/>
                <a:gd name="T14" fmla="*/ 61 w 62"/>
                <a:gd name="T15" fmla="*/ 12 h 12"/>
                <a:gd name="T16" fmla="*/ 1 w 62"/>
                <a:gd name="T17" fmla="*/ 12 h 12"/>
                <a:gd name="T18" fmla="*/ 0 w 62"/>
                <a:gd name="T19" fmla="*/ 11 h 12"/>
                <a:gd name="T20" fmla="*/ 0 w 62"/>
                <a:gd name="T21" fmla="*/ 11 h 12"/>
                <a:gd name="T22" fmla="*/ 0 w 62"/>
                <a:gd name="T23" fmla="*/ 1 h 12"/>
                <a:gd name="T24" fmla="*/ 1 w 62"/>
                <a:gd name="T25" fmla="*/ 0 h 12"/>
                <a:gd name="T26" fmla="*/ 60 w 62"/>
                <a:gd name="T27" fmla="*/ 2 h 12"/>
                <a:gd name="T28" fmla="*/ 2 w 62"/>
                <a:gd name="T29" fmla="*/ 2 h 12"/>
                <a:gd name="T30" fmla="*/ 2 w 62"/>
                <a:gd name="T31" fmla="*/ 10 h 12"/>
                <a:gd name="T32" fmla="*/ 60 w 62"/>
                <a:gd name="T33" fmla="*/ 10 h 12"/>
                <a:gd name="T34" fmla="*/ 60 w 62"/>
                <a:gd name="T35"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12">
                  <a:moveTo>
                    <a:pt x="1" y="0"/>
                  </a:moveTo>
                  <a:cubicBezTo>
                    <a:pt x="1" y="0"/>
                    <a:pt x="1" y="0"/>
                    <a:pt x="1" y="0"/>
                  </a:cubicBezTo>
                  <a:cubicBezTo>
                    <a:pt x="61" y="0"/>
                    <a:pt x="61" y="0"/>
                    <a:pt x="61" y="0"/>
                  </a:cubicBezTo>
                  <a:cubicBezTo>
                    <a:pt x="61" y="0"/>
                    <a:pt x="62" y="1"/>
                    <a:pt x="62" y="1"/>
                  </a:cubicBezTo>
                  <a:cubicBezTo>
                    <a:pt x="62" y="1"/>
                    <a:pt x="62" y="1"/>
                    <a:pt x="62" y="1"/>
                  </a:cubicBezTo>
                  <a:cubicBezTo>
                    <a:pt x="62" y="11"/>
                    <a:pt x="62" y="11"/>
                    <a:pt x="62" y="11"/>
                  </a:cubicBezTo>
                  <a:cubicBezTo>
                    <a:pt x="62" y="11"/>
                    <a:pt x="61" y="12"/>
                    <a:pt x="61" y="12"/>
                  </a:cubicBezTo>
                  <a:cubicBezTo>
                    <a:pt x="61" y="12"/>
                    <a:pt x="61" y="12"/>
                    <a:pt x="61" y="12"/>
                  </a:cubicBezTo>
                  <a:cubicBezTo>
                    <a:pt x="1" y="12"/>
                    <a:pt x="1" y="12"/>
                    <a:pt x="1" y="12"/>
                  </a:cubicBezTo>
                  <a:cubicBezTo>
                    <a:pt x="1" y="12"/>
                    <a:pt x="0" y="11"/>
                    <a:pt x="0" y="11"/>
                  </a:cubicBezTo>
                  <a:cubicBezTo>
                    <a:pt x="0" y="11"/>
                    <a:pt x="0" y="11"/>
                    <a:pt x="0" y="11"/>
                  </a:cubicBezTo>
                  <a:cubicBezTo>
                    <a:pt x="0" y="1"/>
                    <a:pt x="0" y="1"/>
                    <a:pt x="0" y="1"/>
                  </a:cubicBezTo>
                  <a:cubicBezTo>
                    <a:pt x="0" y="1"/>
                    <a:pt x="1" y="0"/>
                    <a:pt x="1" y="0"/>
                  </a:cubicBezTo>
                  <a:close/>
                  <a:moveTo>
                    <a:pt x="60" y="2"/>
                  </a:moveTo>
                  <a:cubicBezTo>
                    <a:pt x="2" y="2"/>
                    <a:pt x="2" y="2"/>
                    <a:pt x="2" y="2"/>
                  </a:cubicBezTo>
                  <a:cubicBezTo>
                    <a:pt x="2" y="10"/>
                    <a:pt x="2" y="10"/>
                    <a:pt x="2" y="10"/>
                  </a:cubicBezTo>
                  <a:cubicBezTo>
                    <a:pt x="60" y="10"/>
                    <a:pt x="60" y="10"/>
                    <a:pt x="60" y="10"/>
                  </a:cubicBezTo>
                  <a:lnTo>
                    <a:pt x="6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6" name="Freeform 362">
              <a:extLst>
                <a:ext uri="{FF2B5EF4-FFF2-40B4-BE49-F238E27FC236}">
                  <a16:creationId xmlns:a16="http://schemas.microsoft.com/office/drawing/2014/main" xmlns="" id="{ACA8D947-C8DF-462B-B463-4606A7CA3521}"/>
                </a:ext>
              </a:extLst>
            </p:cNvPr>
            <p:cNvSpPr>
              <a:spLocks noEditPoints="1"/>
            </p:cNvSpPr>
            <p:nvPr/>
          </p:nvSpPr>
          <p:spPr bwMode="auto">
            <a:xfrm>
              <a:off x="4903788" y="5695951"/>
              <a:ext cx="277812" cy="44450"/>
            </a:xfrm>
            <a:custGeom>
              <a:avLst/>
              <a:gdLst>
                <a:gd name="T0" fmla="*/ 50 w 50"/>
                <a:gd name="T1" fmla="*/ 2 h 8"/>
                <a:gd name="T2" fmla="*/ 49 w 50"/>
                <a:gd name="T3" fmla="*/ 3 h 8"/>
                <a:gd name="T4" fmla="*/ 48 w 50"/>
                <a:gd name="T5" fmla="*/ 5 h 8"/>
                <a:gd name="T6" fmla="*/ 47 w 50"/>
                <a:gd name="T7" fmla="*/ 6 h 8"/>
                <a:gd name="T8" fmla="*/ 45 w 50"/>
                <a:gd name="T9" fmla="*/ 7 h 8"/>
                <a:gd name="T10" fmla="*/ 46 w 50"/>
                <a:gd name="T11" fmla="*/ 4 h 8"/>
                <a:gd name="T12" fmla="*/ 48 w 50"/>
                <a:gd name="T13" fmla="*/ 2 h 8"/>
                <a:gd name="T14" fmla="*/ 3 w 50"/>
                <a:gd name="T15" fmla="*/ 1 h 8"/>
                <a:gd name="T16" fmla="*/ 4 w 50"/>
                <a:gd name="T17" fmla="*/ 3 h 8"/>
                <a:gd name="T18" fmla="*/ 4 w 50"/>
                <a:gd name="T19" fmla="*/ 4 h 8"/>
                <a:gd name="T20" fmla="*/ 3 w 50"/>
                <a:gd name="T21" fmla="*/ 5 h 8"/>
                <a:gd name="T22" fmla="*/ 2 w 50"/>
                <a:gd name="T23" fmla="*/ 6 h 8"/>
                <a:gd name="T24" fmla="*/ 0 w 50"/>
                <a:gd name="T25" fmla="*/ 7 h 8"/>
                <a:gd name="T26" fmla="*/ 1 w 50"/>
                <a:gd name="T27" fmla="*/ 4 h 8"/>
                <a:gd name="T28" fmla="*/ 2 w 50"/>
                <a:gd name="T29" fmla="*/ 3 h 8"/>
                <a:gd name="T30" fmla="*/ 3 w 50"/>
                <a:gd name="T31" fmla="*/ 1 h 8"/>
                <a:gd name="T32" fmla="*/ 13 w 50"/>
                <a:gd name="T33" fmla="*/ 2 h 8"/>
                <a:gd name="T34" fmla="*/ 12 w 50"/>
                <a:gd name="T35" fmla="*/ 3 h 8"/>
                <a:gd name="T36" fmla="*/ 10 w 50"/>
                <a:gd name="T37" fmla="*/ 5 h 8"/>
                <a:gd name="T38" fmla="*/ 10 w 50"/>
                <a:gd name="T39" fmla="*/ 6 h 8"/>
                <a:gd name="T40" fmla="*/ 7 w 50"/>
                <a:gd name="T41" fmla="*/ 7 h 8"/>
                <a:gd name="T42" fmla="*/ 9 w 50"/>
                <a:gd name="T43" fmla="*/ 4 h 8"/>
                <a:gd name="T44" fmla="*/ 10 w 50"/>
                <a:gd name="T45" fmla="*/ 2 h 8"/>
                <a:gd name="T46" fmla="*/ 18 w 50"/>
                <a:gd name="T47" fmla="*/ 1 h 8"/>
                <a:gd name="T48" fmla="*/ 19 w 50"/>
                <a:gd name="T49" fmla="*/ 3 h 8"/>
                <a:gd name="T50" fmla="*/ 19 w 50"/>
                <a:gd name="T51" fmla="*/ 4 h 8"/>
                <a:gd name="T52" fmla="*/ 18 w 50"/>
                <a:gd name="T53" fmla="*/ 5 h 8"/>
                <a:gd name="T54" fmla="*/ 15 w 50"/>
                <a:gd name="T55" fmla="*/ 8 h 8"/>
                <a:gd name="T56" fmla="*/ 16 w 50"/>
                <a:gd name="T57" fmla="*/ 4 h 8"/>
                <a:gd name="T58" fmla="*/ 17 w 50"/>
                <a:gd name="T59" fmla="*/ 3 h 8"/>
                <a:gd name="T60" fmla="*/ 18 w 50"/>
                <a:gd name="T61" fmla="*/ 1 h 8"/>
                <a:gd name="T62" fmla="*/ 28 w 50"/>
                <a:gd name="T63" fmla="*/ 2 h 8"/>
                <a:gd name="T64" fmla="*/ 26 w 50"/>
                <a:gd name="T65" fmla="*/ 4 h 8"/>
                <a:gd name="T66" fmla="*/ 25 w 50"/>
                <a:gd name="T67" fmla="*/ 5 h 8"/>
                <a:gd name="T68" fmla="*/ 25 w 50"/>
                <a:gd name="T69" fmla="*/ 6 h 8"/>
                <a:gd name="T70" fmla="*/ 22 w 50"/>
                <a:gd name="T71" fmla="*/ 7 h 8"/>
                <a:gd name="T72" fmla="*/ 24 w 50"/>
                <a:gd name="T73" fmla="*/ 4 h 8"/>
                <a:gd name="T74" fmla="*/ 25 w 50"/>
                <a:gd name="T75" fmla="*/ 3 h 8"/>
                <a:gd name="T76" fmla="*/ 34 w 50"/>
                <a:gd name="T77" fmla="*/ 1 h 8"/>
                <a:gd name="T78" fmla="*/ 34 w 50"/>
                <a:gd name="T79" fmla="*/ 3 h 8"/>
                <a:gd name="T80" fmla="*/ 34 w 50"/>
                <a:gd name="T81" fmla="*/ 4 h 8"/>
                <a:gd name="T82" fmla="*/ 33 w 50"/>
                <a:gd name="T83" fmla="*/ 5 h 8"/>
                <a:gd name="T84" fmla="*/ 32 w 50"/>
                <a:gd name="T85" fmla="*/ 7 h 8"/>
                <a:gd name="T86" fmla="*/ 30 w 50"/>
                <a:gd name="T87" fmla="*/ 7 h 8"/>
                <a:gd name="T88" fmla="*/ 31 w 50"/>
                <a:gd name="T89" fmla="*/ 4 h 8"/>
                <a:gd name="T90" fmla="*/ 32 w 50"/>
                <a:gd name="T91" fmla="*/ 3 h 8"/>
                <a:gd name="T92" fmla="*/ 34 w 50"/>
                <a:gd name="T93" fmla="*/ 1 h 8"/>
                <a:gd name="T94" fmla="*/ 43 w 50"/>
                <a:gd name="T95" fmla="*/ 2 h 8"/>
                <a:gd name="T96" fmla="*/ 41 w 50"/>
                <a:gd name="T97" fmla="*/ 4 h 8"/>
                <a:gd name="T98" fmla="*/ 41 w 50"/>
                <a:gd name="T99" fmla="*/ 5 h 8"/>
                <a:gd name="T100" fmla="*/ 39 w 50"/>
                <a:gd name="T101" fmla="*/ 8 h 8"/>
                <a:gd name="T102" fmla="*/ 38 w 50"/>
                <a:gd name="T103" fmla="*/ 6 h 8"/>
                <a:gd name="T104" fmla="*/ 40 w 50"/>
                <a:gd name="T105" fmla="*/ 3 h 8"/>
                <a:gd name="T106" fmla="*/ 40 w 50"/>
                <a:gd name="T10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8">
                  <a:moveTo>
                    <a:pt x="49" y="1"/>
                  </a:moveTo>
                  <a:cubicBezTo>
                    <a:pt x="49" y="0"/>
                    <a:pt x="49" y="0"/>
                    <a:pt x="50" y="0"/>
                  </a:cubicBezTo>
                  <a:cubicBezTo>
                    <a:pt x="50" y="0"/>
                    <a:pt x="50" y="1"/>
                    <a:pt x="50" y="2"/>
                  </a:cubicBezTo>
                  <a:cubicBezTo>
                    <a:pt x="49" y="3"/>
                    <a:pt x="49" y="3"/>
                    <a:pt x="49" y="3"/>
                  </a:cubicBezTo>
                  <a:cubicBezTo>
                    <a:pt x="49" y="3"/>
                    <a:pt x="49" y="3"/>
                    <a:pt x="49" y="3"/>
                  </a:cubicBezTo>
                  <a:cubicBezTo>
                    <a:pt x="49" y="3"/>
                    <a:pt x="49" y="3"/>
                    <a:pt x="49" y="3"/>
                  </a:cubicBezTo>
                  <a:cubicBezTo>
                    <a:pt x="49" y="4"/>
                    <a:pt x="49" y="4"/>
                    <a:pt x="49" y="4"/>
                  </a:cubicBezTo>
                  <a:cubicBezTo>
                    <a:pt x="49" y="4"/>
                    <a:pt x="49" y="4"/>
                    <a:pt x="49" y="4"/>
                  </a:cubicBezTo>
                  <a:cubicBezTo>
                    <a:pt x="48" y="5"/>
                    <a:pt x="48" y="5"/>
                    <a:pt x="48" y="5"/>
                  </a:cubicBezTo>
                  <a:cubicBezTo>
                    <a:pt x="47" y="6"/>
                    <a:pt x="47" y="6"/>
                    <a:pt x="47" y="6"/>
                  </a:cubicBezTo>
                  <a:cubicBezTo>
                    <a:pt x="47" y="6"/>
                    <a:pt x="47" y="6"/>
                    <a:pt x="47" y="6"/>
                  </a:cubicBezTo>
                  <a:cubicBezTo>
                    <a:pt x="47" y="6"/>
                    <a:pt x="47" y="6"/>
                    <a:pt x="47" y="6"/>
                  </a:cubicBezTo>
                  <a:cubicBezTo>
                    <a:pt x="47" y="8"/>
                    <a:pt x="47" y="8"/>
                    <a:pt x="47" y="8"/>
                  </a:cubicBezTo>
                  <a:cubicBezTo>
                    <a:pt x="46" y="8"/>
                    <a:pt x="46" y="8"/>
                    <a:pt x="45" y="8"/>
                  </a:cubicBezTo>
                  <a:cubicBezTo>
                    <a:pt x="45" y="8"/>
                    <a:pt x="45" y="7"/>
                    <a:pt x="45" y="7"/>
                  </a:cubicBezTo>
                  <a:cubicBezTo>
                    <a:pt x="46" y="6"/>
                    <a:pt x="46" y="6"/>
                    <a:pt x="46" y="6"/>
                  </a:cubicBezTo>
                  <a:cubicBezTo>
                    <a:pt x="46" y="6"/>
                    <a:pt x="46" y="6"/>
                    <a:pt x="46" y="6"/>
                  </a:cubicBezTo>
                  <a:cubicBezTo>
                    <a:pt x="46" y="4"/>
                    <a:pt x="46" y="4"/>
                    <a:pt x="46" y="4"/>
                  </a:cubicBezTo>
                  <a:cubicBezTo>
                    <a:pt x="47" y="3"/>
                    <a:pt x="47" y="3"/>
                    <a:pt x="47" y="3"/>
                  </a:cubicBezTo>
                  <a:cubicBezTo>
                    <a:pt x="47" y="3"/>
                    <a:pt x="47" y="3"/>
                    <a:pt x="47" y="3"/>
                  </a:cubicBezTo>
                  <a:cubicBezTo>
                    <a:pt x="48" y="2"/>
                    <a:pt x="48" y="2"/>
                    <a:pt x="48" y="2"/>
                  </a:cubicBezTo>
                  <a:cubicBezTo>
                    <a:pt x="48" y="2"/>
                    <a:pt x="48" y="2"/>
                    <a:pt x="48" y="2"/>
                  </a:cubicBezTo>
                  <a:cubicBezTo>
                    <a:pt x="49" y="1"/>
                    <a:pt x="49" y="1"/>
                    <a:pt x="49" y="1"/>
                  </a:cubicBezTo>
                  <a:close/>
                  <a:moveTo>
                    <a:pt x="3" y="1"/>
                  </a:moveTo>
                  <a:cubicBezTo>
                    <a:pt x="4" y="0"/>
                    <a:pt x="4" y="0"/>
                    <a:pt x="5" y="0"/>
                  </a:cubicBezTo>
                  <a:cubicBezTo>
                    <a:pt x="5" y="0"/>
                    <a:pt x="5" y="1"/>
                    <a:pt x="5" y="2"/>
                  </a:cubicBezTo>
                  <a:cubicBezTo>
                    <a:pt x="4" y="3"/>
                    <a:pt x="4" y="3"/>
                    <a:pt x="4" y="3"/>
                  </a:cubicBezTo>
                  <a:cubicBezTo>
                    <a:pt x="4" y="3"/>
                    <a:pt x="4" y="3"/>
                    <a:pt x="4" y="3"/>
                  </a:cubicBezTo>
                  <a:cubicBezTo>
                    <a:pt x="4" y="4"/>
                    <a:pt x="4" y="4"/>
                    <a:pt x="4" y="4"/>
                  </a:cubicBezTo>
                  <a:cubicBezTo>
                    <a:pt x="4" y="4"/>
                    <a:pt x="4" y="4"/>
                    <a:pt x="4" y="4"/>
                  </a:cubicBezTo>
                  <a:cubicBezTo>
                    <a:pt x="4" y="4"/>
                    <a:pt x="4" y="4"/>
                    <a:pt x="4" y="4"/>
                  </a:cubicBezTo>
                  <a:cubicBezTo>
                    <a:pt x="3" y="5"/>
                    <a:pt x="3" y="5"/>
                    <a:pt x="3" y="5"/>
                  </a:cubicBezTo>
                  <a:cubicBezTo>
                    <a:pt x="3" y="5"/>
                    <a:pt x="3" y="5"/>
                    <a:pt x="3" y="5"/>
                  </a:cubicBezTo>
                  <a:cubicBezTo>
                    <a:pt x="2" y="6"/>
                    <a:pt x="2" y="6"/>
                    <a:pt x="2" y="6"/>
                  </a:cubicBezTo>
                  <a:cubicBezTo>
                    <a:pt x="2" y="6"/>
                    <a:pt x="2" y="6"/>
                    <a:pt x="2" y="6"/>
                  </a:cubicBezTo>
                  <a:cubicBezTo>
                    <a:pt x="2" y="6"/>
                    <a:pt x="2" y="6"/>
                    <a:pt x="2" y="6"/>
                  </a:cubicBezTo>
                  <a:cubicBezTo>
                    <a:pt x="2" y="8"/>
                    <a:pt x="2" y="8"/>
                    <a:pt x="2" y="8"/>
                  </a:cubicBezTo>
                  <a:cubicBezTo>
                    <a:pt x="1" y="8"/>
                    <a:pt x="1" y="8"/>
                    <a:pt x="0" y="8"/>
                  </a:cubicBezTo>
                  <a:cubicBezTo>
                    <a:pt x="0" y="8"/>
                    <a:pt x="0" y="7"/>
                    <a:pt x="0" y="7"/>
                  </a:cubicBezTo>
                  <a:cubicBezTo>
                    <a:pt x="1" y="6"/>
                    <a:pt x="1" y="6"/>
                    <a:pt x="1" y="6"/>
                  </a:cubicBezTo>
                  <a:cubicBezTo>
                    <a:pt x="1" y="6"/>
                    <a:pt x="1" y="6"/>
                    <a:pt x="1" y="6"/>
                  </a:cubicBezTo>
                  <a:cubicBezTo>
                    <a:pt x="1" y="4"/>
                    <a:pt x="1" y="4"/>
                    <a:pt x="1" y="4"/>
                  </a:cubicBezTo>
                  <a:cubicBezTo>
                    <a:pt x="1" y="4"/>
                    <a:pt x="1" y="4"/>
                    <a:pt x="1" y="4"/>
                  </a:cubicBezTo>
                  <a:cubicBezTo>
                    <a:pt x="2" y="3"/>
                    <a:pt x="2" y="3"/>
                    <a:pt x="2" y="3"/>
                  </a:cubicBezTo>
                  <a:cubicBezTo>
                    <a:pt x="2" y="3"/>
                    <a:pt x="2" y="3"/>
                    <a:pt x="2" y="3"/>
                  </a:cubicBezTo>
                  <a:cubicBezTo>
                    <a:pt x="3" y="2"/>
                    <a:pt x="3" y="2"/>
                    <a:pt x="3" y="2"/>
                  </a:cubicBezTo>
                  <a:cubicBezTo>
                    <a:pt x="3" y="2"/>
                    <a:pt x="3" y="2"/>
                    <a:pt x="3" y="2"/>
                  </a:cubicBezTo>
                  <a:cubicBezTo>
                    <a:pt x="3" y="1"/>
                    <a:pt x="3" y="1"/>
                    <a:pt x="3" y="1"/>
                  </a:cubicBezTo>
                  <a:close/>
                  <a:moveTo>
                    <a:pt x="11" y="1"/>
                  </a:moveTo>
                  <a:cubicBezTo>
                    <a:pt x="11" y="0"/>
                    <a:pt x="12" y="0"/>
                    <a:pt x="12" y="0"/>
                  </a:cubicBezTo>
                  <a:cubicBezTo>
                    <a:pt x="13" y="0"/>
                    <a:pt x="13" y="1"/>
                    <a:pt x="13" y="2"/>
                  </a:cubicBezTo>
                  <a:cubicBezTo>
                    <a:pt x="12" y="3"/>
                    <a:pt x="12" y="3"/>
                    <a:pt x="12" y="3"/>
                  </a:cubicBezTo>
                  <a:cubicBezTo>
                    <a:pt x="12" y="3"/>
                    <a:pt x="12" y="3"/>
                    <a:pt x="12" y="3"/>
                  </a:cubicBezTo>
                  <a:cubicBezTo>
                    <a:pt x="12" y="3"/>
                    <a:pt x="12" y="3"/>
                    <a:pt x="12" y="3"/>
                  </a:cubicBezTo>
                  <a:cubicBezTo>
                    <a:pt x="11" y="4"/>
                    <a:pt x="11" y="4"/>
                    <a:pt x="11" y="4"/>
                  </a:cubicBezTo>
                  <a:cubicBezTo>
                    <a:pt x="11" y="4"/>
                    <a:pt x="11" y="4"/>
                    <a:pt x="11" y="4"/>
                  </a:cubicBezTo>
                  <a:cubicBezTo>
                    <a:pt x="10" y="5"/>
                    <a:pt x="10" y="5"/>
                    <a:pt x="10" y="5"/>
                  </a:cubicBezTo>
                  <a:cubicBezTo>
                    <a:pt x="10" y="6"/>
                    <a:pt x="10" y="6"/>
                    <a:pt x="10" y="6"/>
                  </a:cubicBezTo>
                  <a:cubicBezTo>
                    <a:pt x="10" y="6"/>
                    <a:pt x="10" y="6"/>
                    <a:pt x="10" y="6"/>
                  </a:cubicBezTo>
                  <a:cubicBezTo>
                    <a:pt x="10" y="6"/>
                    <a:pt x="10" y="6"/>
                    <a:pt x="10" y="6"/>
                  </a:cubicBezTo>
                  <a:cubicBezTo>
                    <a:pt x="9" y="8"/>
                    <a:pt x="9" y="8"/>
                    <a:pt x="9" y="8"/>
                  </a:cubicBezTo>
                  <a:cubicBezTo>
                    <a:pt x="9" y="8"/>
                    <a:pt x="8" y="8"/>
                    <a:pt x="8" y="8"/>
                  </a:cubicBezTo>
                  <a:cubicBezTo>
                    <a:pt x="7" y="8"/>
                    <a:pt x="7" y="7"/>
                    <a:pt x="7" y="7"/>
                  </a:cubicBezTo>
                  <a:cubicBezTo>
                    <a:pt x="8" y="6"/>
                    <a:pt x="8" y="6"/>
                    <a:pt x="8" y="6"/>
                  </a:cubicBezTo>
                  <a:cubicBezTo>
                    <a:pt x="8" y="6"/>
                    <a:pt x="8" y="6"/>
                    <a:pt x="8" y="6"/>
                  </a:cubicBezTo>
                  <a:cubicBezTo>
                    <a:pt x="9" y="4"/>
                    <a:pt x="9" y="4"/>
                    <a:pt x="9" y="4"/>
                  </a:cubicBezTo>
                  <a:cubicBezTo>
                    <a:pt x="9" y="3"/>
                    <a:pt x="9" y="3"/>
                    <a:pt x="9" y="3"/>
                  </a:cubicBezTo>
                  <a:cubicBezTo>
                    <a:pt x="10" y="3"/>
                    <a:pt x="10" y="3"/>
                    <a:pt x="10" y="3"/>
                  </a:cubicBezTo>
                  <a:cubicBezTo>
                    <a:pt x="10" y="2"/>
                    <a:pt x="10" y="2"/>
                    <a:pt x="10" y="2"/>
                  </a:cubicBezTo>
                  <a:cubicBezTo>
                    <a:pt x="10" y="2"/>
                    <a:pt x="10" y="2"/>
                    <a:pt x="10" y="2"/>
                  </a:cubicBezTo>
                  <a:cubicBezTo>
                    <a:pt x="11" y="1"/>
                    <a:pt x="11" y="1"/>
                    <a:pt x="11" y="1"/>
                  </a:cubicBezTo>
                  <a:close/>
                  <a:moveTo>
                    <a:pt x="18" y="1"/>
                  </a:moveTo>
                  <a:cubicBezTo>
                    <a:pt x="19" y="0"/>
                    <a:pt x="19" y="0"/>
                    <a:pt x="20" y="0"/>
                  </a:cubicBezTo>
                  <a:cubicBezTo>
                    <a:pt x="20" y="0"/>
                    <a:pt x="20" y="1"/>
                    <a:pt x="20" y="2"/>
                  </a:cubicBezTo>
                  <a:cubicBezTo>
                    <a:pt x="19" y="3"/>
                    <a:pt x="19" y="3"/>
                    <a:pt x="19" y="3"/>
                  </a:cubicBezTo>
                  <a:cubicBezTo>
                    <a:pt x="19" y="3"/>
                    <a:pt x="19" y="3"/>
                    <a:pt x="19" y="3"/>
                  </a:cubicBezTo>
                  <a:cubicBezTo>
                    <a:pt x="19" y="4"/>
                    <a:pt x="19" y="4"/>
                    <a:pt x="19" y="4"/>
                  </a:cubicBezTo>
                  <a:cubicBezTo>
                    <a:pt x="19" y="4"/>
                    <a:pt x="19" y="4"/>
                    <a:pt x="19" y="4"/>
                  </a:cubicBezTo>
                  <a:cubicBezTo>
                    <a:pt x="19" y="4"/>
                    <a:pt x="19" y="4"/>
                    <a:pt x="19" y="4"/>
                  </a:cubicBezTo>
                  <a:cubicBezTo>
                    <a:pt x="18" y="5"/>
                    <a:pt x="18" y="5"/>
                    <a:pt x="18" y="5"/>
                  </a:cubicBezTo>
                  <a:cubicBezTo>
                    <a:pt x="18" y="5"/>
                    <a:pt x="18" y="5"/>
                    <a:pt x="18" y="5"/>
                  </a:cubicBezTo>
                  <a:cubicBezTo>
                    <a:pt x="17" y="6"/>
                    <a:pt x="17" y="6"/>
                    <a:pt x="17" y="6"/>
                  </a:cubicBezTo>
                  <a:cubicBezTo>
                    <a:pt x="17" y="8"/>
                    <a:pt x="17" y="8"/>
                    <a:pt x="17" y="8"/>
                  </a:cubicBezTo>
                  <a:cubicBezTo>
                    <a:pt x="16" y="8"/>
                    <a:pt x="16" y="8"/>
                    <a:pt x="15" y="8"/>
                  </a:cubicBezTo>
                  <a:cubicBezTo>
                    <a:pt x="15" y="8"/>
                    <a:pt x="15" y="7"/>
                    <a:pt x="15" y="7"/>
                  </a:cubicBezTo>
                  <a:cubicBezTo>
                    <a:pt x="16" y="6"/>
                    <a:pt x="16" y="6"/>
                    <a:pt x="16" y="6"/>
                  </a:cubicBezTo>
                  <a:cubicBezTo>
                    <a:pt x="16" y="4"/>
                    <a:pt x="16" y="4"/>
                    <a:pt x="16" y="4"/>
                  </a:cubicBezTo>
                  <a:cubicBezTo>
                    <a:pt x="16" y="4"/>
                    <a:pt x="16" y="4"/>
                    <a:pt x="16" y="4"/>
                  </a:cubicBezTo>
                  <a:cubicBezTo>
                    <a:pt x="17" y="3"/>
                    <a:pt x="17" y="3"/>
                    <a:pt x="17" y="3"/>
                  </a:cubicBezTo>
                  <a:cubicBezTo>
                    <a:pt x="17" y="3"/>
                    <a:pt x="17" y="3"/>
                    <a:pt x="17" y="3"/>
                  </a:cubicBezTo>
                  <a:cubicBezTo>
                    <a:pt x="18" y="2"/>
                    <a:pt x="18" y="2"/>
                    <a:pt x="18" y="2"/>
                  </a:cubicBezTo>
                  <a:cubicBezTo>
                    <a:pt x="18" y="2"/>
                    <a:pt x="18" y="2"/>
                    <a:pt x="18" y="2"/>
                  </a:cubicBezTo>
                  <a:cubicBezTo>
                    <a:pt x="18" y="1"/>
                    <a:pt x="18" y="1"/>
                    <a:pt x="18" y="1"/>
                  </a:cubicBezTo>
                  <a:close/>
                  <a:moveTo>
                    <a:pt x="26" y="1"/>
                  </a:moveTo>
                  <a:cubicBezTo>
                    <a:pt x="26" y="0"/>
                    <a:pt x="27" y="0"/>
                    <a:pt x="27" y="0"/>
                  </a:cubicBezTo>
                  <a:cubicBezTo>
                    <a:pt x="28" y="0"/>
                    <a:pt x="28" y="1"/>
                    <a:pt x="28" y="2"/>
                  </a:cubicBezTo>
                  <a:cubicBezTo>
                    <a:pt x="27" y="3"/>
                    <a:pt x="27" y="3"/>
                    <a:pt x="27" y="3"/>
                  </a:cubicBezTo>
                  <a:cubicBezTo>
                    <a:pt x="26" y="4"/>
                    <a:pt x="26" y="4"/>
                    <a:pt x="26" y="4"/>
                  </a:cubicBezTo>
                  <a:cubicBezTo>
                    <a:pt x="26" y="4"/>
                    <a:pt x="26" y="4"/>
                    <a:pt x="26" y="4"/>
                  </a:cubicBezTo>
                  <a:cubicBezTo>
                    <a:pt x="26" y="4"/>
                    <a:pt x="26" y="4"/>
                    <a:pt x="26" y="4"/>
                  </a:cubicBezTo>
                  <a:cubicBezTo>
                    <a:pt x="26" y="5"/>
                    <a:pt x="26" y="5"/>
                    <a:pt x="26" y="5"/>
                  </a:cubicBezTo>
                  <a:cubicBezTo>
                    <a:pt x="25" y="5"/>
                    <a:pt x="25" y="5"/>
                    <a:pt x="25" y="5"/>
                  </a:cubicBezTo>
                  <a:cubicBezTo>
                    <a:pt x="25" y="6"/>
                    <a:pt x="25" y="6"/>
                    <a:pt x="25" y="6"/>
                  </a:cubicBezTo>
                  <a:cubicBezTo>
                    <a:pt x="25" y="6"/>
                    <a:pt x="25" y="6"/>
                    <a:pt x="25" y="6"/>
                  </a:cubicBezTo>
                  <a:cubicBezTo>
                    <a:pt x="25" y="6"/>
                    <a:pt x="25" y="6"/>
                    <a:pt x="25" y="6"/>
                  </a:cubicBezTo>
                  <a:cubicBezTo>
                    <a:pt x="24" y="8"/>
                    <a:pt x="24" y="8"/>
                    <a:pt x="24" y="8"/>
                  </a:cubicBezTo>
                  <a:cubicBezTo>
                    <a:pt x="24" y="8"/>
                    <a:pt x="23" y="8"/>
                    <a:pt x="23" y="8"/>
                  </a:cubicBezTo>
                  <a:cubicBezTo>
                    <a:pt x="22" y="8"/>
                    <a:pt x="22" y="7"/>
                    <a:pt x="22" y="7"/>
                  </a:cubicBezTo>
                  <a:cubicBezTo>
                    <a:pt x="23" y="6"/>
                    <a:pt x="23" y="6"/>
                    <a:pt x="23" y="6"/>
                  </a:cubicBezTo>
                  <a:cubicBezTo>
                    <a:pt x="23" y="6"/>
                    <a:pt x="23" y="6"/>
                    <a:pt x="23" y="6"/>
                  </a:cubicBezTo>
                  <a:cubicBezTo>
                    <a:pt x="24" y="4"/>
                    <a:pt x="24" y="4"/>
                    <a:pt x="24" y="4"/>
                  </a:cubicBezTo>
                  <a:cubicBezTo>
                    <a:pt x="24" y="4"/>
                    <a:pt x="24" y="4"/>
                    <a:pt x="24" y="4"/>
                  </a:cubicBezTo>
                  <a:cubicBezTo>
                    <a:pt x="25" y="3"/>
                    <a:pt x="25" y="3"/>
                    <a:pt x="25" y="3"/>
                  </a:cubicBezTo>
                  <a:cubicBezTo>
                    <a:pt x="25" y="3"/>
                    <a:pt x="25" y="3"/>
                    <a:pt x="25" y="3"/>
                  </a:cubicBezTo>
                  <a:cubicBezTo>
                    <a:pt x="25" y="2"/>
                    <a:pt x="25" y="2"/>
                    <a:pt x="25" y="2"/>
                  </a:cubicBezTo>
                  <a:cubicBezTo>
                    <a:pt x="26" y="1"/>
                    <a:pt x="26" y="1"/>
                    <a:pt x="26" y="1"/>
                  </a:cubicBezTo>
                  <a:close/>
                  <a:moveTo>
                    <a:pt x="34" y="1"/>
                  </a:moveTo>
                  <a:cubicBezTo>
                    <a:pt x="34" y="0"/>
                    <a:pt x="34" y="0"/>
                    <a:pt x="35" y="0"/>
                  </a:cubicBezTo>
                  <a:cubicBezTo>
                    <a:pt x="35" y="0"/>
                    <a:pt x="35" y="1"/>
                    <a:pt x="35" y="2"/>
                  </a:cubicBezTo>
                  <a:cubicBezTo>
                    <a:pt x="34" y="3"/>
                    <a:pt x="34" y="3"/>
                    <a:pt x="34" y="3"/>
                  </a:cubicBezTo>
                  <a:cubicBezTo>
                    <a:pt x="34" y="3"/>
                    <a:pt x="34" y="3"/>
                    <a:pt x="34" y="3"/>
                  </a:cubicBezTo>
                  <a:cubicBezTo>
                    <a:pt x="34" y="3"/>
                    <a:pt x="34" y="3"/>
                    <a:pt x="34" y="3"/>
                  </a:cubicBezTo>
                  <a:cubicBezTo>
                    <a:pt x="34" y="4"/>
                    <a:pt x="34" y="4"/>
                    <a:pt x="34" y="4"/>
                  </a:cubicBezTo>
                  <a:cubicBezTo>
                    <a:pt x="34" y="4"/>
                    <a:pt x="34" y="4"/>
                    <a:pt x="34" y="4"/>
                  </a:cubicBezTo>
                  <a:cubicBezTo>
                    <a:pt x="33" y="5"/>
                    <a:pt x="33" y="5"/>
                    <a:pt x="33" y="5"/>
                  </a:cubicBezTo>
                  <a:cubicBezTo>
                    <a:pt x="33" y="5"/>
                    <a:pt x="33" y="5"/>
                    <a:pt x="33" y="5"/>
                  </a:cubicBezTo>
                  <a:cubicBezTo>
                    <a:pt x="33" y="5"/>
                    <a:pt x="33" y="5"/>
                    <a:pt x="33" y="5"/>
                  </a:cubicBezTo>
                  <a:cubicBezTo>
                    <a:pt x="32" y="6"/>
                    <a:pt x="32" y="6"/>
                    <a:pt x="32" y="6"/>
                  </a:cubicBezTo>
                  <a:cubicBezTo>
                    <a:pt x="32" y="7"/>
                    <a:pt x="32" y="7"/>
                    <a:pt x="32" y="7"/>
                  </a:cubicBezTo>
                  <a:cubicBezTo>
                    <a:pt x="32" y="8"/>
                    <a:pt x="32" y="8"/>
                    <a:pt x="32" y="8"/>
                  </a:cubicBezTo>
                  <a:cubicBezTo>
                    <a:pt x="31" y="8"/>
                    <a:pt x="31" y="8"/>
                    <a:pt x="30" y="8"/>
                  </a:cubicBezTo>
                  <a:cubicBezTo>
                    <a:pt x="30" y="8"/>
                    <a:pt x="30" y="7"/>
                    <a:pt x="30" y="7"/>
                  </a:cubicBezTo>
                  <a:cubicBezTo>
                    <a:pt x="31" y="6"/>
                    <a:pt x="31" y="6"/>
                    <a:pt x="31" y="6"/>
                  </a:cubicBezTo>
                  <a:cubicBezTo>
                    <a:pt x="31" y="6"/>
                    <a:pt x="31" y="6"/>
                    <a:pt x="31" y="6"/>
                  </a:cubicBezTo>
                  <a:cubicBezTo>
                    <a:pt x="31" y="4"/>
                    <a:pt x="31" y="4"/>
                    <a:pt x="31" y="4"/>
                  </a:cubicBezTo>
                  <a:cubicBezTo>
                    <a:pt x="31" y="4"/>
                    <a:pt x="31" y="4"/>
                    <a:pt x="31" y="4"/>
                  </a:cubicBezTo>
                  <a:cubicBezTo>
                    <a:pt x="32" y="3"/>
                    <a:pt x="32" y="3"/>
                    <a:pt x="32" y="3"/>
                  </a:cubicBezTo>
                  <a:cubicBezTo>
                    <a:pt x="32" y="3"/>
                    <a:pt x="32" y="3"/>
                    <a:pt x="32" y="3"/>
                  </a:cubicBezTo>
                  <a:cubicBezTo>
                    <a:pt x="33" y="2"/>
                    <a:pt x="33" y="2"/>
                    <a:pt x="33" y="2"/>
                  </a:cubicBezTo>
                  <a:cubicBezTo>
                    <a:pt x="33" y="2"/>
                    <a:pt x="33" y="2"/>
                    <a:pt x="33" y="2"/>
                  </a:cubicBezTo>
                  <a:cubicBezTo>
                    <a:pt x="34" y="1"/>
                    <a:pt x="34" y="1"/>
                    <a:pt x="34" y="1"/>
                  </a:cubicBezTo>
                  <a:close/>
                  <a:moveTo>
                    <a:pt x="41" y="1"/>
                  </a:moveTo>
                  <a:cubicBezTo>
                    <a:pt x="41" y="0"/>
                    <a:pt x="42" y="0"/>
                    <a:pt x="42" y="0"/>
                  </a:cubicBezTo>
                  <a:cubicBezTo>
                    <a:pt x="43" y="0"/>
                    <a:pt x="43" y="1"/>
                    <a:pt x="43" y="2"/>
                  </a:cubicBezTo>
                  <a:cubicBezTo>
                    <a:pt x="42" y="3"/>
                    <a:pt x="42" y="3"/>
                    <a:pt x="42" y="3"/>
                  </a:cubicBezTo>
                  <a:cubicBezTo>
                    <a:pt x="42" y="3"/>
                    <a:pt x="42" y="3"/>
                    <a:pt x="42" y="3"/>
                  </a:cubicBezTo>
                  <a:cubicBezTo>
                    <a:pt x="41" y="4"/>
                    <a:pt x="41" y="4"/>
                    <a:pt x="41" y="4"/>
                  </a:cubicBezTo>
                  <a:cubicBezTo>
                    <a:pt x="41" y="4"/>
                    <a:pt x="41" y="4"/>
                    <a:pt x="41" y="4"/>
                  </a:cubicBezTo>
                  <a:cubicBezTo>
                    <a:pt x="41" y="4"/>
                    <a:pt x="41" y="4"/>
                    <a:pt x="41" y="4"/>
                  </a:cubicBezTo>
                  <a:cubicBezTo>
                    <a:pt x="41" y="5"/>
                    <a:pt x="41" y="5"/>
                    <a:pt x="41" y="5"/>
                  </a:cubicBezTo>
                  <a:cubicBezTo>
                    <a:pt x="41" y="5"/>
                    <a:pt x="41" y="5"/>
                    <a:pt x="41" y="5"/>
                  </a:cubicBezTo>
                  <a:cubicBezTo>
                    <a:pt x="40" y="6"/>
                    <a:pt x="40" y="6"/>
                    <a:pt x="40" y="6"/>
                  </a:cubicBezTo>
                  <a:cubicBezTo>
                    <a:pt x="39" y="8"/>
                    <a:pt x="39" y="8"/>
                    <a:pt x="39" y="8"/>
                  </a:cubicBezTo>
                  <a:cubicBezTo>
                    <a:pt x="39" y="8"/>
                    <a:pt x="38" y="8"/>
                    <a:pt x="38" y="8"/>
                  </a:cubicBezTo>
                  <a:cubicBezTo>
                    <a:pt x="37" y="8"/>
                    <a:pt x="37" y="7"/>
                    <a:pt x="37" y="7"/>
                  </a:cubicBezTo>
                  <a:cubicBezTo>
                    <a:pt x="38" y="6"/>
                    <a:pt x="38" y="6"/>
                    <a:pt x="38" y="6"/>
                  </a:cubicBezTo>
                  <a:cubicBezTo>
                    <a:pt x="39" y="4"/>
                    <a:pt x="39" y="4"/>
                    <a:pt x="39" y="4"/>
                  </a:cubicBezTo>
                  <a:cubicBezTo>
                    <a:pt x="39" y="4"/>
                    <a:pt x="39" y="4"/>
                    <a:pt x="39" y="4"/>
                  </a:cubicBezTo>
                  <a:cubicBezTo>
                    <a:pt x="40" y="3"/>
                    <a:pt x="40" y="3"/>
                    <a:pt x="40" y="3"/>
                  </a:cubicBezTo>
                  <a:cubicBezTo>
                    <a:pt x="40" y="3"/>
                    <a:pt x="40" y="3"/>
                    <a:pt x="40" y="3"/>
                  </a:cubicBezTo>
                  <a:cubicBezTo>
                    <a:pt x="40" y="2"/>
                    <a:pt x="40" y="2"/>
                    <a:pt x="40" y="2"/>
                  </a:cubicBezTo>
                  <a:cubicBezTo>
                    <a:pt x="40" y="2"/>
                    <a:pt x="40" y="2"/>
                    <a:pt x="40" y="2"/>
                  </a:cubicBezTo>
                  <a:lnTo>
                    <a:pt x="4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377" name="Freeform 363">
            <a:extLst>
              <a:ext uri="{FF2B5EF4-FFF2-40B4-BE49-F238E27FC236}">
                <a16:creationId xmlns:a16="http://schemas.microsoft.com/office/drawing/2014/main" xmlns="" id="{475D6F90-6468-4E87-ABE2-05E9F8CF0138}"/>
              </a:ext>
            </a:extLst>
          </p:cNvPr>
          <p:cNvSpPr>
            <a:spLocks/>
          </p:cNvSpPr>
          <p:nvPr/>
        </p:nvSpPr>
        <p:spPr bwMode="auto">
          <a:xfrm>
            <a:off x="5548313" y="5694363"/>
            <a:ext cx="338137" cy="228600"/>
          </a:xfrm>
          <a:custGeom>
            <a:avLst/>
            <a:gdLst>
              <a:gd name="T0" fmla="*/ 30 w 61"/>
              <a:gd name="T1" fmla="*/ 41 h 41"/>
              <a:gd name="T2" fmla="*/ 29 w 61"/>
              <a:gd name="T3" fmla="*/ 40 h 41"/>
              <a:gd name="T4" fmla="*/ 30 w 61"/>
              <a:gd name="T5" fmla="*/ 39 h 41"/>
              <a:gd name="T6" fmla="*/ 55 w 61"/>
              <a:gd name="T7" fmla="*/ 39 h 41"/>
              <a:gd name="T8" fmla="*/ 58 w 61"/>
              <a:gd name="T9" fmla="*/ 38 h 41"/>
              <a:gd name="T10" fmla="*/ 59 w 61"/>
              <a:gd name="T11" fmla="*/ 35 h 41"/>
              <a:gd name="T12" fmla="*/ 59 w 61"/>
              <a:gd name="T13" fmla="*/ 6 h 41"/>
              <a:gd name="T14" fmla="*/ 58 w 61"/>
              <a:gd name="T15" fmla="*/ 3 h 41"/>
              <a:gd name="T16" fmla="*/ 58 w 61"/>
              <a:gd name="T17" fmla="*/ 3 h 41"/>
              <a:gd name="T18" fmla="*/ 55 w 61"/>
              <a:gd name="T19" fmla="*/ 2 h 41"/>
              <a:gd name="T20" fmla="*/ 6 w 61"/>
              <a:gd name="T21" fmla="*/ 2 h 41"/>
              <a:gd name="T22" fmla="*/ 3 w 61"/>
              <a:gd name="T23" fmla="*/ 3 h 41"/>
              <a:gd name="T24" fmla="*/ 2 w 61"/>
              <a:gd name="T25" fmla="*/ 6 h 41"/>
              <a:gd name="T26" fmla="*/ 2 w 61"/>
              <a:gd name="T27" fmla="*/ 35 h 41"/>
              <a:gd name="T28" fmla="*/ 3 w 61"/>
              <a:gd name="T29" fmla="*/ 38 h 41"/>
              <a:gd name="T30" fmla="*/ 6 w 61"/>
              <a:gd name="T31" fmla="*/ 39 h 41"/>
              <a:gd name="T32" fmla="*/ 25 w 61"/>
              <a:gd name="T33" fmla="*/ 39 h 41"/>
              <a:gd name="T34" fmla="*/ 26 w 61"/>
              <a:gd name="T35" fmla="*/ 40 h 41"/>
              <a:gd name="T36" fmla="*/ 25 w 61"/>
              <a:gd name="T37" fmla="*/ 41 h 41"/>
              <a:gd name="T38" fmla="*/ 6 w 61"/>
              <a:gd name="T39" fmla="*/ 41 h 41"/>
              <a:gd name="T40" fmla="*/ 1 w 61"/>
              <a:gd name="T41" fmla="*/ 39 h 41"/>
              <a:gd name="T42" fmla="*/ 0 w 61"/>
              <a:gd name="T43" fmla="*/ 35 h 41"/>
              <a:gd name="T44" fmla="*/ 0 w 61"/>
              <a:gd name="T45" fmla="*/ 6 h 41"/>
              <a:gd name="T46" fmla="*/ 1 w 61"/>
              <a:gd name="T47" fmla="*/ 1 h 41"/>
              <a:gd name="T48" fmla="*/ 6 w 61"/>
              <a:gd name="T49" fmla="*/ 0 h 41"/>
              <a:gd name="T50" fmla="*/ 55 w 61"/>
              <a:gd name="T51" fmla="*/ 0 h 41"/>
              <a:gd name="T52" fmla="*/ 59 w 61"/>
              <a:gd name="T53" fmla="*/ 1 h 41"/>
              <a:gd name="T54" fmla="*/ 59 w 61"/>
              <a:gd name="T55" fmla="*/ 1 h 41"/>
              <a:gd name="T56" fmla="*/ 61 w 61"/>
              <a:gd name="T57" fmla="*/ 6 h 41"/>
              <a:gd name="T58" fmla="*/ 61 w 61"/>
              <a:gd name="T59" fmla="*/ 35 h 41"/>
              <a:gd name="T60" fmla="*/ 59 w 61"/>
              <a:gd name="T61" fmla="*/ 39 h 41"/>
              <a:gd name="T62" fmla="*/ 55 w 61"/>
              <a:gd name="T63" fmla="*/ 41 h 41"/>
              <a:gd name="T64" fmla="*/ 30 w 61"/>
              <a:gd name="T6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 h="41">
                <a:moveTo>
                  <a:pt x="30" y="41"/>
                </a:moveTo>
                <a:cubicBezTo>
                  <a:pt x="29" y="41"/>
                  <a:pt x="29" y="41"/>
                  <a:pt x="29" y="40"/>
                </a:cubicBezTo>
                <a:cubicBezTo>
                  <a:pt x="29" y="40"/>
                  <a:pt x="29" y="39"/>
                  <a:pt x="30" y="39"/>
                </a:cubicBezTo>
                <a:cubicBezTo>
                  <a:pt x="55" y="39"/>
                  <a:pt x="55" y="39"/>
                  <a:pt x="55" y="39"/>
                </a:cubicBezTo>
                <a:cubicBezTo>
                  <a:pt x="56" y="39"/>
                  <a:pt x="57" y="39"/>
                  <a:pt x="58" y="38"/>
                </a:cubicBezTo>
                <a:cubicBezTo>
                  <a:pt x="58" y="37"/>
                  <a:pt x="59" y="36"/>
                  <a:pt x="59" y="35"/>
                </a:cubicBezTo>
                <a:cubicBezTo>
                  <a:pt x="59" y="6"/>
                  <a:pt x="59" y="6"/>
                  <a:pt x="59" y="6"/>
                </a:cubicBezTo>
                <a:cubicBezTo>
                  <a:pt x="59" y="4"/>
                  <a:pt x="58" y="3"/>
                  <a:pt x="58" y="3"/>
                </a:cubicBezTo>
                <a:cubicBezTo>
                  <a:pt x="58" y="3"/>
                  <a:pt x="58" y="3"/>
                  <a:pt x="58" y="3"/>
                </a:cubicBezTo>
                <a:cubicBezTo>
                  <a:pt x="57" y="2"/>
                  <a:pt x="56" y="2"/>
                  <a:pt x="55" y="2"/>
                </a:cubicBezTo>
                <a:cubicBezTo>
                  <a:pt x="6" y="2"/>
                  <a:pt x="6" y="2"/>
                  <a:pt x="6" y="2"/>
                </a:cubicBezTo>
                <a:cubicBezTo>
                  <a:pt x="4" y="2"/>
                  <a:pt x="3" y="2"/>
                  <a:pt x="3" y="3"/>
                </a:cubicBezTo>
                <a:cubicBezTo>
                  <a:pt x="2" y="3"/>
                  <a:pt x="2" y="4"/>
                  <a:pt x="2" y="6"/>
                </a:cubicBezTo>
                <a:cubicBezTo>
                  <a:pt x="2" y="35"/>
                  <a:pt x="2" y="35"/>
                  <a:pt x="2" y="35"/>
                </a:cubicBezTo>
                <a:cubicBezTo>
                  <a:pt x="2" y="36"/>
                  <a:pt x="2" y="37"/>
                  <a:pt x="3" y="38"/>
                </a:cubicBezTo>
                <a:cubicBezTo>
                  <a:pt x="3" y="39"/>
                  <a:pt x="4" y="39"/>
                  <a:pt x="6" y="39"/>
                </a:cubicBezTo>
                <a:cubicBezTo>
                  <a:pt x="25" y="39"/>
                  <a:pt x="25" y="39"/>
                  <a:pt x="25" y="39"/>
                </a:cubicBezTo>
                <a:cubicBezTo>
                  <a:pt x="25" y="39"/>
                  <a:pt x="26" y="40"/>
                  <a:pt x="26" y="40"/>
                </a:cubicBezTo>
                <a:cubicBezTo>
                  <a:pt x="26" y="41"/>
                  <a:pt x="25" y="41"/>
                  <a:pt x="25" y="41"/>
                </a:cubicBezTo>
                <a:cubicBezTo>
                  <a:pt x="6" y="41"/>
                  <a:pt x="6" y="41"/>
                  <a:pt x="6" y="41"/>
                </a:cubicBezTo>
                <a:cubicBezTo>
                  <a:pt x="4" y="41"/>
                  <a:pt x="2" y="40"/>
                  <a:pt x="1" y="39"/>
                </a:cubicBezTo>
                <a:cubicBezTo>
                  <a:pt x="0" y="38"/>
                  <a:pt x="0" y="37"/>
                  <a:pt x="0" y="35"/>
                </a:cubicBezTo>
                <a:cubicBezTo>
                  <a:pt x="0" y="6"/>
                  <a:pt x="0" y="6"/>
                  <a:pt x="0" y="6"/>
                </a:cubicBezTo>
                <a:cubicBezTo>
                  <a:pt x="0" y="4"/>
                  <a:pt x="0" y="2"/>
                  <a:pt x="1" y="1"/>
                </a:cubicBezTo>
                <a:cubicBezTo>
                  <a:pt x="2" y="0"/>
                  <a:pt x="4" y="0"/>
                  <a:pt x="6" y="0"/>
                </a:cubicBezTo>
                <a:cubicBezTo>
                  <a:pt x="55" y="0"/>
                  <a:pt x="55" y="0"/>
                  <a:pt x="55" y="0"/>
                </a:cubicBezTo>
                <a:cubicBezTo>
                  <a:pt x="56" y="0"/>
                  <a:pt x="58" y="0"/>
                  <a:pt x="59" y="1"/>
                </a:cubicBezTo>
                <a:cubicBezTo>
                  <a:pt x="59" y="1"/>
                  <a:pt x="59" y="1"/>
                  <a:pt x="59" y="1"/>
                </a:cubicBezTo>
                <a:cubicBezTo>
                  <a:pt x="60" y="2"/>
                  <a:pt x="61" y="4"/>
                  <a:pt x="61" y="6"/>
                </a:cubicBezTo>
                <a:cubicBezTo>
                  <a:pt x="61" y="35"/>
                  <a:pt x="61" y="35"/>
                  <a:pt x="61" y="35"/>
                </a:cubicBezTo>
                <a:cubicBezTo>
                  <a:pt x="61" y="37"/>
                  <a:pt x="60" y="38"/>
                  <a:pt x="59" y="39"/>
                </a:cubicBezTo>
                <a:cubicBezTo>
                  <a:pt x="58" y="40"/>
                  <a:pt x="56" y="41"/>
                  <a:pt x="55" y="41"/>
                </a:cubicBezTo>
                <a:lnTo>
                  <a:pt x="30" y="4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78" name="Freeform 364">
            <a:extLst>
              <a:ext uri="{FF2B5EF4-FFF2-40B4-BE49-F238E27FC236}">
                <a16:creationId xmlns:a16="http://schemas.microsoft.com/office/drawing/2014/main" xmlns="" id="{1796AD0B-67AC-4F64-9804-7D0A5DA5E757}"/>
              </a:ext>
            </a:extLst>
          </p:cNvPr>
          <p:cNvSpPr>
            <a:spLocks noEditPoints="1"/>
          </p:cNvSpPr>
          <p:nvPr/>
        </p:nvSpPr>
        <p:spPr bwMode="auto">
          <a:xfrm>
            <a:off x="5548313" y="5722938"/>
            <a:ext cx="338137" cy="60325"/>
          </a:xfrm>
          <a:custGeom>
            <a:avLst/>
            <a:gdLst>
              <a:gd name="T0" fmla="*/ 1 w 61"/>
              <a:gd name="T1" fmla="*/ 0 h 11"/>
              <a:gd name="T2" fmla="*/ 1 w 61"/>
              <a:gd name="T3" fmla="*/ 0 h 11"/>
              <a:gd name="T4" fmla="*/ 60 w 61"/>
              <a:gd name="T5" fmla="*/ 0 h 11"/>
              <a:gd name="T6" fmla="*/ 61 w 61"/>
              <a:gd name="T7" fmla="*/ 1 h 11"/>
              <a:gd name="T8" fmla="*/ 61 w 61"/>
              <a:gd name="T9" fmla="*/ 1 h 11"/>
              <a:gd name="T10" fmla="*/ 61 w 61"/>
              <a:gd name="T11" fmla="*/ 10 h 11"/>
              <a:gd name="T12" fmla="*/ 60 w 61"/>
              <a:gd name="T13" fmla="*/ 11 h 11"/>
              <a:gd name="T14" fmla="*/ 60 w 61"/>
              <a:gd name="T15" fmla="*/ 11 h 11"/>
              <a:gd name="T16" fmla="*/ 1 w 61"/>
              <a:gd name="T17" fmla="*/ 11 h 11"/>
              <a:gd name="T18" fmla="*/ 0 w 61"/>
              <a:gd name="T19" fmla="*/ 10 h 11"/>
              <a:gd name="T20" fmla="*/ 0 w 61"/>
              <a:gd name="T21" fmla="*/ 10 h 11"/>
              <a:gd name="T22" fmla="*/ 0 w 61"/>
              <a:gd name="T23" fmla="*/ 1 h 11"/>
              <a:gd name="T24" fmla="*/ 1 w 61"/>
              <a:gd name="T25" fmla="*/ 0 h 11"/>
              <a:gd name="T26" fmla="*/ 59 w 61"/>
              <a:gd name="T27" fmla="*/ 2 h 11"/>
              <a:gd name="T28" fmla="*/ 2 w 61"/>
              <a:gd name="T29" fmla="*/ 2 h 11"/>
              <a:gd name="T30" fmla="*/ 2 w 61"/>
              <a:gd name="T31" fmla="*/ 9 h 11"/>
              <a:gd name="T32" fmla="*/ 59 w 61"/>
              <a:gd name="T33" fmla="*/ 9 h 11"/>
              <a:gd name="T34" fmla="*/ 59 w 61"/>
              <a:gd name="T35"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
                <a:moveTo>
                  <a:pt x="1" y="0"/>
                </a:moveTo>
                <a:cubicBezTo>
                  <a:pt x="1" y="0"/>
                  <a:pt x="1" y="0"/>
                  <a:pt x="1" y="0"/>
                </a:cubicBezTo>
                <a:cubicBezTo>
                  <a:pt x="60" y="0"/>
                  <a:pt x="60" y="0"/>
                  <a:pt x="60" y="0"/>
                </a:cubicBezTo>
                <a:cubicBezTo>
                  <a:pt x="60" y="0"/>
                  <a:pt x="61" y="0"/>
                  <a:pt x="61" y="1"/>
                </a:cubicBezTo>
                <a:cubicBezTo>
                  <a:pt x="61" y="1"/>
                  <a:pt x="61" y="1"/>
                  <a:pt x="61" y="1"/>
                </a:cubicBezTo>
                <a:cubicBezTo>
                  <a:pt x="61" y="10"/>
                  <a:pt x="61" y="10"/>
                  <a:pt x="61" y="10"/>
                </a:cubicBezTo>
                <a:cubicBezTo>
                  <a:pt x="61" y="11"/>
                  <a:pt x="60" y="11"/>
                  <a:pt x="60" y="11"/>
                </a:cubicBezTo>
                <a:cubicBezTo>
                  <a:pt x="60" y="11"/>
                  <a:pt x="60" y="11"/>
                  <a:pt x="60" y="11"/>
                </a:cubicBezTo>
                <a:cubicBezTo>
                  <a:pt x="1" y="11"/>
                  <a:pt x="1" y="11"/>
                  <a:pt x="1" y="11"/>
                </a:cubicBezTo>
                <a:cubicBezTo>
                  <a:pt x="0" y="11"/>
                  <a:pt x="0" y="11"/>
                  <a:pt x="0" y="10"/>
                </a:cubicBezTo>
                <a:cubicBezTo>
                  <a:pt x="0" y="10"/>
                  <a:pt x="0" y="10"/>
                  <a:pt x="0" y="10"/>
                </a:cubicBezTo>
                <a:cubicBezTo>
                  <a:pt x="0" y="1"/>
                  <a:pt x="0" y="1"/>
                  <a:pt x="0" y="1"/>
                </a:cubicBezTo>
                <a:cubicBezTo>
                  <a:pt x="0" y="0"/>
                  <a:pt x="0" y="0"/>
                  <a:pt x="1" y="0"/>
                </a:cubicBezTo>
                <a:close/>
                <a:moveTo>
                  <a:pt x="59" y="2"/>
                </a:moveTo>
                <a:cubicBezTo>
                  <a:pt x="2" y="2"/>
                  <a:pt x="2" y="2"/>
                  <a:pt x="2" y="2"/>
                </a:cubicBezTo>
                <a:cubicBezTo>
                  <a:pt x="2" y="9"/>
                  <a:pt x="2" y="9"/>
                  <a:pt x="2" y="9"/>
                </a:cubicBezTo>
                <a:cubicBezTo>
                  <a:pt x="59" y="9"/>
                  <a:pt x="59" y="9"/>
                  <a:pt x="59" y="9"/>
                </a:cubicBezTo>
                <a:lnTo>
                  <a:pt x="59"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79" name="Freeform 365">
            <a:extLst>
              <a:ext uri="{FF2B5EF4-FFF2-40B4-BE49-F238E27FC236}">
                <a16:creationId xmlns:a16="http://schemas.microsoft.com/office/drawing/2014/main" xmlns="" id="{86042D96-BD6B-4692-8418-8090FEB23C40}"/>
              </a:ext>
            </a:extLst>
          </p:cNvPr>
          <p:cNvSpPr>
            <a:spLocks noEditPoints="1"/>
          </p:cNvSpPr>
          <p:nvPr/>
        </p:nvSpPr>
        <p:spPr bwMode="auto">
          <a:xfrm>
            <a:off x="5626100" y="5811838"/>
            <a:ext cx="188912" cy="38100"/>
          </a:xfrm>
          <a:custGeom>
            <a:avLst/>
            <a:gdLst>
              <a:gd name="T0" fmla="*/ 26 w 34"/>
              <a:gd name="T1" fmla="*/ 2 h 7"/>
              <a:gd name="T2" fmla="*/ 25 w 34"/>
              <a:gd name="T3" fmla="*/ 1 h 7"/>
              <a:gd name="T4" fmla="*/ 26 w 34"/>
              <a:gd name="T5" fmla="*/ 0 h 7"/>
              <a:gd name="T6" fmla="*/ 33 w 34"/>
              <a:gd name="T7" fmla="*/ 0 h 7"/>
              <a:gd name="T8" fmla="*/ 34 w 34"/>
              <a:gd name="T9" fmla="*/ 1 h 7"/>
              <a:gd name="T10" fmla="*/ 34 w 34"/>
              <a:gd name="T11" fmla="*/ 1 h 7"/>
              <a:gd name="T12" fmla="*/ 34 w 34"/>
              <a:gd name="T13" fmla="*/ 6 h 7"/>
              <a:gd name="T14" fmla="*/ 33 w 34"/>
              <a:gd name="T15" fmla="*/ 7 h 7"/>
              <a:gd name="T16" fmla="*/ 33 w 34"/>
              <a:gd name="T17" fmla="*/ 7 h 7"/>
              <a:gd name="T18" fmla="*/ 23 w 34"/>
              <a:gd name="T19" fmla="*/ 7 h 7"/>
              <a:gd name="T20" fmla="*/ 22 w 34"/>
              <a:gd name="T21" fmla="*/ 6 h 7"/>
              <a:gd name="T22" fmla="*/ 23 w 34"/>
              <a:gd name="T23" fmla="*/ 5 h 7"/>
              <a:gd name="T24" fmla="*/ 32 w 34"/>
              <a:gd name="T25" fmla="*/ 5 h 7"/>
              <a:gd name="T26" fmla="*/ 32 w 34"/>
              <a:gd name="T27" fmla="*/ 2 h 7"/>
              <a:gd name="T28" fmla="*/ 26 w 34"/>
              <a:gd name="T29" fmla="*/ 2 h 7"/>
              <a:gd name="T30" fmla="*/ 18 w 34"/>
              <a:gd name="T31" fmla="*/ 5 h 7"/>
              <a:gd name="T32" fmla="*/ 19 w 34"/>
              <a:gd name="T33" fmla="*/ 6 h 7"/>
              <a:gd name="T34" fmla="*/ 18 w 34"/>
              <a:gd name="T35" fmla="*/ 7 h 7"/>
              <a:gd name="T36" fmla="*/ 1 w 34"/>
              <a:gd name="T37" fmla="*/ 7 h 7"/>
              <a:gd name="T38" fmla="*/ 0 w 34"/>
              <a:gd name="T39" fmla="*/ 6 h 7"/>
              <a:gd name="T40" fmla="*/ 0 w 34"/>
              <a:gd name="T41" fmla="*/ 6 h 7"/>
              <a:gd name="T42" fmla="*/ 0 w 34"/>
              <a:gd name="T43" fmla="*/ 1 h 7"/>
              <a:gd name="T44" fmla="*/ 1 w 34"/>
              <a:gd name="T45" fmla="*/ 0 h 7"/>
              <a:gd name="T46" fmla="*/ 1 w 34"/>
              <a:gd name="T47" fmla="*/ 0 h 7"/>
              <a:gd name="T48" fmla="*/ 21 w 34"/>
              <a:gd name="T49" fmla="*/ 0 h 7"/>
              <a:gd name="T50" fmla="*/ 22 w 34"/>
              <a:gd name="T51" fmla="*/ 1 h 7"/>
              <a:gd name="T52" fmla="*/ 21 w 34"/>
              <a:gd name="T53" fmla="*/ 2 h 7"/>
              <a:gd name="T54" fmla="*/ 2 w 34"/>
              <a:gd name="T55" fmla="*/ 2 h 7"/>
              <a:gd name="T56" fmla="*/ 2 w 34"/>
              <a:gd name="T57" fmla="*/ 5 h 7"/>
              <a:gd name="T58" fmla="*/ 18 w 34"/>
              <a:gd name="T5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7">
                <a:moveTo>
                  <a:pt x="26" y="2"/>
                </a:moveTo>
                <a:cubicBezTo>
                  <a:pt x="26" y="2"/>
                  <a:pt x="25" y="1"/>
                  <a:pt x="25" y="1"/>
                </a:cubicBezTo>
                <a:cubicBezTo>
                  <a:pt x="25" y="0"/>
                  <a:pt x="26" y="0"/>
                  <a:pt x="26" y="0"/>
                </a:cubicBezTo>
                <a:cubicBezTo>
                  <a:pt x="33" y="0"/>
                  <a:pt x="33" y="0"/>
                  <a:pt x="33" y="0"/>
                </a:cubicBezTo>
                <a:cubicBezTo>
                  <a:pt x="34" y="0"/>
                  <a:pt x="34" y="0"/>
                  <a:pt x="34" y="1"/>
                </a:cubicBezTo>
                <a:cubicBezTo>
                  <a:pt x="34" y="1"/>
                  <a:pt x="34" y="1"/>
                  <a:pt x="34" y="1"/>
                </a:cubicBezTo>
                <a:cubicBezTo>
                  <a:pt x="34" y="6"/>
                  <a:pt x="34" y="6"/>
                  <a:pt x="34" y="6"/>
                </a:cubicBezTo>
                <a:cubicBezTo>
                  <a:pt x="34" y="6"/>
                  <a:pt x="34" y="7"/>
                  <a:pt x="33" y="7"/>
                </a:cubicBezTo>
                <a:cubicBezTo>
                  <a:pt x="33" y="7"/>
                  <a:pt x="33" y="7"/>
                  <a:pt x="33" y="7"/>
                </a:cubicBezTo>
                <a:cubicBezTo>
                  <a:pt x="23" y="7"/>
                  <a:pt x="23" y="7"/>
                  <a:pt x="23" y="7"/>
                </a:cubicBezTo>
                <a:cubicBezTo>
                  <a:pt x="23" y="7"/>
                  <a:pt x="22" y="6"/>
                  <a:pt x="22" y="6"/>
                </a:cubicBezTo>
                <a:cubicBezTo>
                  <a:pt x="22" y="5"/>
                  <a:pt x="23" y="5"/>
                  <a:pt x="23" y="5"/>
                </a:cubicBezTo>
                <a:cubicBezTo>
                  <a:pt x="32" y="5"/>
                  <a:pt x="32" y="5"/>
                  <a:pt x="32" y="5"/>
                </a:cubicBezTo>
                <a:cubicBezTo>
                  <a:pt x="32" y="2"/>
                  <a:pt x="32" y="2"/>
                  <a:pt x="32" y="2"/>
                </a:cubicBezTo>
                <a:cubicBezTo>
                  <a:pt x="26" y="2"/>
                  <a:pt x="26" y="2"/>
                  <a:pt x="26" y="2"/>
                </a:cubicBezTo>
                <a:close/>
                <a:moveTo>
                  <a:pt x="18" y="5"/>
                </a:moveTo>
                <a:cubicBezTo>
                  <a:pt x="19" y="5"/>
                  <a:pt x="19" y="5"/>
                  <a:pt x="19" y="6"/>
                </a:cubicBezTo>
                <a:cubicBezTo>
                  <a:pt x="19" y="6"/>
                  <a:pt x="19" y="7"/>
                  <a:pt x="18" y="7"/>
                </a:cubicBezTo>
                <a:cubicBezTo>
                  <a:pt x="1" y="7"/>
                  <a:pt x="1" y="7"/>
                  <a:pt x="1" y="7"/>
                </a:cubicBezTo>
                <a:cubicBezTo>
                  <a:pt x="1" y="7"/>
                  <a:pt x="0" y="6"/>
                  <a:pt x="0" y="6"/>
                </a:cubicBezTo>
                <a:cubicBezTo>
                  <a:pt x="0" y="6"/>
                  <a:pt x="0" y="6"/>
                  <a:pt x="0" y="6"/>
                </a:cubicBezTo>
                <a:cubicBezTo>
                  <a:pt x="0" y="1"/>
                  <a:pt x="0" y="1"/>
                  <a:pt x="0" y="1"/>
                </a:cubicBezTo>
                <a:cubicBezTo>
                  <a:pt x="0" y="0"/>
                  <a:pt x="1" y="0"/>
                  <a:pt x="1" y="0"/>
                </a:cubicBezTo>
                <a:cubicBezTo>
                  <a:pt x="1" y="0"/>
                  <a:pt x="1" y="0"/>
                  <a:pt x="1" y="0"/>
                </a:cubicBezTo>
                <a:cubicBezTo>
                  <a:pt x="21" y="0"/>
                  <a:pt x="21" y="0"/>
                  <a:pt x="21" y="0"/>
                </a:cubicBezTo>
                <a:cubicBezTo>
                  <a:pt x="22" y="0"/>
                  <a:pt x="22" y="0"/>
                  <a:pt x="22" y="1"/>
                </a:cubicBezTo>
                <a:cubicBezTo>
                  <a:pt x="22" y="1"/>
                  <a:pt x="22" y="2"/>
                  <a:pt x="21" y="2"/>
                </a:cubicBezTo>
                <a:cubicBezTo>
                  <a:pt x="2" y="2"/>
                  <a:pt x="2" y="2"/>
                  <a:pt x="2" y="2"/>
                </a:cubicBezTo>
                <a:cubicBezTo>
                  <a:pt x="2" y="5"/>
                  <a:pt x="2" y="5"/>
                  <a:pt x="2" y="5"/>
                </a:cubicBezTo>
                <a:lnTo>
                  <a:pt x="18"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0" name="Freeform 366">
            <a:extLst>
              <a:ext uri="{FF2B5EF4-FFF2-40B4-BE49-F238E27FC236}">
                <a16:creationId xmlns:a16="http://schemas.microsoft.com/office/drawing/2014/main" xmlns="" id="{FE356A9E-203C-40EC-A441-D3D9FF772941}"/>
              </a:ext>
            </a:extLst>
          </p:cNvPr>
          <p:cNvSpPr>
            <a:spLocks noEditPoints="1"/>
          </p:cNvSpPr>
          <p:nvPr/>
        </p:nvSpPr>
        <p:spPr bwMode="auto">
          <a:xfrm>
            <a:off x="5586413" y="5883276"/>
            <a:ext cx="273050" cy="11113"/>
          </a:xfrm>
          <a:custGeom>
            <a:avLst/>
            <a:gdLst>
              <a:gd name="T0" fmla="*/ 1 w 49"/>
              <a:gd name="T1" fmla="*/ 2 h 2"/>
              <a:gd name="T2" fmla="*/ 0 w 49"/>
              <a:gd name="T3" fmla="*/ 1 h 2"/>
              <a:gd name="T4" fmla="*/ 1 w 49"/>
              <a:gd name="T5" fmla="*/ 0 h 2"/>
              <a:gd name="T6" fmla="*/ 21 w 49"/>
              <a:gd name="T7" fmla="*/ 0 h 2"/>
              <a:gd name="T8" fmla="*/ 22 w 49"/>
              <a:gd name="T9" fmla="*/ 1 h 2"/>
              <a:gd name="T10" fmla="*/ 21 w 49"/>
              <a:gd name="T11" fmla="*/ 2 h 2"/>
              <a:gd name="T12" fmla="*/ 1 w 49"/>
              <a:gd name="T13" fmla="*/ 2 h 2"/>
              <a:gd name="T14" fmla="*/ 26 w 49"/>
              <a:gd name="T15" fmla="*/ 2 h 2"/>
              <a:gd name="T16" fmla="*/ 25 w 49"/>
              <a:gd name="T17" fmla="*/ 1 h 2"/>
              <a:gd name="T18" fmla="*/ 26 w 49"/>
              <a:gd name="T19" fmla="*/ 0 h 2"/>
              <a:gd name="T20" fmla="*/ 48 w 49"/>
              <a:gd name="T21" fmla="*/ 0 h 2"/>
              <a:gd name="T22" fmla="*/ 49 w 49"/>
              <a:gd name="T23" fmla="*/ 1 h 2"/>
              <a:gd name="T24" fmla="*/ 48 w 49"/>
              <a:gd name="T25" fmla="*/ 2 h 2"/>
              <a:gd name="T26" fmla="*/ 26 w 49"/>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2">
                <a:moveTo>
                  <a:pt x="1" y="2"/>
                </a:moveTo>
                <a:cubicBezTo>
                  <a:pt x="0" y="2"/>
                  <a:pt x="0" y="2"/>
                  <a:pt x="0" y="1"/>
                </a:cubicBezTo>
                <a:cubicBezTo>
                  <a:pt x="0" y="1"/>
                  <a:pt x="0" y="0"/>
                  <a:pt x="1" y="0"/>
                </a:cubicBezTo>
                <a:cubicBezTo>
                  <a:pt x="21" y="0"/>
                  <a:pt x="21" y="0"/>
                  <a:pt x="21" y="0"/>
                </a:cubicBezTo>
                <a:cubicBezTo>
                  <a:pt x="21" y="0"/>
                  <a:pt x="22" y="1"/>
                  <a:pt x="22" y="1"/>
                </a:cubicBezTo>
                <a:cubicBezTo>
                  <a:pt x="22" y="2"/>
                  <a:pt x="21" y="2"/>
                  <a:pt x="21" y="2"/>
                </a:cubicBezTo>
                <a:cubicBezTo>
                  <a:pt x="1" y="2"/>
                  <a:pt x="1" y="2"/>
                  <a:pt x="1" y="2"/>
                </a:cubicBezTo>
                <a:close/>
                <a:moveTo>
                  <a:pt x="26" y="2"/>
                </a:moveTo>
                <a:cubicBezTo>
                  <a:pt x="25" y="2"/>
                  <a:pt x="25" y="2"/>
                  <a:pt x="25" y="1"/>
                </a:cubicBezTo>
                <a:cubicBezTo>
                  <a:pt x="25" y="1"/>
                  <a:pt x="25" y="0"/>
                  <a:pt x="26" y="0"/>
                </a:cubicBezTo>
                <a:cubicBezTo>
                  <a:pt x="48" y="0"/>
                  <a:pt x="48" y="0"/>
                  <a:pt x="48" y="0"/>
                </a:cubicBezTo>
                <a:cubicBezTo>
                  <a:pt x="48" y="0"/>
                  <a:pt x="49" y="1"/>
                  <a:pt x="49" y="1"/>
                </a:cubicBezTo>
                <a:cubicBezTo>
                  <a:pt x="49" y="2"/>
                  <a:pt x="48" y="2"/>
                  <a:pt x="48" y="2"/>
                </a:cubicBezTo>
                <a:lnTo>
                  <a:pt x="26"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1" name="Freeform 367">
            <a:extLst>
              <a:ext uri="{FF2B5EF4-FFF2-40B4-BE49-F238E27FC236}">
                <a16:creationId xmlns:a16="http://schemas.microsoft.com/office/drawing/2014/main" xmlns="" id="{288C68D2-EC23-4A15-99F2-1D158882AEBE}"/>
              </a:ext>
            </a:extLst>
          </p:cNvPr>
          <p:cNvSpPr>
            <a:spLocks noEditPoints="1"/>
          </p:cNvSpPr>
          <p:nvPr/>
        </p:nvSpPr>
        <p:spPr bwMode="auto">
          <a:xfrm>
            <a:off x="5759450" y="5967413"/>
            <a:ext cx="66675" cy="66675"/>
          </a:xfrm>
          <a:custGeom>
            <a:avLst/>
            <a:gdLst>
              <a:gd name="T0" fmla="*/ 6 w 12"/>
              <a:gd name="T1" fmla="*/ 12 h 12"/>
              <a:gd name="T2" fmla="*/ 2 w 12"/>
              <a:gd name="T3" fmla="*/ 10 h 12"/>
              <a:gd name="T4" fmla="*/ 2 w 12"/>
              <a:gd name="T5" fmla="*/ 10 h 12"/>
              <a:gd name="T6" fmla="*/ 0 w 12"/>
              <a:gd name="T7" fmla="*/ 6 h 12"/>
              <a:gd name="T8" fmla="*/ 2 w 12"/>
              <a:gd name="T9" fmla="*/ 2 h 12"/>
              <a:gd name="T10" fmla="*/ 2 w 12"/>
              <a:gd name="T11" fmla="*/ 2 h 12"/>
              <a:gd name="T12" fmla="*/ 6 w 12"/>
              <a:gd name="T13" fmla="*/ 0 h 12"/>
              <a:gd name="T14" fmla="*/ 10 w 12"/>
              <a:gd name="T15" fmla="*/ 2 h 12"/>
              <a:gd name="T16" fmla="*/ 10 w 12"/>
              <a:gd name="T17" fmla="*/ 2 h 12"/>
              <a:gd name="T18" fmla="*/ 12 w 12"/>
              <a:gd name="T19" fmla="*/ 6 h 12"/>
              <a:gd name="T20" fmla="*/ 10 w 12"/>
              <a:gd name="T21" fmla="*/ 10 h 12"/>
              <a:gd name="T22" fmla="*/ 10 w 12"/>
              <a:gd name="T23" fmla="*/ 10 h 12"/>
              <a:gd name="T24" fmla="*/ 6 w 12"/>
              <a:gd name="T25" fmla="*/ 12 h 12"/>
              <a:gd name="T26" fmla="*/ 3 w 12"/>
              <a:gd name="T27" fmla="*/ 9 h 12"/>
              <a:gd name="T28" fmla="*/ 3 w 12"/>
              <a:gd name="T29" fmla="*/ 9 h 12"/>
              <a:gd name="T30" fmla="*/ 6 w 12"/>
              <a:gd name="T31" fmla="*/ 10 h 12"/>
              <a:gd name="T32" fmla="*/ 9 w 12"/>
              <a:gd name="T33" fmla="*/ 9 h 12"/>
              <a:gd name="T34" fmla="*/ 9 w 12"/>
              <a:gd name="T35" fmla="*/ 9 h 12"/>
              <a:gd name="T36" fmla="*/ 10 w 12"/>
              <a:gd name="T37" fmla="*/ 6 h 12"/>
              <a:gd name="T38" fmla="*/ 9 w 12"/>
              <a:gd name="T39" fmla="*/ 3 h 12"/>
              <a:gd name="T40" fmla="*/ 9 w 12"/>
              <a:gd name="T41" fmla="*/ 3 h 12"/>
              <a:gd name="T42" fmla="*/ 6 w 12"/>
              <a:gd name="T43" fmla="*/ 2 h 12"/>
              <a:gd name="T44" fmla="*/ 3 w 12"/>
              <a:gd name="T45" fmla="*/ 3 h 12"/>
              <a:gd name="T46" fmla="*/ 3 w 12"/>
              <a:gd name="T47" fmla="*/ 3 h 12"/>
              <a:gd name="T48" fmla="*/ 2 w 12"/>
              <a:gd name="T49" fmla="*/ 6 h 12"/>
              <a:gd name="T50" fmla="*/ 3 w 12"/>
              <a:gd name="T5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12">
                <a:moveTo>
                  <a:pt x="6" y="12"/>
                </a:moveTo>
                <a:cubicBezTo>
                  <a:pt x="4" y="12"/>
                  <a:pt x="3" y="11"/>
                  <a:pt x="2" y="10"/>
                </a:cubicBezTo>
                <a:cubicBezTo>
                  <a:pt x="2" y="10"/>
                  <a:pt x="2" y="10"/>
                  <a:pt x="2" y="10"/>
                </a:cubicBezTo>
                <a:cubicBezTo>
                  <a:pt x="1" y="9"/>
                  <a:pt x="0" y="8"/>
                  <a:pt x="0" y="6"/>
                </a:cubicBezTo>
                <a:cubicBezTo>
                  <a:pt x="0" y="4"/>
                  <a:pt x="1" y="3"/>
                  <a:pt x="2" y="2"/>
                </a:cubicBezTo>
                <a:cubicBezTo>
                  <a:pt x="2" y="2"/>
                  <a:pt x="2" y="2"/>
                  <a:pt x="2" y="2"/>
                </a:cubicBezTo>
                <a:cubicBezTo>
                  <a:pt x="3" y="1"/>
                  <a:pt x="4" y="0"/>
                  <a:pt x="6" y="0"/>
                </a:cubicBezTo>
                <a:cubicBezTo>
                  <a:pt x="7" y="0"/>
                  <a:pt x="9" y="1"/>
                  <a:pt x="10" y="2"/>
                </a:cubicBezTo>
                <a:cubicBezTo>
                  <a:pt x="10" y="2"/>
                  <a:pt x="10" y="2"/>
                  <a:pt x="10" y="2"/>
                </a:cubicBezTo>
                <a:cubicBezTo>
                  <a:pt x="11" y="3"/>
                  <a:pt x="12" y="4"/>
                  <a:pt x="12" y="6"/>
                </a:cubicBezTo>
                <a:cubicBezTo>
                  <a:pt x="12" y="8"/>
                  <a:pt x="11" y="9"/>
                  <a:pt x="10" y="10"/>
                </a:cubicBezTo>
                <a:cubicBezTo>
                  <a:pt x="10" y="10"/>
                  <a:pt x="10" y="10"/>
                  <a:pt x="10" y="10"/>
                </a:cubicBezTo>
                <a:cubicBezTo>
                  <a:pt x="9" y="11"/>
                  <a:pt x="7" y="12"/>
                  <a:pt x="6" y="12"/>
                </a:cubicBezTo>
                <a:close/>
                <a:moveTo>
                  <a:pt x="3" y="9"/>
                </a:moveTo>
                <a:cubicBezTo>
                  <a:pt x="3" y="9"/>
                  <a:pt x="3" y="9"/>
                  <a:pt x="3" y="9"/>
                </a:cubicBezTo>
                <a:cubicBezTo>
                  <a:pt x="4" y="9"/>
                  <a:pt x="5" y="10"/>
                  <a:pt x="6" y="10"/>
                </a:cubicBezTo>
                <a:cubicBezTo>
                  <a:pt x="7" y="10"/>
                  <a:pt x="8" y="9"/>
                  <a:pt x="9" y="9"/>
                </a:cubicBezTo>
                <a:cubicBezTo>
                  <a:pt x="9" y="9"/>
                  <a:pt x="9" y="9"/>
                  <a:pt x="9" y="9"/>
                </a:cubicBezTo>
                <a:cubicBezTo>
                  <a:pt x="9" y="8"/>
                  <a:pt x="10" y="7"/>
                  <a:pt x="10" y="6"/>
                </a:cubicBezTo>
                <a:cubicBezTo>
                  <a:pt x="10" y="5"/>
                  <a:pt x="9" y="4"/>
                  <a:pt x="9" y="3"/>
                </a:cubicBezTo>
                <a:cubicBezTo>
                  <a:pt x="9" y="3"/>
                  <a:pt x="9" y="3"/>
                  <a:pt x="9" y="3"/>
                </a:cubicBezTo>
                <a:cubicBezTo>
                  <a:pt x="8" y="2"/>
                  <a:pt x="7" y="2"/>
                  <a:pt x="6" y="2"/>
                </a:cubicBezTo>
                <a:cubicBezTo>
                  <a:pt x="5" y="2"/>
                  <a:pt x="4" y="2"/>
                  <a:pt x="3" y="3"/>
                </a:cubicBezTo>
                <a:cubicBezTo>
                  <a:pt x="3" y="3"/>
                  <a:pt x="3" y="3"/>
                  <a:pt x="3" y="3"/>
                </a:cubicBezTo>
                <a:cubicBezTo>
                  <a:pt x="2" y="4"/>
                  <a:pt x="2" y="5"/>
                  <a:pt x="2" y="6"/>
                </a:cubicBezTo>
                <a:cubicBezTo>
                  <a:pt x="2" y="7"/>
                  <a:pt x="2" y="8"/>
                  <a:pt x="3" y="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2" name="Freeform 368">
            <a:extLst>
              <a:ext uri="{FF2B5EF4-FFF2-40B4-BE49-F238E27FC236}">
                <a16:creationId xmlns:a16="http://schemas.microsoft.com/office/drawing/2014/main" xmlns="" id="{A51CB2FB-4B17-4B24-95B6-6AE497D0CA7A}"/>
              </a:ext>
            </a:extLst>
          </p:cNvPr>
          <p:cNvSpPr>
            <a:spLocks/>
          </p:cNvSpPr>
          <p:nvPr/>
        </p:nvSpPr>
        <p:spPr bwMode="auto">
          <a:xfrm>
            <a:off x="5719763" y="5934076"/>
            <a:ext cx="55562" cy="88900"/>
          </a:xfrm>
          <a:custGeom>
            <a:avLst/>
            <a:gdLst>
              <a:gd name="T0" fmla="*/ 0 w 10"/>
              <a:gd name="T1" fmla="*/ 2 h 16"/>
              <a:gd name="T2" fmla="*/ 1 w 10"/>
              <a:gd name="T3" fmla="*/ 1 h 16"/>
              <a:gd name="T4" fmla="*/ 2 w 10"/>
              <a:gd name="T5" fmla="*/ 1 h 16"/>
              <a:gd name="T6" fmla="*/ 5 w 10"/>
              <a:gd name="T7" fmla="*/ 6 h 16"/>
              <a:gd name="T8" fmla="*/ 7 w 10"/>
              <a:gd name="T9" fmla="*/ 10 h 16"/>
              <a:gd name="T10" fmla="*/ 7 w 10"/>
              <a:gd name="T11" fmla="*/ 10 h 16"/>
              <a:gd name="T12" fmla="*/ 10 w 10"/>
              <a:gd name="T13" fmla="*/ 14 h 16"/>
              <a:gd name="T14" fmla="*/ 9 w 10"/>
              <a:gd name="T15" fmla="*/ 16 h 16"/>
              <a:gd name="T16" fmla="*/ 8 w 10"/>
              <a:gd name="T17" fmla="*/ 15 h 16"/>
              <a:gd name="T18" fmla="*/ 5 w 10"/>
              <a:gd name="T19" fmla="*/ 11 h 16"/>
              <a:gd name="T20" fmla="*/ 5 w 10"/>
              <a:gd name="T21" fmla="*/ 11 h 16"/>
              <a:gd name="T22" fmla="*/ 5 w 10"/>
              <a:gd name="T23" fmla="*/ 11 h 16"/>
              <a:gd name="T24" fmla="*/ 3 w 10"/>
              <a:gd name="T25" fmla="*/ 6 h 16"/>
              <a:gd name="T26" fmla="*/ 0 w 10"/>
              <a:gd name="T27"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6">
                <a:moveTo>
                  <a:pt x="0" y="2"/>
                </a:moveTo>
                <a:cubicBezTo>
                  <a:pt x="0" y="2"/>
                  <a:pt x="0" y="1"/>
                  <a:pt x="1" y="1"/>
                </a:cubicBezTo>
                <a:cubicBezTo>
                  <a:pt x="1" y="0"/>
                  <a:pt x="2" y="1"/>
                  <a:pt x="2" y="1"/>
                </a:cubicBezTo>
                <a:cubicBezTo>
                  <a:pt x="5" y="6"/>
                  <a:pt x="5" y="6"/>
                  <a:pt x="5" y="6"/>
                </a:cubicBezTo>
                <a:cubicBezTo>
                  <a:pt x="7" y="10"/>
                  <a:pt x="7" y="10"/>
                  <a:pt x="7" y="10"/>
                </a:cubicBezTo>
                <a:cubicBezTo>
                  <a:pt x="7" y="10"/>
                  <a:pt x="7" y="10"/>
                  <a:pt x="7" y="10"/>
                </a:cubicBezTo>
                <a:cubicBezTo>
                  <a:pt x="10" y="14"/>
                  <a:pt x="10" y="14"/>
                  <a:pt x="10" y="14"/>
                </a:cubicBezTo>
                <a:cubicBezTo>
                  <a:pt x="10" y="15"/>
                  <a:pt x="10" y="15"/>
                  <a:pt x="9" y="16"/>
                </a:cubicBezTo>
                <a:cubicBezTo>
                  <a:pt x="9" y="16"/>
                  <a:pt x="8" y="16"/>
                  <a:pt x="8" y="15"/>
                </a:cubicBezTo>
                <a:cubicBezTo>
                  <a:pt x="5" y="11"/>
                  <a:pt x="5" y="11"/>
                  <a:pt x="5" y="11"/>
                </a:cubicBezTo>
                <a:cubicBezTo>
                  <a:pt x="5" y="11"/>
                  <a:pt x="5" y="11"/>
                  <a:pt x="5" y="11"/>
                </a:cubicBezTo>
                <a:cubicBezTo>
                  <a:pt x="5" y="11"/>
                  <a:pt x="5" y="11"/>
                  <a:pt x="5" y="11"/>
                </a:cubicBezTo>
                <a:cubicBezTo>
                  <a:pt x="3" y="6"/>
                  <a:pt x="3" y="6"/>
                  <a:pt x="3" y="6"/>
                </a:cubicBezTo>
                <a:lnTo>
                  <a:pt x="0"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3" name="Freeform 369">
            <a:extLst>
              <a:ext uri="{FF2B5EF4-FFF2-40B4-BE49-F238E27FC236}">
                <a16:creationId xmlns:a16="http://schemas.microsoft.com/office/drawing/2014/main" xmlns="" id="{61A95CF0-8FCF-49DF-9DD2-29ACAC900E7F}"/>
              </a:ext>
            </a:extLst>
          </p:cNvPr>
          <p:cNvSpPr>
            <a:spLocks/>
          </p:cNvSpPr>
          <p:nvPr/>
        </p:nvSpPr>
        <p:spPr bwMode="auto">
          <a:xfrm>
            <a:off x="5648325" y="5789613"/>
            <a:ext cx="138112" cy="233363"/>
          </a:xfrm>
          <a:custGeom>
            <a:avLst/>
            <a:gdLst>
              <a:gd name="T0" fmla="*/ 23 w 25"/>
              <a:gd name="T1" fmla="*/ 1 h 42"/>
              <a:gd name="T2" fmla="*/ 25 w 25"/>
              <a:gd name="T3" fmla="*/ 0 h 42"/>
              <a:gd name="T4" fmla="*/ 25 w 25"/>
              <a:gd name="T5" fmla="*/ 2 h 42"/>
              <a:gd name="T6" fmla="*/ 2 w 25"/>
              <a:gd name="T7" fmla="*/ 41 h 42"/>
              <a:gd name="T8" fmla="*/ 1 w 25"/>
              <a:gd name="T9" fmla="*/ 42 h 42"/>
              <a:gd name="T10" fmla="*/ 1 w 25"/>
              <a:gd name="T11" fmla="*/ 40 h 42"/>
              <a:gd name="T12" fmla="*/ 23 w 25"/>
              <a:gd name="T13" fmla="*/ 1 h 42"/>
            </a:gdLst>
            <a:ahLst/>
            <a:cxnLst>
              <a:cxn ang="0">
                <a:pos x="T0" y="T1"/>
              </a:cxn>
              <a:cxn ang="0">
                <a:pos x="T2" y="T3"/>
              </a:cxn>
              <a:cxn ang="0">
                <a:pos x="T4" y="T5"/>
              </a:cxn>
              <a:cxn ang="0">
                <a:pos x="T6" y="T7"/>
              </a:cxn>
              <a:cxn ang="0">
                <a:pos x="T8" y="T9"/>
              </a:cxn>
              <a:cxn ang="0">
                <a:pos x="T10" y="T11"/>
              </a:cxn>
              <a:cxn ang="0">
                <a:pos x="T12" y="T13"/>
              </a:cxn>
            </a:cxnLst>
            <a:rect l="0" t="0" r="r" b="b"/>
            <a:pathLst>
              <a:path w="25" h="42">
                <a:moveTo>
                  <a:pt x="23" y="1"/>
                </a:moveTo>
                <a:cubicBezTo>
                  <a:pt x="24" y="0"/>
                  <a:pt x="24" y="0"/>
                  <a:pt x="25" y="0"/>
                </a:cubicBezTo>
                <a:cubicBezTo>
                  <a:pt x="25" y="1"/>
                  <a:pt x="25" y="1"/>
                  <a:pt x="25" y="2"/>
                </a:cubicBezTo>
                <a:cubicBezTo>
                  <a:pt x="2" y="41"/>
                  <a:pt x="2" y="41"/>
                  <a:pt x="2" y="41"/>
                </a:cubicBezTo>
                <a:cubicBezTo>
                  <a:pt x="2" y="42"/>
                  <a:pt x="1" y="42"/>
                  <a:pt x="1" y="42"/>
                </a:cubicBezTo>
                <a:cubicBezTo>
                  <a:pt x="0" y="41"/>
                  <a:pt x="0" y="41"/>
                  <a:pt x="1" y="40"/>
                </a:cubicBezTo>
                <a:lnTo>
                  <a:pt x="23"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4" name="Freeform 370">
            <a:extLst>
              <a:ext uri="{FF2B5EF4-FFF2-40B4-BE49-F238E27FC236}">
                <a16:creationId xmlns:a16="http://schemas.microsoft.com/office/drawing/2014/main" xmlns="" id="{C0CEA273-FE55-45C1-976E-1557BE7B8B7B}"/>
              </a:ext>
            </a:extLst>
          </p:cNvPr>
          <p:cNvSpPr>
            <a:spLocks noEditPoints="1"/>
          </p:cNvSpPr>
          <p:nvPr/>
        </p:nvSpPr>
        <p:spPr bwMode="auto">
          <a:xfrm>
            <a:off x="5597525" y="5967413"/>
            <a:ext cx="66675" cy="66675"/>
          </a:xfrm>
          <a:custGeom>
            <a:avLst/>
            <a:gdLst>
              <a:gd name="T0" fmla="*/ 6 w 12"/>
              <a:gd name="T1" fmla="*/ 10 h 12"/>
              <a:gd name="T2" fmla="*/ 9 w 12"/>
              <a:gd name="T3" fmla="*/ 9 h 12"/>
              <a:gd name="T4" fmla="*/ 9 w 12"/>
              <a:gd name="T5" fmla="*/ 9 h 12"/>
              <a:gd name="T6" fmla="*/ 10 w 12"/>
              <a:gd name="T7" fmla="*/ 6 h 12"/>
              <a:gd name="T8" fmla="*/ 9 w 12"/>
              <a:gd name="T9" fmla="*/ 3 h 12"/>
              <a:gd name="T10" fmla="*/ 9 w 12"/>
              <a:gd name="T11" fmla="*/ 3 h 12"/>
              <a:gd name="T12" fmla="*/ 6 w 12"/>
              <a:gd name="T13" fmla="*/ 2 h 12"/>
              <a:gd name="T14" fmla="*/ 4 w 12"/>
              <a:gd name="T15" fmla="*/ 3 h 12"/>
              <a:gd name="T16" fmla="*/ 2 w 12"/>
              <a:gd name="T17" fmla="*/ 6 h 12"/>
              <a:gd name="T18" fmla="*/ 4 w 12"/>
              <a:gd name="T19" fmla="*/ 9 h 12"/>
              <a:gd name="T20" fmla="*/ 4 w 12"/>
              <a:gd name="T21" fmla="*/ 9 h 12"/>
              <a:gd name="T22" fmla="*/ 6 w 12"/>
              <a:gd name="T23" fmla="*/ 10 h 12"/>
              <a:gd name="T24" fmla="*/ 11 w 12"/>
              <a:gd name="T25" fmla="*/ 10 h 12"/>
              <a:gd name="T26" fmla="*/ 6 w 12"/>
              <a:gd name="T27" fmla="*/ 12 h 12"/>
              <a:gd name="T28" fmla="*/ 2 w 12"/>
              <a:gd name="T29" fmla="*/ 10 h 12"/>
              <a:gd name="T30" fmla="*/ 2 w 12"/>
              <a:gd name="T31" fmla="*/ 10 h 12"/>
              <a:gd name="T32" fmla="*/ 2 w 12"/>
              <a:gd name="T33" fmla="*/ 10 h 12"/>
              <a:gd name="T34" fmla="*/ 2 w 12"/>
              <a:gd name="T35" fmla="*/ 10 h 12"/>
              <a:gd name="T36" fmla="*/ 0 w 12"/>
              <a:gd name="T37" fmla="*/ 6 h 12"/>
              <a:gd name="T38" fmla="*/ 2 w 12"/>
              <a:gd name="T39" fmla="*/ 2 h 12"/>
              <a:gd name="T40" fmla="*/ 6 w 12"/>
              <a:gd name="T41" fmla="*/ 0 h 12"/>
              <a:gd name="T42" fmla="*/ 11 w 12"/>
              <a:gd name="T43" fmla="*/ 2 h 12"/>
              <a:gd name="T44" fmla="*/ 11 w 12"/>
              <a:gd name="T45" fmla="*/ 2 h 12"/>
              <a:gd name="T46" fmla="*/ 12 w 12"/>
              <a:gd name="T47" fmla="*/ 6 h 12"/>
              <a:gd name="T48" fmla="*/ 11 w 12"/>
              <a:gd name="T49"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2">
                <a:moveTo>
                  <a:pt x="6" y="10"/>
                </a:moveTo>
                <a:cubicBezTo>
                  <a:pt x="7" y="10"/>
                  <a:pt x="8" y="9"/>
                  <a:pt x="9" y="9"/>
                </a:cubicBezTo>
                <a:cubicBezTo>
                  <a:pt x="9" y="9"/>
                  <a:pt x="9" y="9"/>
                  <a:pt x="9" y="9"/>
                </a:cubicBezTo>
                <a:cubicBezTo>
                  <a:pt x="10" y="8"/>
                  <a:pt x="10" y="7"/>
                  <a:pt x="10" y="6"/>
                </a:cubicBezTo>
                <a:cubicBezTo>
                  <a:pt x="10" y="5"/>
                  <a:pt x="10" y="4"/>
                  <a:pt x="9" y="3"/>
                </a:cubicBezTo>
                <a:cubicBezTo>
                  <a:pt x="9" y="3"/>
                  <a:pt x="9" y="3"/>
                  <a:pt x="9" y="3"/>
                </a:cubicBezTo>
                <a:cubicBezTo>
                  <a:pt x="8" y="2"/>
                  <a:pt x="7" y="2"/>
                  <a:pt x="6" y="2"/>
                </a:cubicBezTo>
                <a:cubicBezTo>
                  <a:pt x="5" y="2"/>
                  <a:pt x="4" y="2"/>
                  <a:pt x="4" y="3"/>
                </a:cubicBezTo>
                <a:cubicBezTo>
                  <a:pt x="3" y="4"/>
                  <a:pt x="2" y="5"/>
                  <a:pt x="2" y="6"/>
                </a:cubicBezTo>
                <a:cubicBezTo>
                  <a:pt x="2" y="7"/>
                  <a:pt x="3" y="8"/>
                  <a:pt x="4" y="9"/>
                </a:cubicBezTo>
                <a:cubicBezTo>
                  <a:pt x="4" y="9"/>
                  <a:pt x="4" y="9"/>
                  <a:pt x="4" y="9"/>
                </a:cubicBezTo>
                <a:cubicBezTo>
                  <a:pt x="4" y="9"/>
                  <a:pt x="5" y="10"/>
                  <a:pt x="6" y="10"/>
                </a:cubicBezTo>
                <a:close/>
                <a:moveTo>
                  <a:pt x="11" y="10"/>
                </a:moveTo>
                <a:cubicBezTo>
                  <a:pt x="9" y="11"/>
                  <a:pt x="8" y="12"/>
                  <a:pt x="6" y="12"/>
                </a:cubicBezTo>
                <a:cubicBezTo>
                  <a:pt x="5" y="12"/>
                  <a:pt x="3" y="11"/>
                  <a:pt x="2" y="10"/>
                </a:cubicBezTo>
                <a:cubicBezTo>
                  <a:pt x="2" y="10"/>
                  <a:pt x="2" y="10"/>
                  <a:pt x="2" y="10"/>
                </a:cubicBezTo>
                <a:cubicBezTo>
                  <a:pt x="2" y="10"/>
                  <a:pt x="2" y="10"/>
                  <a:pt x="2" y="10"/>
                </a:cubicBezTo>
                <a:cubicBezTo>
                  <a:pt x="2" y="10"/>
                  <a:pt x="2" y="10"/>
                  <a:pt x="2" y="10"/>
                </a:cubicBezTo>
                <a:cubicBezTo>
                  <a:pt x="1" y="9"/>
                  <a:pt x="0" y="8"/>
                  <a:pt x="0" y="6"/>
                </a:cubicBezTo>
                <a:cubicBezTo>
                  <a:pt x="0" y="4"/>
                  <a:pt x="1" y="3"/>
                  <a:pt x="2" y="2"/>
                </a:cubicBezTo>
                <a:cubicBezTo>
                  <a:pt x="3" y="1"/>
                  <a:pt x="5" y="0"/>
                  <a:pt x="6" y="0"/>
                </a:cubicBezTo>
                <a:cubicBezTo>
                  <a:pt x="8" y="0"/>
                  <a:pt x="9" y="1"/>
                  <a:pt x="11" y="2"/>
                </a:cubicBezTo>
                <a:cubicBezTo>
                  <a:pt x="11" y="2"/>
                  <a:pt x="11" y="2"/>
                  <a:pt x="11" y="2"/>
                </a:cubicBezTo>
                <a:cubicBezTo>
                  <a:pt x="12" y="3"/>
                  <a:pt x="12" y="4"/>
                  <a:pt x="12" y="6"/>
                </a:cubicBezTo>
                <a:cubicBezTo>
                  <a:pt x="12" y="8"/>
                  <a:pt x="12" y="9"/>
                  <a:pt x="11" y="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5" name="Freeform 371">
            <a:extLst>
              <a:ext uri="{FF2B5EF4-FFF2-40B4-BE49-F238E27FC236}">
                <a16:creationId xmlns:a16="http://schemas.microsoft.com/office/drawing/2014/main" xmlns="" id="{E4CC9AC8-5D08-41B1-BE54-5B14314E58DF}"/>
              </a:ext>
            </a:extLst>
          </p:cNvPr>
          <p:cNvSpPr>
            <a:spLocks noEditPoints="1"/>
          </p:cNvSpPr>
          <p:nvPr/>
        </p:nvSpPr>
        <p:spPr bwMode="auto">
          <a:xfrm>
            <a:off x="5581650" y="5716588"/>
            <a:ext cx="282575" cy="50800"/>
          </a:xfrm>
          <a:custGeom>
            <a:avLst/>
            <a:gdLst>
              <a:gd name="T0" fmla="*/ 50 w 51"/>
              <a:gd name="T1" fmla="*/ 2 h 9"/>
              <a:gd name="T2" fmla="*/ 49 w 51"/>
              <a:gd name="T3" fmla="*/ 5 h 9"/>
              <a:gd name="T4" fmla="*/ 48 w 51"/>
              <a:gd name="T5" fmla="*/ 6 h 9"/>
              <a:gd name="T6" fmla="*/ 47 w 51"/>
              <a:gd name="T7" fmla="*/ 8 h 9"/>
              <a:gd name="T8" fmla="*/ 46 w 51"/>
              <a:gd name="T9" fmla="*/ 6 h 9"/>
              <a:gd name="T10" fmla="*/ 47 w 51"/>
              <a:gd name="T11" fmla="*/ 4 h 9"/>
              <a:gd name="T12" fmla="*/ 48 w 51"/>
              <a:gd name="T13" fmla="*/ 2 h 9"/>
              <a:gd name="T14" fmla="*/ 5 w 51"/>
              <a:gd name="T15" fmla="*/ 1 h 9"/>
              <a:gd name="T16" fmla="*/ 5 w 51"/>
              <a:gd name="T17" fmla="*/ 3 h 9"/>
              <a:gd name="T18" fmla="*/ 3 w 51"/>
              <a:gd name="T19" fmla="*/ 6 h 9"/>
              <a:gd name="T20" fmla="*/ 2 w 51"/>
              <a:gd name="T21" fmla="*/ 7 h 9"/>
              <a:gd name="T22" fmla="*/ 0 w 51"/>
              <a:gd name="T23" fmla="*/ 7 h 9"/>
              <a:gd name="T24" fmla="*/ 2 w 51"/>
              <a:gd name="T25" fmla="*/ 5 h 9"/>
              <a:gd name="T26" fmla="*/ 3 w 51"/>
              <a:gd name="T27" fmla="*/ 2 h 9"/>
              <a:gd name="T28" fmla="*/ 11 w 51"/>
              <a:gd name="T29" fmla="*/ 1 h 9"/>
              <a:gd name="T30" fmla="*/ 12 w 51"/>
              <a:gd name="T31" fmla="*/ 3 h 9"/>
              <a:gd name="T32" fmla="*/ 11 w 51"/>
              <a:gd name="T33" fmla="*/ 5 h 9"/>
              <a:gd name="T34" fmla="*/ 10 w 51"/>
              <a:gd name="T35" fmla="*/ 7 h 9"/>
              <a:gd name="T36" fmla="*/ 9 w 51"/>
              <a:gd name="T37" fmla="*/ 8 h 9"/>
              <a:gd name="T38" fmla="*/ 8 w 51"/>
              <a:gd name="T39" fmla="*/ 6 h 9"/>
              <a:gd name="T40" fmla="*/ 9 w 51"/>
              <a:gd name="T41" fmla="*/ 5 h 9"/>
              <a:gd name="T42" fmla="*/ 10 w 51"/>
              <a:gd name="T43" fmla="*/ 2 h 9"/>
              <a:gd name="T44" fmla="*/ 20 w 51"/>
              <a:gd name="T45" fmla="*/ 1 h 9"/>
              <a:gd name="T46" fmla="*/ 20 w 51"/>
              <a:gd name="T47" fmla="*/ 3 h 9"/>
              <a:gd name="T48" fmla="*/ 19 w 51"/>
              <a:gd name="T49" fmla="*/ 5 h 9"/>
              <a:gd name="T50" fmla="*/ 17 w 51"/>
              <a:gd name="T51" fmla="*/ 7 h 9"/>
              <a:gd name="T52" fmla="*/ 15 w 51"/>
              <a:gd name="T53" fmla="*/ 9 h 9"/>
              <a:gd name="T54" fmla="*/ 16 w 51"/>
              <a:gd name="T55" fmla="*/ 6 h 9"/>
              <a:gd name="T56" fmla="*/ 17 w 51"/>
              <a:gd name="T57" fmla="*/ 4 h 9"/>
              <a:gd name="T58" fmla="*/ 19 w 51"/>
              <a:gd name="T59" fmla="*/ 1 h 9"/>
              <a:gd name="T60" fmla="*/ 28 w 51"/>
              <a:gd name="T61" fmla="*/ 2 h 9"/>
              <a:gd name="T62" fmla="*/ 26 w 51"/>
              <a:gd name="T63" fmla="*/ 5 h 9"/>
              <a:gd name="T64" fmla="*/ 26 w 51"/>
              <a:gd name="T65" fmla="*/ 6 h 9"/>
              <a:gd name="T66" fmla="*/ 24 w 51"/>
              <a:gd name="T67" fmla="*/ 8 h 9"/>
              <a:gd name="T68" fmla="*/ 23 w 51"/>
              <a:gd name="T69" fmla="*/ 6 h 9"/>
              <a:gd name="T70" fmla="*/ 25 w 51"/>
              <a:gd name="T71" fmla="*/ 4 h 9"/>
              <a:gd name="T72" fmla="*/ 25 w 51"/>
              <a:gd name="T73" fmla="*/ 2 h 9"/>
              <a:gd name="T74" fmla="*/ 35 w 51"/>
              <a:gd name="T75" fmla="*/ 1 h 9"/>
              <a:gd name="T76" fmla="*/ 35 w 51"/>
              <a:gd name="T77" fmla="*/ 3 h 9"/>
              <a:gd name="T78" fmla="*/ 34 w 51"/>
              <a:gd name="T79" fmla="*/ 5 h 9"/>
              <a:gd name="T80" fmla="*/ 33 w 51"/>
              <a:gd name="T81" fmla="*/ 7 h 9"/>
              <a:gd name="T82" fmla="*/ 31 w 51"/>
              <a:gd name="T83" fmla="*/ 9 h 9"/>
              <a:gd name="T84" fmla="*/ 31 w 51"/>
              <a:gd name="T85" fmla="*/ 6 h 9"/>
              <a:gd name="T86" fmla="*/ 32 w 51"/>
              <a:gd name="T87" fmla="*/ 4 h 9"/>
              <a:gd name="T88" fmla="*/ 34 w 51"/>
              <a:gd name="T89" fmla="*/ 1 h 9"/>
              <a:gd name="T90" fmla="*/ 43 w 51"/>
              <a:gd name="T91" fmla="*/ 2 h 9"/>
              <a:gd name="T92" fmla="*/ 42 w 51"/>
              <a:gd name="T93" fmla="*/ 3 h 9"/>
              <a:gd name="T94" fmla="*/ 41 w 51"/>
              <a:gd name="T95" fmla="*/ 6 h 9"/>
              <a:gd name="T96" fmla="*/ 40 w 51"/>
              <a:gd name="T97" fmla="*/ 7 h 9"/>
              <a:gd name="T98" fmla="*/ 38 w 51"/>
              <a:gd name="T99" fmla="*/ 9 h 9"/>
              <a:gd name="T100" fmla="*/ 38 w 51"/>
              <a:gd name="T101" fmla="*/ 6 h 9"/>
              <a:gd name="T102" fmla="*/ 40 w 51"/>
              <a:gd name="T103" fmla="*/ 4 h 9"/>
              <a:gd name="T104" fmla="*/ 41 w 51"/>
              <a:gd name="T10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 h="9">
                <a:moveTo>
                  <a:pt x="49" y="1"/>
                </a:moveTo>
                <a:cubicBezTo>
                  <a:pt x="49" y="1"/>
                  <a:pt x="50" y="0"/>
                  <a:pt x="50" y="1"/>
                </a:cubicBezTo>
                <a:cubicBezTo>
                  <a:pt x="51" y="1"/>
                  <a:pt x="51" y="2"/>
                  <a:pt x="50" y="2"/>
                </a:cubicBezTo>
                <a:cubicBezTo>
                  <a:pt x="50" y="3"/>
                  <a:pt x="50" y="3"/>
                  <a:pt x="50" y="3"/>
                </a:cubicBezTo>
                <a:cubicBezTo>
                  <a:pt x="50" y="3"/>
                  <a:pt x="50" y="3"/>
                  <a:pt x="50" y="3"/>
                </a:cubicBezTo>
                <a:cubicBezTo>
                  <a:pt x="49" y="5"/>
                  <a:pt x="49" y="5"/>
                  <a:pt x="49" y="5"/>
                </a:cubicBezTo>
                <a:cubicBezTo>
                  <a:pt x="49" y="5"/>
                  <a:pt x="49" y="5"/>
                  <a:pt x="49" y="5"/>
                </a:cubicBezTo>
                <a:cubicBezTo>
                  <a:pt x="49" y="5"/>
                  <a:pt x="49" y="5"/>
                  <a:pt x="49" y="5"/>
                </a:cubicBezTo>
                <a:cubicBezTo>
                  <a:pt x="48" y="6"/>
                  <a:pt x="48" y="6"/>
                  <a:pt x="48" y="6"/>
                </a:cubicBezTo>
                <a:cubicBezTo>
                  <a:pt x="48" y="6"/>
                  <a:pt x="48" y="6"/>
                  <a:pt x="48" y="6"/>
                </a:cubicBezTo>
                <a:cubicBezTo>
                  <a:pt x="48" y="7"/>
                  <a:pt x="48" y="7"/>
                  <a:pt x="48" y="7"/>
                </a:cubicBezTo>
                <a:cubicBezTo>
                  <a:pt x="47" y="8"/>
                  <a:pt x="47" y="8"/>
                  <a:pt x="47" y="8"/>
                </a:cubicBezTo>
                <a:cubicBezTo>
                  <a:pt x="47" y="9"/>
                  <a:pt x="46" y="9"/>
                  <a:pt x="46" y="9"/>
                </a:cubicBezTo>
                <a:cubicBezTo>
                  <a:pt x="45" y="8"/>
                  <a:pt x="45" y="8"/>
                  <a:pt x="45" y="7"/>
                </a:cubicBezTo>
                <a:cubicBezTo>
                  <a:pt x="46" y="6"/>
                  <a:pt x="46" y="6"/>
                  <a:pt x="46" y="6"/>
                </a:cubicBezTo>
                <a:cubicBezTo>
                  <a:pt x="47" y="5"/>
                  <a:pt x="47" y="5"/>
                  <a:pt x="47" y="5"/>
                </a:cubicBezTo>
                <a:cubicBezTo>
                  <a:pt x="47" y="5"/>
                  <a:pt x="47" y="5"/>
                  <a:pt x="47" y="5"/>
                </a:cubicBezTo>
                <a:cubicBezTo>
                  <a:pt x="47" y="4"/>
                  <a:pt x="47" y="4"/>
                  <a:pt x="47" y="4"/>
                </a:cubicBezTo>
                <a:cubicBezTo>
                  <a:pt x="47" y="4"/>
                  <a:pt x="47" y="4"/>
                  <a:pt x="47" y="4"/>
                </a:cubicBezTo>
                <a:cubicBezTo>
                  <a:pt x="48" y="2"/>
                  <a:pt x="48" y="2"/>
                  <a:pt x="48" y="2"/>
                </a:cubicBezTo>
                <a:cubicBezTo>
                  <a:pt x="48" y="2"/>
                  <a:pt x="48" y="2"/>
                  <a:pt x="48" y="2"/>
                </a:cubicBezTo>
                <a:cubicBezTo>
                  <a:pt x="49" y="1"/>
                  <a:pt x="49" y="1"/>
                  <a:pt x="49" y="1"/>
                </a:cubicBezTo>
                <a:close/>
                <a:moveTo>
                  <a:pt x="4" y="1"/>
                </a:moveTo>
                <a:cubicBezTo>
                  <a:pt x="4" y="1"/>
                  <a:pt x="4" y="0"/>
                  <a:pt x="5" y="1"/>
                </a:cubicBezTo>
                <a:cubicBezTo>
                  <a:pt x="5" y="1"/>
                  <a:pt x="6" y="2"/>
                  <a:pt x="5" y="2"/>
                </a:cubicBezTo>
                <a:cubicBezTo>
                  <a:pt x="5" y="3"/>
                  <a:pt x="5" y="3"/>
                  <a:pt x="5" y="3"/>
                </a:cubicBezTo>
                <a:cubicBezTo>
                  <a:pt x="5" y="3"/>
                  <a:pt x="5" y="3"/>
                  <a:pt x="5" y="3"/>
                </a:cubicBezTo>
                <a:cubicBezTo>
                  <a:pt x="4" y="5"/>
                  <a:pt x="4" y="5"/>
                  <a:pt x="4" y="5"/>
                </a:cubicBezTo>
                <a:cubicBezTo>
                  <a:pt x="3" y="6"/>
                  <a:pt x="3" y="6"/>
                  <a:pt x="3" y="6"/>
                </a:cubicBezTo>
                <a:cubicBezTo>
                  <a:pt x="3" y="6"/>
                  <a:pt x="3" y="6"/>
                  <a:pt x="3" y="6"/>
                </a:cubicBezTo>
                <a:cubicBezTo>
                  <a:pt x="3" y="6"/>
                  <a:pt x="3" y="6"/>
                  <a:pt x="3" y="6"/>
                </a:cubicBezTo>
                <a:cubicBezTo>
                  <a:pt x="2" y="7"/>
                  <a:pt x="2" y="7"/>
                  <a:pt x="2" y="7"/>
                </a:cubicBezTo>
                <a:cubicBezTo>
                  <a:pt x="2" y="7"/>
                  <a:pt x="2" y="7"/>
                  <a:pt x="2" y="7"/>
                </a:cubicBezTo>
                <a:cubicBezTo>
                  <a:pt x="2" y="8"/>
                  <a:pt x="2" y="8"/>
                  <a:pt x="2" y="8"/>
                </a:cubicBezTo>
                <a:cubicBezTo>
                  <a:pt x="1" y="9"/>
                  <a:pt x="1" y="9"/>
                  <a:pt x="0" y="9"/>
                </a:cubicBezTo>
                <a:cubicBezTo>
                  <a:pt x="0" y="8"/>
                  <a:pt x="0" y="8"/>
                  <a:pt x="0" y="7"/>
                </a:cubicBezTo>
                <a:cubicBezTo>
                  <a:pt x="1" y="6"/>
                  <a:pt x="1" y="6"/>
                  <a:pt x="1" y="6"/>
                </a:cubicBezTo>
                <a:cubicBezTo>
                  <a:pt x="1" y="6"/>
                  <a:pt x="1" y="6"/>
                  <a:pt x="1" y="6"/>
                </a:cubicBezTo>
                <a:cubicBezTo>
                  <a:pt x="2" y="5"/>
                  <a:pt x="2" y="5"/>
                  <a:pt x="2" y="5"/>
                </a:cubicBezTo>
                <a:cubicBezTo>
                  <a:pt x="2" y="5"/>
                  <a:pt x="2" y="5"/>
                  <a:pt x="2" y="5"/>
                </a:cubicBezTo>
                <a:cubicBezTo>
                  <a:pt x="2" y="4"/>
                  <a:pt x="2" y="4"/>
                  <a:pt x="2" y="4"/>
                </a:cubicBezTo>
                <a:cubicBezTo>
                  <a:pt x="3" y="2"/>
                  <a:pt x="3" y="2"/>
                  <a:pt x="3" y="2"/>
                </a:cubicBezTo>
                <a:cubicBezTo>
                  <a:pt x="3" y="2"/>
                  <a:pt x="3" y="2"/>
                  <a:pt x="3" y="2"/>
                </a:cubicBezTo>
                <a:cubicBezTo>
                  <a:pt x="4" y="1"/>
                  <a:pt x="4" y="1"/>
                  <a:pt x="4" y="1"/>
                </a:cubicBezTo>
                <a:close/>
                <a:moveTo>
                  <a:pt x="11" y="1"/>
                </a:moveTo>
                <a:cubicBezTo>
                  <a:pt x="11" y="1"/>
                  <a:pt x="12" y="0"/>
                  <a:pt x="12" y="1"/>
                </a:cubicBezTo>
                <a:cubicBezTo>
                  <a:pt x="13" y="1"/>
                  <a:pt x="13" y="2"/>
                  <a:pt x="13" y="2"/>
                </a:cubicBezTo>
                <a:cubicBezTo>
                  <a:pt x="12" y="3"/>
                  <a:pt x="12" y="3"/>
                  <a:pt x="12" y="3"/>
                </a:cubicBezTo>
                <a:cubicBezTo>
                  <a:pt x="11" y="5"/>
                  <a:pt x="11" y="5"/>
                  <a:pt x="11" y="5"/>
                </a:cubicBezTo>
                <a:cubicBezTo>
                  <a:pt x="11" y="5"/>
                  <a:pt x="11" y="5"/>
                  <a:pt x="11" y="5"/>
                </a:cubicBezTo>
                <a:cubicBezTo>
                  <a:pt x="11" y="5"/>
                  <a:pt x="11" y="5"/>
                  <a:pt x="11" y="5"/>
                </a:cubicBezTo>
                <a:cubicBezTo>
                  <a:pt x="11" y="6"/>
                  <a:pt x="11" y="6"/>
                  <a:pt x="11" y="6"/>
                </a:cubicBezTo>
                <a:cubicBezTo>
                  <a:pt x="11" y="6"/>
                  <a:pt x="11" y="6"/>
                  <a:pt x="11" y="6"/>
                </a:cubicBezTo>
                <a:cubicBezTo>
                  <a:pt x="10" y="7"/>
                  <a:pt x="10" y="7"/>
                  <a:pt x="10" y="7"/>
                </a:cubicBezTo>
                <a:cubicBezTo>
                  <a:pt x="10" y="7"/>
                  <a:pt x="10" y="7"/>
                  <a:pt x="10" y="7"/>
                </a:cubicBezTo>
                <a:cubicBezTo>
                  <a:pt x="10" y="7"/>
                  <a:pt x="10" y="7"/>
                  <a:pt x="10" y="7"/>
                </a:cubicBezTo>
                <a:cubicBezTo>
                  <a:pt x="9" y="8"/>
                  <a:pt x="9" y="8"/>
                  <a:pt x="9" y="8"/>
                </a:cubicBezTo>
                <a:cubicBezTo>
                  <a:pt x="9" y="9"/>
                  <a:pt x="8" y="9"/>
                  <a:pt x="8" y="9"/>
                </a:cubicBezTo>
                <a:cubicBezTo>
                  <a:pt x="7" y="8"/>
                  <a:pt x="7" y="8"/>
                  <a:pt x="8" y="7"/>
                </a:cubicBezTo>
                <a:cubicBezTo>
                  <a:pt x="8" y="6"/>
                  <a:pt x="8" y="6"/>
                  <a:pt x="8" y="6"/>
                </a:cubicBezTo>
                <a:cubicBezTo>
                  <a:pt x="8" y="6"/>
                  <a:pt x="8" y="6"/>
                  <a:pt x="8" y="6"/>
                </a:cubicBezTo>
                <a:cubicBezTo>
                  <a:pt x="9" y="5"/>
                  <a:pt x="9" y="5"/>
                  <a:pt x="9" y="5"/>
                </a:cubicBezTo>
                <a:cubicBezTo>
                  <a:pt x="9" y="5"/>
                  <a:pt x="9" y="5"/>
                  <a:pt x="9" y="5"/>
                </a:cubicBezTo>
                <a:cubicBezTo>
                  <a:pt x="10" y="4"/>
                  <a:pt x="10" y="4"/>
                  <a:pt x="10" y="4"/>
                </a:cubicBezTo>
                <a:cubicBezTo>
                  <a:pt x="10" y="4"/>
                  <a:pt x="10" y="4"/>
                  <a:pt x="10" y="4"/>
                </a:cubicBezTo>
                <a:cubicBezTo>
                  <a:pt x="10" y="2"/>
                  <a:pt x="10" y="2"/>
                  <a:pt x="10" y="2"/>
                </a:cubicBezTo>
                <a:cubicBezTo>
                  <a:pt x="11" y="1"/>
                  <a:pt x="11" y="1"/>
                  <a:pt x="11" y="1"/>
                </a:cubicBezTo>
                <a:close/>
                <a:moveTo>
                  <a:pt x="19" y="1"/>
                </a:moveTo>
                <a:cubicBezTo>
                  <a:pt x="19" y="1"/>
                  <a:pt x="20" y="0"/>
                  <a:pt x="20" y="1"/>
                </a:cubicBezTo>
                <a:cubicBezTo>
                  <a:pt x="20" y="1"/>
                  <a:pt x="21" y="2"/>
                  <a:pt x="20" y="2"/>
                </a:cubicBezTo>
                <a:cubicBezTo>
                  <a:pt x="20" y="3"/>
                  <a:pt x="20" y="3"/>
                  <a:pt x="20" y="3"/>
                </a:cubicBezTo>
                <a:cubicBezTo>
                  <a:pt x="20" y="3"/>
                  <a:pt x="20" y="3"/>
                  <a:pt x="20" y="3"/>
                </a:cubicBezTo>
                <a:cubicBezTo>
                  <a:pt x="20" y="3"/>
                  <a:pt x="20" y="3"/>
                  <a:pt x="20" y="3"/>
                </a:cubicBezTo>
                <a:cubicBezTo>
                  <a:pt x="19" y="5"/>
                  <a:pt x="19" y="5"/>
                  <a:pt x="19" y="5"/>
                </a:cubicBezTo>
                <a:cubicBezTo>
                  <a:pt x="19" y="5"/>
                  <a:pt x="19" y="5"/>
                  <a:pt x="19" y="5"/>
                </a:cubicBezTo>
                <a:cubicBezTo>
                  <a:pt x="18" y="6"/>
                  <a:pt x="18" y="6"/>
                  <a:pt x="18" y="6"/>
                </a:cubicBezTo>
                <a:cubicBezTo>
                  <a:pt x="17" y="7"/>
                  <a:pt x="17" y="7"/>
                  <a:pt x="17" y="7"/>
                </a:cubicBezTo>
                <a:cubicBezTo>
                  <a:pt x="17" y="7"/>
                  <a:pt x="17" y="7"/>
                  <a:pt x="17" y="7"/>
                </a:cubicBezTo>
                <a:cubicBezTo>
                  <a:pt x="17" y="7"/>
                  <a:pt x="17" y="7"/>
                  <a:pt x="17" y="7"/>
                </a:cubicBezTo>
                <a:cubicBezTo>
                  <a:pt x="17" y="8"/>
                  <a:pt x="17" y="8"/>
                  <a:pt x="17" y="8"/>
                </a:cubicBezTo>
                <a:cubicBezTo>
                  <a:pt x="17" y="9"/>
                  <a:pt x="16" y="9"/>
                  <a:pt x="15" y="9"/>
                </a:cubicBezTo>
                <a:cubicBezTo>
                  <a:pt x="15" y="8"/>
                  <a:pt x="15" y="8"/>
                  <a:pt x="15" y="7"/>
                </a:cubicBezTo>
                <a:cubicBezTo>
                  <a:pt x="16" y="6"/>
                  <a:pt x="16" y="6"/>
                  <a:pt x="16" y="6"/>
                </a:cubicBezTo>
                <a:cubicBezTo>
                  <a:pt x="16" y="6"/>
                  <a:pt x="16" y="6"/>
                  <a:pt x="16" y="6"/>
                </a:cubicBezTo>
                <a:cubicBezTo>
                  <a:pt x="17" y="5"/>
                  <a:pt x="17" y="5"/>
                  <a:pt x="17" y="5"/>
                </a:cubicBezTo>
                <a:cubicBezTo>
                  <a:pt x="17" y="4"/>
                  <a:pt x="17" y="4"/>
                  <a:pt x="17" y="4"/>
                </a:cubicBezTo>
                <a:cubicBezTo>
                  <a:pt x="17" y="4"/>
                  <a:pt x="17" y="4"/>
                  <a:pt x="17" y="4"/>
                </a:cubicBezTo>
                <a:cubicBezTo>
                  <a:pt x="18" y="2"/>
                  <a:pt x="18" y="2"/>
                  <a:pt x="18" y="2"/>
                </a:cubicBezTo>
                <a:cubicBezTo>
                  <a:pt x="18" y="2"/>
                  <a:pt x="18" y="2"/>
                  <a:pt x="18" y="2"/>
                </a:cubicBezTo>
                <a:cubicBezTo>
                  <a:pt x="19" y="1"/>
                  <a:pt x="19" y="1"/>
                  <a:pt x="19" y="1"/>
                </a:cubicBezTo>
                <a:close/>
                <a:moveTo>
                  <a:pt x="26" y="1"/>
                </a:moveTo>
                <a:cubicBezTo>
                  <a:pt x="26" y="1"/>
                  <a:pt x="27" y="0"/>
                  <a:pt x="28" y="1"/>
                </a:cubicBezTo>
                <a:cubicBezTo>
                  <a:pt x="28" y="1"/>
                  <a:pt x="28" y="2"/>
                  <a:pt x="28" y="2"/>
                </a:cubicBezTo>
                <a:cubicBezTo>
                  <a:pt x="27" y="3"/>
                  <a:pt x="27" y="3"/>
                  <a:pt x="27" y="3"/>
                </a:cubicBezTo>
                <a:cubicBezTo>
                  <a:pt x="27" y="3"/>
                  <a:pt x="27" y="3"/>
                  <a:pt x="27" y="3"/>
                </a:cubicBezTo>
                <a:cubicBezTo>
                  <a:pt x="26" y="5"/>
                  <a:pt x="26" y="5"/>
                  <a:pt x="26" y="5"/>
                </a:cubicBezTo>
                <a:cubicBezTo>
                  <a:pt x="26" y="5"/>
                  <a:pt x="26" y="5"/>
                  <a:pt x="26" y="5"/>
                </a:cubicBezTo>
                <a:cubicBezTo>
                  <a:pt x="26" y="5"/>
                  <a:pt x="26" y="5"/>
                  <a:pt x="26" y="5"/>
                </a:cubicBezTo>
                <a:cubicBezTo>
                  <a:pt x="26" y="6"/>
                  <a:pt x="26" y="6"/>
                  <a:pt x="26" y="6"/>
                </a:cubicBezTo>
                <a:cubicBezTo>
                  <a:pt x="26" y="6"/>
                  <a:pt x="26" y="6"/>
                  <a:pt x="26" y="6"/>
                </a:cubicBezTo>
                <a:cubicBezTo>
                  <a:pt x="25" y="7"/>
                  <a:pt x="25" y="7"/>
                  <a:pt x="25" y="7"/>
                </a:cubicBezTo>
                <a:cubicBezTo>
                  <a:pt x="24" y="8"/>
                  <a:pt x="24" y="8"/>
                  <a:pt x="24" y="8"/>
                </a:cubicBezTo>
                <a:cubicBezTo>
                  <a:pt x="24" y="9"/>
                  <a:pt x="23" y="9"/>
                  <a:pt x="23" y="9"/>
                </a:cubicBezTo>
                <a:cubicBezTo>
                  <a:pt x="23" y="8"/>
                  <a:pt x="22" y="8"/>
                  <a:pt x="23" y="7"/>
                </a:cubicBezTo>
                <a:cubicBezTo>
                  <a:pt x="23" y="6"/>
                  <a:pt x="23" y="6"/>
                  <a:pt x="23" y="6"/>
                </a:cubicBezTo>
                <a:cubicBezTo>
                  <a:pt x="24" y="5"/>
                  <a:pt x="24" y="5"/>
                  <a:pt x="24" y="5"/>
                </a:cubicBezTo>
                <a:cubicBezTo>
                  <a:pt x="24" y="5"/>
                  <a:pt x="24" y="5"/>
                  <a:pt x="24" y="5"/>
                </a:cubicBezTo>
                <a:cubicBezTo>
                  <a:pt x="25" y="4"/>
                  <a:pt x="25" y="4"/>
                  <a:pt x="25" y="4"/>
                </a:cubicBezTo>
                <a:cubicBezTo>
                  <a:pt x="25" y="4"/>
                  <a:pt x="25" y="4"/>
                  <a:pt x="25" y="4"/>
                </a:cubicBezTo>
                <a:cubicBezTo>
                  <a:pt x="25" y="2"/>
                  <a:pt x="25" y="2"/>
                  <a:pt x="25" y="2"/>
                </a:cubicBezTo>
                <a:cubicBezTo>
                  <a:pt x="25" y="2"/>
                  <a:pt x="25" y="2"/>
                  <a:pt x="25" y="2"/>
                </a:cubicBezTo>
                <a:cubicBezTo>
                  <a:pt x="26" y="1"/>
                  <a:pt x="26" y="1"/>
                  <a:pt x="26" y="1"/>
                </a:cubicBezTo>
                <a:close/>
                <a:moveTo>
                  <a:pt x="34" y="1"/>
                </a:moveTo>
                <a:cubicBezTo>
                  <a:pt x="34" y="1"/>
                  <a:pt x="35" y="0"/>
                  <a:pt x="35" y="1"/>
                </a:cubicBezTo>
                <a:cubicBezTo>
                  <a:pt x="35" y="1"/>
                  <a:pt x="36" y="2"/>
                  <a:pt x="35" y="2"/>
                </a:cubicBezTo>
                <a:cubicBezTo>
                  <a:pt x="35" y="3"/>
                  <a:pt x="35" y="3"/>
                  <a:pt x="35" y="3"/>
                </a:cubicBezTo>
                <a:cubicBezTo>
                  <a:pt x="35" y="3"/>
                  <a:pt x="35" y="3"/>
                  <a:pt x="35" y="3"/>
                </a:cubicBezTo>
                <a:cubicBezTo>
                  <a:pt x="35" y="3"/>
                  <a:pt x="35" y="3"/>
                  <a:pt x="35" y="3"/>
                </a:cubicBezTo>
                <a:cubicBezTo>
                  <a:pt x="34" y="5"/>
                  <a:pt x="34" y="5"/>
                  <a:pt x="34" y="5"/>
                </a:cubicBezTo>
                <a:cubicBezTo>
                  <a:pt x="34" y="5"/>
                  <a:pt x="34" y="5"/>
                  <a:pt x="34" y="5"/>
                </a:cubicBezTo>
                <a:cubicBezTo>
                  <a:pt x="33" y="6"/>
                  <a:pt x="33" y="6"/>
                  <a:pt x="33" y="6"/>
                </a:cubicBezTo>
                <a:cubicBezTo>
                  <a:pt x="33" y="7"/>
                  <a:pt x="33" y="7"/>
                  <a:pt x="33" y="7"/>
                </a:cubicBezTo>
                <a:cubicBezTo>
                  <a:pt x="33" y="7"/>
                  <a:pt x="33" y="7"/>
                  <a:pt x="33" y="7"/>
                </a:cubicBezTo>
                <a:cubicBezTo>
                  <a:pt x="33" y="7"/>
                  <a:pt x="33" y="7"/>
                  <a:pt x="33" y="7"/>
                </a:cubicBezTo>
                <a:cubicBezTo>
                  <a:pt x="32" y="8"/>
                  <a:pt x="32" y="8"/>
                  <a:pt x="32" y="8"/>
                </a:cubicBezTo>
                <a:cubicBezTo>
                  <a:pt x="32" y="9"/>
                  <a:pt x="31" y="9"/>
                  <a:pt x="31" y="9"/>
                </a:cubicBezTo>
                <a:cubicBezTo>
                  <a:pt x="30" y="8"/>
                  <a:pt x="30" y="8"/>
                  <a:pt x="30" y="7"/>
                </a:cubicBezTo>
                <a:cubicBezTo>
                  <a:pt x="31" y="6"/>
                  <a:pt x="31" y="6"/>
                  <a:pt x="31" y="6"/>
                </a:cubicBezTo>
                <a:cubicBezTo>
                  <a:pt x="31" y="6"/>
                  <a:pt x="31" y="6"/>
                  <a:pt x="31" y="6"/>
                </a:cubicBezTo>
                <a:cubicBezTo>
                  <a:pt x="32" y="5"/>
                  <a:pt x="32" y="5"/>
                  <a:pt x="32" y="5"/>
                </a:cubicBezTo>
                <a:cubicBezTo>
                  <a:pt x="32" y="4"/>
                  <a:pt x="32" y="4"/>
                  <a:pt x="32" y="4"/>
                </a:cubicBezTo>
                <a:cubicBezTo>
                  <a:pt x="32" y="4"/>
                  <a:pt x="32" y="4"/>
                  <a:pt x="32" y="4"/>
                </a:cubicBezTo>
                <a:cubicBezTo>
                  <a:pt x="33" y="2"/>
                  <a:pt x="33" y="2"/>
                  <a:pt x="33" y="2"/>
                </a:cubicBezTo>
                <a:cubicBezTo>
                  <a:pt x="33" y="2"/>
                  <a:pt x="33" y="2"/>
                  <a:pt x="33" y="2"/>
                </a:cubicBezTo>
                <a:cubicBezTo>
                  <a:pt x="34" y="1"/>
                  <a:pt x="34" y="1"/>
                  <a:pt x="34" y="1"/>
                </a:cubicBezTo>
                <a:close/>
                <a:moveTo>
                  <a:pt x="41" y="1"/>
                </a:moveTo>
                <a:cubicBezTo>
                  <a:pt x="42" y="1"/>
                  <a:pt x="42" y="0"/>
                  <a:pt x="43" y="1"/>
                </a:cubicBezTo>
                <a:cubicBezTo>
                  <a:pt x="43" y="1"/>
                  <a:pt x="43" y="2"/>
                  <a:pt x="43" y="2"/>
                </a:cubicBezTo>
                <a:cubicBezTo>
                  <a:pt x="42" y="3"/>
                  <a:pt x="42" y="3"/>
                  <a:pt x="42" y="3"/>
                </a:cubicBezTo>
                <a:cubicBezTo>
                  <a:pt x="42" y="3"/>
                  <a:pt x="42" y="3"/>
                  <a:pt x="42" y="3"/>
                </a:cubicBezTo>
                <a:cubicBezTo>
                  <a:pt x="42" y="3"/>
                  <a:pt x="42" y="3"/>
                  <a:pt x="42" y="3"/>
                </a:cubicBezTo>
                <a:cubicBezTo>
                  <a:pt x="41" y="5"/>
                  <a:pt x="41" y="5"/>
                  <a:pt x="41" y="5"/>
                </a:cubicBezTo>
                <a:cubicBezTo>
                  <a:pt x="41" y="5"/>
                  <a:pt x="41" y="5"/>
                  <a:pt x="41" y="5"/>
                </a:cubicBezTo>
                <a:cubicBezTo>
                  <a:pt x="41" y="6"/>
                  <a:pt x="41" y="6"/>
                  <a:pt x="41" y="6"/>
                </a:cubicBezTo>
                <a:cubicBezTo>
                  <a:pt x="41" y="6"/>
                  <a:pt x="41" y="6"/>
                  <a:pt x="41" y="6"/>
                </a:cubicBezTo>
                <a:cubicBezTo>
                  <a:pt x="41" y="6"/>
                  <a:pt x="41" y="6"/>
                  <a:pt x="41" y="6"/>
                </a:cubicBezTo>
                <a:cubicBezTo>
                  <a:pt x="40" y="7"/>
                  <a:pt x="40" y="7"/>
                  <a:pt x="40" y="7"/>
                </a:cubicBezTo>
                <a:cubicBezTo>
                  <a:pt x="40" y="7"/>
                  <a:pt x="40" y="7"/>
                  <a:pt x="40" y="7"/>
                </a:cubicBezTo>
                <a:cubicBezTo>
                  <a:pt x="39" y="8"/>
                  <a:pt x="39" y="8"/>
                  <a:pt x="39" y="8"/>
                </a:cubicBezTo>
                <a:cubicBezTo>
                  <a:pt x="39" y="9"/>
                  <a:pt x="38" y="9"/>
                  <a:pt x="38" y="9"/>
                </a:cubicBezTo>
                <a:cubicBezTo>
                  <a:pt x="38" y="8"/>
                  <a:pt x="37" y="8"/>
                  <a:pt x="38" y="7"/>
                </a:cubicBezTo>
                <a:cubicBezTo>
                  <a:pt x="38" y="6"/>
                  <a:pt x="38" y="6"/>
                  <a:pt x="38" y="6"/>
                </a:cubicBezTo>
                <a:cubicBezTo>
                  <a:pt x="38" y="6"/>
                  <a:pt x="38" y="6"/>
                  <a:pt x="38" y="6"/>
                </a:cubicBezTo>
                <a:cubicBezTo>
                  <a:pt x="39" y="5"/>
                  <a:pt x="39" y="5"/>
                  <a:pt x="39" y="5"/>
                </a:cubicBezTo>
                <a:cubicBezTo>
                  <a:pt x="39" y="5"/>
                  <a:pt x="39" y="5"/>
                  <a:pt x="39" y="5"/>
                </a:cubicBezTo>
                <a:cubicBezTo>
                  <a:pt x="40" y="4"/>
                  <a:pt x="40" y="4"/>
                  <a:pt x="40" y="4"/>
                </a:cubicBezTo>
                <a:cubicBezTo>
                  <a:pt x="40" y="4"/>
                  <a:pt x="40" y="4"/>
                  <a:pt x="40" y="4"/>
                </a:cubicBezTo>
                <a:cubicBezTo>
                  <a:pt x="41" y="2"/>
                  <a:pt x="41" y="2"/>
                  <a:pt x="41" y="2"/>
                </a:cubicBezTo>
                <a:cubicBezTo>
                  <a:pt x="41" y="2"/>
                  <a:pt x="41" y="2"/>
                  <a:pt x="41" y="2"/>
                </a:cubicBezTo>
                <a:lnTo>
                  <a:pt x="41"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86" name="Group 385">
            <a:extLst>
              <a:ext uri="{FF2B5EF4-FFF2-40B4-BE49-F238E27FC236}">
                <a16:creationId xmlns:a16="http://schemas.microsoft.com/office/drawing/2014/main" xmlns="" id="{0073C398-8B1B-47C0-843D-308364A3CAA4}"/>
              </a:ext>
            </a:extLst>
          </p:cNvPr>
          <p:cNvGrpSpPr/>
          <p:nvPr/>
        </p:nvGrpSpPr>
        <p:grpSpPr>
          <a:xfrm>
            <a:off x="2219325" y="2366169"/>
            <a:ext cx="338137" cy="261938"/>
            <a:chOff x="7594600" y="6335713"/>
            <a:chExt cx="338137" cy="261938"/>
          </a:xfrm>
          <a:solidFill>
            <a:schemeClr val="tx1"/>
          </a:solidFill>
        </p:grpSpPr>
        <p:sp>
          <p:nvSpPr>
            <p:cNvPr id="387" name="Freeform 372">
              <a:extLst>
                <a:ext uri="{FF2B5EF4-FFF2-40B4-BE49-F238E27FC236}">
                  <a16:creationId xmlns:a16="http://schemas.microsoft.com/office/drawing/2014/main" xmlns="" id="{FFDC812F-4F24-48F7-8AA8-25BE8EDE6746}"/>
                </a:ext>
              </a:extLst>
            </p:cNvPr>
            <p:cNvSpPr>
              <a:spLocks noEditPoints="1"/>
            </p:cNvSpPr>
            <p:nvPr/>
          </p:nvSpPr>
          <p:spPr bwMode="auto">
            <a:xfrm>
              <a:off x="7850187" y="6546851"/>
              <a:ext cx="49212" cy="50800"/>
            </a:xfrm>
            <a:custGeom>
              <a:avLst/>
              <a:gdLst>
                <a:gd name="T0" fmla="*/ 4 w 9"/>
                <a:gd name="T1" fmla="*/ 0 h 9"/>
                <a:gd name="T2" fmla="*/ 8 w 9"/>
                <a:gd name="T3" fmla="*/ 1 h 9"/>
                <a:gd name="T4" fmla="*/ 9 w 9"/>
                <a:gd name="T5" fmla="*/ 4 h 9"/>
                <a:gd name="T6" fmla="*/ 8 w 9"/>
                <a:gd name="T7" fmla="*/ 8 h 9"/>
                <a:gd name="T8" fmla="*/ 4 w 9"/>
                <a:gd name="T9" fmla="*/ 9 h 9"/>
                <a:gd name="T10" fmla="*/ 1 w 9"/>
                <a:gd name="T11" fmla="*/ 8 h 9"/>
                <a:gd name="T12" fmla="*/ 0 w 9"/>
                <a:gd name="T13" fmla="*/ 4 h 9"/>
                <a:gd name="T14" fmla="*/ 1 w 9"/>
                <a:gd name="T15" fmla="*/ 1 h 9"/>
                <a:gd name="T16" fmla="*/ 4 w 9"/>
                <a:gd name="T17" fmla="*/ 0 h 9"/>
                <a:gd name="T18" fmla="*/ 6 w 9"/>
                <a:gd name="T19" fmla="*/ 2 h 9"/>
                <a:gd name="T20" fmla="*/ 4 w 9"/>
                <a:gd name="T21" fmla="*/ 2 h 9"/>
                <a:gd name="T22" fmla="*/ 2 w 9"/>
                <a:gd name="T23" fmla="*/ 2 h 9"/>
                <a:gd name="T24" fmla="*/ 2 w 9"/>
                <a:gd name="T25" fmla="*/ 4 h 9"/>
                <a:gd name="T26" fmla="*/ 2 w 9"/>
                <a:gd name="T27" fmla="*/ 6 h 9"/>
                <a:gd name="T28" fmla="*/ 4 w 9"/>
                <a:gd name="T29" fmla="*/ 7 h 9"/>
                <a:gd name="T30" fmla="*/ 6 w 9"/>
                <a:gd name="T31" fmla="*/ 6 h 9"/>
                <a:gd name="T32" fmla="*/ 7 w 9"/>
                <a:gd name="T33" fmla="*/ 4 h 9"/>
                <a:gd name="T34" fmla="*/ 6 w 9"/>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9">
                  <a:moveTo>
                    <a:pt x="4" y="0"/>
                  </a:moveTo>
                  <a:cubicBezTo>
                    <a:pt x="6" y="0"/>
                    <a:pt x="7" y="0"/>
                    <a:pt x="8" y="1"/>
                  </a:cubicBezTo>
                  <a:cubicBezTo>
                    <a:pt x="8" y="2"/>
                    <a:pt x="9" y="3"/>
                    <a:pt x="9" y="4"/>
                  </a:cubicBezTo>
                  <a:cubicBezTo>
                    <a:pt x="9" y="6"/>
                    <a:pt x="8" y="7"/>
                    <a:pt x="8" y="8"/>
                  </a:cubicBezTo>
                  <a:cubicBezTo>
                    <a:pt x="7" y="8"/>
                    <a:pt x="6" y="9"/>
                    <a:pt x="4" y="9"/>
                  </a:cubicBezTo>
                  <a:cubicBezTo>
                    <a:pt x="3" y="9"/>
                    <a:pt x="2" y="8"/>
                    <a:pt x="1" y="8"/>
                  </a:cubicBezTo>
                  <a:cubicBezTo>
                    <a:pt x="0" y="7"/>
                    <a:pt x="0" y="6"/>
                    <a:pt x="0" y="4"/>
                  </a:cubicBezTo>
                  <a:cubicBezTo>
                    <a:pt x="0" y="3"/>
                    <a:pt x="0" y="2"/>
                    <a:pt x="1" y="1"/>
                  </a:cubicBezTo>
                  <a:cubicBezTo>
                    <a:pt x="2" y="0"/>
                    <a:pt x="3" y="0"/>
                    <a:pt x="4" y="0"/>
                  </a:cubicBezTo>
                  <a:close/>
                  <a:moveTo>
                    <a:pt x="6" y="2"/>
                  </a:moveTo>
                  <a:cubicBezTo>
                    <a:pt x="6" y="2"/>
                    <a:pt x="5" y="2"/>
                    <a:pt x="4" y="2"/>
                  </a:cubicBezTo>
                  <a:cubicBezTo>
                    <a:pt x="4" y="2"/>
                    <a:pt x="3" y="2"/>
                    <a:pt x="2" y="2"/>
                  </a:cubicBezTo>
                  <a:cubicBezTo>
                    <a:pt x="2" y="3"/>
                    <a:pt x="2" y="3"/>
                    <a:pt x="2" y="4"/>
                  </a:cubicBezTo>
                  <a:cubicBezTo>
                    <a:pt x="2" y="5"/>
                    <a:pt x="2" y="6"/>
                    <a:pt x="2" y="6"/>
                  </a:cubicBezTo>
                  <a:cubicBezTo>
                    <a:pt x="3" y="7"/>
                    <a:pt x="4" y="7"/>
                    <a:pt x="4" y="7"/>
                  </a:cubicBezTo>
                  <a:cubicBezTo>
                    <a:pt x="5" y="7"/>
                    <a:pt x="6" y="7"/>
                    <a:pt x="6" y="6"/>
                  </a:cubicBezTo>
                  <a:cubicBezTo>
                    <a:pt x="7" y="6"/>
                    <a:pt x="7" y="5"/>
                    <a:pt x="7" y="4"/>
                  </a:cubicBezTo>
                  <a:cubicBezTo>
                    <a:pt x="7" y="3"/>
                    <a:pt x="7" y="3"/>
                    <a:pt x="6"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88" name="Freeform 373">
              <a:extLst>
                <a:ext uri="{FF2B5EF4-FFF2-40B4-BE49-F238E27FC236}">
                  <a16:creationId xmlns:a16="http://schemas.microsoft.com/office/drawing/2014/main" xmlns="" id="{A6C1373A-5E12-47B6-8507-D4E8F6D49DA4}"/>
                </a:ext>
              </a:extLst>
            </p:cNvPr>
            <p:cNvSpPr>
              <a:spLocks/>
            </p:cNvSpPr>
            <p:nvPr/>
          </p:nvSpPr>
          <p:spPr bwMode="auto">
            <a:xfrm>
              <a:off x="7710487" y="6519863"/>
              <a:ext cx="177800" cy="22225"/>
            </a:xfrm>
            <a:custGeom>
              <a:avLst/>
              <a:gdLst>
                <a:gd name="T0" fmla="*/ 2 w 32"/>
                <a:gd name="T1" fmla="*/ 3 h 4"/>
                <a:gd name="T2" fmla="*/ 0 w 32"/>
                <a:gd name="T3" fmla="*/ 4 h 4"/>
                <a:gd name="T4" fmla="*/ 0 w 32"/>
                <a:gd name="T5" fmla="*/ 2 h 4"/>
                <a:gd name="T6" fmla="*/ 2 w 32"/>
                <a:gd name="T7" fmla="*/ 0 h 4"/>
                <a:gd name="T8" fmla="*/ 2 w 32"/>
                <a:gd name="T9" fmla="*/ 0 h 4"/>
                <a:gd name="T10" fmla="*/ 2 w 32"/>
                <a:gd name="T11" fmla="*/ 0 h 4"/>
                <a:gd name="T12" fmla="*/ 32 w 32"/>
                <a:gd name="T13" fmla="*/ 0 h 4"/>
                <a:gd name="T14" fmla="*/ 32 w 32"/>
                <a:gd name="T15" fmla="*/ 1 h 4"/>
                <a:gd name="T16" fmla="*/ 32 w 32"/>
                <a:gd name="T17" fmla="*/ 2 h 4"/>
                <a:gd name="T18" fmla="*/ 3 w 32"/>
                <a:gd name="T19" fmla="*/ 2 h 4"/>
                <a:gd name="T20" fmla="*/ 2 w 32"/>
                <a:gd name="T2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
                  <a:moveTo>
                    <a:pt x="2" y="3"/>
                  </a:moveTo>
                  <a:cubicBezTo>
                    <a:pt x="1" y="4"/>
                    <a:pt x="1" y="4"/>
                    <a:pt x="0" y="4"/>
                  </a:cubicBezTo>
                  <a:cubicBezTo>
                    <a:pt x="0" y="3"/>
                    <a:pt x="0" y="3"/>
                    <a:pt x="0" y="2"/>
                  </a:cubicBezTo>
                  <a:cubicBezTo>
                    <a:pt x="2" y="0"/>
                    <a:pt x="2" y="0"/>
                    <a:pt x="2" y="0"/>
                  </a:cubicBezTo>
                  <a:cubicBezTo>
                    <a:pt x="2" y="0"/>
                    <a:pt x="2" y="0"/>
                    <a:pt x="2" y="0"/>
                  </a:cubicBezTo>
                  <a:cubicBezTo>
                    <a:pt x="2" y="0"/>
                    <a:pt x="2" y="0"/>
                    <a:pt x="2" y="0"/>
                  </a:cubicBezTo>
                  <a:cubicBezTo>
                    <a:pt x="32" y="0"/>
                    <a:pt x="32" y="0"/>
                    <a:pt x="32" y="0"/>
                  </a:cubicBezTo>
                  <a:cubicBezTo>
                    <a:pt x="32" y="0"/>
                    <a:pt x="32" y="0"/>
                    <a:pt x="32" y="1"/>
                  </a:cubicBezTo>
                  <a:cubicBezTo>
                    <a:pt x="32" y="1"/>
                    <a:pt x="32" y="2"/>
                    <a:pt x="32" y="2"/>
                  </a:cubicBezTo>
                  <a:cubicBezTo>
                    <a:pt x="3" y="2"/>
                    <a:pt x="3" y="2"/>
                    <a:pt x="3" y="2"/>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89" name="Freeform 374">
              <a:extLst>
                <a:ext uri="{FF2B5EF4-FFF2-40B4-BE49-F238E27FC236}">
                  <a16:creationId xmlns:a16="http://schemas.microsoft.com/office/drawing/2014/main" xmlns="" id="{7278B206-3F16-427E-BA26-21722AF71477}"/>
                </a:ext>
              </a:extLst>
            </p:cNvPr>
            <p:cNvSpPr>
              <a:spLocks/>
            </p:cNvSpPr>
            <p:nvPr/>
          </p:nvSpPr>
          <p:spPr bwMode="auto">
            <a:xfrm>
              <a:off x="7705725" y="6408738"/>
              <a:ext cx="222250" cy="38100"/>
            </a:xfrm>
            <a:custGeom>
              <a:avLst/>
              <a:gdLst>
                <a:gd name="T0" fmla="*/ 1 w 40"/>
                <a:gd name="T1" fmla="*/ 7 h 7"/>
                <a:gd name="T2" fmla="*/ 0 w 40"/>
                <a:gd name="T3" fmla="*/ 6 h 7"/>
                <a:gd name="T4" fmla="*/ 1 w 40"/>
                <a:gd name="T5" fmla="*/ 5 h 7"/>
                <a:gd name="T6" fmla="*/ 38 w 40"/>
                <a:gd name="T7" fmla="*/ 5 h 7"/>
                <a:gd name="T8" fmla="*/ 38 w 40"/>
                <a:gd name="T9" fmla="*/ 1 h 7"/>
                <a:gd name="T10" fmla="*/ 39 w 40"/>
                <a:gd name="T11" fmla="*/ 0 h 7"/>
                <a:gd name="T12" fmla="*/ 40 w 40"/>
                <a:gd name="T13" fmla="*/ 1 h 7"/>
                <a:gd name="T14" fmla="*/ 39 w 40"/>
                <a:gd name="T15" fmla="*/ 6 h 7"/>
                <a:gd name="T16" fmla="*/ 38 w 40"/>
                <a:gd name="T17" fmla="*/ 7 h 7"/>
                <a:gd name="T18" fmla="*/ 1 w 40"/>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7">
                  <a:moveTo>
                    <a:pt x="1" y="7"/>
                  </a:moveTo>
                  <a:cubicBezTo>
                    <a:pt x="1" y="7"/>
                    <a:pt x="0" y="6"/>
                    <a:pt x="0" y="6"/>
                  </a:cubicBezTo>
                  <a:cubicBezTo>
                    <a:pt x="0" y="5"/>
                    <a:pt x="1" y="5"/>
                    <a:pt x="1" y="5"/>
                  </a:cubicBezTo>
                  <a:cubicBezTo>
                    <a:pt x="38" y="5"/>
                    <a:pt x="38" y="5"/>
                    <a:pt x="38" y="5"/>
                  </a:cubicBezTo>
                  <a:cubicBezTo>
                    <a:pt x="38" y="1"/>
                    <a:pt x="38" y="1"/>
                    <a:pt x="38" y="1"/>
                  </a:cubicBezTo>
                  <a:cubicBezTo>
                    <a:pt x="38" y="0"/>
                    <a:pt x="39" y="0"/>
                    <a:pt x="39" y="0"/>
                  </a:cubicBezTo>
                  <a:cubicBezTo>
                    <a:pt x="40" y="0"/>
                    <a:pt x="40" y="0"/>
                    <a:pt x="40" y="1"/>
                  </a:cubicBezTo>
                  <a:cubicBezTo>
                    <a:pt x="39" y="6"/>
                    <a:pt x="39" y="6"/>
                    <a:pt x="39" y="6"/>
                  </a:cubicBezTo>
                  <a:cubicBezTo>
                    <a:pt x="39" y="6"/>
                    <a:pt x="39" y="7"/>
                    <a:pt x="38" y="7"/>
                  </a:cubicBezTo>
                  <a:lnTo>
                    <a:pt x="1"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0" name="Freeform 375">
              <a:extLst>
                <a:ext uri="{FF2B5EF4-FFF2-40B4-BE49-F238E27FC236}">
                  <a16:creationId xmlns:a16="http://schemas.microsoft.com/office/drawing/2014/main" xmlns="" id="{201EDF44-5855-4650-8A28-E41C97CA9054}"/>
                </a:ext>
              </a:extLst>
            </p:cNvPr>
            <p:cNvSpPr>
              <a:spLocks/>
            </p:cNvSpPr>
            <p:nvPr/>
          </p:nvSpPr>
          <p:spPr bwMode="auto">
            <a:xfrm>
              <a:off x="7694612" y="6408738"/>
              <a:ext cx="233362" cy="11113"/>
            </a:xfrm>
            <a:custGeom>
              <a:avLst/>
              <a:gdLst>
                <a:gd name="T0" fmla="*/ 41 w 42"/>
                <a:gd name="T1" fmla="*/ 0 h 2"/>
                <a:gd name="T2" fmla="*/ 42 w 42"/>
                <a:gd name="T3" fmla="*/ 1 h 2"/>
                <a:gd name="T4" fmla="*/ 41 w 42"/>
                <a:gd name="T5" fmla="*/ 2 h 2"/>
                <a:gd name="T6" fmla="*/ 1 w 42"/>
                <a:gd name="T7" fmla="*/ 2 h 2"/>
                <a:gd name="T8" fmla="*/ 0 w 42"/>
                <a:gd name="T9" fmla="*/ 1 h 2"/>
                <a:gd name="T10" fmla="*/ 1 w 42"/>
                <a:gd name="T11" fmla="*/ 0 h 2"/>
                <a:gd name="T12" fmla="*/ 41 w 4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2" h="2">
                  <a:moveTo>
                    <a:pt x="41" y="0"/>
                  </a:moveTo>
                  <a:cubicBezTo>
                    <a:pt x="42" y="0"/>
                    <a:pt x="42" y="0"/>
                    <a:pt x="42" y="1"/>
                  </a:cubicBezTo>
                  <a:cubicBezTo>
                    <a:pt x="42" y="1"/>
                    <a:pt x="42" y="2"/>
                    <a:pt x="41" y="2"/>
                  </a:cubicBezTo>
                  <a:cubicBezTo>
                    <a:pt x="1" y="2"/>
                    <a:pt x="1" y="2"/>
                    <a:pt x="1" y="2"/>
                  </a:cubicBezTo>
                  <a:cubicBezTo>
                    <a:pt x="0" y="2"/>
                    <a:pt x="0" y="1"/>
                    <a:pt x="0" y="1"/>
                  </a:cubicBezTo>
                  <a:cubicBezTo>
                    <a:pt x="0" y="0"/>
                    <a:pt x="0" y="0"/>
                    <a:pt x="1" y="0"/>
                  </a:cubicBezTo>
                  <a:lnTo>
                    <a:pt x="41"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1" name="Freeform 376">
              <a:extLst>
                <a:ext uri="{FF2B5EF4-FFF2-40B4-BE49-F238E27FC236}">
                  <a16:creationId xmlns:a16="http://schemas.microsoft.com/office/drawing/2014/main" xmlns="" id="{8AEFA789-0FFC-4F2F-8C14-F4A80E32355A}"/>
                </a:ext>
              </a:extLst>
            </p:cNvPr>
            <p:cNvSpPr>
              <a:spLocks/>
            </p:cNvSpPr>
            <p:nvPr/>
          </p:nvSpPr>
          <p:spPr bwMode="auto">
            <a:xfrm>
              <a:off x="7699375" y="6464301"/>
              <a:ext cx="217487" cy="38100"/>
            </a:xfrm>
            <a:custGeom>
              <a:avLst/>
              <a:gdLst>
                <a:gd name="T0" fmla="*/ 1 w 39"/>
                <a:gd name="T1" fmla="*/ 7 h 7"/>
                <a:gd name="T2" fmla="*/ 0 w 39"/>
                <a:gd name="T3" fmla="*/ 6 h 7"/>
                <a:gd name="T4" fmla="*/ 1 w 39"/>
                <a:gd name="T5" fmla="*/ 5 h 7"/>
                <a:gd name="T6" fmla="*/ 37 w 39"/>
                <a:gd name="T7" fmla="*/ 5 h 7"/>
                <a:gd name="T8" fmla="*/ 38 w 39"/>
                <a:gd name="T9" fmla="*/ 0 h 7"/>
                <a:gd name="T10" fmla="*/ 39 w 39"/>
                <a:gd name="T11" fmla="*/ 0 h 7"/>
                <a:gd name="T12" fmla="*/ 39 w 39"/>
                <a:gd name="T13" fmla="*/ 1 h 7"/>
                <a:gd name="T14" fmla="*/ 38 w 39"/>
                <a:gd name="T15" fmla="*/ 6 h 7"/>
                <a:gd name="T16" fmla="*/ 38 w 39"/>
                <a:gd name="T17" fmla="*/ 7 h 7"/>
                <a:gd name="T18" fmla="*/ 1 w 3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7">
                  <a:moveTo>
                    <a:pt x="1" y="7"/>
                  </a:moveTo>
                  <a:cubicBezTo>
                    <a:pt x="0" y="7"/>
                    <a:pt x="0" y="6"/>
                    <a:pt x="0" y="6"/>
                  </a:cubicBezTo>
                  <a:cubicBezTo>
                    <a:pt x="0" y="5"/>
                    <a:pt x="0" y="5"/>
                    <a:pt x="1" y="5"/>
                  </a:cubicBezTo>
                  <a:cubicBezTo>
                    <a:pt x="37" y="5"/>
                    <a:pt x="37" y="5"/>
                    <a:pt x="37" y="5"/>
                  </a:cubicBezTo>
                  <a:cubicBezTo>
                    <a:pt x="38" y="0"/>
                    <a:pt x="38" y="0"/>
                    <a:pt x="38" y="0"/>
                  </a:cubicBezTo>
                  <a:cubicBezTo>
                    <a:pt x="38" y="0"/>
                    <a:pt x="38" y="0"/>
                    <a:pt x="39" y="0"/>
                  </a:cubicBezTo>
                  <a:cubicBezTo>
                    <a:pt x="39" y="0"/>
                    <a:pt x="39" y="0"/>
                    <a:pt x="39" y="1"/>
                  </a:cubicBezTo>
                  <a:cubicBezTo>
                    <a:pt x="38" y="6"/>
                    <a:pt x="38" y="6"/>
                    <a:pt x="38" y="6"/>
                  </a:cubicBezTo>
                  <a:cubicBezTo>
                    <a:pt x="38" y="6"/>
                    <a:pt x="38" y="7"/>
                    <a:pt x="38" y="7"/>
                  </a:cubicBezTo>
                  <a:lnTo>
                    <a:pt x="1"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2" name="Freeform 377">
              <a:extLst>
                <a:ext uri="{FF2B5EF4-FFF2-40B4-BE49-F238E27FC236}">
                  <a16:creationId xmlns:a16="http://schemas.microsoft.com/office/drawing/2014/main" xmlns="" id="{B4B22041-4794-48CC-9013-2CA0D59BFA31}"/>
                </a:ext>
              </a:extLst>
            </p:cNvPr>
            <p:cNvSpPr>
              <a:spLocks/>
            </p:cNvSpPr>
            <p:nvPr/>
          </p:nvSpPr>
          <p:spPr bwMode="auto">
            <a:xfrm>
              <a:off x="7594600" y="6335713"/>
              <a:ext cx="49212" cy="11113"/>
            </a:xfrm>
            <a:custGeom>
              <a:avLst/>
              <a:gdLst>
                <a:gd name="T0" fmla="*/ 8 w 9"/>
                <a:gd name="T1" fmla="*/ 0 h 2"/>
                <a:gd name="T2" fmla="*/ 9 w 9"/>
                <a:gd name="T3" fmla="*/ 1 h 2"/>
                <a:gd name="T4" fmla="*/ 8 w 9"/>
                <a:gd name="T5" fmla="*/ 2 h 2"/>
                <a:gd name="T6" fmla="*/ 1 w 9"/>
                <a:gd name="T7" fmla="*/ 2 h 2"/>
                <a:gd name="T8" fmla="*/ 0 w 9"/>
                <a:gd name="T9" fmla="*/ 1 h 2"/>
                <a:gd name="T10" fmla="*/ 1 w 9"/>
                <a:gd name="T11" fmla="*/ 0 h 2"/>
                <a:gd name="T12" fmla="*/ 8 w 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0"/>
                  </a:moveTo>
                  <a:cubicBezTo>
                    <a:pt x="8" y="0"/>
                    <a:pt x="9" y="1"/>
                    <a:pt x="9" y="1"/>
                  </a:cubicBezTo>
                  <a:cubicBezTo>
                    <a:pt x="9" y="2"/>
                    <a:pt x="8" y="2"/>
                    <a:pt x="8" y="2"/>
                  </a:cubicBezTo>
                  <a:cubicBezTo>
                    <a:pt x="1" y="2"/>
                    <a:pt x="1" y="2"/>
                    <a:pt x="1" y="2"/>
                  </a:cubicBezTo>
                  <a:cubicBezTo>
                    <a:pt x="0" y="2"/>
                    <a:pt x="0" y="2"/>
                    <a:pt x="0" y="1"/>
                  </a:cubicBezTo>
                  <a:cubicBezTo>
                    <a:pt x="0" y="1"/>
                    <a:pt x="0" y="0"/>
                    <a:pt x="1" y="0"/>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3" name="Freeform 378">
              <a:extLst>
                <a:ext uri="{FF2B5EF4-FFF2-40B4-BE49-F238E27FC236}">
                  <a16:creationId xmlns:a16="http://schemas.microsoft.com/office/drawing/2014/main" xmlns="" id="{7D1ADC76-BF8B-44BC-AF16-2FF1A510029F}"/>
                </a:ext>
              </a:extLst>
            </p:cNvPr>
            <p:cNvSpPr>
              <a:spLocks/>
            </p:cNvSpPr>
            <p:nvPr/>
          </p:nvSpPr>
          <p:spPr bwMode="auto">
            <a:xfrm>
              <a:off x="7632700" y="6335713"/>
              <a:ext cx="77787" cy="166688"/>
            </a:xfrm>
            <a:custGeom>
              <a:avLst/>
              <a:gdLst>
                <a:gd name="T0" fmla="*/ 14 w 14"/>
                <a:gd name="T1" fmla="*/ 28 h 30"/>
                <a:gd name="T2" fmla="*/ 13 w 14"/>
                <a:gd name="T3" fmla="*/ 30 h 30"/>
                <a:gd name="T4" fmla="*/ 12 w 14"/>
                <a:gd name="T5" fmla="*/ 29 h 30"/>
                <a:gd name="T6" fmla="*/ 0 w 14"/>
                <a:gd name="T7" fmla="*/ 2 h 30"/>
                <a:gd name="T8" fmla="*/ 1 w 14"/>
                <a:gd name="T9" fmla="*/ 0 h 30"/>
                <a:gd name="T10" fmla="*/ 2 w 14"/>
                <a:gd name="T11" fmla="*/ 1 h 30"/>
                <a:gd name="T12" fmla="*/ 14 w 14"/>
                <a:gd name="T13" fmla="*/ 28 h 30"/>
              </a:gdLst>
              <a:ahLst/>
              <a:cxnLst>
                <a:cxn ang="0">
                  <a:pos x="T0" y="T1"/>
                </a:cxn>
                <a:cxn ang="0">
                  <a:pos x="T2" y="T3"/>
                </a:cxn>
                <a:cxn ang="0">
                  <a:pos x="T4" y="T5"/>
                </a:cxn>
                <a:cxn ang="0">
                  <a:pos x="T6" y="T7"/>
                </a:cxn>
                <a:cxn ang="0">
                  <a:pos x="T8" y="T9"/>
                </a:cxn>
                <a:cxn ang="0">
                  <a:pos x="T10" y="T11"/>
                </a:cxn>
                <a:cxn ang="0">
                  <a:pos x="T12" y="T13"/>
                </a:cxn>
              </a:cxnLst>
              <a:rect l="0" t="0" r="r" b="b"/>
              <a:pathLst>
                <a:path w="14" h="30">
                  <a:moveTo>
                    <a:pt x="14" y="28"/>
                  </a:moveTo>
                  <a:cubicBezTo>
                    <a:pt x="14" y="29"/>
                    <a:pt x="14" y="29"/>
                    <a:pt x="13" y="30"/>
                  </a:cubicBezTo>
                  <a:cubicBezTo>
                    <a:pt x="13" y="30"/>
                    <a:pt x="12" y="29"/>
                    <a:pt x="12" y="29"/>
                  </a:cubicBezTo>
                  <a:cubicBezTo>
                    <a:pt x="0" y="2"/>
                    <a:pt x="0" y="2"/>
                    <a:pt x="0" y="2"/>
                  </a:cubicBezTo>
                  <a:cubicBezTo>
                    <a:pt x="0" y="1"/>
                    <a:pt x="0" y="1"/>
                    <a:pt x="1" y="0"/>
                  </a:cubicBezTo>
                  <a:cubicBezTo>
                    <a:pt x="1" y="0"/>
                    <a:pt x="2" y="0"/>
                    <a:pt x="2" y="1"/>
                  </a:cubicBezTo>
                  <a:lnTo>
                    <a:pt x="14" y="2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4" name="Freeform 379">
              <a:extLst>
                <a:ext uri="{FF2B5EF4-FFF2-40B4-BE49-F238E27FC236}">
                  <a16:creationId xmlns:a16="http://schemas.microsoft.com/office/drawing/2014/main" xmlns="" id="{5DAEFA58-3B1B-4386-969B-64F098823397}"/>
                </a:ext>
              </a:extLst>
            </p:cNvPr>
            <p:cNvSpPr>
              <a:spLocks/>
            </p:cNvSpPr>
            <p:nvPr/>
          </p:nvSpPr>
          <p:spPr bwMode="auto">
            <a:xfrm>
              <a:off x="7705725" y="6435726"/>
              <a:ext cx="211137" cy="39688"/>
            </a:xfrm>
            <a:custGeom>
              <a:avLst/>
              <a:gdLst>
                <a:gd name="T0" fmla="*/ 37 w 38"/>
                <a:gd name="T1" fmla="*/ 5 h 7"/>
                <a:gd name="T2" fmla="*/ 38 w 38"/>
                <a:gd name="T3" fmla="*/ 6 h 7"/>
                <a:gd name="T4" fmla="*/ 37 w 38"/>
                <a:gd name="T5" fmla="*/ 7 h 7"/>
                <a:gd name="T6" fmla="*/ 3 w 38"/>
                <a:gd name="T7" fmla="*/ 7 h 7"/>
                <a:gd name="T8" fmla="*/ 2 w 38"/>
                <a:gd name="T9" fmla="*/ 6 h 7"/>
                <a:gd name="T10" fmla="*/ 2 w 38"/>
                <a:gd name="T11" fmla="*/ 6 h 7"/>
                <a:gd name="T12" fmla="*/ 0 w 38"/>
                <a:gd name="T13" fmla="*/ 1 h 7"/>
                <a:gd name="T14" fmla="*/ 1 w 38"/>
                <a:gd name="T15" fmla="*/ 0 h 7"/>
                <a:gd name="T16" fmla="*/ 2 w 38"/>
                <a:gd name="T17" fmla="*/ 0 h 7"/>
                <a:gd name="T18" fmla="*/ 4 w 38"/>
                <a:gd name="T19" fmla="*/ 5 h 7"/>
                <a:gd name="T20" fmla="*/ 37 w 38"/>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7">
                  <a:moveTo>
                    <a:pt x="37" y="5"/>
                  </a:moveTo>
                  <a:cubicBezTo>
                    <a:pt x="38" y="5"/>
                    <a:pt x="38" y="5"/>
                    <a:pt x="38" y="6"/>
                  </a:cubicBezTo>
                  <a:cubicBezTo>
                    <a:pt x="38" y="6"/>
                    <a:pt x="38" y="7"/>
                    <a:pt x="37" y="7"/>
                  </a:cubicBezTo>
                  <a:cubicBezTo>
                    <a:pt x="3" y="7"/>
                    <a:pt x="3" y="7"/>
                    <a:pt x="3" y="7"/>
                  </a:cubicBezTo>
                  <a:cubicBezTo>
                    <a:pt x="3" y="7"/>
                    <a:pt x="2" y="6"/>
                    <a:pt x="2" y="6"/>
                  </a:cubicBezTo>
                  <a:cubicBezTo>
                    <a:pt x="2" y="6"/>
                    <a:pt x="2" y="6"/>
                    <a:pt x="2" y="6"/>
                  </a:cubicBezTo>
                  <a:cubicBezTo>
                    <a:pt x="0" y="1"/>
                    <a:pt x="0" y="1"/>
                    <a:pt x="0" y="1"/>
                  </a:cubicBezTo>
                  <a:cubicBezTo>
                    <a:pt x="0" y="1"/>
                    <a:pt x="0" y="0"/>
                    <a:pt x="1" y="0"/>
                  </a:cubicBezTo>
                  <a:cubicBezTo>
                    <a:pt x="1" y="0"/>
                    <a:pt x="2" y="0"/>
                    <a:pt x="2" y="0"/>
                  </a:cubicBezTo>
                  <a:cubicBezTo>
                    <a:pt x="4" y="5"/>
                    <a:pt x="4" y="5"/>
                    <a:pt x="4" y="5"/>
                  </a:cubicBezTo>
                  <a:lnTo>
                    <a:pt x="37"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5" name="Freeform 380">
              <a:extLst>
                <a:ext uri="{FF2B5EF4-FFF2-40B4-BE49-F238E27FC236}">
                  <a16:creationId xmlns:a16="http://schemas.microsoft.com/office/drawing/2014/main" xmlns="" id="{0EC0D740-00EA-4FF0-8BD4-7EABD57A7FDB}"/>
                </a:ext>
              </a:extLst>
            </p:cNvPr>
            <p:cNvSpPr>
              <a:spLocks/>
            </p:cNvSpPr>
            <p:nvPr/>
          </p:nvSpPr>
          <p:spPr bwMode="auto">
            <a:xfrm>
              <a:off x="7594600" y="6335713"/>
              <a:ext cx="22225" cy="38100"/>
            </a:xfrm>
            <a:custGeom>
              <a:avLst/>
              <a:gdLst>
                <a:gd name="T0" fmla="*/ 4 w 4"/>
                <a:gd name="T1" fmla="*/ 6 h 7"/>
                <a:gd name="T2" fmla="*/ 3 w 4"/>
                <a:gd name="T3" fmla="*/ 7 h 7"/>
                <a:gd name="T4" fmla="*/ 2 w 4"/>
                <a:gd name="T5" fmla="*/ 7 h 7"/>
                <a:gd name="T6" fmla="*/ 0 w 4"/>
                <a:gd name="T7" fmla="*/ 2 h 7"/>
                <a:gd name="T8" fmla="*/ 0 w 4"/>
                <a:gd name="T9" fmla="*/ 0 h 7"/>
                <a:gd name="T10" fmla="*/ 2 w 4"/>
                <a:gd name="T11" fmla="*/ 1 h 7"/>
                <a:gd name="T12" fmla="*/ 4 w 4"/>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4" y="6"/>
                  </a:moveTo>
                  <a:cubicBezTo>
                    <a:pt x="4" y="6"/>
                    <a:pt x="4" y="7"/>
                    <a:pt x="3" y="7"/>
                  </a:cubicBezTo>
                  <a:cubicBezTo>
                    <a:pt x="3" y="7"/>
                    <a:pt x="2" y="7"/>
                    <a:pt x="2" y="7"/>
                  </a:cubicBezTo>
                  <a:cubicBezTo>
                    <a:pt x="0" y="2"/>
                    <a:pt x="0" y="2"/>
                    <a:pt x="0" y="2"/>
                  </a:cubicBezTo>
                  <a:cubicBezTo>
                    <a:pt x="0" y="1"/>
                    <a:pt x="0" y="1"/>
                    <a:pt x="0" y="0"/>
                  </a:cubicBezTo>
                  <a:cubicBezTo>
                    <a:pt x="1" y="0"/>
                    <a:pt x="1" y="0"/>
                    <a:pt x="2" y="1"/>
                  </a:cubicBezTo>
                  <a:lnTo>
                    <a:pt x="4"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6" name="Freeform 381">
              <a:extLst>
                <a:ext uri="{FF2B5EF4-FFF2-40B4-BE49-F238E27FC236}">
                  <a16:creationId xmlns:a16="http://schemas.microsoft.com/office/drawing/2014/main" xmlns="" id="{BBBEEC94-9B4C-42F1-B362-22787458C578}"/>
                </a:ext>
              </a:extLst>
            </p:cNvPr>
            <p:cNvSpPr>
              <a:spLocks/>
            </p:cNvSpPr>
            <p:nvPr/>
          </p:nvSpPr>
          <p:spPr bwMode="auto">
            <a:xfrm>
              <a:off x="7683500" y="6380163"/>
              <a:ext cx="249237" cy="39688"/>
            </a:xfrm>
            <a:custGeom>
              <a:avLst/>
              <a:gdLst>
                <a:gd name="T0" fmla="*/ 4 w 45"/>
                <a:gd name="T1" fmla="*/ 5 h 7"/>
                <a:gd name="T2" fmla="*/ 3 w 45"/>
                <a:gd name="T3" fmla="*/ 7 h 7"/>
                <a:gd name="T4" fmla="*/ 2 w 45"/>
                <a:gd name="T5" fmla="*/ 6 h 7"/>
                <a:gd name="T6" fmla="*/ 0 w 45"/>
                <a:gd name="T7" fmla="*/ 1 h 7"/>
                <a:gd name="T8" fmla="*/ 0 w 45"/>
                <a:gd name="T9" fmla="*/ 0 h 7"/>
                <a:gd name="T10" fmla="*/ 1 w 45"/>
                <a:gd name="T11" fmla="*/ 0 h 7"/>
                <a:gd name="T12" fmla="*/ 1 w 45"/>
                <a:gd name="T13" fmla="*/ 0 h 7"/>
                <a:gd name="T14" fmla="*/ 44 w 45"/>
                <a:gd name="T15" fmla="*/ 0 h 7"/>
                <a:gd name="T16" fmla="*/ 45 w 45"/>
                <a:gd name="T17" fmla="*/ 1 h 7"/>
                <a:gd name="T18" fmla="*/ 44 w 45"/>
                <a:gd name="T19" fmla="*/ 2 h 7"/>
                <a:gd name="T20" fmla="*/ 2 w 45"/>
                <a:gd name="T21" fmla="*/ 2 h 7"/>
                <a:gd name="T22" fmla="*/ 4 w 45"/>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7">
                  <a:moveTo>
                    <a:pt x="4" y="5"/>
                  </a:moveTo>
                  <a:cubicBezTo>
                    <a:pt x="4" y="6"/>
                    <a:pt x="4" y="6"/>
                    <a:pt x="3" y="7"/>
                  </a:cubicBezTo>
                  <a:cubicBezTo>
                    <a:pt x="3" y="7"/>
                    <a:pt x="2" y="7"/>
                    <a:pt x="2" y="6"/>
                  </a:cubicBezTo>
                  <a:cubicBezTo>
                    <a:pt x="0" y="1"/>
                    <a:pt x="0" y="1"/>
                    <a:pt x="0" y="1"/>
                  </a:cubicBezTo>
                  <a:cubicBezTo>
                    <a:pt x="0" y="1"/>
                    <a:pt x="0" y="0"/>
                    <a:pt x="0" y="0"/>
                  </a:cubicBezTo>
                  <a:cubicBezTo>
                    <a:pt x="0" y="0"/>
                    <a:pt x="1" y="0"/>
                    <a:pt x="1" y="0"/>
                  </a:cubicBezTo>
                  <a:cubicBezTo>
                    <a:pt x="1" y="0"/>
                    <a:pt x="1" y="0"/>
                    <a:pt x="1" y="0"/>
                  </a:cubicBezTo>
                  <a:cubicBezTo>
                    <a:pt x="44" y="0"/>
                    <a:pt x="44" y="0"/>
                    <a:pt x="44" y="0"/>
                  </a:cubicBezTo>
                  <a:cubicBezTo>
                    <a:pt x="45" y="0"/>
                    <a:pt x="45" y="0"/>
                    <a:pt x="45" y="1"/>
                  </a:cubicBezTo>
                  <a:cubicBezTo>
                    <a:pt x="45" y="1"/>
                    <a:pt x="45" y="2"/>
                    <a:pt x="44" y="2"/>
                  </a:cubicBezTo>
                  <a:cubicBezTo>
                    <a:pt x="2" y="2"/>
                    <a:pt x="2" y="2"/>
                    <a:pt x="2" y="2"/>
                  </a:cubicBezTo>
                  <a:lnTo>
                    <a:pt x="4"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7" name="Freeform 382">
              <a:extLst>
                <a:ext uri="{FF2B5EF4-FFF2-40B4-BE49-F238E27FC236}">
                  <a16:creationId xmlns:a16="http://schemas.microsoft.com/office/drawing/2014/main" xmlns="" id="{14EFC3EE-641B-46D9-8965-28B091407D5A}"/>
                </a:ext>
              </a:extLst>
            </p:cNvPr>
            <p:cNvSpPr>
              <a:spLocks/>
            </p:cNvSpPr>
            <p:nvPr/>
          </p:nvSpPr>
          <p:spPr bwMode="auto">
            <a:xfrm>
              <a:off x="7605712" y="6362701"/>
              <a:ext cx="22225" cy="11113"/>
            </a:xfrm>
            <a:custGeom>
              <a:avLst/>
              <a:gdLst>
                <a:gd name="T0" fmla="*/ 3 w 4"/>
                <a:gd name="T1" fmla="*/ 0 h 2"/>
                <a:gd name="T2" fmla="*/ 4 w 4"/>
                <a:gd name="T3" fmla="*/ 1 h 2"/>
                <a:gd name="T4" fmla="*/ 3 w 4"/>
                <a:gd name="T5" fmla="*/ 2 h 2"/>
                <a:gd name="T6" fmla="*/ 1 w 4"/>
                <a:gd name="T7" fmla="*/ 2 h 2"/>
                <a:gd name="T8" fmla="*/ 0 w 4"/>
                <a:gd name="T9" fmla="*/ 1 h 2"/>
                <a:gd name="T10" fmla="*/ 1 w 4"/>
                <a:gd name="T11" fmla="*/ 0 h 2"/>
                <a:gd name="T12" fmla="*/ 3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3" y="0"/>
                  </a:moveTo>
                  <a:cubicBezTo>
                    <a:pt x="4" y="0"/>
                    <a:pt x="4" y="1"/>
                    <a:pt x="4" y="1"/>
                  </a:cubicBezTo>
                  <a:cubicBezTo>
                    <a:pt x="4" y="2"/>
                    <a:pt x="4" y="2"/>
                    <a:pt x="3" y="2"/>
                  </a:cubicBezTo>
                  <a:cubicBezTo>
                    <a:pt x="1" y="2"/>
                    <a:pt x="1" y="2"/>
                    <a:pt x="1" y="2"/>
                  </a:cubicBezTo>
                  <a:cubicBezTo>
                    <a:pt x="0" y="2"/>
                    <a:pt x="0" y="2"/>
                    <a:pt x="0" y="1"/>
                  </a:cubicBezTo>
                  <a:cubicBezTo>
                    <a:pt x="0" y="1"/>
                    <a:pt x="0" y="0"/>
                    <a:pt x="1"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8" name="Freeform 383">
              <a:extLst>
                <a:ext uri="{FF2B5EF4-FFF2-40B4-BE49-F238E27FC236}">
                  <a16:creationId xmlns:a16="http://schemas.microsoft.com/office/drawing/2014/main" xmlns="" id="{0BF3EBA9-E4F8-48AA-8003-8ACE975A07A9}"/>
                </a:ext>
              </a:extLst>
            </p:cNvPr>
            <p:cNvSpPr>
              <a:spLocks noEditPoints="1"/>
            </p:cNvSpPr>
            <p:nvPr/>
          </p:nvSpPr>
          <p:spPr bwMode="auto">
            <a:xfrm>
              <a:off x="7666037" y="6546851"/>
              <a:ext cx="55562" cy="50800"/>
            </a:xfrm>
            <a:custGeom>
              <a:avLst/>
              <a:gdLst>
                <a:gd name="T0" fmla="*/ 5 w 10"/>
                <a:gd name="T1" fmla="*/ 0 h 9"/>
                <a:gd name="T2" fmla="*/ 8 w 10"/>
                <a:gd name="T3" fmla="*/ 1 h 9"/>
                <a:gd name="T4" fmla="*/ 10 w 10"/>
                <a:gd name="T5" fmla="*/ 4 h 9"/>
                <a:gd name="T6" fmla="*/ 8 w 10"/>
                <a:gd name="T7" fmla="*/ 8 h 9"/>
                <a:gd name="T8" fmla="*/ 5 w 10"/>
                <a:gd name="T9" fmla="*/ 9 h 9"/>
                <a:gd name="T10" fmla="*/ 2 w 10"/>
                <a:gd name="T11" fmla="*/ 8 h 9"/>
                <a:gd name="T12" fmla="*/ 0 w 10"/>
                <a:gd name="T13" fmla="*/ 4 h 9"/>
                <a:gd name="T14" fmla="*/ 2 w 10"/>
                <a:gd name="T15" fmla="*/ 1 h 9"/>
                <a:gd name="T16" fmla="*/ 5 w 10"/>
                <a:gd name="T17" fmla="*/ 0 h 9"/>
                <a:gd name="T18" fmla="*/ 7 w 10"/>
                <a:gd name="T19" fmla="*/ 2 h 9"/>
                <a:gd name="T20" fmla="*/ 5 w 10"/>
                <a:gd name="T21" fmla="*/ 2 h 9"/>
                <a:gd name="T22" fmla="*/ 3 w 10"/>
                <a:gd name="T23" fmla="*/ 2 h 9"/>
                <a:gd name="T24" fmla="*/ 2 w 10"/>
                <a:gd name="T25" fmla="*/ 4 h 9"/>
                <a:gd name="T26" fmla="*/ 3 w 10"/>
                <a:gd name="T27" fmla="*/ 6 h 9"/>
                <a:gd name="T28" fmla="*/ 5 w 10"/>
                <a:gd name="T29" fmla="*/ 7 h 9"/>
                <a:gd name="T30" fmla="*/ 7 w 10"/>
                <a:gd name="T31" fmla="*/ 6 h 9"/>
                <a:gd name="T32" fmla="*/ 8 w 10"/>
                <a:gd name="T33" fmla="*/ 4 h 9"/>
                <a:gd name="T34" fmla="*/ 7 w 10"/>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9">
                  <a:moveTo>
                    <a:pt x="5" y="0"/>
                  </a:moveTo>
                  <a:cubicBezTo>
                    <a:pt x="6" y="0"/>
                    <a:pt x="8" y="0"/>
                    <a:pt x="8" y="1"/>
                  </a:cubicBezTo>
                  <a:cubicBezTo>
                    <a:pt x="9" y="2"/>
                    <a:pt x="10" y="3"/>
                    <a:pt x="10" y="4"/>
                  </a:cubicBezTo>
                  <a:cubicBezTo>
                    <a:pt x="10" y="6"/>
                    <a:pt x="9" y="7"/>
                    <a:pt x="8" y="8"/>
                  </a:cubicBezTo>
                  <a:cubicBezTo>
                    <a:pt x="8" y="8"/>
                    <a:pt x="6" y="9"/>
                    <a:pt x="5" y="9"/>
                  </a:cubicBezTo>
                  <a:cubicBezTo>
                    <a:pt x="4" y="9"/>
                    <a:pt x="3" y="8"/>
                    <a:pt x="2" y="8"/>
                  </a:cubicBezTo>
                  <a:cubicBezTo>
                    <a:pt x="1" y="7"/>
                    <a:pt x="0" y="6"/>
                    <a:pt x="0" y="4"/>
                  </a:cubicBezTo>
                  <a:cubicBezTo>
                    <a:pt x="0" y="3"/>
                    <a:pt x="1" y="2"/>
                    <a:pt x="2" y="1"/>
                  </a:cubicBezTo>
                  <a:cubicBezTo>
                    <a:pt x="3" y="0"/>
                    <a:pt x="4" y="0"/>
                    <a:pt x="5" y="0"/>
                  </a:cubicBezTo>
                  <a:close/>
                  <a:moveTo>
                    <a:pt x="7" y="2"/>
                  </a:moveTo>
                  <a:cubicBezTo>
                    <a:pt x="7" y="2"/>
                    <a:pt x="6" y="2"/>
                    <a:pt x="5" y="2"/>
                  </a:cubicBezTo>
                  <a:cubicBezTo>
                    <a:pt x="4" y="2"/>
                    <a:pt x="4" y="2"/>
                    <a:pt x="3" y="2"/>
                  </a:cubicBezTo>
                  <a:cubicBezTo>
                    <a:pt x="3" y="3"/>
                    <a:pt x="2" y="3"/>
                    <a:pt x="2" y="4"/>
                  </a:cubicBezTo>
                  <a:cubicBezTo>
                    <a:pt x="2" y="5"/>
                    <a:pt x="3" y="6"/>
                    <a:pt x="3" y="6"/>
                  </a:cubicBezTo>
                  <a:cubicBezTo>
                    <a:pt x="4" y="7"/>
                    <a:pt x="4" y="7"/>
                    <a:pt x="5" y="7"/>
                  </a:cubicBezTo>
                  <a:cubicBezTo>
                    <a:pt x="6" y="7"/>
                    <a:pt x="7" y="7"/>
                    <a:pt x="7" y="6"/>
                  </a:cubicBezTo>
                  <a:cubicBezTo>
                    <a:pt x="8" y="6"/>
                    <a:pt x="8" y="5"/>
                    <a:pt x="8" y="4"/>
                  </a:cubicBezTo>
                  <a:cubicBezTo>
                    <a:pt x="8" y="3"/>
                    <a:pt x="8" y="3"/>
                    <a:pt x="7"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99" name="Group 398">
            <a:extLst>
              <a:ext uri="{FF2B5EF4-FFF2-40B4-BE49-F238E27FC236}">
                <a16:creationId xmlns:a16="http://schemas.microsoft.com/office/drawing/2014/main" xmlns="" id="{E4AAA340-1012-486E-B387-D34383FC2366}"/>
              </a:ext>
            </a:extLst>
          </p:cNvPr>
          <p:cNvGrpSpPr/>
          <p:nvPr/>
        </p:nvGrpSpPr>
        <p:grpSpPr>
          <a:xfrm>
            <a:off x="9536113" y="3001963"/>
            <a:ext cx="266700" cy="344488"/>
            <a:chOff x="8299450" y="125413"/>
            <a:chExt cx="266700" cy="344488"/>
          </a:xfrm>
          <a:solidFill>
            <a:schemeClr val="tx1"/>
          </a:solidFill>
        </p:grpSpPr>
        <p:sp>
          <p:nvSpPr>
            <p:cNvPr id="400" name="Freeform 384">
              <a:extLst>
                <a:ext uri="{FF2B5EF4-FFF2-40B4-BE49-F238E27FC236}">
                  <a16:creationId xmlns:a16="http://schemas.microsoft.com/office/drawing/2014/main" xmlns="" id="{C4EADB47-1ACC-4D29-9053-45DC3F8D9FF2}"/>
                </a:ext>
              </a:extLst>
            </p:cNvPr>
            <p:cNvSpPr>
              <a:spLocks/>
            </p:cNvSpPr>
            <p:nvPr/>
          </p:nvSpPr>
          <p:spPr bwMode="auto">
            <a:xfrm>
              <a:off x="8299450" y="125413"/>
              <a:ext cx="266700" cy="344488"/>
            </a:xfrm>
            <a:custGeom>
              <a:avLst/>
              <a:gdLst>
                <a:gd name="T0" fmla="*/ 45 w 48"/>
                <a:gd name="T1" fmla="*/ 57 h 62"/>
                <a:gd name="T2" fmla="*/ 44 w 48"/>
                <a:gd name="T3" fmla="*/ 58 h 62"/>
                <a:gd name="T4" fmla="*/ 43 w 48"/>
                <a:gd name="T5" fmla="*/ 57 h 62"/>
                <a:gd name="T6" fmla="*/ 43 w 48"/>
                <a:gd name="T7" fmla="*/ 2 h 62"/>
                <a:gd name="T8" fmla="*/ 2 w 48"/>
                <a:gd name="T9" fmla="*/ 2 h 62"/>
                <a:gd name="T10" fmla="*/ 2 w 48"/>
                <a:gd name="T11" fmla="*/ 60 h 62"/>
                <a:gd name="T12" fmla="*/ 47 w 48"/>
                <a:gd name="T13" fmla="*/ 60 h 62"/>
                <a:gd name="T14" fmla="*/ 47 w 48"/>
                <a:gd name="T15" fmla="*/ 40 h 62"/>
                <a:gd name="T16" fmla="*/ 48 w 48"/>
                <a:gd name="T17" fmla="*/ 39 h 62"/>
                <a:gd name="T18" fmla="*/ 48 w 48"/>
                <a:gd name="T19" fmla="*/ 40 h 62"/>
                <a:gd name="T20" fmla="*/ 48 w 48"/>
                <a:gd name="T21" fmla="*/ 61 h 62"/>
                <a:gd name="T22" fmla="*/ 48 w 48"/>
                <a:gd name="T23" fmla="*/ 61 h 62"/>
                <a:gd name="T24" fmla="*/ 48 w 48"/>
                <a:gd name="T25" fmla="*/ 62 h 62"/>
                <a:gd name="T26" fmla="*/ 1 w 48"/>
                <a:gd name="T27" fmla="*/ 62 h 62"/>
                <a:gd name="T28" fmla="*/ 1 w 48"/>
                <a:gd name="T29" fmla="*/ 62 h 62"/>
                <a:gd name="T30" fmla="*/ 1 w 48"/>
                <a:gd name="T31" fmla="*/ 61 h 62"/>
                <a:gd name="T32" fmla="*/ 0 w 48"/>
                <a:gd name="T33" fmla="*/ 1 h 62"/>
                <a:gd name="T34" fmla="*/ 0 w 48"/>
                <a:gd name="T35" fmla="*/ 1 h 62"/>
                <a:gd name="T36" fmla="*/ 1 w 48"/>
                <a:gd name="T37" fmla="*/ 0 h 62"/>
                <a:gd name="T38" fmla="*/ 44 w 48"/>
                <a:gd name="T39" fmla="*/ 0 h 62"/>
                <a:gd name="T40" fmla="*/ 44 w 48"/>
                <a:gd name="T41" fmla="*/ 0 h 62"/>
                <a:gd name="T42" fmla="*/ 45 w 48"/>
                <a:gd name="T43" fmla="*/ 1 h 62"/>
                <a:gd name="T44" fmla="*/ 45 w 48"/>
                <a:gd name="T45"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2">
                  <a:moveTo>
                    <a:pt x="45" y="57"/>
                  </a:moveTo>
                  <a:cubicBezTo>
                    <a:pt x="45" y="58"/>
                    <a:pt x="44" y="58"/>
                    <a:pt x="44" y="58"/>
                  </a:cubicBezTo>
                  <a:cubicBezTo>
                    <a:pt x="43" y="58"/>
                    <a:pt x="43" y="58"/>
                    <a:pt x="43" y="57"/>
                  </a:cubicBezTo>
                  <a:cubicBezTo>
                    <a:pt x="43" y="2"/>
                    <a:pt x="43" y="2"/>
                    <a:pt x="43" y="2"/>
                  </a:cubicBezTo>
                  <a:cubicBezTo>
                    <a:pt x="2" y="2"/>
                    <a:pt x="2" y="2"/>
                    <a:pt x="2" y="2"/>
                  </a:cubicBezTo>
                  <a:cubicBezTo>
                    <a:pt x="2" y="60"/>
                    <a:pt x="2" y="60"/>
                    <a:pt x="2" y="60"/>
                  </a:cubicBezTo>
                  <a:cubicBezTo>
                    <a:pt x="47" y="60"/>
                    <a:pt x="47" y="60"/>
                    <a:pt x="47" y="60"/>
                  </a:cubicBezTo>
                  <a:cubicBezTo>
                    <a:pt x="47" y="40"/>
                    <a:pt x="47" y="40"/>
                    <a:pt x="47" y="40"/>
                  </a:cubicBezTo>
                  <a:cubicBezTo>
                    <a:pt x="47" y="39"/>
                    <a:pt x="47" y="39"/>
                    <a:pt x="48" y="39"/>
                  </a:cubicBezTo>
                  <a:cubicBezTo>
                    <a:pt x="48" y="39"/>
                    <a:pt x="48" y="39"/>
                    <a:pt x="48" y="40"/>
                  </a:cubicBezTo>
                  <a:cubicBezTo>
                    <a:pt x="48" y="61"/>
                    <a:pt x="48" y="61"/>
                    <a:pt x="48" y="61"/>
                  </a:cubicBezTo>
                  <a:cubicBezTo>
                    <a:pt x="48" y="61"/>
                    <a:pt x="48" y="61"/>
                    <a:pt x="48" y="61"/>
                  </a:cubicBezTo>
                  <a:cubicBezTo>
                    <a:pt x="48" y="61"/>
                    <a:pt x="48" y="62"/>
                    <a:pt x="48" y="62"/>
                  </a:cubicBezTo>
                  <a:cubicBezTo>
                    <a:pt x="1" y="62"/>
                    <a:pt x="1" y="62"/>
                    <a:pt x="1" y="62"/>
                  </a:cubicBezTo>
                  <a:cubicBezTo>
                    <a:pt x="1" y="62"/>
                    <a:pt x="1" y="62"/>
                    <a:pt x="1" y="62"/>
                  </a:cubicBezTo>
                  <a:cubicBezTo>
                    <a:pt x="1" y="62"/>
                    <a:pt x="1" y="61"/>
                    <a:pt x="1" y="61"/>
                  </a:cubicBezTo>
                  <a:cubicBezTo>
                    <a:pt x="0" y="1"/>
                    <a:pt x="0" y="1"/>
                    <a:pt x="0" y="1"/>
                  </a:cubicBezTo>
                  <a:cubicBezTo>
                    <a:pt x="0" y="1"/>
                    <a:pt x="0" y="1"/>
                    <a:pt x="0" y="1"/>
                  </a:cubicBezTo>
                  <a:cubicBezTo>
                    <a:pt x="0" y="1"/>
                    <a:pt x="1" y="0"/>
                    <a:pt x="1" y="0"/>
                  </a:cubicBezTo>
                  <a:cubicBezTo>
                    <a:pt x="44" y="0"/>
                    <a:pt x="44" y="0"/>
                    <a:pt x="44" y="0"/>
                  </a:cubicBezTo>
                  <a:cubicBezTo>
                    <a:pt x="44" y="0"/>
                    <a:pt x="44" y="0"/>
                    <a:pt x="44" y="0"/>
                  </a:cubicBezTo>
                  <a:cubicBezTo>
                    <a:pt x="44" y="0"/>
                    <a:pt x="45" y="1"/>
                    <a:pt x="45" y="1"/>
                  </a:cubicBezTo>
                  <a:lnTo>
                    <a:pt x="45"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1" name="Freeform 385">
              <a:extLst>
                <a:ext uri="{FF2B5EF4-FFF2-40B4-BE49-F238E27FC236}">
                  <a16:creationId xmlns:a16="http://schemas.microsoft.com/office/drawing/2014/main" xmlns="" id="{7185C8B8-B17B-40C9-B75F-3BC1E878D50B}"/>
                </a:ext>
              </a:extLst>
            </p:cNvPr>
            <p:cNvSpPr>
              <a:spLocks/>
            </p:cNvSpPr>
            <p:nvPr/>
          </p:nvSpPr>
          <p:spPr bwMode="auto">
            <a:xfrm>
              <a:off x="8477250" y="269876"/>
              <a:ext cx="44450" cy="38100"/>
            </a:xfrm>
            <a:custGeom>
              <a:avLst/>
              <a:gdLst>
                <a:gd name="T0" fmla="*/ 1 w 8"/>
                <a:gd name="T1" fmla="*/ 7 h 7"/>
                <a:gd name="T2" fmla="*/ 0 w 8"/>
                <a:gd name="T3" fmla="*/ 6 h 7"/>
                <a:gd name="T4" fmla="*/ 1 w 8"/>
                <a:gd name="T5" fmla="*/ 5 h 7"/>
                <a:gd name="T6" fmla="*/ 5 w 8"/>
                <a:gd name="T7" fmla="*/ 4 h 7"/>
                <a:gd name="T8" fmla="*/ 6 w 8"/>
                <a:gd name="T9" fmla="*/ 3 h 7"/>
                <a:gd name="T10" fmla="*/ 6 w 8"/>
                <a:gd name="T11" fmla="*/ 3 h 7"/>
                <a:gd name="T12" fmla="*/ 4 w 8"/>
                <a:gd name="T13" fmla="*/ 2 h 7"/>
                <a:gd name="T14" fmla="*/ 4 w 8"/>
                <a:gd name="T15" fmla="*/ 0 h 7"/>
                <a:gd name="T16" fmla="*/ 5 w 8"/>
                <a:gd name="T17" fmla="*/ 0 h 7"/>
                <a:gd name="T18" fmla="*/ 7 w 8"/>
                <a:gd name="T19" fmla="*/ 2 h 7"/>
                <a:gd name="T20" fmla="*/ 7 w 8"/>
                <a:gd name="T21" fmla="*/ 4 h 7"/>
                <a:gd name="T22" fmla="*/ 6 w 8"/>
                <a:gd name="T23" fmla="*/ 5 h 7"/>
                <a:gd name="T24" fmla="*/ 1 w 8"/>
                <a:gd name="T2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7">
                  <a:moveTo>
                    <a:pt x="1" y="7"/>
                  </a:moveTo>
                  <a:cubicBezTo>
                    <a:pt x="0" y="7"/>
                    <a:pt x="0" y="6"/>
                    <a:pt x="0" y="6"/>
                  </a:cubicBezTo>
                  <a:cubicBezTo>
                    <a:pt x="0" y="5"/>
                    <a:pt x="0" y="5"/>
                    <a:pt x="1" y="5"/>
                  </a:cubicBezTo>
                  <a:cubicBezTo>
                    <a:pt x="3" y="5"/>
                    <a:pt x="4" y="4"/>
                    <a:pt x="5" y="4"/>
                  </a:cubicBezTo>
                  <a:cubicBezTo>
                    <a:pt x="5" y="4"/>
                    <a:pt x="6" y="3"/>
                    <a:pt x="6" y="3"/>
                  </a:cubicBezTo>
                  <a:cubicBezTo>
                    <a:pt x="6" y="3"/>
                    <a:pt x="6" y="3"/>
                    <a:pt x="6" y="3"/>
                  </a:cubicBezTo>
                  <a:cubicBezTo>
                    <a:pt x="6" y="2"/>
                    <a:pt x="5" y="2"/>
                    <a:pt x="4" y="2"/>
                  </a:cubicBezTo>
                  <a:cubicBezTo>
                    <a:pt x="4" y="1"/>
                    <a:pt x="4" y="1"/>
                    <a:pt x="4" y="0"/>
                  </a:cubicBezTo>
                  <a:cubicBezTo>
                    <a:pt x="4" y="0"/>
                    <a:pt x="5" y="0"/>
                    <a:pt x="5" y="0"/>
                  </a:cubicBezTo>
                  <a:cubicBezTo>
                    <a:pt x="6" y="1"/>
                    <a:pt x="7" y="1"/>
                    <a:pt x="7" y="2"/>
                  </a:cubicBezTo>
                  <a:cubicBezTo>
                    <a:pt x="8" y="3"/>
                    <a:pt x="8" y="3"/>
                    <a:pt x="7" y="4"/>
                  </a:cubicBezTo>
                  <a:cubicBezTo>
                    <a:pt x="7" y="5"/>
                    <a:pt x="7" y="5"/>
                    <a:pt x="6" y="5"/>
                  </a:cubicBezTo>
                  <a:cubicBezTo>
                    <a:pt x="5" y="6"/>
                    <a:pt x="3" y="7"/>
                    <a:pt x="1"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2" name="Freeform 386">
              <a:extLst>
                <a:ext uri="{FF2B5EF4-FFF2-40B4-BE49-F238E27FC236}">
                  <a16:creationId xmlns:a16="http://schemas.microsoft.com/office/drawing/2014/main" xmlns="" id="{B2E48691-E904-4DE1-A5A9-784F75C871A7}"/>
                </a:ext>
              </a:extLst>
            </p:cNvPr>
            <p:cNvSpPr>
              <a:spLocks/>
            </p:cNvSpPr>
            <p:nvPr/>
          </p:nvSpPr>
          <p:spPr bwMode="auto">
            <a:xfrm>
              <a:off x="8339137" y="263526"/>
              <a:ext cx="171450" cy="61913"/>
            </a:xfrm>
            <a:custGeom>
              <a:avLst/>
              <a:gdLst>
                <a:gd name="T0" fmla="*/ 30 w 31"/>
                <a:gd name="T1" fmla="*/ 1 h 11"/>
                <a:gd name="T2" fmla="*/ 31 w 31"/>
                <a:gd name="T3" fmla="*/ 2 h 11"/>
                <a:gd name="T4" fmla="*/ 29 w 31"/>
                <a:gd name="T5" fmla="*/ 3 h 11"/>
                <a:gd name="T6" fmla="*/ 15 w 31"/>
                <a:gd name="T7" fmla="*/ 4 h 11"/>
                <a:gd name="T8" fmla="*/ 2 w 31"/>
                <a:gd name="T9" fmla="*/ 11 h 11"/>
                <a:gd name="T10" fmla="*/ 0 w 31"/>
                <a:gd name="T11" fmla="*/ 11 h 11"/>
                <a:gd name="T12" fmla="*/ 0 w 31"/>
                <a:gd name="T13" fmla="*/ 10 h 11"/>
                <a:gd name="T14" fmla="*/ 15 w 31"/>
                <a:gd name="T15" fmla="*/ 2 h 11"/>
                <a:gd name="T16" fmla="*/ 30 w 31"/>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11">
                  <a:moveTo>
                    <a:pt x="30" y="1"/>
                  </a:moveTo>
                  <a:cubicBezTo>
                    <a:pt x="31" y="1"/>
                    <a:pt x="31" y="2"/>
                    <a:pt x="31" y="2"/>
                  </a:cubicBezTo>
                  <a:cubicBezTo>
                    <a:pt x="30" y="3"/>
                    <a:pt x="30" y="3"/>
                    <a:pt x="29" y="3"/>
                  </a:cubicBezTo>
                  <a:cubicBezTo>
                    <a:pt x="26" y="2"/>
                    <a:pt x="21" y="2"/>
                    <a:pt x="15" y="4"/>
                  </a:cubicBezTo>
                  <a:cubicBezTo>
                    <a:pt x="10" y="6"/>
                    <a:pt x="4" y="8"/>
                    <a:pt x="2" y="11"/>
                  </a:cubicBezTo>
                  <a:cubicBezTo>
                    <a:pt x="1" y="11"/>
                    <a:pt x="1" y="11"/>
                    <a:pt x="0" y="11"/>
                  </a:cubicBezTo>
                  <a:cubicBezTo>
                    <a:pt x="0" y="11"/>
                    <a:pt x="0" y="10"/>
                    <a:pt x="0" y="10"/>
                  </a:cubicBezTo>
                  <a:cubicBezTo>
                    <a:pt x="3" y="7"/>
                    <a:pt x="9" y="4"/>
                    <a:pt x="15" y="2"/>
                  </a:cubicBezTo>
                  <a:cubicBezTo>
                    <a:pt x="21" y="0"/>
                    <a:pt x="27" y="0"/>
                    <a:pt x="3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3" name="Freeform 387">
              <a:extLst>
                <a:ext uri="{FF2B5EF4-FFF2-40B4-BE49-F238E27FC236}">
                  <a16:creationId xmlns:a16="http://schemas.microsoft.com/office/drawing/2014/main" xmlns="" id="{3FC327A8-F4D9-4102-A2EA-EDD0AA11A297}"/>
                </a:ext>
              </a:extLst>
            </p:cNvPr>
            <p:cNvSpPr>
              <a:spLocks/>
            </p:cNvSpPr>
            <p:nvPr/>
          </p:nvSpPr>
          <p:spPr bwMode="auto">
            <a:xfrm>
              <a:off x="8383587" y="169863"/>
              <a:ext cx="38100" cy="44450"/>
            </a:xfrm>
            <a:custGeom>
              <a:avLst/>
              <a:gdLst>
                <a:gd name="T0" fmla="*/ 2 w 7"/>
                <a:gd name="T1" fmla="*/ 7 h 8"/>
                <a:gd name="T2" fmla="*/ 1 w 7"/>
                <a:gd name="T3" fmla="*/ 8 h 8"/>
                <a:gd name="T4" fmla="*/ 0 w 7"/>
                <a:gd name="T5" fmla="*/ 7 h 8"/>
                <a:gd name="T6" fmla="*/ 1 w 7"/>
                <a:gd name="T7" fmla="*/ 1 h 8"/>
                <a:gd name="T8" fmla="*/ 3 w 7"/>
                <a:gd name="T9" fmla="*/ 0 h 8"/>
                <a:gd name="T10" fmla="*/ 4 w 7"/>
                <a:gd name="T11" fmla="*/ 0 h 8"/>
                <a:gd name="T12" fmla="*/ 7 w 7"/>
                <a:gd name="T13" fmla="*/ 2 h 8"/>
                <a:gd name="T14" fmla="*/ 6 w 7"/>
                <a:gd name="T15" fmla="*/ 4 h 8"/>
                <a:gd name="T16" fmla="*/ 5 w 7"/>
                <a:gd name="T17" fmla="*/ 3 h 8"/>
                <a:gd name="T18" fmla="*/ 4 w 7"/>
                <a:gd name="T19" fmla="*/ 2 h 8"/>
                <a:gd name="T20" fmla="*/ 3 w 7"/>
                <a:gd name="T21" fmla="*/ 2 h 8"/>
                <a:gd name="T22" fmla="*/ 3 w 7"/>
                <a:gd name="T23" fmla="*/ 2 h 8"/>
                <a:gd name="T24" fmla="*/ 2 w 7"/>
                <a:gd name="T2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8">
                  <a:moveTo>
                    <a:pt x="2" y="7"/>
                  </a:moveTo>
                  <a:cubicBezTo>
                    <a:pt x="2" y="7"/>
                    <a:pt x="2" y="8"/>
                    <a:pt x="1" y="8"/>
                  </a:cubicBezTo>
                  <a:cubicBezTo>
                    <a:pt x="1" y="8"/>
                    <a:pt x="0" y="7"/>
                    <a:pt x="0" y="7"/>
                  </a:cubicBezTo>
                  <a:cubicBezTo>
                    <a:pt x="0" y="5"/>
                    <a:pt x="0" y="3"/>
                    <a:pt x="1" y="1"/>
                  </a:cubicBezTo>
                  <a:cubicBezTo>
                    <a:pt x="2" y="1"/>
                    <a:pt x="2" y="0"/>
                    <a:pt x="3" y="0"/>
                  </a:cubicBezTo>
                  <a:cubicBezTo>
                    <a:pt x="3" y="0"/>
                    <a:pt x="4" y="0"/>
                    <a:pt x="4" y="0"/>
                  </a:cubicBezTo>
                  <a:cubicBezTo>
                    <a:pt x="5" y="0"/>
                    <a:pt x="6" y="1"/>
                    <a:pt x="7" y="2"/>
                  </a:cubicBezTo>
                  <a:cubicBezTo>
                    <a:pt x="7" y="3"/>
                    <a:pt x="7" y="3"/>
                    <a:pt x="6" y="4"/>
                  </a:cubicBezTo>
                  <a:cubicBezTo>
                    <a:pt x="6" y="4"/>
                    <a:pt x="5" y="4"/>
                    <a:pt x="5" y="3"/>
                  </a:cubicBezTo>
                  <a:cubicBezTo>
                    <a:pt x="5" y="2"/>
                    <a:pt x="4" y="2"/>
                    <a:pt x="4" y="2"/>
                  </a:cubicBezTo>
                  <a:cubicBezTo>
                    <a:pt x="4" y="2"/>
                    <a:pt x="4" y="2"/>
                    <a:pt x="3" y="2"/>
                  </a:cubicBezTo>
                  <a:cubicBezTo>
                    <a:pt x="3" y="2"/>
                    <a:pt x="3" y="2"/>
                    <a:pt x="3" y="2"/>
                  </a:cubicBezTo>
                  <a:cubicBezTo>
                    <a:pt x="2" y="3"/>
                    <a:pt x="2" y="5"/>
                    <a:pt x="2"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4" name="Freeform 388">
              <a:extLst>
                <a:ext uri="{FF2B5EF4-FFF2-40B4-BE49-F238E27FC236}">
                  <a16:creationId xmlns:a16="http://schemas.microsoft.com/office/drawing/2014/main" xmlns="" id="{30C1F893-0567-4978-9999-E37B969E976A}"/>
                </a:ext>
              </a:extLst>
            </p:cNvPr>
            <p:cNvSpPr>
              <a:spLocks/>
            </p:cNvSpPr>
            <p:nvPr/>
          </p:nvSpPr>
          <p:spPr bwMode="auto">
            <a:xfrm>
              <a:off x="8383587" y="203201"/>
              <a:ext cx="104775" cy="104775"/>
            </a:xfrm>
            <a:custGeom>
              <a:avLst/>
              <a:gdLst>
                <a:gd name="T0" fmla="*/ 18 w 19"/>
                <a:gd name="T1" fmla="*/ 17 h 19"/>
                <a:gd name="T2" fmla="*/ 19 w 19"/>
                <a:gd name="T3" fmla="*/ 18 h 19"/>
                <a:gd name="T4" fmla="*/ 18 w 19"/>
                <a:gd name="T5" fmla="*/ 19 h 19"/>
                <a:gd name="T6" fmla="*/ 6 w 19"/>
                <a:gd name="T7" fmla="*/ 13 h 19"/>
                <a:gd name="T8" fmla="*/ 0 w 19"/>
                <a:gd name="T9" fmla="*/ 1 h 19"/>
                <a:gd name="T10" fmla="*/ 1 w 19"/>
                <a:gd name="T11" fmla="*/ 0 h 19"/>
                <a:gd name="T12" fmla="*/ 2 w 19"/>
                <a:gd name="T13" fmla="*/ 1 h 19"/>
                <a:gd name="T14" fmla="*/ 7 w 19"/>
                <a:gd name="T15" fmla="*/ 11 h 19"/>
                <a:gd name="T16" fmla="*/ 18 w 19"/>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8" y="17"/>
                  </a:moveTo>
                  <a:cubicBezTo>
                    <a:pt x="18" y="17"/>
                    <a:pt x="19" y="17"/>
                    <a:pt x="19" y="18"/>
                  </a:cubicBezTo>
                  <a:cubicBezTo>
                    <a:pt x="19" y="18"/>
                    <a:pt x="18" y="19"/>
                    <a:pt x="18" y="19"/>
                  </a:cubicBezTo>
                  <a:cubicBezTo>
                    <a:pt x="14" y="18"/>
                    <a:pt x="9" y="16"/>
                    <a:pt x="6" y="13"/>
                  </a:cubicBezTo>
                  <a:cubicBezTo>
                    <a:pt x="3" y="9"/>
                    <a:pt x="0" y="5"/>
                    <a:pt x="0" y="1"/>
                  </a:cubicBezTo>
                  <a:cubicBezTo>
                    <a:pt x="0" y="0"/>
                    <a:pt x="0" y="0"/>
                    <a:pt x="1" y="0"/>
                  </a:cubicBezTo>
                  <a:cubicBezTo>
                    <a:pt x="1" y="0"/>
                    <a:pt x="2" y="0"/>
                    <a:pt x="2" y="1"/>
                  </a:cubicBezTo>
                  <a:cubicBezTo>
                    <a:pt x="2" y="4"/>
                    <a:pt x="4" y="8"/>
                    <a:pt x="7" y="11"/>
                  </a:cubicBezTo>
                  <a:cubicBezTo>
                    <a:pt x="10" y="14"/>
                    <a:pt x="14" y="16"/>
                    <a:pt x="18"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5" name="Freeform 389">
              <a:extLst>
                <a:ext uri="{FF2B5EF4-FFF2-40B4-BE49-F238E27FC236}">
                  <a16:creationId xmlns:a16="http://schemas.microsoft.com/office/drawing/2014/main" xmlns="" id="{919D18FF-A3D6-44F0-A657-E2A98E6A4BD2}"/>
                </a:ext>
              </a:extLst>
            </p:cNvPr>
            <p:cNvSpPr>
              <a:spLocks/>
            </p:cNvSpPr>
            <p:nvPr/>
          </p:nvSpPr>
          <p:spPr bwMode="auto">
            <a:xfrm>
              <a:off x="8328025" y="180976"/>
              <a:ext cx="100012" cy="177800"/>
            </a:xfrm>
            <a:custGeom>
              <a:avLst/>
              <a:gdLst>
                <a:gd name="T0" fmla="*/ 15 w 18"/>
                <a:gd name="T1" fmla="*/ 1 h 32"/>
                <a:gd name="T2" fmla="*/ 15 w 18"/>
                <a:gd name="T3" fmla="*/ 0 h 32"/>
                <a:gd name="T4" fmla="*/ 17 w 18"/>
                <a:gd name="T5" fmla="*/ 1 h 32"/>
                <a:gd name="T6" fmla="*/ 15 w 18"/>
                <a:gd name="T7" fmla="*/ 16 h 32"/>
                <a:gd name="T8" fmla="*/ 8 w 18"/>
                <a:gd name="T9" fmla="*/ 30 h 32"/>
                <a:gd name="T10" fmla="*/ 8 w 18"/>
                <a:gd name="T11" fmla="*/ 30 h 32"/>
                <a:gd name="T12" fmla="*/ 3 w 18"/>
                <a:gd name="T13" fmla="*/ 32 h 32"/>
                <a:gd name="T14" fmla="*/ 3 w 18"/>
                <a:gd name="T15" fmla="*/ 32 h 32"/>
                <a:gd name="T16" fmla="*/ 3 w 18"/>
                <a:gd name="T17" fmla="*/ 32 h 32"/>
                <a:gd name="T18" fmla="*/ 2 w 18"/>
                <a:gd name="T19" fmla="*/ 31 h 32"/>
                <a:gd name="T20" fmla="*/ 1 w 18"/>
                <a:gd name="T21" fmla="*/ 29 h 32"/>
                <a:gd name="T22" fmla="*/ 2 w 18"/>
                <a:gd name="T23" fmla="*/ 25 h 32"/>
                <a:gd name="T24" fmla="*/ 4 w 18"/>
                <a:gd name="T25" fmla="*/ 25 h 32"/>
                <a:gd name="T26" fmla="*/ 4 w 18"/>
                <a:gd name="T27" fmla="*/ 26 h 32"/>
                <a:gd name="T28" fmla="*/ 2 w 18"/>
                <a:gd name="T29" fmla="*/ 29 h 32"/>
                <a:gd name="T30" fmla="*/ 3 w 18"/>
                <a:gd name="T31" fmla="*/ 30 h 32"/>
                <a:gd name="T32" fmla="*/ 4 w 18"/>
                <a:gd name="T33" fmla="*/ 30 h 32"/>
                <a:gd name="T34" fmla="*/ 4 w 18"/>
                <a:gd name="T35" fmla="*/ 30 h 32"/>
                <a:gd name="T36" fmla="*/ 6 w 18"/>
                <a:gd name="T37" fmla="*/ 29 h 32"/>
                <a:gd name="T38" fmla="*/ 7 w 18"/>
                <a:gd name="T39" fmla="*/ 29 h 32"/>
                <a:gd name="T40" fmla="*/ 14 w 18"/>
                <a:gd name="T41" fmla="*/ 15 h 32"/>
                <a:gd name="T42" fmla="*/ 15 w 18"/>
                <a:gd name="T4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32">
                  <a:moveTo>
                    <a:pt x="15" y="1"/>
                  </a:moveTo>
                  <a:cubicBezTo>
                    <a:pt x="15" y="1"/>
                    <a:pt x="15" y="0"/>
                    <a:pt x="15" y="0"/>
                  </a:cubicBezTo>
                  <a:cubicBezTo>
                    <a:pt x="16" y="0"/>
                    <a:pt x="17" y="0"/>
                    <a:pt x="17" y="1"/>
                  </a:cubicBezTo>
                  <a:cubicBezTo>
                    <a:pt x="18" y="4"/>
                    <a:pt x="17" y="10"/>
                    <a:pt x="15" y="16"/>
                  </a:cubicBezTo>
                  <a:cubicBezTo>
                    <a:pt x="14" y="22"/>
                    <a:pt x="11" y="27"/>
                    <a:pt x="8" y="30"/>
                  </a:cubicBezTo>
                  <a:cubicBezTo>
                    <a:pt x="8" y="30"/>
                    <a:pt x="8" y="30"/>
                    <a:pt x="8" y="30"/>
                  </a:cubicBezTo>
                  <a:cubicBezTo>
                    <a:pt x="6" y="32"/>
                    <a:pt x="4" y="32"/>
                    <a:pt x="3" y="32"/>
                  </a:cubicBezTo>
                  <a:cubicBezTo>
                    <a:pt x="3" y="32"/>
                    <a:pt x="3" y="32"/>
                    <a:pt x="3" y="32"/>
                  </a:cubicBezTo>
                  <a:cubicBezTo>
                    <a:pt x="3" y="32"/>
                    <a:pt x="3" y="32"/>
                    <a:pt x="3" y="32"/>
                  </a:cubicBezTo>
                  <a:cubicBezTo>
                    <a:pt x="2" y="32"/>
                    <a:pt x="2" y="31"/>
                    <a:pt x="2" y="31"/>
                  </a:cubicBezTo>
                  <a:cubicBezTo>
                    <a:pt x="1" y="31"/>
                    <a:pt x="1" y="30"/>
                    <a:pt x="1" y="29"/>
                  </a:cubicBezTo>
                  <a:cubicBezTo>
                    <a:pt x="0" y="28"/>
                    <a:pt x="1" y="26"/>
                    <a:pt x="2" y="25"/>
                  </a:cubicBezTo>
                  <a:cubicBezTo>
                    <a:pt x="3" y="24"/>
                    <a:pt x="3" y="24"/>
                    <a:pt x="4" y="25"/>
                  </a:cubicBezTo>
                  <a:cubicBezTo>
                    <a:pt x="4" y="25"/>
                    <a:pt x="4" y="26"/>
                    <a:pt x="4" y="26"/>
                  </a:cubicBezTo>
                  <a:cubicBezTo>
                    <a:pt x="2" y="27"/>
                    <a:pt x="2" y="28"/>
                    <a:pt x="2" y="29"/>
                  </a:cubicBezTo>
                  <a:cubicBezTo>
                    <a:pt x="3" y="29"/>
                    <a:pt x="3" y="29"/>
                    <a:pt x="3" y="30"/>
                  </a:cubicBezTo>
                  <a:cubicBezTo>
                    <a:pt x="3" y="30"/>
                    <a:pt x="3" y="30"/>
                    <a:pt x="4" y="30"/>
                  </a:cubicBezTo>
                  <a:cubicBezTo>
                    <a:pt x="4" y="30"/>
                    <a:pt x="4" y="30"/>
                    <a:pt x="4" y="30"/>
                  </a:cubicBezTo>
                  <a:cubicBezTo>
                    <a:pt x="4" y="30"/>
                    <a:pt x="5" y="30"/>
                    <a:pt x="6" y="29"/>
                  </a:cubicBezTo>
                  <a:cubicBezTo>
                    <a:pt x="7" y="29"/>
                    <a:pt x="7" y="29"/>
                    <a:pt x="7" y="29"/>
                  </a:cubicBezTo>
                  <a:cubicBezTo>
                    <a:pt x="9" y="26"/>
                    <a:pt x="12" y="21"/>
                    <a:pt x="14" y="15"/>
                  </a:cubicBezTo>
                  <a:cubicBezTo>
                    <a:pt x="15" y="10"/>
                    <a:pt x="16" y="4"/>
                    <a:pt x="1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06" name="Group 405">
            <a:extLst>
              <a:ext uri="{FF2B5EF4-FFF2-40B4-BE49-F238E27FC236}">
                <a16:creationId xmlns:a16="http://schemas.microsoft.com/office/drawing/2014/main" xmlns="" id="{7FC7F4CF-C77F-449F-9719-7857C44B3A05}"/>
              </a:ext>
            </a:extLst>
          </p:cNvPr>
          <p:cNvGrpSpPr/>
          <p:nvPr/>
        </p:nvGrpSpPr>
        <p:grpSpPr>
          <a:xfrm>
            <a:off x="7639050" y="3654426"/>
            <a:ext cx="255587" cy="338138"/>
            <a:chOff x="7639050" y="3578226"/>
            <a:chExt cx="255587" cy="338138"/>
          </a:xfrm>
          <a:solidFill>
            <a:schemeClr val="tx1"/>
          </a:solidFill>
        </p:grpSpPr>
        <p:sp>
          <p:nvSpPr>
            <p:cNvPr id="407" name="Freeform 390">
              <a:extLst>
                <a:ext uri="{FF2B5EF4-FFF2-40B4-BE49-F238E27FC236}">
                  <a16:creationId xmlns:a16="http://schemas.microsoft.com/office/drawing/2014/main" xmlns="" id="{21803557-DB1F-42C8-80A1-CED277AF1D5C}"/>
                </a:ext>
              </a:extLst>
            </p:cNvPr>
            <p:cNvSpPr>
              <a:spLocks/>
            </p:cNvSpPr>
            <p:nvPr/>
          </p:nvSpPr>
          <p:spPr bwMode="auto">
            <a:xfrm>
              <a:off x="7732712" y="3867151"/>
              <a:ext cx="73025"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0" y="2"/>
                    <a:pt x="0" y="1"/>
                    <a:pt x="0" y="1"/>
                  </a:cubicBezTo>
                  <a:cubicBezTo>
                    <a:pt x="0" y="0"/>
                    <a:pt x="0" y="0"/>
                    <a:pt x="1" y="0"/>
                  </a:cubicBezTo>
                  <a:cubicBezTo>
                    <a:pt x="12" y="0"/>
                    <a:pt x="12" y="0"/>
                    <a:pt x="12" y="0"/>
                  </a:cubicBezTo>
                  <a:cubicBezTo>
                    <a:pt x="12" y="0"/>
                    <a:pt x="13" y="0"/>
                    <a:pt x="13" y="1"/>
                  </a:cubicBezTo>
                  <a:cubicBezTo>
                    <a:pt x="13" y="1"/>
                    <a:pt x="12"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8" name="Freeform 391">
              <a:extLst>
                <a:ext uri="{FF2B5EF4-FFF2-40B4-BE49-F238E27FC236}">
                  <a16:creationId xmlns:a16="http://schemas.microsoft.com/office/drawing/2014/main" xmlns="" id="{EE16B605-8566-4E88-9EA8-7735762409B6}"/>
                </a:ext>
              </a:extLst>
            </p:cNvPr>
            <p:cNvSpPr>
              <a:spLocks/>
            </p:cNvSpPr>
            <p:nvPr/>
          </p:nvSpPr>
          <p:spPr bwMode="auto">
            <a:xfrm>
              <a:off x="7739062" y="3883026"/>
              <a:ext cx="60325" cy="11113"/>
            </a:xfrm>
            <a:custGeom>
              <a:avLst/>
              <a:gdLst>
                <a:gd name="T0" fmla="*/ 1 w 11"/>
                <a:gd name="T1" fmla="*/ 2 h 2"/>
                <a:gd name="T2" fmla="*/ 0 w 11"/>
                <a:gd name="T3" fmla="*/ 1 h 2"/>
                <a:gd name="T4" fmla="*/ 1 w 11"/>
                <a:gd name="T5" fmla="*/ 0 h 2"/>
                <a:gd name="T6" fmla="*/ 10 w 11"/>
                <a:gd name="T7" fmla="*/ 0 h 2"/>
                <a:gd name="T8" fmla="*/ 11 w 11"/>
                <a:gd name="T9" fmla="*/ 1 h 2"/>
                <a:gd name="T10" fmla="*/ 10 w 11"/>
                <a:gd name="T11" fmla="*/ 2 h 2"/>
                <a:gd name="T12" fmla="*/ 1 w 1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2"/>
                  </a:moveTo>
                  <a:cubicBezTo>
                    <a:pt x="0" y="2"/>
                    <a:pt x="0" y="2"/>
                    <a:pt x="0" y="1"/>
                  </a:cubicBezTo>
                  <a:cubicBezTo>
                    <a:pt x="0" y="1"/>
                    <a:pt x="0" y="0"/>
                    <a:pt x="1" y="0"/>
                  </a:cubicBezTo>
                  <a:cubicBezTo>
                    <a:pt x="10" y="0"/>
                    <a:pt x="10" y="0"/>
                    <a:pt x="10" y="0"/>
                  </a:cubicBezTo>
                  <a:cubicBezTo>
                    <a:pt x="10" y="0"/>
                    <a:pt x="11" y="1"/>
                    <a:pt x="11" y="1"/>
                  </a:cubicBezTo>
                  <a:cubicBezTo>
                    <a:pt x="11" y="2"/>
                    <a:pt x="10" y="2"/>
                    <a:pt x="1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9" name="Freeform 392">
              <a:extLst>
                <a:ext uri="{FF2B5EF4-FFF2-40B4-BE49-F238E27FC236}">
                  <a16:creationId xmlns:a16="http://schemas.microsoft.com/office/drawing/2014/main" xmlns="" id="{D51C840B-057F-4DC2-840A-750768DB9826}"/>
                </a:ext>
              </a:extLst>
            </p:cNvPr>
            <p:cNvSpPr>
              <a:spLocks/>
            </p:cNvSpPr>
            <p:nvPr/>
          </p:nvSpPr>
          <p:spPr bwMode="auto">
            <a:xfrm>
              <a:off x="7727950" y="3711576"/>
              <a:ext cx="33337" cy="115888"/>
            </a:xfrm>
            <a:custGeom>
              <a:avLst/>
              <a:gdLst>
                <a:gd name="T0" fmla="*/ 6 w 6"/>
                <a:gd name="T1" fmla="*/ 20 h 21"/>
                <a:gd name="T2" fmla="*/ 5 w 6"/>
                <a:gd name="T3" fmla="*/ 21 h 21"/>
                <a:gd name="T4" fmla="*/ 4 w 6"/>
                <a:gd name="T5" fmla="*/ 20 h 21"/>
                <a:gd name="T6" fmla="*/ 4 w 6"/>
                <a:gd name="T7" fmla="*/ 10 h 21"/>
                <a:gd name="T8" fmla="*/ 1 w 6"/>
                <a:gd name="T9" fmla="*/ 2 h 21"/>
                <a:gd name="T10" fmla="*/ 1 w 6"/>
                <a:gd name="T11" fmla="*/ 1 h 21"/>
                <a:gd name="T12" fmla="*/ 2 w 6"/>
                <a:gd name="T13" fmla="*/ 1 h 21"/>
                <a:gd name="T14" fmla="*/ 6 w 6"/>
                <a:gd name="T15" fmla="*/ 10 h 21"/>
                <a:gd name="T16" fmla="*/ 6 w 6"/>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1">
                  <a:moveTo>
                    <a:pt x="6" y="20"/>
                  </a:moveTo>
                  <a:cubicBezTo>
                    <a:pt x="6" y="21"/>
                    <a:pt x="6" y="21"/>
                    <a:pt x="5" y="21"/>
                  </a:cubicBezTo>
                  <a:cubicBezTo>
                    <a:pt x="5" y="21"/>
                    <a:pt x="4" y="21"/>
                    <a:pt x="4" y="20"/>
                  </a:cubicBezTo>
                  <a:cubicBezTo>
                    <a:pt x="4" y="16"/>
                    <a:pt x="4" y="13"/>
                    <a:pt x="4" y="10"/>
                  </a:cubicBezTo>
                  <a:cubicBezTo>
                    <a:pt x="3" y="8"/>
                    <a:pt x="2" y="5"/>
                    <a:pt x="1" y="2"/>
                  </a:cubicBezTo>
                  <a:cubicBezTo>
                    <a:pt x="0" y="1"/>
                    <a:pt x="0" y="1"/>
                    <a:pt x="1" y="1"/>
                  </a:cubicBezTo>
                  <a:cubicBezTo>
                    <a:pt x="1" y="0"/>
                    <a:pt x="2" y="0"/>
                    <a:pt x="2" y="1"/>
                  </a:cubicBezTo>
                  <a:cubicBezTo>
                    <a:pt x="4" y="4"/>
                    <a:pt x="5" y="7"/>
                    <a:pt x="6" y="10"/>
                  </a:cubicBezTo>
                  <a:cubicBezTo>
                    <a:pt x="6" y="13"/>
                    <a:pt x="6" y="16"/>
                    <a:pt x="6"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0" name="Freeform 393">
              <a:extLst>
                <a:ext uri="{FF2B5EF4-FFF2-40B4-BE49-F238E27FC236}">
                  <a16:creationId xmlns:a16="http://schemas.microsoft.com/office/drawing/2014/main" xmlns="" id="{F4716ECC-D1B4-45BB-8DB0-57E45ECF794A}"/>
                </a:ext>
              </a:extLst>
            </p:cNvPr>
            <p:cNvSpPr>
              <a:spLocks/>
            </p:cNvSpPr>
            <p:nvPr/>
          </p:nvSpPr>
          <p:spPr bwMode="auto">
            <a:xfrm>
              <a:off x="7772400" y="3711576"/>
              <a:ext cx="33337" cy="115888"/>
            </a:xfrm>
            <a:custGeom>
              <a:avLst/>
              <a:gdLst>
                <a:gd name="T0" fmla="*/ 2 w 6"/>
                <a:gd name="T1" fmla="*/ 20 h 21"/>
                <a:gd name="T2" fmla="*/ 1 w 6"/>
                <a:gd name="T3" fmla="*/ 21 h 21"/>
                <a:gd name="T4" fmla="*/ 0 w 6"/>
                <a:gd name="T5" fmla="*/ 20 h 21"/>
                <a:gd name="T6" fmla="*/ 1 w 6"/>
                <a:gd name="T7" fmla="*/ 10 h 21"/>
                <a:gd name="T8" fmla="*/ 4 w 6"/>
                <a:gd name="T9" fmla="*/ 1 h 21"/>
                <a:gd name="T10" fmla="*/ 6 w 6"/>
                <a:gd name="T11" fmla="*/ 1 h 21"/>
                <a:gd name="T12" fmla="*/ 6 w 6"/>
                <a:gd name="T13" fmla="*/ 2 h 21"/>
                <a:gd name="T14" fmla="*/ 3 w 6"/>
                <a:gd name="T15" fmla="*/ 10 h 21"/>
                <a:gd name="T16" fmla="*/ 2 w 6"/>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1">
                  <a:moveTo>
                    <a:pt x="2" y="20"/>
                  </a:moveTo>
                  <a:cubicBezTo>
                    <a:pt x="2" y="21"/>
                    <a:pt x="2" y="21"/>
                    <a:pt x="1" y="21"/>
                  </a:cubicBezTo>
                  <a:cubicBezTo>
                    <a:pt x="1" y="21"/>
                    <a:pt x="0" y="21"/>
                    <a:pt x="0" y="20"/>
                  </a:cubicBezTo>
                  <a:cubicBezTo>
                    <a:pt x="0" y="16"/>
                    <a:pt x="0" y="13"/>
                    <a:pt x="1" y="10"/>
                  </a:cubicBezTo>
                  <a:cubicBezTo>
                    <a:pt x="1" y="7"/>
                    <a:pt x="3" y="4"/>
                    <a:pt x="4" y="1"/>
                  </a:cubicBezTo>
                  <a:cubicBezTo>
                    <a:pt x="5" y="0"/>
                    <a:pt x="5" y="0"/>
                    <a:pt x="6" y="1"/>
                  </a:cubicBezTo>
                  <a:cubicBezTo>
                    <a:pt x="6" y="1"/>
                    <a:pt x="6" y="1"/>
                    <a:pt x="6" y="2"/>
                  </a:cubicBezTo>
                  <a:cubicBezTo>
                    <a:pt x="4" y="5"/>
                    <a:pt x="3" y="8"/>
                    <a:pt x="3" y="10"/>
                  </a:cubicBezTo>
                  <a:cubicBezTo>
                    <a:pt x="2" y="13"/>
                    <a:pt x="2" y="16"/>
                    <a:pt x="2"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1" name="Freeform 394">
              <a:extLst>
                <a:ext uri="{FF2B5EF4-FFF2-40B4-BE49-F238E27FC236}">
                  <a16:creationId xmlns:a16="http://schemas.microsoft.com/office/drawing/2014/main" xmlns="" id="{5C1908EC-BC61-4176-98A0-6D4C125BD94D}"/>
                </a:ext>
              </a:extLst>
            </p:cNvPr>
            <p:cNvSpPr>
              <a:spLocks/>
            </p:cNvSpPr>
            <p:nvPr/>
          </p:nvSpPr>
          <p:spPr bwMode="auto">
            <a:xfrm>
              <a:off x="7727950" y="3711576"/>
              <a:ext cx="44450" cy="22225"/>
            </a:xfrm>
            <a:custGeom>
              <a:avLst/>
              <a:gdLst>
                <a:gd name="T0" fmla="*/ 1 w 8"/>
                <a:gd name="T1" fmla="*/ 2 h 4"/>
                <a:gd name="T2" fmla="*/ 0 w 8"/>
                <a:gd name="T3" fmla="*/ 1 h 4"/>
                <a:gd name="T4" fmla="*/ 2 w 8"/>
                <a:gd name="T5" fmla="*/ 0 h 4"/>
                <a:gd name="T6" fmla="*/ 3 w 8"/>
                <a:gd name="T7" fmla="*/ 1 h 4"/>
                <a:gd name="T8" fmla="*/ 3 w 8"/>
                <a:gd name="T9" fmla="*/ 1 h 4"/>
                <a:gd name="T10" fmla="*/ 5 w 8"/>
                <a:gd name="T11" fmla="*/ 2 h 4"/>
                <a:gd name="T12" fmla="*/ 7 w 8"/>
                <a:gd name="T13" fmla="*/ 1 h 4"/>
                <a:gd name="T14" fmla="*/ 8 w 8"/>
                <a:gd name="T15" fmla="*/ 1 h 4"/>
                <a:gd name="T16" fmla="*/ 8 w 8"/>
                <a:gd name="T17" fmla="*/ 2 h 4"/>
                <a:gd name="T18" fmla="*/ 7 w 8"/>
                <a:gd name="T19" fmla="*/ 3 h 4"/>
                <a:gd name="T20" fmla="*/ 3 w 8"/>
                <a:gd name="T21" fmla="*/ 3 h 4"/>
                <a:gd name="T22" fmla="*/ 3 w 8"/>
                <a:gd name="T23" fmla="*/ 3 h 4"/>
                <a:gd name="T24" fmla="*/ 1 w 8"/>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
                  <a:moveTo>
                    <a:pt x="1" y="2"/>
                  </a:moveTo>
                  <a:cubicBezTo>
                    <a:pt x="1" y="2"/>
                    <a:pt x="0" y="2"/>
                    <a:pt x="0" y="1"/>
                  </a:cubicBezTo>
                  <a:cubicBezTo>
                    <a:pt x="1" y="1"/>
                    <a:pt x="1" y="0"/>
                    <a:pt x="2" y="0"/>
                  </a:cubicBezTo>
                  <a:cubicBezTo>
                    <a:pt x="2" y="1"/>
                    <a:pt x="3" y="1"/>
                    <a:pt x="3" y="1"/>
                  </a:cubicBezTo>
                  <a:cubicBezTo>
                    <a:pt x="3" y="1"/>
                    <a:pt x="3" y="1"/>
                    <a:pt x="3" y="1"/>
                  </a:cubicBezTo>
                  <a:cubicBezTo>
                    <a:pt x="4" y="2"/>
                    <a:pt x="5" y="2"/>
                    <a:pt x="5" y="2"/>
                  </a:cubicBezTo>
                  <a:cubicBezTo>
                    <a:pt x="7" y="1"/>
                    <a:pt x="7" y="1"/>
                    <a:pt x="7" y="1"/>
                  </a:cubicBezTo>
                  <a:cubicBezTo>
                    <a:pt x="7" y="0"/>
                    <a:pt x="8" y="0"/>
                    <a:pt x="8" y="1"/>
                  </a:cubicBezTo>
                  <a:cubicBezTo>
                    <a:pt x="8" y="1"/>
                    <a:pt x="8" y="2"/>
                    <a:pt x="8" y="2"/>
                  </a:cubicBezTo>
                  <a:cubicBezTo>
                    <a:pt x="7" y="3"/>
                    <a:pt x="7" y="3"/>
                    <a:pt x="7" y="3"/>
                  </a:cubicBezTo>
                  <a:cubicBezTo>
                    <a:pt x="5" y="4"/>
                    <a:pt x="4" y="4"/>
                    <a:pt x="3" y="3"/>
                  </a:cubicBezTo>
                  <a:cubicBezTo>
                    <a:pt x="3" y="3"/>
                    <a:pt x="3" y="3"/>
                    <a:pt x="3" y="3"/>
                  </a:cubicBezTo>
                  <a:cubicBezTo>
                    <a:pt x="2" y="3"/>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2" name="Freeform 395">
              <a:extLst>
                <a:ext uri="{FF2B5EF4-FFF2-40B4-BE49-F238E27FC236}">
                  <a16:creationId xmlns:a16="http://schemas.microsoft.com/office/drawing/2014/main" xmlns="" id="{712585F2-447B-4EDD-87A7-DA8DD8324D90}"/>
                </a:ext>
              </a:extLst>
            </p:cNvPr>
            <p:cNvSpPr>
              <a:spLocks/>
            </p:cNvSpPr>
            <p:nvPr/>
          </p:nvSpPr>
          <p:spPr bwMode="auto">
            <a:xfrm>
              <a:off x="7761287" y="3578226"/>
              <a:ext cx="11112" cy="33338"/>
            </a:xfrm>
            <a:custGeom>
              <a:avLst/>
              <a:gdLst>
                <a:gd name="T0" fmla="*/ 2 w 2"/>
                <a:gd name="T1" fmla="*/ 5 h 6"/>
                <a:gd name="T2" fmla="*/ 1 w 2"/>
                <a:gd name="T3" fmla="*/ 6 h 6"/>
                <a:gd name="T4" fmla="*/ 0 w 2"/>
                <a:gd name="T5" fmla="*/ 5 h 6"/>
                <a:gd name="T6" fmla="*/ 0 w 2"/>
                <a:gd name="T7" fmla="*/ 1 h 6"/>
                <a:gd name="T8" fmla="*/ 1 w 2"/>
                <a:gd name="T9" fmla="*/ 0 h 6"/>
                <a:gd name="T10" fmla="*/ 2 w 2"/>
                <a:gd name="T11" fmla="*/ 1 h 6"/>
                <a:gd name="T12" fmla="*/ 2 w 2"/>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5"/>
                  </a:moveTo>
                  <a:cubicBezTo>
                    <a:pt x="2" y="5"/>
                    <a:pt x="2" y="6"/>
                    <a:pt x="1" y="6"/>
                  </a:cubicBezTo>
                  <a:cubicBezTo>
                    <a:pt x="1" y="6"/>
                    <a:pt x="0" y="5"/>
                    <a:pt x="0" y="5"/>
                  </a:cubicBezTo>
                  <a:cubicBezTo>
                    <a:pt x="0" y="1"/>
                    <a:pt x="0" y="1"/>
                    <a:pt x="0" y="1"/>
                  </a:cubicBezTo>
                  <a:cubicBezTo>
                    <a:pt x="0" y="0"/>
                    <a:pt x="1" y="0"/>
                    <a:pt x="1" y="0"/>
                  </a:cubicBezTo>
                  <a:cubicBezTo>
                    <a:pt x="2" y="0"/>
                    <a:pt x="2" y="0"/>
                    <a:pt x="2" y="1"/>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3" name="Freeform 396">
              <a:extLst>
                <a:ext uri="{FF2B5EF4-FFF2-40B4-BE49-F238E27FC236}">
                  <a16:creationId xmlns:a16="http://schemas.microsoft.com/office/drawing/2014/main" xmlns="" id="{71054B73-6CBA-4FB6-8B7A-2F0F9935793D}"/>
                </a:ext>
              </a:extLst>
            </p:cNvPr>
            <p:cNvSpPr>
              <a:spLocks/>
            </p:cNvSpPr>
            <p:nvPr/>
          </p:nvSpPr>
          <p:spPr bwMode="auto">
            <a:xfrm>
              <a:off x="7761287" y="3711576"/>
              <a:ext cx="44450" cy="22225"/>
            </a:xfrm>
            <a:custGeom>
              <a:avLst/>
              <a:gdLst>
                <a:gd name="T0" fmla="*/ 7 w 8"/>
                <a:gd name="T1" fmla="*/ 0 h 4"/>
                <a:gd name="T2" fmla="*/ 8 w 8"/>
                <a:gd name="T3" fmla="*/ 1 h 4"/>
                <a:gd name="T4" fmla="*/ 7 w 8"/>
                <a:gd name="T5" fmla="*/ 2 h 4"/>
                <a:gd name="T6" fmla="*/ 6 w 8"/>
                <a:gd name="T7" fmla="*/ 3 h 4"/>
                <a:gd name="T8" fmla="*/ 6 w 8"/>
                <a:gd name="T9" fmla="*/ 3 h 4"/>
                <a:gd name="T10" fmla="*/ 2 w 8"/>
                <a:gd name="T11" fmla="*/ 3 h 4"/>
                <a:gd name="T12" fmla="*/ 1 w 8"/>
                <a:gd name="T13" fmla="*/ 2 h 4"/>
                <a:gd name="T14" fmla="*/ 1 w 8"/>
                <a:gd name="T15" fmla="*/ 1 h 4"/>
                <a:gd name="T16" fmla="*/ 2 w 8"/>
                <a:gd name="T17" fmla="*/ 1 h 4"/>
                <a:gd name="T18" fmla="*/ 3 w 8"/>
                <a:gd name="T19" fmla="*/ 2 h 4"/>
                <a:gd name="T20" fmla="*/ 5 w 8"/>
                <a:gd name="T21" fmla="*/ 1 h 4"/>
                <a:gd name="T22" fmla="*/ 5 w 8"/>
                <a:gd name="T23" fmla="*/ 1 h 4"/>
                <a:gd name="T24" fmla="*/ 7 w 8"/>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
                  <a:moveTo>
                    <a:pt x="7" y="0"/>
                  </a:moveTo>
                  <a:cubicBezTo>
                    <a:pt x="7" y="0"/>
                    <a:pt x="8" y="1"/>
                    <a:pt x="8" y="1"/>
                  </a:cubicBezTo>
                  <a:cubicBezTo>
                    <a:pt x="8" y="2"/>
                    <a:pt x="8" y="2"/>
                    <a:pt x="7" y="2"/>
                  </a:cubicBezTo>
                  <a:cubicBezTo>
                    <a:pt x="7" y="2"/>
                    <a:pt x="6" y="3"/>
                    <a:pt x="6" y="3"/>
                  </a:cubicBezTo>
                  <a:cubicBezTo>
                    <a:pt x="6" y="3"/>
                    <a:pt x="6" y="3"/>
                    <a:pt x="6" y="3"/>
                  </a:cubicBezTo>
                  <a:cubicBezTo>
                    <a:pt x="5" y="4"/>
                    <a:pt x="3" y="4"/>
                    <a:pt x="2" y="3"/>
                  </a:cubicBezTo>
                  <a:cubicBezTo>
                    <a:pt x="1" y="2"/>
                    <a:pt x="1" y="2"/>
                    <a:pt x="1" y="2"/>
                  </a:cubicBezTo>
                  <a:cubicBezTo>
                    <a:pt x="0" y="2"/>
                    <a:pt x="0" y="1"/>
                    <a:pt x="1" y="1"/>
                  </a:cubicBezTo>
                  <a:cubicBezTo>
                    <a:pt x="1" y="0"/>
                    <a:pt x="1" y="0"/>
                    <a:pt x="2" y="1"/>
                  </a:cubicBezTo>
                  <a:cubicBezTo>
                    <a:pt x="3" y="2"/>
                    <a:pt x="3" y="2"/>
                    <a:pt x="3" y="2"/>
                  </a:cubicBezTo>
                  <a:cubicBezTo>
                    <a:pt x="4" y="2"/>
                    <a:pt x="4" y="2"/>
                    <a:pt x="5" y="1"/>
                  </a:cubicBezTo>
                  <a:cubicBezTo>
                    <a:pt x="5" y="1"/>
                    <a:pt x="5" y="1"/>
                    <a:pt x="5" y="1"/>
                  </a:cubicBezTo>
                  <a:cubicBezTo>
                    <a:pt x="6" y="1"/>
                    <a:pt x="6" y="1"/>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4" name="Freeform 397">
              <a:extLst>
                <a:ext uri="{FF2B5EF4-FFF2-40B4-BE49-F238E27FC236}">
                  <a16:creationId xmlns:a16="http://schemas.microsoft.com/office/drawing/2014/main" xmlns="" id="{587BEB65-C136-4A48-9125-F62F65E064DC}"/>
                </a:ext>
              </a:extLst>
            </p:cNvPr>
            <p:cNvSpPr>
              <a:spLocks noEditPoints="1"/>
            </p:cNvSpPr>
            <p:nvPr/>
          </p:nvSpPr>
          <p:spPr bwMode="auto">
            <a:xfrm>
              <a:off x="7672387" y="3633788"/>
              <a:ext cx="188912" cy="215900"/>
            </a:xfrm>
            <a:custGeom>
              <a:avLst/>
              <a:gdLst>
                <a:gd name="T0" fmla="*/ 29 w 34"/>
                <a:gd name="T1" fmla="*/ 5 h 39"/>
                <a:gd name="T2" fmla="*/ 34 w 34"/>
                <a:gd name="T3" fmla="*/ 17 h 39"/>
                <a:gd name="T4" fmla="*/ 33 w 34"/>
                <a:gd name="T5" fmla="*/ 22 h 39"/>
                <a:gd name="T6" fmla="*/ 31 w 34"/>
                <a:gd name="T7" fmla="*/ 27 h 39"/>
                <a:gd name="T8" fmla="*/ 27 w 34"/>
                <a:gd name="T9" fmla="*/ 32 h 39"/>
                <a:gd name="T10" fmla="*/ 24 w 34"/>
                <a:gd name="T11" fmla="*/ 38 h 39"/>
                <a:gd name="T12" fmla="*/ 23 w 34"/>
                <a:gd name="T13" fmla="*/ 39 h 39"/>
                <a:gd name="T14" fmla="*/ 23 w 34"/>
                <a:gd name="T15" fmla="*/ 39 h 39"/>
                <a:gd name="T16" fmla="*/ 17 w 34"/>
                <a:gd name="T17" fmla="*/ 39 h 39"/>
                <a:gd name="T18" fmla="*/ 12 w 34"/>
                <a:gd name="T19" fmla="*/ 39 h 39"/>
                <a:gd name="T20" fmla="*/ 11 w 34"/>
                <a:gd name="T21" fmla="*/ 38 h 39"/>
                <a:gd name="T22" fmla="*/ 8 w 34"/>
                <a:gd name="T23" fmla="*/ 32 h 39"/>
                <a:gd name="T24" fmla="*/ 8 w 34"/>
                <a:gd name="T25" fmla="*/ 32 h 39"/>
                <a:gd name="T26" fmla="*/ 8 w 34"/>
                <a:gd name="T27" fmla="*/ 32 h 39"/>
                <a:gd name="T28" fmla="*/ 4 w 34"/>
                <a:gd name="T29" fmla="*/ 27 h 39"/>
                <a:gd name="T30" fmla="*/ 1 w 34"/>
                <a:gd name="T31" fmla="*/ 22 h 39"/>
                <a:gd name="T32" fmla="*/ 0 w 34"/>
                <a:gd name="T33" fmla="*/ 17 h 39"/>
                <a:gd name="T34" fmla="*/ 2 w 34"/>
                <a:gd name="T35" fmla="*/ 10 h 39"/>
                <a:gd name="T36" fmla="*/ 2 w 34"/>
                <a:gd name="T37" fmla="*/ 10 h 39"/>
                <a:gd name="T38" fmla="*/ 5 w 34"/>
                <a:gd name="T39" fmla="*/ 5 h 39"/>
                <a:gd name="T40" fmla="*/ 11 w 34"/>
                <a:gd name="T41" fmla="*/ 1 h 39"/>
                <a:gd name="T42" fmla="*/ 11 w 34"/>
                <a:gd name="T43" fmla="*/ 1 h 39"/>
                <a:gd name="T44" fmla="*/ 17 w 34"/>
                <a:gd name="T45" fmla="*/ 0 h 39"/>
                <a:gd name="T46" fmla="*/ 24 w 34"/>
                <a:gd name="T47" fmla="*/ 1 h 39"/>
                <a:gd name="T48" fmla="*/ 29 w 34"/>
                <a:gd name="T49" fmla="*/ 5 h 39"/>
                <a:gd name="T50" fmla="*/ 32 w 34"/>
                <a:gd name="T51" fmla="*/ 17 h 39"/>
                <a:gd name="T52" fmla="*/ 28 w 34"/>
                <a:gd name="T53" fmla="*/ 6 h 39"/>
                <a:gd name="T54" fmla="*/ 23 w 34"/>
                <a:gd name="T55" fmla="*/ 3 h 39"/>
                <a:gd name="T56" fmla="*/ 17 w 34"/>
                <a:gd name="T57" fmla="*/ 2 h 39"/>
                <a:gd name="T58" fmla="*/ 12 w 34"/>
                <a:gd name="T59" fmla="*/ 3 h 39"/>
                <a:gd name="T60" fmla="*/ 12 w 34"/>
                <a:gd name="T61" fmla="*/ 3 h 39"/>
                <a:gd name="T62" fmla="*/ 12 w 34"/>
                <a:gd name="T63" fmla="*/ 3 h 39"/>
                <a:gd name="T64" fmla="*/ 7 w 34"/>
                <a:gd name="T65" fmla="*/ 6 h 39"/>
                <a:gd name="T66" fmla="*/ 3 w 34"/>
                <a:gd name="T67" fmla="*/ 11 h 39"/>
                <a:gd name="T68" fmla="*/ 3 w 34"/>
                <a:gd name="T69" fmla="*/ 11 h 39"/>
                <a:gd name="T70" fmla="*/ 2 w 34"/>
                <a:gd name="T71" fmla="*/ 17 h 39"/>
                <a:gd name="T72" fmla="*/ 3 w 34"/>
                <a:gd name="T73" fmla="*/ 22 h 39"/>
                <a:gd name="T74" fmla="*/ 5 w 34"/>
                <a:gd name="T75" fmla="*/ 26 h 39"/>
                <a:gd name="T76" fmla="*/ 9 w 34"/>
                <a:gd name="T77" fmla="*/ 31 h 39"/>
                <a:gd name="T78" fmla="*/ 9 w 34"/>
                <a:gd name="T79" fmla="*/ 31 h 39"/>
                <a:gd name="T80" fmla="*/ 13 w 34"/>
                <a:gd name="T81" fmla="*/ 37 h 39"/>
                <a:gd name="T82" fmla="*/ 17 w 34"/>
                <a:gd name="T83" fmla="*/ 37 h 39"/>
                <a:gd name="T84" fmla="*/ 22 w 34"/>
                <a:gd name="T85" fmla="*/ 37 h 39"/>
                <a:gd name="T86" fmla="*/ 25 w 34"/>
                <a:gd name="T87" fmla="*/ 31 h 39"/>
                <a:gd name="T88" fmla="*/ 29 w 34"/>
                <a:gd name="T89" fmla="*/ 26 h 39"/>
                <a:gd name="T90" fmla="*/ 32 w 34"/>
                <a:gd name="T91" fmla="*/ 22 h 39"/>
                <a:gd name="T92" fmla="*/ 32 w 34"/>
                <a:gd name="T93" fmla="*/ 1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 h="39">
                  <a:moveTo>
                    <a:pt x="29" y="5"/>
                  </a:moveTo>
                  <a:cubicBezTo>
                    <a:pt x="32" y="8"/>
                    <a:pt x="34" y="12"/>
                    <a:pt x="34" y="17"/>
                  </a:cubicBezTo>
                  <a:cubicBezTo>
                    <a:pt x="34" y="19"/>
                    <a:pt x="34" y="20"/>
                    <a:pt x="33" y="22"/>
                  </a:cubicBezTo>
                  <a:cubicBezTo>
                    <a:pt x="33" y="24"/>
                    <a:pt x="32" y="25"/>
                    <a:pt x="31" y="27"/>
                  </a:cubicBezTo>
                  <a:cubicBezTo>
                    <a:pt x="29" y="29"/>
                    <a:pt x="28" y="31"/>
                    <a:pt x="27" y="32"/>
                  </a:cubicBezTo>
                  <a:cubicBezTo>
                    <a:pt x="25" y="34"/>
                    <a:pt x="24" y="35"/>
                    <a:pt x="24" y="38"/>
                  </a:cubicBezTo>
                  <a:cubicBezTo>
                    <a:pt x="24" y="39"/>
                    <a:pt x="23" y="39"/>
                    <a:pt x="23" y="39"/>
                  </a:cubicBezTo>
                  <a:cubicBezTo>
                    <a:pt x="23" y="39"/>
                    <a:pt x="23" y="39"/>
                    <a:pt x="23" y="39"/>
                  </a:cubicBezTo>
                  <a:cubicBezTo>
                    <a:pt x="17" y="39"/>
                    <a:pt x="17" y="39"/>
                    <a:pt x="17" y="39"/>
                  </a:cubicBezTo>
                  <a:cubicBezTo>
                    <a:pt x="12" y="39"/>
                    <a:pt x="12" y="39"/>
                    <a:pt x="12" y="39"/>
                  </a:cubicBezTo>
                  <a:cubicBezTo>
                    <a:pt x="11" y="39"/>
                    <a:pt x="11" y="39"/>
                    <a:pt x="11" y="38"/>
                  </a:cubicBezTo>
                  <a:cubicBezTo>
                    <a:pt x="11" y="35"/>
                    <a:pt x="10" y="34"/>
                    <a:pt x="8" y="32"/>
                  </a:cubicBezTo>
                  <a:cubicBezTo>
                    <a:pt x="8" y="32"/>
                    <a:pt x="8" y="32"/>
                    <a:pt x="8" y="32"/>
                  </a:cubicBezTo>
                  <a:cubicBezTo>
                    <a:pt x="8" y="32"/>
                    <a:pt x="8" y="32"/>
                    <a:pt x="8" y="32"/>
                  </a:cubicBezTo>
                  <a:cubicBezTo>
                    <a:pt x="7" y="31"/>
                    <a:pt x="5" y="29"/>
                    <a:pt x="4" y="27"/>
                  </a:cubicBezTo>
                  <a:cubicBezTo>
                    <a:pt x="3" y="25"/>
                    <a:pt x="2" y="24"/>
                    <a:pt x="1" y="22"/>
                  </a:cubicBezTo>
                  <a:cubicBezTo>
                    <a:pt x="1" y="20"/>
                    <a:pt x="0" y="19"/>
                    <a:pt x="0" y="17"/>
                  </a:cubicBezTo>
                  <a:cubicBezTo>
                    <a:pt x="0" y="15"/>
                    <a:pt x="1" y="12"/>
                    <a:pt x="2" y="10"/>
                  </a:cubicBezTo>
                  <a:cubicBezTo>
                    <a:pt x="2" y="10"/>
                    <a:pt x="2" y="10"/>
                    <a:pt x="2" y="10"/>
                  </a:cubicBezTo>
                  <a:cubicBezTo>
                    <a:pt x="2" y="8"/>
                    <a:pt x="4" y="6"/>
                    <a:pt x="5" y="5"/>
                  </a:cubicBezTo>
                  <a:cubicBezTo>
                    <a:pt x="7" y="3"/>
                    <a:pt x="9" y="2"/>
                    <a:pt x="11" y="1"/>
                  </a:cubicBezTo>
                  <a:cubicBezTo>
                    <a:pt x="11" y="1"/>
                    <a:pt x="11" y="1"/>
                    <a:pt x="11" y="1"/>
                  </a:cubicBezTo>
                  <a:cubicBezTo>
                    <a:pt x="13" y="0"/>
                    <a:pt x="15" y="0"/>
                    <a:pt x="17" y="0"/>
                  </a:cubicBezTo>
                  <a:cubicBezTo>
                    <a:pt x="20" y="0"/>
                    <a:pt x="22" y="0"/>
                    <a:pt x="24" y="1"/>
                  </a:cubicBezTo>
                  <a:cubicBezTo>
                    <a:pt x="26" y="2"/>
                    <a:pt x="28" y="3"/>
                    <a:pt x="29" y="5"/>
                  </a:cubicBezTo>
                  <a:close/>
                  <a:moveTo>
                    <a:pt x="32" y="17"/>
                  </a:moveTo>
                  <a:cubicBezTo>
                    <a:pt x="32" y="13"/>
                    <a:pt x="31" y="9"/>
                    <a:pt x="28" y="6"/>
                  </a:cubicBezTo>
                  <a:cubicBezTo>
                    <a:pt x="27" y="5"/>
                    <a:pt x="25" y="4"/>
                    <a:pt x="23" y="3"/>
                  </a:cubicBezTo>
                  <a:cubicBezTo>
                    <a:pt x="21" y="2"/>
                    <a:pt x="19" y="2"/>
                    <a:pt x="17" y="2"/>
                  </a:cubicBezTo>
                  <a:cubicBezTo>
                    <a:pt x="15" y="2"/>
                    <a:pt x="13" y="2"/>
                    <a:pt x="12" y="3"/>
                  </a:cubicBezTo>
                  <a:cubicBezTo>
                    <a:pt x="12" y="3"/>
                    <a:pt x="12" y="3"/>
                    <a:pt x="12" y="3"/>
                  </a:cubicBezTo>
                  <a:cubicBezTo>
                    <a:pt x="12" y="3"/>
                    <a:pt x="12" y="3"/>
                    <a:pt x="12" y="3"/>
                  </a:cubicBezTo>
                  <a:cubicBezTo>
                    <a:pt x="10" y="4"/>
                    <a:pt x="8" y="5"/>
                    <a:pt x="7" y="6"/>
                  </a:cubicBezTo>
                  <a:cubicBezTo>
                    <a:pt x="5" y="8"/>
                    <a:pt x="4" y="9"/>
                    <a:pt x="3" y="11"/>
                  </a:cubicBezTo>
                  <a:cubicBezTo>
                    <a:pt x="3" y="11"/>
                    <a:pt x="3" y="11"/>
                    <a:pt x="3" y="11"/>
                  </a:cubicBezTo>
                  <a:cubicBezTo>
                    <a:pt x="3" y="13"/>
                    <a:pt x="2" y="15"/>
                    <a:pt x="2" y="17"/>
                  </a:cubicBezTo>
                  <a:cubicBezTo>
                    <a:pt x="2" y="18"/>
                    <a:pt x="2" y="20"/>
                    <a:pt x="3" y="22"/>
                  </a:cubicBezTo>
                  <a:cubicBezTo>
                    <a:pt x="3" y="23"/>
                    <a:pt x="4" y="24"/>
                    <a:pt x="5" y="26"/>
                  </a:cubicBezTo>
                  <a:cubicBezTo>
                    <a:pt x="7" y="28"/>
                    <a:pt x="8" y="30"/>
                    <a:pt x="9" y="31"/>
                  </a:cubicBezTo>
                  <a:cubicBezTo>
                    <a:pt x="9" y="31"/>
                    <a:pt x="9" y="31"/>
                    <a:pt x="9" y="31"/>
                  </a:cubicBezTo>
                  <a:cubicBezTo>
                    <a:pt x="11" y="33"/>
                    <a:pt x="12" y="34"/>
                    <a:pt x="13" y="37"/>
                  </a:cubicBezTo>
                  <a:cubicBezTo>
                    <a:pt x="17" y="37"/>
                    <a:pt x="17" y="37"/>
                    <a:pt x="17" y="37"/>
                  </a:cubicBezTo>
                  <a:cubicBezTo>
                    <a:pt x="22" y="37"/>
                    <a:pt x="22" y="37"/>
                    <a:pt x="22" y="37"/>
                  </a:cubicBezTo>
                  <a:cubicBezTo>
                    <a:pt x="22" y="34"/>
                    <a:pt x="23" y="33"/>
                    <a:pt x="25" y="31"/>
                  </a:cubicBezTo>
                  <a:cubicBezTo>
                    <a:pt x="26" y="30"/>
                    <a:pt x="28" y="28"/>
                    <a:pt x="29" y="26"/>
                  </a:cubicBezTo>
                  <a:cubicBezTo>
                    <a:pt x="30" y="24"/>
                    <a:pt x="31" y="23"/>
                    <a:pt x="32" y="22"/>
                  </a:cubicBezTo>
                  <a:cubicBezTo>
                    <a:pt x="32" y="20"/>
                    <a:pt x="32" y="18"/>
                    <a:pt x="32"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5" name="Freeform 398">
              <a:extLst>
                <a:ext uri="{FF2B5EF4-FFF2-40B4-BE49-F238E27FC236}">
                  <a16:creationId xmlns:a16="http://schemas.microsoft.com/office/drawing/2014/main" xmlns="" id="{6EC2A11F-1DA5-436F-B343-56FCCF7F3E8D}"/>
                </a:ext>
              </a:extLst>
            </p:cNvPr>
            <p:cNvSpPr>
              <a:spLocks/>
            </p:cNvSpPr>
            <p:nvPr/>
          </p:nvSpPr>
          <p:spPr bwMode="auto">
            <a:xfrm>
              <a:off x="7743825" y="3905251"/>
              <a:ext cx="44450" cy="11113"/>
            </a:xfrm>
            <a:custGeom>
              <a:avLst/>
              <a:gdLst>
                <a:gd name="T0" fmla="*/ 1 w 8"/>
                <a:gd name="T1" fmla="*/ 2 h 2"/>
                <a:gd name="T2" fmla="*/ 0 w 8"/>
                <a:gd name="T3" fmla="*/ 1 h 2"/>
                <a:gd name="T4" fmla="*/ 1 w 8"/>
                <a:gd name="T5" fmla="*/ 0 h 2"/>
                <a:gd name="T6" fmla="*/ 7 w 8"/>
                <a:gd name="T7" fmla="*/ 0 h 2"/>
                <a:gd name="T8" fmla="*/ 8 w 8"/>
                <a:gd name="T9" fmla="*/ 1 h 2"/>
                <a:gd name="T10" fmla="*/ 7 w 8"/>
                <a:gd name="T11" fmla="*/ 2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1" y="2"/>
                    <a:pt x="0" y="2"/>
                    <a:pt x="0" y="1"/>
                  </a:cubicBezTo>
                  <a:cubicBezTo>
                    <a:pt x="0" y="1"/>
                    <a:pt x="1" y="0"/>
                    <a:pt x="1" y="0"/>
                  </a:cubicBezTo>
                  <a:cubicBezTo>
                    <a:pt x="7" y="0"/>
                    <a:pt x="7" y="0"/>
                    <a:pt x="7" y="0"/>
                  </a:cubicBezTo>
                  <a:cubicBezTo>
                    <a:pt x="8" y="0"/>
                    <a:pt x="8" y="1"/>
                    <a:pt x="8" y="1"/>
                  </a:cubicBezTo>
                  <a:cubicBezTo>
                    <a:pt x="8" y="2"/>
                    <a:pt x="8" y="2"/>
                    <a:pt x="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6" name="Freeform 399">
              <a:extLst>
                <a:ext uri="{FF2B5EF4-FFF2-40B4-BE49-F238E27FC236}">
                  <a16:creationId xmlns:a16="http://schemas.microsoft.com/office/drawing/2014/main" xmlns="" id="{073D3EAC-98B0-457B-B002-5FE120457D13}"/>
                </a:ext>
              </a:extLst>
            </p:cNvPr>
            <p:cNvSpPr>
              <a:spLocks/>
            </p:cNvSpPr>
            <p:nvPr/>
          </p:nvSpPr>
          <p:spPr bwMode="auto">
            <a:xfrm>
              <a:off x="7821612" y="3594101"/>
              <a:ext cx="22225" cy="33338"/>
            </a:xfrm>
            <a:custGeom>
              <a:avLst/>
              <a:gdLst>
                <a:gd name="T0" fmla="*/ 2 w 4"/>
                <a:gd name="T1" fmla="*/ 5 h 6"/>
                <a:gd name="T2" fmla="*/ 1 w 4"/>
                <a:gd name="T3" fmla="*/ 5 h 6"/>
                <a:gd name="T4" fmla="*/ 0 w 4"/>
                <a:gd name="T5" fmla="*/ 4 h 6"/>
                <a:gd name="T6" fmla="*/ 2 w 4"/>
                <a:gd name="T7" fmla="*/ 1 h 6"/>
                <a:gd name="T8" fmla="*/ 3 w 4"/>
                <a:gd name="T9" fmla="*/ 1 h 6"/>
                <a:gd name="T10" fmla="*/ 4 w 4"/>
                <a:gd name="T11" fmla="*/ 2 h 6"/>
                <a:gd name="T12" fmla="*/ 2 w 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5"/>
                  </a:moveTo>
                  <a:cubicBezTo>
                    <a:pt x="2" y="5"/>
                    <a:pt x="1" y="6"/>
                    <a:pt x="1" y="5"/>
                  </a:cubicBezTo>
                  <a:cubicBezTo>
                    <a:pt x="0" y="5"/>
                    <a:pt x="0" y="5"/>
                    <a:pt x="0" y="4"/>
                  </a:cubicBezTo>
                  <a:cubicBezTo>
                    <a:pt x="2" y="1"/>
                    <a:pt x="2" y="1"/>
                    <a:pt x="2" y="1"/>
                  </a:cubicBezTo>
                  <a:cubicBezTo>
                    <a:pt x="2" y="0"/>
                    <a:pt x="3" y="0"/>
                    <a:pt x="3" y="1"/>
                  </a:cubicBezTo>
                  <a:cubicBezTo>
                    <a:pt x="4" y="1"/>
                    <a:pt x="4" y="1"/>
                    <a:pt x="4" y="2"/>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7" name="Freeform 400">
              <a:extLst>
                <a:ext uri="{FF2B5EF4-FFF2-40B4-BE49-F238E27FC236}">
                  <a16:creationId xmlns:a16="http://schemas.microsoft.com/office/drawing/2014/main" xmlns="" id="{4BEC5C48-D2FE-4BC5-A8A7-05334A4C67D1}"/>
                </a:ext>
              </a:extLst>
            </p:cNvPr>
            <p:cNvSpPr>
              <a:spLocks/>
            </p:cNvSpPr>
            <p:nvPr/>
          </p:nvSpPr>
          <p:spPr bwMode="auto">
            <a:xfrm>
              <a:off x="7688262" y="3594101"/>
              <a:ext cx="22225" cy="33338"/>
            </a:xfrm>
            <a:custGeom>
              <a:avLst/>
              <a:gdLst>
                <a:gd name="T0" fmla="*/ 4 w 4"/>
                <a:gd name="T1" fmla="*/ 4 h 6"/>
                <a:gd name="T2" fmla="*/ 4 w 4"/>
                <a:gd name="T3" fmla="*/ 5 h 6"/>
                <a:gd name="T4" fmla="*/ 3 w 4"/>
                <a:gd name="T5" fmla="*/ 5 h 6"/>
                <a:gd name="T6" fmla="*/ 1 w 4"/>
                <a:gd name="T7" fmla="*/ 2 h 6"/>
                <a:gd name="T8" fmla="*/ 1 w 4"/>
                <a:gd name="T9" fmla="*/ 1 h 6"/>
                <a:gd name="T10" fmla="*/ 2 w 4"/>
                <a:gd name="T11" fmla="*/ 1 h 6"/>
                <a:gd name="T12" fmla="*/ 4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4"/>
                  </a:moveTo>
                  <a:cubicBezTo>
                    <a:pt x="4" y="5"/>
                    <a:pt x="4" y="5"/>
                    <a:pt x="4" y="5"/>
                  </a:cubicBezTo>
                  <a:cubicBezTo>
                    <a:pt x="3" y="6"/>
                    <a:pt x="3" y="5"/>
                    <a:pt x="3" y="5"/>
                  </a:cubicBezTo>
                  <a:cubicBezTo>
                    <a:pt x="1" y="2"/>
                    <a:pt x="1" y="2"/>
                    <a:pt x="1" y="2"/>
                  </a:cubicBezTo>
                  <a:cubicBezTo>
                    <a:pt x="0" y="1"/>
                    <a:pt x="1" y="1"/>
                    <a:pt x="1" y="1"/>
                  </a:cubicBezTo>
                  <a:cubicBezTo>
                    <a:pt x="2" y="0"/>
                    <a:pt x="2" y="0"/>
                    <a:pt x="2" y="1"/>
                  </a:cubicBezTo>
                  <a:lnTo>
                    <a:pt x="4"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8" name="Freeform 401">
              <a:extLst>
                <a:ext uri="{FF2B5EF4-FFF2-40B4-BE49-F238E27FC236}">
                  <a16:creationId xmlns:a16="http://schemas.microsoft.com/office/drawing/2014/main" xmlns="" id="{489036FB-B1F2-4234-8ADE-806742DA69AD}"/>
                </a:ext>
              </a:extLst>
            </p:cNvPr>
            <p:cNvSpPr>
              <a:spLocks/>
            </p:cNvSpPr>
            <p:nvPr/>
          </p:nvSpPr>
          <p:spPr bwMode="auto">
            <a:xfrm>
              <a:off x="7639050" y="3649663"/>
              <a:ext cx="26987" cy="22225"/>
            </a:xfrm>
            <a:custGeom>
              <a:avLst/>
              <a:gdLst>
                <a:gd name="T0" fmla="*/ 5 w 5"/>
                <a:gd name="T1" fmla="*/ 2 h 4"/>
                <a:gd name="T2" fmla="*/ 5 w 5"/>
                <a:gd name="T3" fmla="*/ 3 h 4"/>
                <a:gd name="T4" fmla="*/ 4 w 5"/>
                <a:gd name="T5" fmla="*/ 3 h 4"/>
                <a:gd name="T6" fmla="*/ 1 w 5"/>
                <a:gd name="T7" fmla="*/ 1 h 4"/>
                <a:gd name="T8" fmla="*/ 0 w 5"/>
                <a:gd name="T9" fmla="*/ 0 h 4"/>
                <a:gd name="T10" fmla="*/ 2 w 5"/>
                <a:gd name="T11" fmla="*/ 0 h 4"/>
                <a:gd name="T12" fmla="*/ 5 w 5"/>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5" y="2"/>
                  </a:moveTo>
                  <a:cubicBezTo>
                    <a:pt x="5" y="2"/>
                    <a:pt x="5" y="3"/>
                    <a:pt x="5" y="3"/>
                  </a:cubicBezTo>
                  <a:cubicBezTo>
                    <a:pt x="5" y="3"/>
                    <a:pt x="4" y="4"/>
                    <a:pt x="4" y="3"/>
                  </a:cubicBezTo>
                  <a:cubicBezTo>
                    <a:pt x="1" y="1"/>
                    <a:pt x="1" y="1"/>
                    <a:pt x="1" y="1"/>
                  </a:cubicBezTo>
                  <a:cubicBezTo>
                    <a:pt x="0" y="1"/>
                    <a:pt x="0" y="1"/>
                    <a:pt x="0" y="0"/>
                  </a:cubicBezTo>
                  <a:cubicBezTo>
                    <a:pt x="1" y="0"/>
                    <a:pt x="1" y="0"/>
                    <a:pt x="2" y="0"/>
                  </a:cubicBezTo>
                  <a:lnTo>
                    <a:pt x="5"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9" name="Freeform 402">
              <a:extLst>
                <a:ext uri="{FF2B5EF4-FFF2-40B4-BE49-F238E27FC236}">
                  <a16:creationId xmlns:a16="http://schemas.microsoft.com/office/drawing/2014/main" xmlns="" id="{E9C99884-A612-451E-845C-535483AE966B}"/>
                </a:ext>
              </a:extLst>
            </p:cNvPr>
            <p:cNvSpPr>
              <a:spLocks/>
            </p:cNvSpPr>
            <p:nvPr/>
          </p:nvSpPr>
          <p:spPr bwMode="auto">
            <a:xfrm>
              <a:off x="7866062" y="3649663"/>
              <a:ext cx="28575" cy="22225"/>
            </a:xfrm>
            <a:custGeom>
              <a:avLst/>
              <a:gdLst>
                <a:gd name="T0" fmla="*/ 2 w 5"/>
                <a:gd name="T1" fmla="*/ 3 h 4"/>
                <a:gd name="T2" fmla="*/ 0 w 5"/>
                <a:gd name="T3" fmla="*/ 3 h 4"/>
                <a:gd name="T4" fmla="*/ 1 w 5"/>
                <a:gd name="T5" fmla="*/ 2 h 4"/>
                <a:gd name="T6" fmla="*/ 4 w 5"/>
                <a:gd name="T7" fmla="*/ 0 h 4"/>
                <a:gd name="T8" fmla="*/ 5 w 5"/>
                <a:gd name="T9" fmla="*/ 0 h 4"/>
                <a:gd name="T10" fmla="*/ 5 w 5"/>
                <a:gd name="T11" fmla="*/ 1 h 4"/>
                <a:gd name="T12" fmla="*/ 2 w 5"/>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2" y="3"/>
                  </a:moveTo>
                  <a:cubicBezTo>
                    <a:pt x="1" y="4"/>
                    <a:pt x="1" y="3"/>
                    <a:pt x="0" y="3"/>
                  </a:cubicBezTo>
                  <a:cubicBezTo>
                    <a:pt x="0" y="3"/>
                    <a:pt x="0" y="2"/>
                    <a:pt x="1" y="2"/>
                  </a:cubicBezTo>
                  <a:cubicBezTo>
                    <a:pt x="4" y="0"/>
                    <a:pt x="4" y="0"/>
                    <a:pt x="4" y="0"/>
                  </a:cubicBezTo>
                  <a:cubicBezTo>
                    <a:pt x="4" y="0"/>
                    <a:pt x="5" y="0"/>
                    <a:pt x="5" y="0"/>
                  </a:cubicBezTo>
                  <a:cubicBezTo>
                    <a:pt x="5" y="1"/>
                    <a:pt x="5" y="1"/>
                    <a:pt x="5"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0" name="Freeform 403">
              <a:extLst>
                <a:ext uri="{FF2B5EF4-FFF2-40B4-BE49-F238E27FC236}">
                  <a16:creationId xmlns:a16="http://schemas.microsoft.com/office/drawing/2014/main" xmlns="" id="{2C4CCC08-160E-47FA-B897-84DEE5A44D95}"/>
                </a:ext>
              </a:extLst>
            </p:cNvPr>
            <p:cNvSpPr>
              <a:spLocks noEditPoints="1"/>
            </p:cNvSpPr>
            <p:nvPr/>
          </p:nvSpPr>
          <p:spPr bwMode="auto">
            <a:xfrm>
              <a:off x="7699375" y="3656013"/>
              <a:ext cx="73025" cy="100013"/>
            </a:xfrm>
            <a:custGeom>
              <a:avLst/>
              <a:gdLst>
                <a:gd name="T0" fmla="*/ 2 w 13"/>
                <a:gd name="T1" fmla="*/ 17 h 18"/>
                <a:gd name="T2" fmla="*/ 2 w 13"/>
                <a:gd name="T3" fmla="*/ 18 h 18"/>
                <a:gd name="T4" fmla="*/ 1 w 13"/>
                <a:gd name="T5" fmla="*/ 17 h 18"/>
                <a:gd name="T6" fmla="*/ 0 w 13"/>
                <a:gd name="T7" fmla="*/ 15 h 18"/>
                <a:gd name="T8" fmla="*/ 0 w 13"/>
                <a:gd name="T9" fmla="*/ 12 h 18"/>
                <a:gd name="T10" fmla="*/ 1 w 13"/>
                <a:gd name="T11" fmla="*/ 11 h 18"/>
                <a:gd name="T12" fmla="*/ 2 w 13"/>
                <a:gd name="T13" fmla="*/ 12 h 18"/>
                <a:gd name="T14" fmla="*/ 2 w 13"/>
                <a:gd name="T15" fmla="*/ 15 h 18"/>
                <a:gd name="T16" fmla="*/ 2 w 13"/>
                <a:gd name="T17" fmla="*/ 17 h 18"/>
                <a:gd name="T18" fmla="*/ 2 w 13"/>
                <a:gd name="T19" fmla="*/ 8 h 18"/>
                <a:gd name="T20" fmla="*/ 1 w 13"/>
                <a:gd name="T21" fmla="*/ 9 h 18"/>
                <a:gd name="T22" fmla="*/ 1 w 13"/>
                <a:gd name="T23" fmla="*/ 7 h 18"/>
                <a:gd name="T24" fmla="*/ 2 w 13"/>
                <a:gd name="T25" fmla="*/ 5 h 18"/>
                <a:gd name="T26" fmla="*/ 2 w 13"/>
                <a:gd name="T27" fmla="*/ 5 h 18"/>
                <a:gd name="T28" fmla="*/ 2 w 13"/>
                <a:gd name="T29" fmla="*/ 5 h 18"/>
                <a:gd name="T30" fmla="*/ 3 w 13"/>
                <a:gd name="T31" fmla="*/ 3 h 18"/>
                <a:gd name="T32" fmla="*/ 5 w 13"/>
                <a:gd name="T33" fmla="*/ 2 h 18"/>
                <a:gd name="T34" fmla="*/ 5 w 13"/>
                <a:gd name="T35" fmla="*/ 2 h 18"/>
                <a:gd name="T36" fmla="*/ 7 w 13"/>
                <a:gd name="T37" fmla="*/ 1 h 18"/>
                <a:gd name="T38" fmla="*/ 10 w 13"/>
                <a:gd name="T39" fmla="*/ 0 h 18"/>
                <a:gd name="T40" fmla="*/ 12 w 13"/>
                <a:gd name="T41" fmla="*/ 0 h 18"/>
                <a:gd name="T42" fmla="*/ 13 w 13"/>
                <a:gd name="T43" fmla="*/ 1 h 18"/>
                <a:gd name="T44" fmla="*/ 12 w 13"/>
                <a:gd name="T45" fmla="*/ 2 h 18"/>
                <a:gd name="T46" fmla="*/ 10 w 13"/>
                <a:gd name="T47" fmla="*/ 2 h 18"/>
                <a:gd name="T48" fmla="*/ 8 w 13"/>
                <a:gd name="T49" fmla="*/ 2 h 18"/>
                <a:gd name="T50" fmla="*/ 6 w 13"/>
                <a:gd name="T51" fmla="*/ 3 h 18"/>
                <a:gd name="T52" fmla="*/ 6 w 13"/>
                <a:gd name="T53" fmla="*/ 3 h 18"/>
                <a:gd name="T54" fmla="*/ 6 w 13"/>
                <a:gd name="T55" fmla="*/ 3 h 18"/>
                <a:gd name="T56" fmla="*/ 5 w 13"/>
                <a:gd name="T57" fmla="*/ 5 h 18"/>
                <a:gd name="T58" fmla="*/ 3 w 13"/>
                <a:gd name="T59" fmla="*/ 6 h 18"/>
                <a:gd name="T60" fmla="*/ 3 w 13"/>
                <a:gd name="T61" fmla="*/ 6 h 18"/>
                <a:gd name="T62" fmla="*/ 2 w 13"/>
                <a:gd name="T63"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 h="18">
                  <a:moveTo>
                    <a:pt x="2" y="17"/>
                  </a:moveTo>
                  <a:cubicBezTo>
                    <a:pt x="3" y="17"/>
                    <a:pt x="2" y="18"/>
                    <a:pt x="2" y="18"/>
                  </a:cubicBezTo>
                  <a:cubicBezTo>
                    <a:pt x="1" y="18"/>
                    <a:pt x="1" y="18"/>
                    <a:pt x="1" y="17"/>
                  </a:cubicBezTo>
                  <a:cubicBezTo>
                    <a:pt x="0" y="17"/>
                    <a:pt x="0" y="16"/>
                    <a:pt x="0" y="15"/>
                  </a:cubicBezTo>
                  <a:cubicBezTo>
                    <a:pt x="0" y="14"/>
                    <a:pt x="0" y="13"/>
                    <a:pt x="0" y="12"/>
                  </a:cubicBezTo>
                  <a:cubicBezTo>
                    <a:pt x="0" y="12"/>
                    <a:pt x="0" y="11"/>
                    <a:pt x="1" y="11"/>
                  </a:cubicBezTo>
                  <a:cubicBezTo>
                    <a:pt x="1" y="11"/>
                    <a:pt x="2" y="12"/>
                    <a:pt x="2" y="12"/>
                  </a:cubicBezTo>
                  <a:cubicBezTo>
                    <a:pt x="2" y="13"/>
                    <a:pt x="2" y="14"/>
                    <a:pt x="2" y="15"/>
                  </a:cubicBezTo>
                  <a:cubicBezTo>
                    <a:pt x="2" y="15"/>
                    <a:pt x="2" y="16"/>
                    <a:pt x="2" y="17"/>
                  </a:cubicBezTo>
                  <a:close/>
                  <a:moveTo>
                    <a:pt x="2" y="8"/>
                  </a:moveTo>
                  <a:cubicBezTo>
                    <a:pt x="2" y="9"/>
                    <a:pt x="2" y="9"/>
                    <a:pt x="1" y="9"/>
                  </a:cubicBezTo>
                  <a:cubicBezTo>
                    <a:pt x="1" y="9"/>
                    <a:pt x="0" y="8"/>
                    <a:pt x="1" y="7"/>
                  </a:cubicBezTo>
                  <a:cubicBezTo>
                    <a:pt x="1" y="7"/>
                    <a:pt x="1" y="6"/>
                    <a:pt x="2" y="5"/>
                  </a:cubicBezTo>
                  <a:cubicBezTo>
                    <a:pt x="2" y="5"/>
                    <a:pt x="2" y="5"/>
                    <a:pt x="2" y="5"/>
                  </a:cubicBezTo>
                  <a:cubicBezTo>
                    <a:pt x="2" y="5"/>
                    <a:pt x="2" y="5"/>
                    <a:pt x="2" y="5"/>
                  </a:cubicBezTo>
                  <a:cubicBezTo>
                    <a:pt x="2" y="5"/>
                    <a:pt x="3" y="4"/>
                    <a:pt x="3" y="3"/>
                  </a:cubicBezTo>
                  <a:cubicBezTo>
                    <a:pt x="4" y="3"/>
                    <a:pt x="5" y="2"/>
                    <a:pt x="5" y="2"/>
                  </a:cubicBezTo>
                  <a:cubicBezTo>
                    <a:pt x="5" y="2"/>
                    <a:pt x="5" y="2"/>
                    <a:pt x="5" y="2"/>
                  </a:cubicBezTo>
                  <a:cubicBezTo>
                    <a:pt x="6" y="1"/>
                    <a:pt x="7" y="1"/>
                    <a:pt x="7" y="1"/>
                  </a:cubicBezTo>
                  <a:cubicBezTo>
                    <a:pt x="8" y="0"/>
                    <a:pt x="9" y="0"/>
                    <a:pt x="10" y="0"/>
                  </a:cubicBezTo>
                  <a:cubicBezTo>
                    <a:pt x="11" y="0"/>
                    <a:pt x="11" y="0"/>
                    <a:pt x="12" y="0"/>
                  </a:cubicBezTo>
                  <a:cubicBezTo>
                    <a:pt x="13" y="0"/>
                    <a:pt x="13" y="0"/>
                    <a:pt x="13" y="1"/>
                  </a:cubicBezTo>
                  <a:cubicBezTo>
                    <a:pt x="13" y="1"/>
                    <a:pt x="13" y="2"/>
                    <a:pt x="12" y="2"/>
                  </a:cubicBezTo>
                  <a:cubicBezTo>
                    <a:pt x="12" y="2"/>
                    <a:pt x="11" y="2"/>
                    <a:pt x="10" y="2"/>
                  </a:cubicBezTo>
                  <a:cubicBezTo>
                    <a:pt x="9" y="2"/>
                    <a:pt x="9" y="2"/>
                    <a:pt x="8" y="2"/>
                  </a:cubicBezTo>
                  <a:cubicBezTo>
                    <a:pt x="7" y="3"/>
                    <a:pt x="7" y="3"/>
                    <a:pt x="6" y="3"/>
                  </a:cubicBezTo>
                  <a:cubicBezTo>
                    <a:pt x="6" y="3"/>
                    <a:pt x="6" y="3"/>
                    <a:pt x="6" y="3"/>
                  </a:cubicBezTo>
                  <a:cubicBezTo>
                    <a:pt x="6" y="3"/>
                    <a:pt x="6" y="3"/>
                    <a:pt x="6" y="3"/>
                  </a:cubicBezTo>
                  <a:cubicBezTo>
                    <a:pt x="6" y="4"/>
                    <a:pt x="5" y="4"/>
                    <a:pt x="5" y="5"/>
                  </a:cubicBezTo>
                  <a:cubicBezTo>
                    <a:pt x="4" y="5"/>
                    <a:pt x="4" y="6"/>
                    <a:pt x="3" y="6"/>
                  </a:cubicBezTo>
                  <a:cubicBezTo>
                    <a:pt x="3" y="6"/>
                    <a:pt x="3" y="6"/>
                    <a:pt x="3" y="6"/>
                  </a:cubicBezTo>
                  <a:cubicBezTo>
                    <a:pt x="3" y="7"/>
                    <a:pt x="3" y="8"/>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21" name="Group 420">
            <a:extLst>
              <a:ext uri="{FF2B5EF4-FFF2-40B4-BE49-F238E27FC236}">
                <a16:creationId xmlns:a16="http://schemas.microsoft.com/office/drawing/2014/main" xmlns="" id="{BA3640E2-2388-4F3B-AC6D-4B3D8CE005A1}"/>
              </a:ext>
            </a:extLst>
          </p:cNvPr>
          <p:cNvGrpSpPr/>
          <p:nvPr/>
        </p:nvGrpSpPr>
        <p:grpSpPr>
          <a:xfrm>
            <a:off x="8939212" y="2292351"/>
            <a:ext cx="339726" cy="266700"/>
            <a:chOff x="8939212" y="2216151"/>
            <a:chExt cx="339726" cy="266700"/>
          </a:xfrm>
          <a:solidFill>
            <a:schemeClr val="tx1"/>
          </a:solidFill>
        </p:grpSpPr>
        <p:sp>
          <p:nvSpPr>
            <p:cNvPr id="422" name="Freeform 404">
              <a:extLst>
                <a:ext uri="{FF2B5EF4-FFF2-40B4-BE49-F238E27FC236}">
                  <a16:creationId xmlns:a16="http://schemas.microsoft.com/office/drawing/2014/main" xmlns="" id="{9DDEF5E3-9FD6-414C-9B78-3B2129801AAF}"/>
                </a:ext>
              </a:extLst>
            </p:cNvPr>
            <p:cNvSpPr>
              <a:spLocks/>
            </p:cNvSpPr>
            <p:nvPr/>
          </p:nvSpPr>
          <p:spPr bwMode="auto">
            <a:xfrm>
              <a:off x="8939212" y="2309813"/>
              <a:ext cx="66675" cy="73025"/>
            </a:xfrm>
            <a:custGeom>
              <a:avLst/>
              <a:gdLst>
                <a:gd name="T0" fmla="*/ 7 w 12"/>
                <a:gd name="T1" fmla="*/ 12 h 13"/>
                <a:gd name="T2" fmla="*/ 8 w 12"/>
                <a:gd name="T3" fmla="*/ 13 h 13"/>
                <a:gd name="T4" fmla="*/ 7 w 12"/>
                <a:gd name="T5" fmla="*/ 13 h 13"/>
                <a:gd name="T6" fmla="*/ 1 w 12"/>
                <a:gd name="T7" fmla="*/ 13 h 13"/>
                <a:gd name="T8" fmla="*/ 0 w 12"/>
                <a:gd name="T9" fmla="*/ 13 h 13"/>
                <a:gd name="T10" fmla="*/ 0 w 12"/>
                <a:gd name="T11" fmla="*/ 12 h 13"/>
                <a:gd name="T12" fmla="*/ 0 w 12"/>
                <a:gd name="T13" fmla="*/ 1 h 13"/>
                <a:gd name="T14" fmla="*/ 1 w 12"/>
                <a:gd name="T15" fmla="*/ 0 h 13"/>
                <a:gd name="T16" fmla="*/ 1 w 12"/>
                <a:gd name="T17" fmla="*/ 0 h 13"/>
                <a:gd name="T18" fmla="*/ 11 w 12"/>
                <a:gd name="T19" fmla="*/ 0 h 13"/>
                <a:gd name="T20" fmla="*/ 12 w 12"/>
                <a:gd name="T21" fmla="*/ 1 h 13"/>
                <a:gd name="T22" fmla="*/ 12 w 12"/>
                <a:gd name="T23" fmla="*/ 1 h 13"/>
                <a:gd name="T24" fmla="*/ 12 w 12"/>
                <a:gd name="T25" fmla="*/ 11 h 13"/>
                <a:gd name="T26" fmla="*/ 11 w 12"/>
                <a:gd name="T27" fmla="*/ 12 h 13"/>
                <a:gd name="T28" fmla="*/ 10 w 12"/>
                <a:gd name="T29" fmla="*/ 11 h 13"/>
                <a:gd name="T30" fmla="*/ 10 w 12"/>
                <a:gd name="T31" fmla="*/ 2 h 13"/>
                <a:gd name="T32" fmla="*/ 2 w 12"/>
                <a:gd name="T33" fmla="*/ 2 h 13"/>
                <a:gd name="T34" fmla="*/ 2 w 12"/>
                <a:gd name="T35" fmla="*/ 12 h 13"/>
                <a:gd name="T36" fmla="*/ 7 w 12"/>
                <a:gd name="T3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3">
                  <a:moveTo>
                    <a:pt x="7" y="12"/>
                  </a:moveTo>
                  <a:cubicBezTo>
                    <a:pt x="7" y="12"/>
                    <a:pt x="8" y="12"/>
                    <a:pt x="8" y="13"/>
                  </a:cubicBezTo>
                  <a:cubicBezTo>
                    <a:pt x="8" y="13"/>
                    <a:pt x="7" y="13"/>
                    <a:pt x="7" y="13"/>
                  </a:cubicBezTo>
                  <a:cubicBezTo>
                    <a:pt x="1" y="13"/>
                    <a:pt x="1" y="13"/>
                    <a:pt x="1" y="13"/>
                  </a:cubicBezTo>
                  <a:cubicBezTo>
                    <a:pt x="0" y="13"/>
                    <a:pt x="0" y="13"/>
                    <a:pt x="0" y="13"/>
                  </a:cubicBezTo>
                  <a:cubicBezTo>
                    <a:pt x="0" y="12"/>
                    <a:pt x="0" y="12"/>
                    <a:pt x="0" y="12"/>
                  </a:cubicBezTo>
                  <a:cubicBezTo>
                    <a:pt x="0" y="1"/>
                    <a:pt x="0" y="1"/>
                    <a:pt x="0" y="1"/>
                  </a:cubicBezTo>
                  <a:cubicBezTo>
                    <a:pt x="0" y="0"/>
                    <a:pt x="0" y="0"/>
                    <a:pt x="1" y="0"/>
                  </a:cubicBezTo>
                  <a:cubicBezTo>
                    <a:pt x="1" y="0"/>
                    <a:pt x="1" y="0"/>
                    <a:pt x="1" y="0"/>
                  </a:cubicBezTo>
                  <a:cubicBezTo>
                    <a:pt x="11" y="0"/>
                    <a:pt x="11" y="0"/>
                    <a:pt x="11" y="0"/>
                  </a:cubicBezTo>
                  <a:cubicBezTo>
                    <a:pt x="12" y="0"/>
                    <a:pt x="12" y="0"/>
                    <a:pt x="12" y="1"/>
                  </a:cubicBezTo>
                  <a:cubicBezTo>
                    <a:pt x="12" y="1"/>
                    <a:pt x="12" y="1"/>
                    <a:pt x="12" y="1"/>
                  </a:cubicBezTo>
                  <a:cubicBezTo>
                    <a:pt x="12" y="11"/>
                    <a:pt x="12" y="11"/>
                    <a:pt x="12" y="11"/>
                  </a:cubicBezTo>
                  <a:cubicBezTo>
                    <a:pt x="12" y="12"/>
                    <a:pt x="12" y="12"/>
                    <a:pt x="11" y="12"/>
                  </a:cubicBezTo>
                  <a:cubicBezTo>
                    <a:pt x="11" y="12"/>
                    <a:pt x="10" y="12"/>
                    <a:pt x="10" y="11"/>
                  </a:cubicBezTo>
                  <a:cubicBezTo>
                    <a:pt x="10" y="2"/>
                    <a:pt x="10" y="2"/>
                    <a:pt x="10" y="2"/>
                  </a:cubicBezTo>
                  <a:cubicBezTo>
                    <a:pt x="2" y="2"/>
                    <a:pt x="2" y="2"/>
                    <a:pt x="2" y="2"/>
                  </a:cubicBezTo>
                  <a:cubicBezTo>
                    <a:pt x="2" y="12"/>
                    <a:pt x="2" y="12"/>
                    <a:pt x="2" y="12"/>
                  </a:cubicBezTo>
                  <a:lnTo>
                    <a:pt x="7"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3" name="Freeform 405">
              <a:extLst>
                <a:ext uri="{FF2B5EF4-FFF2-40B4-BE49-F238E27FC236}">
                  <a16:creationId xmlns:a16="http://schemas.microsoft.com/office/drawing/2014/main" xmlns="" id="{05443154-847F-4AA3-8F78-6F45C3060F71}"/>
                </a:ext>
              </a:extLst>
            </p:cNvPr>
            <p:cNvSpPr>
              <a:spLocks/>
            </p:cNvSpPr>
            <p:nvPr/>
          </p:nvSpPr>
          <p:spPr bwMode="auto">
            <a:xfrm>
              <a:off x="8972550" y="2371726"/>
              <a:ext cx="55562" cy="88900"/>
            </a:xfrm>
            <a:custGeom>
              <a:avLst/>
              <a:gdLst>
                <a:gd name="T0" fmla="*/ 0 w 10"/>
                <a:gd name="T1" fmla="*/ 2 h 16"/>
                <a:gd name="T2" fmla="*/ 0 w 10"/>
                <a:gd name="T3" fmla="*/ 1 h 16"/>
                <a:gd name="T4" fmla="*/ 2 w 10"/>
                <a:gd name="T5" fmla="*/ 1 h 16"/>
                <a:gd name="T6" fmla="*/ 5 w 10"/>
                <a:gd name="T7" fmla="*/ 14 h 16"/>
                <a:gd name="T8" fmla="*/ 8 w 10"/>
                <a:gd name="T9" fmla="*/ 14 h 16"/>
                <a:gd name="T10" fmla="*/ 8 w 10"/>
                <a:gd name="T11" fmla="*/ 3 h 16"/>
                <a:gd name="T12" fmla="*/ 9 w 10"/>
                <a:gd name="T13" fmla="*/ 2 h 16"/>
                <a:gd name="T14" fmla="*/ 10 w 10"/>
                <a:gd name="T15" fmla="*/ 3 h 16"/>
                <a:gd name="T16" fmla="*/ 10 w 10"/>
                <a:gd name="T17" fmla="*/ 15 h 16"/>
                <a:gd name="T18" fmla="*/ 10 w 10"/>
                <a:gd name="T19" fmla="*/ 15 h 16"/>
                <a:gd name="T20" fmla="*/ 9 w 10"/>
                <a:gd name="T21" fmla="*/ 16 h 16"/>
                <a:gd name="T22" fmla="*/ 4 w 10"/>
                <a:gd name="T23" fmla="*/ 16 h 16"/>
                <a:gd name="T24" fmla="*/ 4 w 10"/>
                <a:gd name="T25" fmla="*/ 16 h 16"/>
                <a:gd name="T26" fmla="*/ 4 w 10"/>
                <a:gd name="T27" fmla="*/ 16 h 16"/>
                <a:gd name="T28" fmla="*/ 0 w 10"/>
                <a:gd name="T29"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6">
                  <a:moveTo>
                    <a:pt x="0" y="2"/>
                  </a:moveTo>
                  <a:cubicBezTo>
                    <a:pt x="0" y="1"/>
                    <a:pt x="0" y="1"/>
                    <a:pt x="0" y="1"/>
                  </a:cubicBezTo>
                  <a:cubicBezTo>
                    <a:pt x="1" y="0"/>
                    <a:pt x="2" y="1"/>
                    <a:pt x="2" y="1"/>
                  </a:cubicBezTo>
                  <a:cubicBezTo>
                    <a:pt x="5" y="14"/>
                    <a:pt x="5" y="14"/>
                    <a:pt x="5" y="14"/>
                  </a:cubicBezTo>
                  <a:cubicBezTo>
                    <a:pt x="8" y="14"/>
                    <a:pt x="8" y="14"/>
                    <a:pt x="8" y="14"/>
                  </a:cubicBezTo>
                  <a:cubicBezTo>
                    <a:pt x="8" y="3"/>
                    <a:pt x="8" y="3"/>
                    <a:pt x="8" y="3"/>
                  </a:cubicBezTo>
                  <a:cubicBezTo>
                    <a:pt x="8" y="2"/>
                    <a:pt x="9" y="2"/>
                    <a:pt x="9" y="2"/>
                  </a:cubicBezTo>
                  <a:cubicBezTo>
                    <a:pt x="10" y="2"/>
                    <a:pt x="10" y="2"/>
                    <a:pt x="10" y="3"/>
                  </a:cubicBezTo>
                  <a:cubicBezTo>
                    <a:pt x="10" y="15"/>
                    <a:pt x="10" y="15"/>
                    <a:pt x="10" y="15"/>
                  </a:cubicBezTo>
                  <a:cubicBezTo>
                    <a:pt x="10" y="15"/>
                    <a:pt x="10" y="15"/>
                    <a:pt x="10" y="15"/>
                  </a:cubicBezTo>
                  <a:cubicBezTo>
                    <a:pt x="10" y="16"/>
                    <a:pt x="10" y="16"/>
                    <a:pt x="9" y="16"/>
                  </a:cubicBezTo>
                  <a:cubicBezTo>
                    <a:pt x="4" y="16"/>
                    <a:pt x="4" y="16"/>
                    <a:pt x="4" y="16"/>
                  </a:cubicBezTo>
                  <a:cubicBezTo>
                    <a:pt x="4" y="16"/>
                    <a:pt x="4" y="16"/>
                    <a:pt x="4" y="16"/>
                  </a:cubicBezTo>
                  <a:cubicBezTo>
                    <a:pt x="4" y="16"/>
                    <a:pt x="4" y="16"/>
                    <a:pt x="4" y="16"/>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4" name="Freeform 407">
              <a:extLst>
                <a:ext uri="{FF2B5EF4-FFF2-40B4-BE49-F238E27FC236}">
                  <a16:creationId xmlns:a16="http://schemas.microsoft.com/office/drawing/2014/main" xmlns="" id="{6F2B97B2-1271-486B-A506-A06F697B5FA7}"/>
                </a:ext>
              </a:extLst>
            </p:cNvPr>
            <p:cNvSpPr>
              <a:spLocks/>
            </p:cNvSpPr>
            <p:nvPr/>
          </p:nvSpPr>
          <p:spPr bwMode="auto">
            <a:xfrm>
              <a:off x="8955088" y="2349501"/>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1"/>
                    <a:pt x="5" y="1"/>
                  </a:cubicBezTo>
                  <a:cubicBezTo>
                    <a:pt x="5" y="2"/>
                    <a:pt x="4" y="2"/>
                    <a:pt x="4" y="2"/>
                  </a:cubicBezTo>
                  <a:cubicBezTo>
                    <a:pt x="1" y="2"/>
                    <a:pt x="1" y="2"/>
                    <a:pt x="1" y="2"/>
                  </a:cubicBezTo>
                  <a:cubicBezTo>
                    <a:pt x="1" y="2"/>
                    <a:pt x="0" y="2"/>
                    <a:pt x="0" y="1"/>
                  </a:cubicBezTo>
                  <a:cubicBezTo>
                    <a:pt x="0" y="1"/>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5" name="Freeform 408">
              <a:extLst>
                <a:ext uri="{FF2B5EF4-FFF2-40B4-BE49-F238E27FC236}">
                  <a16:creationId xmlns:a16="http://schemas.microsoft.com/office/drawing/2014/main" xmlns="" id="{602F7FD9-D04C-48A5-9B47-7D959C1582BE}"/>
                </a:ext>
              </a:extLst>
            </p:cNvPr>
            <p:cNvSpPr>
              <a:spLocks/>
            </p:cNvSpPr>
            <p:nvPr/>
          </p:nvSpPr>
          <p:spPr bwMode="auto">
            <a:xfrm>
              <a:off x="9161463" y="2232026"/>
              <a:ext cx="11113" cy="200025"/>
            </a:xfrm>
            <a:custGeom>
              <a:avLst/>
              <a:gdLst>
                <a:gd name="T0" fmla="*/ 2 w 2"/>
                <a:gd name="T1" fmla="*/ 35 h 36"/>
                <a:gd name="T2" fmla="*/ 1 w 2"/>
                <a:gd name="T3" fmla="*/ 36 h 36"/>
                <a:gd name="T4" fmla="*/ 0 w 2"/>
                <a:gd name="T5" fmla="*/ 35 h 36"/>
                <a:gd name="T6" fmla="*/ 0 w 2"/>
                <a:gd name="T7" fmla="*/ 1 h 36"/>
                <a:gd name="T8" fmla="*/ 1 w 2"/>
                <a:gd name="T9" fmla="*/ 0 h 36"/>
                <a:gd name="T10" fmla="*/ 2 w 2"/>
                <a:gd name="T11" fmla="*/ 1 h 36"/>
                <a:gd name="T12" fmla="*/ 2 w 2"/>
                <a:gd name="T13" fmla="*/ 35 h 36"/>
              </a:gdLst>
              <a:ahLst/>
              <a:cxnLst>
                <a:cxn ang="0">
                  <a:pos x="T0" y="T1"/>
                </a:cxn>
                <a:cxn ang="0">
                  <a:pos x="T2" y="T3"/>
                </a:cxn>
                <a:cxn ang="0">
                  <a:pos x="T4" y="T5"/>
                </a:cxn>
                <a:cxn ang="0">
                  <a:pos x="T6" y="T7"/>
                </a:cxn>
                <a:cxn ang="0">
                  <a:pos x="T8" y="T9"/>
                </a:cxn>
                <a:cxn ang="0">
                  <a:pos x="T10" y="T11"/>
                </a:cxn>
                <a:cxn ang="0">
                  <a:pos x="T12" y="T13"/>
                </a:cxn>
              </a:cxnLst>
              <a:rect l="0" t="0" r="r" b="b"/>
              <a:pathLst>
                <a:path w="2" h="36">
                  <a:moveTo>
                    <a:pt x="2" y="35"/>
                  </a:moveTo>
                  <a:cubicBezTo>
                    <a:pt x="2" y="36"/>
                    <a:pt x="2" y="36"/>
                    <a:pt x="1" y="36"/>
                  </a:cubicBezTo>
                  <a:cubicBezTo>
                    <a:pt x="1" y="36"/>
                    <a:pt x="0" y="36"/>
                    <a:pt x="0" y="35"/>
                  </a:cubicBezTo>
                  <a:cubicBezTo>
                    <a:pt x="0" y="1"/>
                    <a:pt x="0" y="1"/>
                    <a:pt x="0" y="1"/>
                  </a:cubicBezTo>
                  <a:cubicBezTo>
                    <a:pt x="0" y="0"/>
                    <a:pt x="1" y="0"/>
                    <a:pt x="1" y="0"/>
                  </a:cubicBezTo>
                  <a:cubicBezTo>
                    <a:pt x="2" y="0"/>
                    <a:pt x="2" y="0"/>
                    <a:pt x="2" y="1"/>
                  </a:cubicBezTo>
                  <a:lnTo>
                    <a:pt x="2" y="3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6" name="Freeform 409">
              <a:extLst>
                <a:ext uri="{FF2B5EF4-FFF2-40B4-BE49-F238E27FC236}">
                  <a16:creationId xmlns:a16="http://schemas.microsoft.com/office/drawing/2014/main" xmlns="" id="{8547C7A4-9E37-470E-A83F-72F141342D16}"/>
                </a:ext>
              </a:extLst>
            </p:cNvPr>
            <p:cNvSpPr>
              <a:spLocks/>
            </p:cNvSpPr>
            <p:nvPr/>
          </p:nvSpPr>
          <p:spPr bwMode="auto">
            <a:xfrm>
              <a:off x="9017001" y="2216151"/>
              <a:ext cx="195263" cy="93663"/>
            </a:xfrm>
            <a:custGeom>
              <a:avLst/>
              <a:gdLst>
                <a:gd name="T0" fmla="*/ 2 w 35"/>
                <a:gd name="T1" fmla="*/ 17 h 17"/>
                <a:gd name="T2" fmla="*/ 1 w 35"/>
                <a:gd name="T3" fmla="*/ 17 h 17"/>
                <a:gd name="T4" fmla="*/ 1 w 35"/>
                <a:gd name="T5" fmla="*/ 15 h 17"/>
                <a:gd name="T6" fmla="*/ 33 w 35"/>
                <a:gd name="T7" fmla="*/ 0 h 17"/>
                <a:gd name="T8" fmla="*/ 34 w 35"/>
                <a:gd name="T9" fmla="*/ 0 h 17"/>
                <a:gd name="T10" fmla="*/ 34 w 35"/>
                <a:gd name="T11" fmla="*/ 2 h 17"/>
                <a:gd name="T12" fmla="*/ 2 w 35"/>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2" y="17"/>
                  </a:moveTo>
                  <a:cubicBezTo>
                    <a:pt x="1" y="17"/>
                    <a:pt x="1" y="17"/>
                    <a:pt x="1" y="17"/>
                  </a:cubicBezTo>
                  <a:cubicBezTo>
                    <a:pt x="0" y="16"/>
                    <a:pt x="0" y="16"/>
                    <a:pt x="1" y="15"/>
                  </a:cubicBezTo>
                  <a:cubicBezTo>
                    <a:pt x="33" y="0"/>
                    <a:pt x="33" y="0"/>
                    <a:pt x="33" y="0"/>
                  </a:cubicBezTo>
                  <a:cubicBezTo>
                    <a:pt x="34" y="0"/>
                    <a:pt x="34" y="0"/>
                    <a:pt x="34" y="0"/>
                  </a:cubicBezTo>
                  <a:cubicBezTo>
                    <a:pt x="35" y="1"/>
                    <a:pt x="34" y="1"/>
                    <a:pt x="34" y="2"/>
                  </a:cubicBezTo>
                  <a:lnTo>
                    <a:pt x="2"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7" name="Freeform 410">
              <a:extLst>
                <a:ext uri="{FF2B5EF4-FFF2-40B4-BE49-F238E27FC236}">
                  <a16:creationId xmlns:a16="http://schemas.microsoft.com/office/drawing/2014/main" xmlns="" id="{7054CB0F-1FD8-462D-ABC7-FC10FA945386}"/>
                </a:ext>
              </a:extLst>
            </p:cNvPr>
            <p:cNvSpPr>
              <a:spLocks/>
            </p:cNvSpPr>
            <p:nvPr/>
          </p:nvSpPr>
          <p:spPr bwMode="auto">
            <a:xfrm>
              <a:off x="9017001" y="2382838"/>
              <a:ext cx="195263" cy="100013"/>
            </a:xfrm>
            <a:custGeom>
              <a:avLst/>
              <a:gdLst>
                <a:gd name="T0" fmla="*/ 1 w 35"/>
                <a:gd name="T1" fmla="*/ 2 h 18"/>
                <a:gd name="T2" fmla="*/ 1 w 35"/>
                <a:gd name="T3" fmla="*/ 1 h 18"/>
                <a:gd name="T4" fmla="*/ 2 w 35"/>
                <a:gd name="T5" fmla="*/ 0 h 18"/>
                <a:gd name="T6" fmla="*/ 34 w 35"/>
                <a:gd name="T7" fmla="*/ 16 h 18"/>
                <a:gd name="T8" fmla="*/ 34 w 35"/>
                <a:gd name="T9" fmla="*/ 17 h 18"/>
                <a:gd name="T10" fmla="*/ 33 w 35"/>
                <a:gd name="T11" fmla="*/ 17 h 18"/>
                <a:gd name="T12" fmla="*/ 1 w 35"/>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35" h="18">
                  <a:moveTo>
                    <a:pt x="1" y="2"/>
                  </a:moveTo>
                  <a:cubicBezTo>
                    <a:pt x="0" y="2"/>
                    <a:pt x="0" y="1"/>
                    <a:pt x="1" y="1"/>
                  </a:cubicBezTo>
                  <a:cubicBezTo>
                    <a:pt x="1" y="0"/>
                    <a:pt x="1" y="0"/>
                    <a:pt x="2" y="0"/>
                  </a:cubicBezTo>
                  <a:cubicBezTo>
                    <a:pt x="34" y="16"/>
                    <a:pt x="34" y="16"/>
                    <a:pt x="34" y="16"/>
                  </a:cubicBezTo>
                  <a:cubicBezTo>
                    <a:pt x="34" y="16"/>
                    <a:pt x="35" y="16"/>
                    <a:pt x="34" y="17"/>
                  </a:cubicBezTo>
                  <a:cubicBezTo>
                    <a:pt x="34" y="17"/>
                    <a:pt x="34" y="18"/>
                    <a:pt x="33" y="17"/>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8" name="Freeform 411">
              <a:extLst>
                <a:ext uri="{FF2B5EF4-FFF2-40B4-BE49-F238E27FC236}">
                  <a16:creationId xmlns:a16="http://schemas.microsoft.com/office/drawing/2014/main" xmlns="" id="{3CA653DC-A5CD-4CEB-9682-CCB0A7E274E8}"/>
                </a:ext>
              </a:extLst>
            </p:cNvPr>
            <p:cNvSpPr>
              <a:spLocks/>
            </p:cNvSpPr>
            <p:nvPr/>
          </p:nvSpPr>
          <p:spPr bwMode="auto">
            <a:xfrm>
              <a:off x="9017001" y="2354263"/>
              <a:ext cx="195263" cy="100013"/>
            </a:xfrm>
            <a:custGeom>
              <a:avLst/>
              <a:gdLst>
                <a:gd name="T0" fmla="*/ 1 w 35"/>
                <a:gd name="T1" fmla="*/ 2 h 18"/>
                <a:gd name="T2" fmla="*/ 1 w 35"/>
                <a:gd name="T3" fmla="*/ 1 h 18"/>
                <a:gd name="T4" fmla="*/ 2 w 35"/>
                <a:gd name="T5" fmla="*/ 0 h 18"/>
                <a:gd name="T6" fmla="*/ 34 w 35"/>
                <a:gd name="T7" fmla="*/ 16 h 18"/>
                <a:gd name="T8" fmla="*/ 34 w 35"/>
                <a:gd name="T9" fmla="*/ 17 h 18"/>
                <a:gd name="T10" fmla="*/ 33 w 35"/>
                <a:gd name="T11" fmla="*/ 17 h 18"/>
                <a:gd name="T12" fmla="*/ 1 w 35"/>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35" h="18">
                  <a:moveTo>
                    <a:pt x="1" y="2"/>
                  </a:moveTo>
                  <a:cubicBezTo>
                    <a:pt x="0" y="2"/>
                    <a:pt x="0" y="1"/>
                    <a:pt x="1" y="1"/>
                  </a:cubicBezTo>
                  <a:cubicBezTo>
                    <a:pt x="1" y="0"/>
                    <a:pt x="1" y="0"/>
                    <a:pt x="2" y="0"/>
                  </a:cubicBezTo>
                  <a:cubicBezTo>
                    <a:pt x="34" y="16"/>
                    <a:pt x="34" y="16"/>
                    <a:pt x="34" y="16"/>
                  </a:cubicBezTo>
                  <a:cubicBezTo>
                    <a:pt x="34" y="16"/>
                    <a:pt x="35" y="16"/>
                    <a:pt x="34" y="17"/>
                  </a:cubicBezTo>
                  <a:cubicBezTo>
                    <a:pt x="34" y="17"/>
                    <a:pt x="34" y="18"/>
                    <a:pt x="33" y="17"/>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9" name="Freeform 412">
              <a:extLst>
                <a:ext uri="{FF2B5EF4-FFF2-40B4-BE49-F238E27FC236}">
                  <a16:creationId xmlns:a16="http://schemas.microsoft.com/office/drawing/2014/main" xmlns="" id="{9404C592-FE3F-4131-94B2-74535023FB24}"/>
                </a:ext>
              </a:extLst>
            </p:cNvPr>
            <p:cNvSpPr>
              <a:spLocks/>
            </p:cNvSpPr>
            <p:nvPr/>
          </p:nvSpPr>
          <p:spPr bwMode="auto">
            <a:xfrm>
              <a:off x="9194801" y="2216151"/>
              <a:ext cx="11113" cy="233363"/>
            </a:xfrm>
            <a:custGeom>
              <a:avLst/>
              <a:gdLst>
                <a:gd name="T0" fmla="*/ 0 w 2"/>
                <a:gd name="T1" fmla="*/ 1 h 42"/>
                <a:gd name="T2" fmla="*/ 1 w 2"/>
                <a:gd name="T3" fmla="*/ 0 h 42"/>
                <a:gd name="T4" fmla="*/ 2 w 2"/>
                <a:gd name="T5" fmla="*/ 1 h 42"/>
                <a:gd name="T6" fmla="*/ 2 w 2"/>
                <a:gd name="T7" fmla="*/ 42 h 42"/>
                <a:gd name="T8" fmla="*/ 1 w 2"/>
                <a:gd name="T9" fmla="*/ 42 h 42"/>
                <a:gd name="T10" fmla="*/ 0 w 2"/>
                <a:gd name="T11" fmla="*/ 42 h 42"/>
                <a:gd name="T12" fmla="*/ 0 w 2"/>
                <a:gd name="T13" fmla="*/ 1 h 42"/>
              </a:gdLst>
              <a:ahLst/>
              <a:cxnLst>
                <a:cxn ang="0">
                  <a:pos x="T0" y="T1"/>
                </a:cxn>
                <a:cxn ang="0">
                  <a:pos x="T2" y="T3"/>
                </a:cxn>
                <a:cxn ang="0">
                  <a:pos x="T4" y="T5"/>
                </a:cxn>
                <a:cxn ang="0">
                  <a:pos x="T6" y="T7"/>
                </a:cxn>
                <a:cxn ang="0">
                  <a:pos x="T8" y="T9"/>
                </a:cxn>
                <a:cxn ang="0">
                  <a:pos x="T10" y="T11"/>
                </a:cxn>
                <a:cxn ang="0">
                  <a:pos x="T12" y="T13"/>
                </a:cxn>
              </a:cxnLst>
              <a:rect l="0" t="0" r="r" b="b"/>
              <a:pathLst>
                <a:path w="2" h="42">
                  <a:moveTo>
                    <a:pt x="0" y="1"/>
                  </a:moveTo>
                  <a:cubicBezTo>
                    <a:pt x="0" y="0"/>
                    <a:pt x="1" y="0"/>
                    <a:pt x="1" y="0"/>
                  </a:cubicBezTo>
                  <a:cubicBezTo>
                    <a:pt x="2" y="0"/>
                    <a:pt x="2" y="0"/>
                    <a:pt x="2" y="1"/>
                  </a:cubicBezTo>
                  <a:cubicBezTo>
                    <a:pt x="2" y="42"/>
                    <a:pt x="2" y="42"/>
                    <a:pt x="2" y="42"/>
                  </a:cubicBezTo>
                  <a:cubicBezTo>
                    <a:pt x="2" y="42"/>
                    <a:pt x="2" y="42"/>
                    <a:pt x="1" y="42"/>
                  </a:cubicBezTo>
                  <a:cubicBezTo>
                    <a:pt x="1" y="42"/>
                    <a:pt x="0" y="42"/>
                    <a:pt x="0" y="42"/>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0" name="Freeform 413">
              <a:extLst>
                <a:ext uri="{FF2B5EF4-FFF2-40B4-BE49-F238E27FC236}">
                  <a16:creationId xmlns:a16="http://schemas.microsoft.com/office/drawing/2014/main" xmlns="" id="{E27D3889-0C7F-4B51-BCAF-DFEFFC968B39}"/>
                </a:ext>
              </a:extLst>
            </p:cNvPr>
            <p:cNvSpPr>
              <a:spLocks/>
            </p:cNvSpPr>
            <p:nvPr/>
          </p:nvSpPr>
          <p:spPr bwMode="auto">
            <a:xfrm>
              <a:off x="9234488" y="2320926"/>
              <a:ext cx="15875" cy="50800"/>
            </a:xfrm>
            <a:custGeom>
              <a:avLst/>
              <a:gdLst>
                <a:gd name="T0" fmla="*/ 2 w 3"/>
                <a:gd name="T1" fmla="*/ 9 h 9"/>
                <a:gd name="T2" fmla="*/ 1 w 3"/>
                <a:gd name="T3" fmla="*/ 9 h 9"/>
                <a:gd name="T4" fmla="*/ 0 w 3"/>
                <a:gd name="T5" fmla="*/ 8 h 9"/>
                <a:gd name="T6" fmla="*/ 1 w 3"/>
                <a:gd name="T7" fmla="*/ 6 h 9"/>
                <a:gd name="T8" fmla="*/ 1 w 3"/>
                <a:gd name="T9" fmla="*/ 5 h 9"/>
                <a:gd name="T10" fmla="*/ 0 w 3"/>
                <a:gd name="T11" fmla="*/ 1 h 9"/>
                <a:gd name="T12" fmla="*/ 1 w 3"/>
                <a:gd name="T13" fmla="*/ 0 h 9"/>
                <a:gd name="T14" fmla="*/ 2 w 3"/>
                <a:gd name="T15" fmla="*/ 1 h 9"/>
                <a:gd name="T16" fmla="*/ 3 w 3"/>
                <a:gd name="T17" fmla="*/ 5 h 9"/>
                <a:gd name="T18" fmla="*/ 3 w 3"/>
                <a:gd name="T19" fmla="*/ 7 h 9"/>
                <a:gd name="T20" fmla="*/ 2 w 3"/>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9">
                  <a:moveTo>
                    <a:pt x="2" y="9"/>
                  </a:moveTo>
                  <a:cubicBezTo>
                    <a:pt x="2" y="9"/>
                    <a:pt x="1" y="9"/>
                    <a:pt x="1" y="9"/>
                  </a:cubicBezTo>
                  <a:cubicBezTo>
                    <a:pt x="0" y="9"/>
                    <a:pt x="0" y="8"/>
                    <a:pt x="0" y="8"/>
                  </a:cubicBezTo>
                  <a:cubicBezTo>
                    <a:pt x="1" y="7"/>
                    <a:pt x="1" y="7"/>
                    <a:pt x="1" y="6"/>
                  </a:cubicBezTo>
                  <a:cubicBezTo>
                    <a:pt x="1" y="6"/>
                    <a:pt x="1" y="5"/>
                    <a:pt x="1" y="5"/>
                  </a:cubicBezTo>
                  <a:cubicBezTo>
                    <a:pt x="1" y="3"/>
                    <a:pt x="1" y="2"/>
                    <a:pt x="0" y="1"/>
                  </a:cubicBezTo>
                  <a:cubicBezTo>
                    <a:pt x="0" y="1"/>
                    <a:pt x="0" y="0"/>
                    <a:pt x="1" y="0"/>
                  </a:cubicBezTo>
                  <a:cubicBezTo>
                    <a:pt x="1" y="0"/>
                    <a:pt x="2" y="0"/>
                    <a:pt x="2" y="1"/>
                  </a:cubicBezTo>
                  <a:cubicBezTo>
                    <a:pt x="3" y="2"/>
                    <a:pt x="3" y="3"/>
                    <a:pt x="3" y="5"/>
                  </a:cubicBezTo>
                  <a:cubicBezTo>
                    <a:pt x="3" y="5"/>
                    <a:pt x="3" y="6"/>
                    <a:pt x="3" y="7"/>
                  </a:cubicBezTo>
                  <a:cubicBezTo>
                    <a:pt x="3" y="7"/>
                    <a:pt x="2" y="8"/>
                    <a:pt x="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1" name="Freeform 414">
              <a:extLst>
                <a:ext uri="{FF2B5EF4-FFF2-40B4-BE49-F238E27FC236}">
                  <a16:creationId xmlns:a16="http://schemas.microsoft.com/office/drawing/2014/main" xmlns="" id="{D22589AE-AD0E-446F-BBB3-1EC1D7A8371F}"/>
                </a:ext>
              </a:extLst>
            </p:cNvPr>
            <p:cNvSpPr>
              <a:spLocks/>
            </p:cNvSpPr>
            <p:nvPr/>
          </p:nvSpPr>
          <p:spPr bwMode="auto">
            <a:xfrm>
              <a:off x="9256713" y="2298701"/>
              <a:ext cx="22225" cy="95250"/>
            </a:xfrm>
            <a:custGeom>
              <a:avLst/>
              <a:gdLst>
                <a:gd name="T0" fmla="*/ 2 w 4"/>
                <a:gd name="T1" fmla="*/ 16 h 17"/>
                <a:gd name="T2" fmla="*/ 0 w 4"/>
                <a:gd name="T3" fmla="*/ 17 h 17"/>
                <a:gd name="T4" fmla="*/ 0 w 4"/>
                <a:gd name="T5" fmla="*/ 15 h 17"/>
                <a:gd name="T6" fmla="*/ 0 w 4"/>
                <a:gd name="T7" fmla="*/ 15 h 17"/>
                <a:gd name="T8" fmla="*/ 1 w 4"/>
                <a:gd name="T9" fmla="*/ 14 h 17"/>
                <a:gd name="T10" fmla="*/ 1 w 4"/>
                <a:gd name="T11" fmla="*/ 12 h 17"/>
                <a:gd name="T12" fmla="*/ 1 w 4"/>
                <a:gd name="T13" fmla="*/ 12 h 17"/>
                <a:gd name="T14" fmla="*/ 2 w 4"/>
                <a:gd name="T15" fmla="*/ 11 h 17"/>
                <a:gd name="T16" fmla="*/ 2 w 4"/>
                <a:gd name="T17" fmla="*/ 10 h 17"/>
                <a:gd name="T18" fmla="*/ 2 w 4"/>
                <a:gd name="T19" fmla="*/ 9 h 17"/>
                <a:gd name="T20" fmla="*/ 2 w 4"/>
                <a:gd name="T21" fmla="*/ 6 h 17"/>
                <a:gd name="T22" fmla="*/ 1 w 4"/>
                <a:gd name="T23" fmla="*/ 5 h 17"/>
                <a:gd name="T24" fmla="*/ 1 w 4"/>
                <a:gd name="T25" fmla="*/ 5 h 17"/>
                <a:gd name="T26" fmla="*/ 1 w 4"/>
                <a:gd name="T27" fmla="*/ 3 h 17"/>
                <a:gd name="T28" fmla="*/ 1 w 4"/>
                <a:gd name="T29" fmla="*/ 3 h 17"/>
                <a:gd name="T30" fmla="*/ 0 w 4"/>
                <a:gd name="T31" fmla="*/ 3 h 17"/>
                <a:gd name="T32" fmla="*/ 0 w 4"/>
                <a:gd name="T33" fmla="*/ 3 h 17"/>
                <a:gd name="T34" fmla="*/ 0 w 4"/>
                <a:gd name="T35" fmla="*/ 2 h 17"/>
                <a:gd name="T36" fmla="*/ 0 w 4"/>
                <a:gd name="T37" fmla="*/ 0 h 17"/>
                <a:gd name="T38" fmla="*/ 2 w 4"/>
                <a:gd name="T39" fmla="*/ 1 h 17"/>
                <a:gd name="T40" fmla="*/ 2 w 4"/>
                <a:gd name="T41" fmla="*/ 2 h 17"/>
                <a:gd name="T42" fmla="*/ 2 w 4"/>
                <a:gd name="T43" fmla="*/ 2 h 17"/>
                <a:gd name="T44" fmla="*/ 3 w 4"/>
                <a:gd name="T45" fmla="*/ 3 h 17"/>
                <a:gd name="T46" fmla="*/ 3 w 4"/>
                <a:gd name="T47" fmla="*/ 3 h 17"/>
                <a:gd name="T48" fmla="*/ 3 w 4"/>
                <a:gd name="T49" fmla="*/ 4 h 17"/>
                <a:gd name="T50" fmla="*/ 3 w 4"/>
                <a:gd name="T51" fmla="*/ 4 h 17"/>
                <a:gd name="T52" fmla="*/ 3 w 4"/>
                <a:gd name="T53" fmla="*/ 4 h 17"/>
                <a:gd name="T54" fmla="*/ 3 w 4"/>
                <a:gd name="T55" fmla="*/ 6 h 17"/>
                <a:gd name="T56" fmla="*/ 4 w 4"/>
                <a:gd name="T57" fmla="*/ 9 h 17"/>
                <a:gd name="T58" fmla="*/ 4 w 4"/>
                <a:gd name="T59" fmla="*/ 10 h 17"/>
                <a:gd name="T60" fmla="*/ 3 w 4"/>
                <a:gd name="T61" fmla="*/ 12 h 17"/>
                <a:gd name="T62" fmla="*/ 3 w 4"/>
                <a:gd name="T63" fmla="*/ 13 h 17"/>
                <a:gd name="T64" fmla="*/ 3 w 4"/>
                <a:gd name="T65" fmla="*/ 13 h 17"/>
                <a:gd name="T66" fmla="*/ 3 w 4"/>
                <a:gd name="T67" fmla="*/ 14 h 17"/>
                <a:gd name="T68" fmla="*/ 2 w 4"/>
                <a:gd name="T69" fmla="*/ 15 h 17"/>
                <a:gd name="T70" fmla="*/ 2 w 4"/>
                <a:gd name="T7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 h="17">
                  <a:moveTo>
                    <a:pt x="2" y="16"/>
                  </a:moveTo>
                  <a:cubicBezTo>
                    <a:pt x="1" y="17"/>
                    <a:pt x="1" y="17"/>
                    <a:pt x="0" y="17"/>
                  </a:cubicBezTo>
                  <a:cubicBezTo>
                    <a:pt x="0" y="16"/>
                    <a:pt x="0" y="16"/>
                    <a:pt x="0" y="15"/>
                  </a:cubicBezTo>
                  <a:cubicBezTo>
                    <a:pt x="0" y="15"/>
                    <a:pt x="0" y="15"/>
                    <a:pt x="0" y="15"/>
                  </a:cubicBezTo>
                  <a:cubicBezTo>
                    <a:pt x="1" y="14"/>
                    <a:pt x="1" y="14"/>
                    <a:pt x="1" y="14"/>
                  </a:cubicBezTo>
                  <a:cubicBezTo>
                    <a:pt x="1" y="13"/>
                    <a:pt x="1" y="13"/>
                    <a:pt x="1" y="12"/>
                  </a:cubicBezTo>
                  <a:cubicBezTo>
                    <a:pt x="1" y="12"/>
                    <a:pt x="1" y="12"/>
                    <a:pt x="1" y="12"/>
                  </a:cubicBezTo>
                  <a:cubicBezTo>
                    <a:pt x="1" y="12"/>
                    <a:pt x="1" y="12"/>
                    <a:pt x="2" y="11"/>
                  </a:cubicBezTo>
                  <a:cubicBezTo>
                    <a:pt x="2" y="11"/>
                    <a:pt x="2" y="10"/>
                    <a:pt x="2" y="10"/>
                  </a:cubicBezTo>
                  <a:cubicBezTo>
                    <a:pt x="2" y="9"/>
                    <a:pt x="2" y="9"/>
                    <a:pt x="2" y="9"/>
                  </a:cubicBezTo>
                  <a:cubicBezTo>
                    <a:pt x="2" y="8"/>
                    <a:pt x="2" y="7"/>
                    <a:pt x="2" y="6"/>
                  </a:cubicBezTo>
                  <a:cubicBezTo>
                    <a:pt x="1" y="6"/>
                    <a:pt x="1" y="5"/>
                    <a:pt x="1" y="5"/>
                  </a:cubicBezTo>
                  <a:cubicBezTo>
                    <a:pt x="1" y="5"/>
                    <a:pt x="1" y="5"/>
                    <a:pt x="1" y="5"/>
                  </a:cubicBezTo>
                  <a:cubicBezTo>
                    <a:pt x="1" y="4"/>
                    <a:pt x="1" y="4"/>
                    <a:pt x="1" y="3"/>
                  </a:cubicBezTo>
                  <a:cubicBezTo>
                    <a:pt x="1" y="3"/>
                    <a:pt x="1" y="3"/>
                    <a:pt x="1" y="3"/>
                  </a:cubicBezTo>
                  <a:cubicBezTo>
                    <a:pt x="1" y="3"/>
                    <a:pt x="1" y="3"/>
                    <a:pt x="0" y="3"/>
                  </a:cubicBezTo>
                  <a:cubicBezTo>
                    <a:pt x="0" y="3"/>
                    <a:pt x="0" y="3"/>
                    <a:pt x="0" y="3"/>
                  </a:cubicBezTo>
                  <a:cubicBezTo>
                    <a:pt x="0" y="2"/>
                    <a:pt x="0" y="2"/>
                    <a:pt x="0" y="2"/>
                  </a:cubicBezTo>
                  <a:cubicBezTo>
                    <a:pt x="0" y="1"/>
                    <a:pt x="0" y="1"/>
                    <a:pt x="0" y="0"/>
                  </a:cubicBezTo>
                  <a:cubicBezTo>
                    <a:pt x="1" y="0"/>
                    <a:pt x="1" y="0"/>
                    <a:pt x="2" y="1"/>
                  </a:cubicBezTo>
                  <a:cubicBezTo>
                    <a:pt x="2" y="1"/>
                    <a:pt x="2" y="1"/>
                    <a:pt x="2" y="2"/>
                  </a:cubicBezTo>
                  <a:cubicBezTo>
                    <a:pt x="2" y="2"/>
                    <a:pt x="2" y="2"/>
                    <a:pt x="2" y="2"/>
                  </a:cubicBezTo>
                  <a:cubicBezTo>
                    <a:pt x="2" y="2"/>
                    <a:pt x="2" y="2"/>
                    <a:pt x="3" y="3"/>
                  </a:cubicBezTo>
                  <a:cubicBezTo>
                    <a:pt x="3" y="3"/>
                    <a:pt x="3" y="3"/>
                    <a:pt x="3" y="3"/>
                  </a:cubicBezTo>
                  <a:cubicBezTo>
                    <a:pt x="3" y="3"/>
                    <a:pt x="3" y="4"/>
                    <a:pt x="3" y="4"/>
                  </a:cubicBezTo>
                  <a:cubicBezTo>
                    <a:pt x="3" y="4"/>
                    <a:pt x="3" y="4"/>
                    <a:pt x="3" y="4"/>
                  </a:cubicBezTo>
                  <a:cubicBezTo>
                    <a:pt x="3" y="4"/>
                    <a:pt x="3" y="4"/>
                    <a:pt x="3" y="4"/>
                  </a:cubicBezTo>
                  <a:cubicBezTo>
                    <a:pt x="3" y="5"/>
                    <a:pt x="3" y="5"/>
                    <a:pt x="3" y="6"/>
                  </a:cubicBezTo>
                  <a:cubicBezTo>
                    <a:pt x="4" y="7"/>
                    <a:pt x="4" y="8"/>
                    <a:pt x="4" y="9"/>
                  </a:cubicBezTo>
                  <a:cubicBezTo>
                    <a:pt x="4" y="9"/>
                    <a:pt x="4" y="10"/>
                    <a:pt x="4" y="10"/>
                  </a:cubicBezTo>
                  <a:cubicBezTo>
                    <a:pt x="4" y="11"/>
                    <a:pt x="4" y="11"/>
                    <a:pt x="3" y="12"/>
                  </a:cubicBezTo>
                  <a:cubicBezTo>
                    <a:pt x="3" y="12"/>
                    <a:pt x="3" y="13"/>
                    <a:pt x="3" y="13"/>
                  </a:cubicBezTo>
                  <a:cubicBezTo>
                    <a:pt x="3" y="13"/>
                    <a:pt x="3" y="13"/>
                    <a:pt x="3" y="13"/>
                  </a:cubicBezTo>
                  <a:cubicBezTo>
                    <a:pt x="3" y="14"/>
                    <a:pt x="3" y="14"/>
                    <a:pt x="3" y="14"/>
                  </a:cubicBezTo>
                  <a:cubicBezTo>
                    <a:pt x="2" y="15"/>
                    <a:pt x="2" y="15"/>
                    <a:pt x="2" y="15"/>
                  </a:cubicBezTo>
                  <a:cubicBezTo>
                    <a:pt x="2" y="16"/>
                    <a:pt x="2" y="16"/>
                    <a:pt x="2"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32" name="Group 431">
            <a:extLst>
              <a:ext uri="{FF2B5EF4-FFF2-40B4-BE49-F238E27FC236}">
                <a16:creationId xmlns:a16="http://schemas.microsoft.com/office/drawing/2014/main" xmlns="" id="{636C31CE-355F-4B31-8456-FD42ED453214}"/>
              </a:ext>
            </a:extLst>
          </p:cNvPr>
          <p:cNvGrpSpPr/>
          <p:nvPr/>
        </p:nvGrpSpPr>
        <p:grpSpPr>
          <a:xfrm>
            <a:off x="9021763" y="4338638"/>
            <a:ext cx="217488" cy="338138"/>
            <a:chOff x="9021763" y="4262438"/>
            <a:chExt cx="217488" cy="338138"/>
          </a:xfrm>
          <a:solidFill>
            <a:schemeClr val="tx1"/>
          </a:solidFill>
        </p:grpSpPr>
        <p:sp>
          <p:nvSpPr>
            <p:cNvPr id="433" name="Freeform 415">
              <a:extLst>
                <a:ext uri="{FF2B5EF4-FFF2-40B4-BE49-F238E27FC236}">
                  <a16:creationId xmlns:a16="http://schemas.microsoft.com/office/drawing/2014/main" xmlns="" id="{FB12CFC9-15FC-417F-98C1-258C2EACF23D}"/>
                </a:ext>
              </a:extLst>
            </p:cNvPr>
            <p:cNvSpPr>
              <a:spLocks noEditPoints="1"/>
            </p:cNvSpPr>
            <p:nvPr/>
          </p:nvSpPr>
          <p:spPr bwMode="auto">
            <a:xfrm>
              <a:off x="9039226" y="4389438"/>
              <a:ext cx="166688" cy="211138"/>
            </a:xfrm>
            <a:custGeom>
              <a:avLst/>
              <a:gdLst>
                <a:gd name="T0" fmla="*/ 25 w 30"/>
                <a:gd name="T1" fmla="*/ 31 h 38"/>
                <a:gd name="T2" fmla="*/ 26 w 30"/>
                <a:gd name="T3" fmla="*/ 30 h 38"/>
                <a:gd name="T4" fmla="*/ 27 w 30"/>
                <a:gd name="T5" fmla="*/ 31 h 38"/>
                <a:gd name="T6" fmla="*/ 26 w 30"/>
                <a:gd name="T7" fmla="*/ 37 h 38"/>
                <a:gd name="T8" fmla="*/ 25 w 30"/>
                <a:gd name="T9" fmla="*/ 38 h 38"/>
                <a:gd name="T10" fmla="*/ 25 w 30"/>
                <a:gd name="T11" fmla="*/ 38 h 38"/>
                <a:gd name="T12" fmla="*/ 5 w 30"/>
                <a:gd name="T13" fmla="*/ 38 h 38"/>
                <a:gd name="T14" fmla="*/ 4 w 30"/>
                <a:gd name="T15" fmla="*/ 37 h 38"/>
                <a:gd name="T16" fmla="*/ 0 w 30"/>
                <a:gd name="T17" fmla="*/ 2 h 38"/>
                <a:gd name="T18" fmla="*/ 1 w 30"/>
                <a:gd name="T19" fmla="*/ 0 h 38"/>
                <a:gd name="T20" fmla="*/ 2 w 30"/>
                <a:gd name="T21" fmla="*/ 1 h 38"/>
                <a:gd name="T22" fmla="*/ 6 w 30"/>
                <a:gd name="T23" fmla="*/ 36 h 38"/>
                <a:gd name="T24" fmla="*/ 24 w 30"/>
                <a:gd name="T25" fmla="*/ 36 h 38"/>
                <a:gd name="T26" fmla="*/ 25 w 30"/>
                <a:gd name="T27" fmla="*/ 31 h 38"/>
                <a:gd name="T28" fmla="*/ 28 w 30"/>
                <a:gd name="T29" fmla="*/ 1 h 38"/>
                <a:gd name="T30" fmla="*/ 28 w 30"/>
                <a:gd name="T31" fmla="*/ 5 h 38"/>
                <a:gd name="T32" fmla="*/ 27 w 30"/>
                <a:gd name="T33" fmla="*/ 12 h 38"/>
                <a:gd name="T34" fmla="*/ 26 w 30"/>
                <a:gd name="T35" fmla="*/ 20 h 38"/>
                <a:gd name="T36" fmla="*/ 25 w 30"/>
                <a:gd name="T37" fmla="*/ 27 h 38"/>
                <a:gd name="T38" fmla="*/ 26 w 30"/>
                <a:gd name="T39" fmla="*/ 28 h 38"/>
                <a:gd name="T40" fmla="*/ 27 w 30"/>
                <a:gd name="T41" fmla="*/ 27 h 38"/>
                <a:gd name="T42" fmla="*/ 28 w 30"/>
                <a:gd name="T43" fmla="*/ 20 h 38"/>
                <a:gd name="T44" fmla="*/ 29 w 30"/>
                <a:gd name="T45" fmla="*/ 13 h 38"/>
                <a:gd name="T46" fmla="*/ 30 w 30"/>
                <a:gd name="T47" fmla="*/ 5 h 38"/>
                <a:gd name="T48" fmla="*/ 30 w 30"/>
                <a:gd name="T49" fmla="*/ 2 h 38"/>
                <a:gd name="T50" fmla="*/ 30 w 30"/>
                <a:gd name="T51" fmla="*/ 0 h 38"/>
                <a:gd name="T52" fmla="*/ 28 w 30"/>
                <a:gd name="T5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 h="38">
                  <a:moveTo>
                    <a:pt x="25" y="31"/>
                  </a:moveTo>
                  <a:cubicBezTo>
                    <a:pt x="25" y="30"/>
                    <a:pt x="25" y="30"/>
                    <a:pt x="26" y="30"/>
                  </a:cubicBezTo>
                  <a:cubicBezTo>
                    <a:pt x="26" y="30"/>
                    <a:pt x="27" y="31"/>
                    <a:pt x="27" y="31"/>
                  </a:cubicBezTo>
                  <a:cubicBezTo>
                    <a:pt x="26" y="37"/>
                    <a:pt x="26" y="37"/>
                    <a:pt x="26" y="37"/>
                  </a:cubicBezTo>
                  <a:cubicBezTo>
                    <a:pt x="26" y="38"/>
                    <a:pt x="25" y="38"/>
                    <a:pt x="25" y="38"/>
                  </a:cubicBezTo>
                  <a:cubicBezTo>
                    <a:pt x="25" y="38"/>
                    <a:pt x="25" y="38"/>
                    <a:pt x="25" y="38"/>
                  </a:cubicBezTo>
                  <a:cubicBezTo>
                    <a:pt x="5" y="38"/>
                    <a:pt x="5" y="38"/>
                    <a:pt x="5" y="38"/>
                  </a:cubicBezTo>
                  <a:cubicBezTo>
                    <a:pt x="5" y="38"/>
                    <a:pt x="4" y="38"/>
                    <a:pt x="4" y="37"/>
                  </a:cubicBezTo>
                  <a:cubicBezTo>
                    <a:pt x="0" y="2"/>
                    <a:pt x="0" y="2"/>
                    <a:pt x="0" y="2"/>
                  </a:cubicBezTo>
                  <a:cubicBezTo>
                    <a:pt x="0" y="1"/>
                    <a:pt x="0" y="1"/>
                    <a:pt x="1" y="0"/>
                  </a:cubicBezTo>
                  <a:cubicBezTo>
                    <a:pt x="1" y="0"/>
                    <a:pt x="2" y="1"/>
                    <a:pt x="2" y="1"/>
                  </a:cubicBezTo>
                  <a:cubicBezTo>
                    <a:pt x="6" y="36"/>
                    <a:pt x="6" y="36"/>
                    <a:pt x="6" y="36"/>
                  </a:cubicBezTo>
                  <a:cubicBezTo>
                    <a:pt x="24" y="36"/>
                    <a:pt x="24" y="36"/>
                    <a:pt x="24" y="36"/>
                  </a:cubicBezTo>
                  <a:cubicBezTo>
                    <a:pt x="25" y="31"/>
                    <a:pt x="25" y="31"/>
                    <a:pt x="25" y="31"/>
                  </a:cubicBezTo>
                  <a:close/>
                  <a:moveTo>
                    <a:pt x="28" y="1"/>
                  </a:moveTo>
                  <a:cubicBezTo>
                    <a:pt x="28" y="5"/>
                    <a:pt x="28" y="5"/>
                    <a:pt x="28" y="5"/>
                  </a:cubicBezTo>
                  <a:cubicBezTo>
                    <a:pt x="27" y="12"/>
                    <a:pt x="27" y="12"/>
                    <a:pt x="27" y="12"/>
                  </a:cubicBezTo>
                  <a:cubicBezTo>
                    <a:pt x="26" y="20"/>
                    <a:pt x="26" y="20"/>
                    <a:pt x="26" y="20"/>
                  </a:cubicBezTo>
                  <a:cubicBezTo>
                    <a:pt x="25" y="27"/>
                    <a:pt x="25" y="27"/>
                    <a:pt x="25" y="27"/>
                  </a:cubicBezTo>
                  <a:cubicBezTo>
                    <a:pt x="25" y="28"/>
                    <a:pt x="26" y="28"/>
                    <a:pt x="26" y="28"/>
                  </a:cubicBezTo>
                  <a:cubicBezTo>
                    <a:pt x="27" y="28"/>
                    <a:pt x="27" y="28"/>
                    <a:pt x="27" y="27"/>
                  </a:cubicBezTo>
                  <a:cubicBezTo>
                    <a:pt x="28" y="20"/>
                    <a:pt x="28" y="20"/>
                    <a:pt x="28" y="20"/>
                  </a:cubicBezTo>
                  <a:cubicBezTo>
                    <a:pt x="29" y="13"/>
                    <a:pt x="29" y="13"/>
                    <a:pt x="29" y="13"/>
                  </a:cubicBezTo>
                  <a:cubicBezTo>
                    <a:pt x="30" y="5"/>
                    <a:pt x="30" y="5"/>
                    <a:pt x="30" y="5"/>
                  </a:cubicBezTo>
                  <a:cubicBezTo>
                    <a:pt x="30" y="2"/>
                    <a:pt x="30" y="2"/>
                    <a:pt x="30" y="2"/>
                  </a:cubicBezTo>
                  <a:cubicBezTo>
                    <a:pt x="30" y="1"/>
                    <a:pt x="30" y="1"/>
                    <a:pt x="30" y="0"/>
                  </a:cubicBezTo>
                  <a:cubicBezTo>
                    <a:pt x="29" y="0"/>
                    <a:pt x="28" y="1"/>
                    <a:pt x="2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4" name="Freeform 416">
              <a:extLst>
                <a:ext uri="{FF2B5EF4-FFF2-40B4-BE49-F238E27FC236}">
                  <a16:creationId xmlns:a16="http://schemas.microsoft.com/office/drawing/2014/main" xmlns="" id="{FB6C9668-1C59-405D-B615-E15C4E07E5F2}"/>
                </a:ext>
              </a:extLst>
            </p:cNvPr>
            <p:cNvSpPr>
              <a:spLocks/>
            </p:cNvSpPr>
            <p:nvPr/>
          </p:nvSpPr>
          <p:spPr bwMode="auto">
            <a:xfrm>
              <a:off x="9050338" y="4318001"/>
              <a:ext cx="144463" cy="38100"/>
            </a:xfrm>
            <a:custGeom>
              <a:avLst/>
              <a:gdLst>
                <a:gd name="T0" fmla="*/ 26 w 26"/>
                <a:gd name="T1" fmla="*/ 5 h 7"/>
                <a:gd name="T2" fmla="*/ 26 w 26"/>
                <a:gd name="T3" fmla="*/ 7 h 7"/>
                <a:gd name="T4" fmla="*/ 25 w 26"/>
                <a:gd name="T5" fmla="*/ 6 h 7"/>
                <a:gd name="T6" fmla="*/ 22 w 26"/>
                <a:gd name="T7" fmla="*/ 2 h 7"/>
                <a:gd name="T8" fmla="*/ 4 w 26"/>
                <a:gd name="T9" fmla="*/ 2 h 7"/>
                <a:gd name="T10" fmla="*/ 2 w 26"/>
                <a:gd name="T11" fmla="*/ 6 h 7"/>
                <a:gd name="T12" fmla="*/ 0 w 26"/>
                <a:gd name="T13" fmla="*/ 7 h 7"/>
                <a:gd name="T14" fmla="*/ 0 w 26"/>
                <a:gd name="T15" fmla="*/ 5 h 7"/>
                <a:gd name="T16" fmla="*/ 2 w 26"/>
                <a:gd name="T17" fmla="*/ 1 h 7"/>
                <a:gd name="T18" fmla="*/ 3 w 26"/>
                <a:gd name="T19" fmla="*/ 0 h 7"/>
                <a:gd name="T20" fmla="*/ 23 w 26"/>
                <a:gd name="T21" fmla="*/ 0 h 7"/>
                <a:gd name="T22" fmla="*/ 23 w 26"/>
                <a:gd name="T23" fmla="*/ 0 h 7"/>
                <a:gd name="T24" fmla="*/ 24 w 26"/>
                <a:gd name="T25" fmla="*/ 0 h 7"/>
                <a:gd name="T26" fmla="*/ 26 w 26"/>
                <a:gd name="T2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7">
                  <a:moveTo>
                    <a:pt x="26" y="5"/>
                  </a:moveTo>
                  <a:cubicBezTo>
                    <a:pt x="26" y="6"/>
                    <a:pt x="26" y="6"/>
                    <a:pt x="26" y="7"/>
                  </a:cubicBezTo>
                  <a:cubicBezTo>
                    <a:pt x="25" y="7"/>
                    <a:pt x="25" y="7"/>
                    <a:pt x="25" y="6"/>
                  </a:cubicBezTo>
                  <a:cubicBezTo>
                    <a:pt x="22" y="2"/>
                    <a:pt x="22" y="2"/>
                    <a:pt x="22" y="2"/>
                  </a:cubicBezTo>
                  <a:cubicBezTo>
                    <a:pt x="4" y="2"/>
                    <a:pt x="4" y="2"/>
                    <a:pt x="4" y="2"/>
                  </a:cubicBezTo>
                  <a:cubicBezTo>
                    <a:pt x="2" y="6"/>
                    <a:pt x="2" y="6"/>
                    <a:pt x="2" y="6"/>
                  </a:cubicBezTo>
                  <a:cubicBezTo>
                    <a:pt x="1" y="7"/>
                    <a:pt x="1" y="7"/>
                    <a:pt x="0" y="7"/>
                  </a:cubicBezTo>
                  <a:cubicBezTo>
                    <a:pt x="0" y="6"/>
                    <a:pt x="0" y="6"/>
                    <a:pt x="0" y="5"/>
                  </a:cubicBezTo>
                  <a:cubicBezTo>
                    <a:pt x="2" y="1"/>
                    <a:pt x="2" y="1"/>
                    <a:pt x="2" y="1"/>
                  </a:cubicBezTo>
                  <a:cubicBezTo>
                    <a:pt x="2" y="0"/>
                    <a:pt x="3" y="0"/>
                    <a:pt x="3" y="0"/>
                  </a:cubicBezTo>
                  <a:cubicBezTo>
                    <a:pt x="23" y="0"/>
                    <a:pt x="23" y="0"/>
                    <a:pt x="23" y="0"/>
                  </a:cubicBezTo>
                  <a:cubicBezTo>
                    <a:pt x="23" y="0"/>
                    <a:pt x="23" y="0"/>
                    <a:pt x="23" y="0"/>
                  </a:cubicBezTo>
                  <a:cubicBezTo>
                    <a:pt x="23" y="0"/>
                    <a:pt x="24" y="0"/>
                    <a:pt x="24" y="0"/>
                  </a:cubicBezTo>
                  <a:lnTo>
                    <a:pt x="26"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5" name="Freeform 417">
              <a:extLst>
                <a:ext uri="{FF2B5EF4-FFF2-40B4-BE49-F238E27FC236}">
                  <a16:creationId xmlns:a16="http://schemas.microsoft.com/office/drawing/2014/main" xmlns="" id="{6AB07E5F-28FB-4333-B44B-645E84B05EBB}"/>
                </a:ext>
              </a:extLst>
            </p:cNvPr>
            <p:cNvSpPr>
              <a:spLocks/>
            </p:cNvSpPr>
            <p:nvPr/>
          </p:nvSpPr>
          <p:spPr bwMode="auto">
            <a:xfrm>
              <a:off x="9156701" y="4262438"/>
              <a:ext cx="82550" cy="44450"/>
            </a:xfrm>
            <a:custGeom>
              <a:avLst/>
              <a:gdLst>
                <a:gd name="T0" fmla="*/ 2 w 15"/>
                <a:gd name="T1" fmla="*/ 7 h 8"/>
                <a:gd name="T2" fmla="*/ 1 w 15"/>
                <a:gd name="T3" fmla="*/ 8 h 8"/>
                <a:gd name="T4" fmla="*/ 0 w 15"/>
                <a:gd name="T5" fmla="*/ 7 h 8"/>
                <a:gd name="T6" fmla="*/ 1 w 15"/>
                <a:gd name="T7" fmla="*/ 1 h 8"/>
                <a:gd name="T8" fmla="*/ 2 w 15"/>
                <a:gd name="T9" fmla="*/ 0 h 8"/>
                <a:gd name="T10" fmla="*/ 2 w 15"/>
                <a:gd name="T11" fmla="*/ 0 h 8"/>
                <a:gd name="T12" fmla="*/ 14 w 15"/>
                <a:gd name="T13" fmla="*/ 0 h 8"/>
                <a:gd name="T14" fmla="*/ 15 w 15"/>
                <a:gd name="T15" fmla="*/ 1 h 8"/>
                <a:gd name="T16" fmla="*/ 14 w 15"/>
                <a:gd name="T17" fmla="*/ 2 h 8"/>
                <a:gd name="T18" fmla="*/ 3 w 15"/>
                <a:gd name="T19" fmla="*/ 2 h 8"/>
                <a:gd name="T20" fmla="*/ 2 w 15"/>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
                  <a:moveTo>
                    <a:pt x="2" y="7"/>
                  </a:moveTo>
                  <a:cubicBezTo>
                    <a:pt x="2" y="8"/>
                    <a:pt x="2" y="8"/>
                    <a:pt x="1" y="8"/>
                  </a:cubicBezTo>
                  <a:cubicBezTo>
                    <a:pt x="1" y="8"/>
                    <a:pt x="0" y="8"/>
                    <a:pt x="0" y="7"/>
                  </a:cubicBezTo>
                  <a:cubicBezTo>
                    <a:pt x="1" y="1"/>
                    <a:pt x="1" y="1"/>
                    <a:pt x="1" y="1"/>
                  </a:cubicBezTo>
                  <a:cubicBezTo>
                    <a:pt x="1" y="0"/>
                    <a:pt x="2" y="0"/>
                    <a:pt x="2" y="0"/>
                  </a:cubicBezTo>
                  <a:cubicBezTo>
                    <a:pt x="2" y="0"/>
                    <a:pt x="2" y="0"/>
                    <a:pt x="2" y="0"/>
                  </a:cubicBezTo>
                  <a:cubicBezTo>
                    <a:pt x="14" y="0"/>
                    <a:pt x="14" y="0"/>
                    <a:pt x="14" y="0"/>
                  </a:cubicBezTo>
                  <a:cubicBezTo>
                    <a:pt x="14" y="0"/>
                    <a:pt x="15" y="0"/>
                    <a:pt x="15" y="1"/>
                  </a:cubicBezTo>
                  <a:cubicBezTo>
                    <a:pt x="15" y="2"/>
                    <a:pt x="14" y="2"/>
                    <a:pt x="14" y="2"/>
                  </a:cubicBezTo>
                  <a:cubicBezTo>
                    <a:pt x="3" y="2"/>
                    <a:pt x="3" y="2"/>
                    <a:pt x="3" y="2"/>
                  </a:cubicBezTo>
                  <a:lnTo>
                    <a:pt x="2"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6" name="Freeform 418">
              <a:extLst>
                <a:ext uri="{FF2B5EF4-FFF2-40B4-BE49-F238E27FC236}">
                  <a16:creationId xmlns:a16="http://schemas.microsoft.com/office/drawing/2014/main" xmlns="" id="{A7E3B6F1-61E5-4B93-B942-D0F10C5E2BB5}"/>
                </a:ext>
              </a:extLst>
            </p:cNvPr>
            <p:cNvSpPr>
              <a:spLocks/>
            </p:cNvSpPr>
            <p:nvPr/>
          </p:nvSpPr>
          <p:spPr bwMode="auto">
            <a:xfrm>
              <a:off x="9045576" y="4429126"/>
              <a:ext cx="160338" cy="11113"/>
            </a:xfrm>
            <a:custGeom>
              <a:avLst/>
              <a:gdLst>
                <a:gd name="T0" fmla="*/ 0 w 29"/>
                <a:gd name="T1" fmla="*/ 2 h 2"/>
                <a:gd name="T2" fmla="*/ 0 w 29"/>
                <a:gd name="T3" fmla="*/ 1 h 2"/>
                <a:gd name="T4" fmla="*/ 0 w 29"/>
                <a:gd name="T5" fmla="*/ 0 h 2"/>
                <a:gd name="T6" fmla="*/ 28 w 29"/>
                <a:gd name="T7" fmla="*/ 0 h 2"/>
                <a:gd name="T8" fmla="*/ 29 w 29"/>
                <a:gd name="T9" fmla="*/ 1 h 2"/>
                <a:gd name="T10" fmla="*/ 28 w 29"/>
                <a:gd name="T11" fmla="*/ 2 h 2"/>
                <a:gd name="T12" fmla="*/ 0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0" y="2"/>
                  </a:moveTo>
                  <a:cubicBezTo>
                    <a:pt x="0" y="2"/>
                    <a:pt x="0" y="1"/>
                    <a:pt x="0" y="1"/>
                  </a:cubicBezTo>
                  <a:cubicBezTo>
                    <a:pt x="0" y="0"/>
                    <a:pt x="0" y="0"/>
                    <a:pt x="0" y="0"/>
                  </a:cubicBezTo>
                  <a:cubicBezTo>
                    <a:pt x="28" y="0"/>
                    <a:pt x="28" y="0"/>
                    <a:pt x="28" y="0"/>
                  </a:cubicBezTo>
                  <a:cubicBezTo>
                    <a:pt x="28" y="0"/>
                    <a:pt x="29" y="0"/>
                    <a:pt x="29" y="1"/>
                  </a:cubicBezTo>
                  <a:cubicBezTo>
                    <a:pt x="29" y="1"/>
                    <a:pt x="28" y="2"/>
                    <a:pt x="28"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7" name="Freeform 419">
              <a:extLst>
                <a:ext uri="{FF2B5EF4-FFF2-40B4-BE49-F238E27FC236}">
                  <a16:creationId xmlns:a16="http://schemas.microsoft.com/office/drawing/2014/main" xmlns="" id="{760ACDDF-6EFE-4F21-905D-E06C742E4AFD}"/>
                </a:ext>
              </a:extLst>
            </p:cNvPr>
            <p:cNvSpPr>
              <a:spLocks noEditPoints="1"/>
            </p:cNvSpPr>
            <p:nvPr/>
          </p:nvSpPr>
          <p:spPr bwMode="auto">
            <a:xfrm>
              <a:off x="9056688" y="4533901"/>
              <a:ext cx="133350" cy="11113"/>
            </a:xfrm>
            <a:custGeom>
              <a:avLst/>
              <a:gdLst>
                <a:gd name="T0" fmla="*/ 1 w 24"/>
                <a:gd name="T1" fmla="*/ 2 h 2"/>
                <a:gd name="T2" fmla="*/ 0 w 24"/>
                <a:gd name="T3" fmla="*/ 1 h 2"/>
                <a:gd name="T4" fmla="*/ 1 w 24"/>
                <a:gd name="T5" fmla="*/ 0 h 2"/>
                <a:gd name="T6" fmla="*/ 6 w 24"/>
                <a:gd name="T7" fmla="*/ 0 h 2"/>
                <a:gd name="T8" fmla="*/ 7 w 24"/>
                <a:gd name="T9" fmla="*/ 1 h 2"/>
                <a:gd name="T10" fmla="*/ 6 w 24"/>
                <a:gd name="T11" fmla="*/ 2 h 2"/>
                <a:gd name="T12" fmla="*/ 1 w 24"/>
                <a:gd name="T13" fmla="*/ 2 h 2"/>
                <a:gd name="T14" fmla="*/ 10 w 24"/>
                <a:gd name="T15" fmla="*/ 2 h 2"/>
                <a:gd name="T16" fmla="*/ 9 w 24"/>
                <a:gd name="T17" fmla="*/ 1 h 2"/>
                <a:gd name="T18" fmla="*/ 10 w 24"/>
                <a:gd name="T19" fmla="*/ 0 h 2"/>
                <a:gd name="T20" fmla="*/ 23 w 24"/>
                <a:gd name="T21" fmla="*/ 0 h 2"/>
                <a:gd name="T22" fmla="*/ 24 w 24"/>
                <a:gd name="T23" fmla="*/ 1 h 2"/>
                <a:gd name="T24" fmla="*/ 23 w 24"/>
                <a:gd name="T25" fmla="*/ 2 h 2"/>
                <a:gd name="T26" fmla="*/ 10 w 24"/>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
                  <a:moveTo>
                    <a:pt x="1" y="2"/>
                  </a:moveTo>
                  <a:cubicBezTo>
                    <a:pt x="0" y="2"/>
                    <a:pt x="0" y="2"/>
                    <a:pt x="0" y="1"/>
                  </a:cubicBezTo>
                  <a:cubicBezTo>
                    <a:pt x="0" y="1"/>
                    <a:pt x="0" y="0"/>
                    <a:pt x="1" y="0"/>
                  </a:cubicBezTo>
                  <a:cubicBezTo>
                    <a:pt x="6" y="0"/>
                    <a:pt x="6" y="0"/>
                    <a:pt x="6" y="0"/>
                  </a:cubicBezTo>
                  <a:cubicBezTo>
                    <a:pt x="6" y="0"/>
                    <a:pt x="7" y="1"/>
                    <a:pt x="7" y="1"/>
                  </a:cubicBezTo>
                  <a:cubicBezTo>
                    <a:pt x="7" y="2"/>
                    <a:pt x="6" y="2"/>
                    <a:pt x="6" y="2"/>
                  </a:cubicBezTo>
                  <a:cubicBezTo>
                    <a:pt x="1" y="2"/>
                    <a:pt x="1" y="2"/>
                    <a:pt x="1" y="2"/>
                  </a:cubicBezTo>
                  <a:close/>
                  <a:moveTo>
                    <a:pt x="10" y="2"/>
                  </a:moveTo>
                  <a:cubicBezTo>
                    <a:pt x="9" y="2"/>
                    <a:pt x="9" y="2"/>
                    <a:pt x="9" y="1"/>
                  </a:cubicBezTo>
                  <a:cubicBezTo>
                    <a:pt x="9" y="1"/>
                    <a:pt x="9" y="0"/>
                    <a:pt x="10" y="0"/>
                  </a:cubicBezTo>
                  <a:cubicBezTo>
                    <a:pt x="23" y="0"/>
                    <a:pt x="23" y="0"/>
                    <a:pt x="23" y="0"/>
                  </a:cubicBezTo>
                  <a:cubicBezTo>
                    <a:pt x="24" y="0"/>
                    <a:pt x="24" y="1"/>
                    <a:pt x="24" y="1"/>
                  </a:cubicBezTo>
                  <a:cubicBezTo>
                    <a:pt x="24" y="2"/>
                    <a:pt x="24" y="2"/>
                    <a:pt x="23" y="2"/>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8" name="Freeform 420">
              <a:extLst>
                <a:ext uri="{FF2B5EF4-FFF2-40B4-BE49-F238E27FC236}">
                  <a16:creationId xmlns:a16="http://schemas.microsoft.com/office/drawing/2014/main" xmlns="" id="{4C4C5137-3039-4F40-8A10-C31F86245FC0}"/>
                </a:ext>
              </a:extLst>
            </p:cNvPr>
            <p:cNvSpPr>
              <a:spLocks/>
            </p:cNvSpPr>
            <p:nvPr/>
          </p:nvSpPr>
          <p:spPr bwMode="auto">
            <a:xfrm>
              <a:off x="9072563" y="4456113"/>
              <a:ext cx="22225" cy="88900"/>
            </a:xfrm>
            <a:custGeom>
              <a:avLst/>
              <a:gdLst>
                <a:gd name="T0" fmla="*/ 0 w 4"/>
                <a:gd name="T1" fmla="*/ 1 h 16"/>
                <a:gd name="T2" fmla="*/ 1 w 4"/>
                <a:gd name="T3" fmla="*/ 0 h 16"/>
                <a:gd name="T4" fmla="*/ 2 w 4"/>
                <a:gd name="T5" fmla="*/ 0 h 16"/>
                <a:gd name="T6" fmla="*/ 3 w 4"/>
                <a:gd name="T7" fmla="*/ 8 h 16"/>
                <a:gd name="T8" fmla="*/ 4 w 4"/>
                <a:gd name="T9" fmla="*/ 15 h 16"/>
                <a:gd name="T10" fmla="*/ 3 w 4"/>
                <a:gd name="T11" fmla="*/ 16 h 16"/>
                <a:gd name="T12" fmla="*/ 2 w 4"/>
                <a:gd name="T13" fmla="*/ 15 h 16"/>
                <a:gd name="T14" fmla="*/ 1 w 4"/>
                <a:gd name="T15" fmla="*/ 8 h 16"/>
                <a:gd name="T16" fmla="*/ 0 w 4"/>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6">
                  <a:moveTo>
                    <a:pt x="0" y="1"/>
                  </a:moveTo>
                  <a:cubicBezTo>
                    <a:pt x="0" y="0"/>
                    <a:pt x="0" y="0"/>
                    <a:pt x="1" y="0"/>
                  </a:cubicBezTo>
                  <a:cubicBezTo>
                    <a:pt x="1" y="0"/>
                    <a:pt x="2" y="0"/>
                    <a:pt x="2" y="0"/>
                  </a:cubicBezTo>
                  <a:cubicBezTo>
                    <a:pt x="3" y="8"/>
                    <a:pt x="3" y="8"/>
                    <a:pt x="3" y="8"/>
                  </a:cubicBezTo>
                  <a:cubicBezTo>
                    <a:pt x="4" y="15"/>
                    <a:pt x="4" y="15"/>
                    <a:pt x="4" y="15"/>
                  </a:cubicBezTo>
                  <a:cubicBezTo>
                    <a:pt x="4" y="16"/>
                    <a:pt x="4" y="16"/>
                    <a:pt x="3" y="16"/>
                  </a:cubicBezTo>
                  <a:cubicBezTo>
                    <a:pt x="2" y="16"/>
                    <a:pt x="2" y="16"/>
                    <a:pt x="2" y="15"/>
                  </a:cubicBezTo>
                  <a:cubicBezTo>
                    <a:pt x="1" y="8"/>
                    <a:pt x="1" y="8"/>
                    <a:pt x="1" y="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9" name="Freeform 421">
              <a:extLst>
                <a:ext uri="{FF2B5EF4-FFF2-40B4-BE49-F238E27FC236}">
                  <a16:creationId xmlns:a16="http://schemas.microsoft.com/office/drawing/2014/main" xmlns="" id="{9D1456C5-3872-431C-9E27-1228FB1BF00F}"/>
                </a:ext>
              </a:extLst>
            </p:cNvPr>
            <p:cNvSpPr>
              <a:spLocks/>
            </p:cNvSpPr>
            <p:nvPr/>
          </p:nvSpPr>
          <p:spPr bwMode="auto">
            <a:xfrm>
              <a:off x="9021763" y="4344988"/>
              <a:ext cx="201613" cy="39688"/>
            </a:xfrm>
            <a:custGeom>
              <a:avLst/>
              <a:gdLst>
                <a:gd name="T0" fmla="*/ 25 w 36"/>
                <a:gd name="T1" fmla="*/ 0 h 7"/>
                <a:gd name="T2" fmla="*/ 26 w 36"/>
                <a:gd name="T3" fmla="*/ 1 h 7"/>
                <a:gd name="T4" fmla="*/ 25 w 36"/>
                <a:gd name="T5" fmla="*/ 2 h 7"/>
                <a:gd name="T6" fmla="*/ 3 w 36"/>
                <a:gd name="T7" fmla="*/ 2 h 7"/>
                <a:gd name="T8" fmla="*/ 2 w 36"/>
                <a:gd name="T9" fmla="*/ 2 h 7"/>
                <a:gd name="T10" fmla="*/ 2 w 36"/>
                <a:gd name="T11" fmla="*/ 2 h 7"/>
                <a:gd name="T12" fmla="*/ 2 w 36"/>
                <a:gd name="T13" fmla="*/ 3 h 7"/>
                <a:gd name="T14" fmla="*/ 2 w 36"/>
                <a:gd name="T15" fmla="*/ 4 h 7"/>
                <a:gd name="T16" fmla="*/ 2 w 36"/>
                <a:gd name="T17" fmla="*/ 4 h 7"/>
                <a:gd name="T18" fmla="*/ 3 w 36"/>
                <a:gd name="T19" fmla="*/ 5 h 7"/>
                <a:gd name="T20" fmla="*/ 33 w 36"/>
                <a:gd name="T21" fmla="*/ 5 h 7"/>
                <a:gd name="T22" fmla="*/ 34 w 36"/>
                <a:gd name="T23" fmla="*/ 4 h 7"/>
                <a:gd name="T24" fmla="*/ 34 w 36"/>
                <a:gd name="T25" fmla="*/ 4 h 7"/>
                <a:gd name="T26" fmla="*/ 34 w 36"/>
                <a:gd name="T27" fmla="*/ 3 h 7"/>
                <a:gd name="T28" fmla="*/ 34 w 36"/>
                <a:gd name="T29" fmla="*/ 2 h 7"/>
                <a:gd name="T30" fmla="*/ 34 w 36"/>
                <a:gd name="T31" fmla="*/ 2 h 7"/>
                <a:gd name="T32" fmla="*/ 33 w 36"/>
                <a:gd name="T33" fmla="*/ 2 h 7"/>
                <a:gd name="T34" fmla="*/ 30 w 36"/>
                <a:gd name="T35" fmla="*/ 2 h 7"/>
                <a:gd name="T36" fmla="*/ 29 w 36"/>
                <a:gd name="T37" fmla="*/ 1 h 7"/>
                <a:gd name="T38" fmla="*/ 30 w 36"/>
                <a:gd name="T39" fmla="*/ 0 h 7"/>
                <a:gd name="T40" fmla="*/ 33 w 36"/>
                <a:gd name="T41" fmla="*/ 0 h 7"/>
                <a:gd name="T42" fmla="*/ 35 w 36"/>
                <a:gd name="T43" fmla="*/ 1 h 7"/>
                <a:gd name="T44" fmla="*/ 35 w 36"/>
                <a:gd name="T45" fmla="*/ 1 h 7"/>
                <a:gd name="T46" fmla="*/ 36 w 36"/>
                <a:gd name="T47" fmla="*/ 3 h 7"/>
                <a:gd name="T48" fmla="*/ 35 w 36"/>
                <a:gd name="T49" fmla="*/ 6 h 7"/>
                <a:gd name="T50" fmla="*/ 35 w 36"/>
                <a:gd name="T51" fmla="*/ 6 h 7"/>
                <a:gd name="T52" fmla="*/ 33 w 36"/>
                <a:gd name="T53" fmla="*/ 7 h 7"/>
                <a:gd name="T54" fmla="*/ 3 w 36"/>
                <a:gd name="T55" fmla="*/ 7 h 7"/>
                <a:gd name="T56" fmla="*/ 1 w 36"/>
                <a:gd name="T57" fmla="*/ 6 h 7"/>
                <a:gd name="T58" fmla="*/ 1 w 36"/>
                <a:gd name="T59" fmla="*/ 6 h 7"/>
                <a:gd name="T60" fmla="*/ 0 w 36"/>
                <a:gd name="T61" fmla="*/ 3 h 7"/>
                <a:gd name="T62" fmla="*/ 1 w 36"/>
                <a:gd name="T63" fmla="*/ 1 h 7"/>
                <a:gd name="T64" fmla="*/ 1 w 36"/>
                <a:gd name="T65" fmla="*/ 1 h 7"/>
                <a:gd name="T66" fmla="*/ 3 w 36"/>
                <a:gd name="T67" fmla="*/ 0 h 7"/>
                <a:gd name="T68" fmla="*/ 25 w 36"/>
                <a:gd name="T6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 h="7">
                  <a:moveTo>
                    <a:pt x="25" y="0"/>
                  </a:moveTo>
                  <a:cubicBezTo>
                    <a:pt x="26" y="0"/>
                    <a:pt x="26" y="0"/>
                    <a:pt x="26" y="1"/>
                  </a:cubicBezTo>
                  <a:cubicBezTo>
                    <a:pt x="26" y="1"/>
                    <a:pt x="26" y="2"/>
                    <a:pt x="25" y="2"/>
                  </a:cubicBezTo>
                  <a:cubicBezTo>
                    <a:pt x="3" y="2"/>
                    <a:pt x="3" y="2"/>
                    <a:pt x="3" y="2"/>
                  </a:cubicBezTo>
                  <a:cubicBezTo>
                    <a:pt x="3" y="2"/>
                    <a:pt x="2" y="2"/>
                    <a:pt x="2" y="2"/>
                  </a:cubicBezTo>
                  <a:cubicBezTo>
                    <a:pt x="2" y="2"/>
                    <a:pt x="2" y="2"/>
                    <a:pt x="2" y="2"/>
                  </a:cubicBezTo>
                  <a:cubicBezTo>
                    <a:pt x="2" y="2"/>
                    <a:pt x="2" y="3"/>
                    <a:pt x="2" y="3"/>
                  </a:cubicBezTo>
                  <a:cubicBezTo>
                    <a:pt x="2" y="4"/>
                    <a:pt x="2" y="4"/>
                    <a:pt x="2" y="4"/>
                  </a:cubicBezTo>
                  <a:cubicBezTo>
                    <a:pt x="2" y="4"/>
                    <a:pt x="2" y="4"/>
                    <a:pt x="2" y="4"/>
                  </a:cubicBezTo>
                  <a:cubicBezTo>
                    <a:pt x="2" y="5"/>
                    <a:pt x="3" y="5"/>
                    <a:pt x="3" y="5"/>
                  </a:cubicBezTo>
                  <a:cubicBezTo>
                    <a:pt x="33" y="5"/>
                    <a:pt x="33" y="5"/>
                    <a:pt x="33" y="5"/>
                  </a:cubicBezTo>
                  <a:cubicBezTo>
                    <a:pt x="33" y="5"/>
                    <a:pt x="34" y="5"/>
                    <a:pt x="34" y="4"/>
                  </a:cubicBezTo>
                  <a:cubicBezTo>
                    <a:pt x="34" y="4"/>
                    <a:pt x="34" y="4"/>
                    <a:pt x="34" y="4"/>
                  </a:cubicBezTo>
                  <a:cubicBezTo>
                    <a:pt x="34" y="4"/>
                    <a:pt x="34" y="4"/>
                    <a:pt x="34" y="3"/>
                  </a:cubicBezTo>
                  <a:cubicBezTo>
                    <a:pt x="34" y="3"/>
                    <a:pt x="34" y="2"/>
                    <a:pt x="34" y="2"/>
                  </a:cubicBezTo>
                  <a:cubicBezTo>
                    <a:pt x="34" y="2"/>
                    <a:pt x="34" y="2"/>
                    <a:pt x="34" y="2"/>
                  </a:cubicBezTo>
                  <a:cubicBezTo>
                    <a:pt x="34" y="2"/>
                    <a:pt x="33" y="2"/>
                    <a:pt x="33" y="2"/>
                  </a:cubicBezTo>
                  <a:cubicBezTo>
                    <a:pt x="30" y="2"/>
                    <a:pt x="30" y="2"/>
                    <a:pt x="30" y="2"/>
                  </a:cubicBezTo>
                  <a:cubicBezTo>
                    <a:pt x="30" y="2"/>
                    <a:pt x="29" y="1"/>
                    <a:pt x="29" y="1"/>
                  </a:cubicBezTo>
                  <a:cubicBezTo>
                    <a:pt x="29" y="0"/>
                    <a:pt x="30" y="0"/>
                    <a:pt x="30" y="0"/>
                  </a:cubicBezTo>
                  <a:cubicBezTo>
                    <a:pt x="33" y="0"/>
                    <a:pt x="33" y="0"/>
                    <a:pt x="33" y="0"/>
                  </a:cubicBezTo>
                  <a:cubicBezTo>
                    <a:pt x="34" y="0"/>
                    <a:pt x="35" y="0"/>
                    <a:pt x="35" y="1"/>
                  </a:cubicBezTo>
                  <a:cubicBezTo>
                    <a:pt x="35" y="1"/>
                    <a:pt x="35" y="1"/>
                    <a:pt x="35" y="1"/>
                  </a:cubicBezTo>
                  <a:cubicBezTo>
                    <a:pt x="36" y="1"/>
                    <a:pt x="36" y="2"/>
                    <a:pt x="36" y="3"/>
                  </a:cubicBezTo>
                  <a:cubicBezTo>
                    <a:pt x="36" y="4"/>
                    <a:pt x="36" y="5"/>
                    <a:pt x="35" y="6"/>
                  </a:cubicBezTo>
                  <a:cubicBezTo>
                    <a:pt x="35" y="6"/>
                    <a:pt x="35" y="6"/>
                    <a:pt x="35" y="6"/>
                  </a:cubicBezTo>
                  <a:cubicBezTo>
                    <a:pt x="35" y="6"/>
                    <a:pt x="34" y="7"/>
                    <a:pt x="33" y="7"/>
                  </a:cubicBezTo>
                  <a:cubicBezTo>
                    <a:pt x="3" y="7"/>
                    <a:pt x="3" y="7"/>
                    <a:pt x="3" y="7"/>
                  </a:cubicBezTo>
                  <a:cubicBezTo>
                    <a:pt x="2" y="7"/>
                    <a:pt x="1" y="6"/>
                    <a:pt x="1" y="6"/>
                  </a:cubicBezTo>
                  <a:cubicBezTo>
                    <a:pt x="1" y="6"/>
                    <a:pt x="1" y="6"/>
                    <a:pt x="1" y="6"/>
                  </a:cubicBezTo>
                  <a:cubicBezTo>
                    <a:pt x="0" y="5"/>
                    <a:pt x="0" y="4"/>
                    <a:pt x="0" y="3"/>
                  </a:cubicBezTo>
                  <a:cubicBezTo>
                    <a:pt x="0" y="2"/>
                    <a:pt x="0" y="1"/>
                    <a:pt x="1" y="1"/>
                  </a:cubicBezTo>
                  <a:cubicBezTo>
                    <a:pt x="1" y="1"/>
                    <a:pt x="1" y="1"/>
                    <a:pt x="1" y="1"/>
                  </a:cubicBezTo>
                  <a:cubicBezTo>
                    <a:pt x="1" y="0"/>
                    <a:pt x="2" y="0"/>
                    <a:pt x="3" y="0"/>
                  </a:cubicBezTo>
                  <a:lnTo>
                    <a:pt x="2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40" name="Group 439">
            <a:extLst>
              <a:ext uri="{FF2B5EF4-FFF2-40B4-BE49-F238E27FC236}">
                <a16:creationId xmlns:a16="http://schemas.microsoft.com/office/drawing/2014/main" xmlns="" id="{7F24BDB0-0607-441D-BA7A-262043402EF0}"/>
              </a:ext>
            </a:extLst>
          </p:cNvPr>
          <p:cNvGrpSpPr/>
          <p:nvPr/>
        </p:nvGrpSpPr>
        <p:grpSpPr>
          <a:xfrm>
            <a:off x="5548313" y="2252663"/>
            <a:ext cx="282575" cy="339725"/>
            <a:chOff x="5548313" y="2176463"/>
            <a:chExt cx="282575" cy="339725"/>
          </a:xfrm>
          <a:solidFill>
            <a:schemeClr val="tx1"/>
          </a:solidFill>
        </p:grpSpPr>
        <p:sp>
          <p:nvSpPr>
            <p:cNvPr id="441" name="Freeform 435">
              <a:extLst>
                <a:ext uri="{FF2B5EF4-FFF2-40B4-BE49-F238E27FC236}">
                  <a16:creationId xmlns:a16="http://schemas.microsoft.com/office/drawing/2014/main" xmlns="" id="{411A5EEF-E160-48F9-8444-82E10804E341}"/>
                </a:ext>
              </a:extLst>
            </p:cNvPr>
            <p:cNvSpPr>
              <a:spLocks/>
            </p:cNvSpPr>
            <p:nvPr/>
          </p:nvSpPr>
          <p:spPr bwMode="auto">
            <a:xfrm>
              <a:off x="5603876" y="2493963"/>
              <a:ext cx="15875" cy="22225"/>
            </a:xfrm>
            <a:custGeom>
              <a:avLst/>
              <a:gdLst>
                <a:gd name="T0" fmla="*/ 1 w 3"/>
                <a:gd name="T1" fmla="*/ 1 h 4"/>
                <a:gd name="T2" fmla="*/ 3 w 3"/>
                <a:gd name="T3" fmla="*/ 0 h 4"/>
                <a:gd name="T4" fmla="*/ 3 w 3"/>
                <a:gd name="T5" fmla="*/ 2 h 4"/>
                <a:gd name="T6" fmla="*/ 3 w 3"/>
                <a:gd name="T7" fmla="*/ 2 h 4"/>
                <a:gd name="T8" fmla="*/ 3 w 3"/>
                <a:gd name="T9" fmla="*/ 2 h 4"/>
                <a:gd name="T10" fmla="*/ 2 w 3"/>
                <a:gd name="T11" fmla="*/ 3 h 4"/>
                <a:gd name="T12" fmla="*/ 2 w 3"/>
                <a:gd name="T13" fmla="*/ 3 h 4"/>
                <a:gd name="T14" fmla="*/ 2 w 3"/>
                <a:gd name="T15" fmla="*/ 3 h 4"/>
                <a:gd name="T16" fmla="*/ 2 w 3"/>
                <a:gd name="T17" fmla="*/ 4 h 4"/>
                <a:gd name="T18" fmla="*/ 1 w 3"/>
                <a:gd name="T19" fmla="*/ 4 h 4"/>
                <a:gd name="T20" fmla="*/ 0 w 3"/>
                <a:gd name="T21" fmla="*/ 3 h 4"/>
                <a:gd name="T22" fmla="*/ 1 w 3"/>
                <a:gd name="T23" fmla="*/ 2 h 4"/>
                <a:gd name="T24" fmla="*/ 1 w 3"/>
                <a:gd name="T25" fmla="*/ 2 h 4"/>
                <a:gd name="T26" fmla="*/ 1 w 3"/>
                <a:gd name="T27" fmla="*/ 2 h 4"/>
                <a:gd name="T28" fmla="*/ 1 w 3"/>
                <a:gd name="T29" fmla="*/ 2 h 4"/>
                <a:gd name="T30" fmla="*/ 1 w 3"/>
                <a:gd name="T3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4">
                  <a:moveTo>
                    <a:pt x="1" y="1"/>
                  </a:moveTo>
                  <a:cubicBezTo>
                    <a:pt x="2" y="0"/>
                    <a:pt x="2" y="0"/>
                    <a:pt x="3" y="0"/>
                  </a:cubicBezTo>
                  <a:cubicBezTo>
                    <a:pt x="3" y="1"/>
                    <a:pt x="3" y="1"/>
                    <a:pt x="3" y="2"/>
                  </a:cubicBezTo>
                  <a:cubicBezTo>
                    <a:pt x="3" y="2"/>
                    <a:pt x="3" y="2"/>
                    <a:pt x="3" y="2"/>
                  </a:cubicBezTo>
                  <a:cubicBezTo>
                    <a:pt x="3" y="2"/>
                    <a:pt x="3" y="2"/>
                    <a:pt x="3" y="2"/>
                  </a:cubicBezTo>
                  <a:cubicBezTo>
                    <a:pt x="2" y="3"/>
                    <a:pt x="2" y="3"/>
                    <a:pt x="2" y="3"/>
                  </a:cubicBezTo>
                  <a:cubicBezTo>
                    <a:pt x="2" y="3"/>
                    <a:pt x="2" y="3"/>
                    <a:pt x="2" y="3"/>
                  </a:cubicBezTo>
                  <a:cubicBezTo>
                    <a:pt x="2" y="3"/>
                    <a:pt x="2" y="3"/>
                    <a:pt x="2" y="3"/>
                  </a:cubicBezTo>
                  <a:cubicBezTo>
                    <a:pt x="2" y="4"/>
                    <a:pt x="2" y="4"/>
                    <a:pt x="2" y="4"/>
                  </a:cubicBezTo>
                  <a:cubicBezTo>
                    <a:pt x="2" y="4"/>
                    <a:pt x="1" y="4"/>
                    <a:pt x="1" y="4"/>
                  </a:cubicBezTo>
                  <a:cubicBezTo>
                    <a:pt x="0" y="4"/>
                    <a:pt x="0" y="3"/>
                    <a:pt x="0" y="3"/>
                  </a:cubicBezTo>
                  <a:cubicBezTo>
                    <a:pt x="1" y="2"/>
                    <a:pt x="1" y="2"/>
                    <a:pt x="1" y="2"/>
                  </a:cubicBezTo>
                  <a:cubicBezTo>
                    <a:pt x="1" y="2"/>
                    <a:pt x="1" y="2"/>
                    <a:pt x="1" y="2"/>
                  </a:cubicBezTo>
                  <a:cubicBezTo>
                    <a:pt x="1" y="2"/>
                    <a:pt x="1" y="2"/>
                    <a:pt x="1" y="2"/>
                  </a:cubicBezTo>
                  <a:cubicBezTo>
                    <a:pt x="1" y="2"/>
                    <a:pt x="1" y="2"/>
                    <a:pt x="1" y="2"/>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2" name="Freeform 436">
              <a:extLst>
                <a:ext uri="{FF2B5EF4-FFF2-40B4-BE49-F238E27FC236}">
                  <a16:creationId xmlns:a16="http://schemas.microsoft.com/office/drawing/2014/main" xmlns="" id="{8FC94D4E-9010-415E-B0AF-4CC1FB5813A2}"/>
                </a:ext>
              </a:extLst>
            </p:cNvPr>
            <p:cNvSpPr>
              <a:spLocks/>
            </p:cNvSpPr>
            <p:nvPr/>
          </p:nvSpPr>
          <p:spPr bwMode="auto">
            <a:xfrm>
              <a:off x="5759451" y="2493963"/>
              <a:ext cx="22225" cy="22225"/>
            </a:xfrm>
            <a:custGeom>
              <a:avLst/>
              <a:gdLst>
                <a:gd name="T0" fmla="*/ 1 w 4"/>
                <a:gd name="T1" fmla="*/ 2 h 4"/>
                <a:gd name="T2" fmla="*/ 1 w 4"/>
                <a:gd name="T3" fmla="*/ 0 h 4"/>
                <a:gd name="T4" fmla="*/ 2 w 4"/>
                <a:gd name="T5" fmla="*/ 1 h 4"/>
                <a:gd name="T6" fmla="*/ 3 w 4"/>
                <a:gd name="T7" fmla="*/ 2 h 4"/>
                <a:gd name="T8" fmla="*/ 3 w 4"/>
                <a:gd name="T9" fmla="*/ 2 h 4"/>
                <a:gd name="T10" fmla="*/ 3 w 4"/>
                <a:gd name="T11" fmla="*/ 2 h 4"/>
                <a:gd name="T12" fmla="*/ 3 w 4"/>
                <a:gd name="T13" fmla="*/ 3 h 4"/>
                <a:gd name="T14" fmla="*/ 3 w 4"/>
                <a:gd name="T15" fmla="*/ 4 h 4"/>
                <a:gd name="T16" fmla="*/ 2 w 4"/>
                <a:gd name="T17" fmla="*/ 4 h 4"/>
                <a:gd name="T18" fmla="*/ 1 w 4"/>
                <a:gd name="T19" fmla="*/ 3 h 4"/>
                <a:gd name="T20" fmla="*/ 1 w 4"/>
                <a:gd name="T21" fmla="*/ 3 h 4"/>
                <a:gd name="T22" fmla="*/ 1 w 4"/>
                <a:gd name="T23" fmla="*/ 3 h 4"/>
                <a:gd name="T24" fmla="*/ 1 w 4"/>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4">
                  <a:moveTo>
                    <a:pt x="1" y="2"/>
                  </a:moveTo>
                  <a:cubicBezTo>
                    <a:pt x="0" y="1"/>
                    <a:pt x="1" y="1"/>
                    <a:pt x="1" y="0"/>
                  </a:cubicBezTo>
                  <a:cubicBezTo>
                    <a:pt x="2" y="0"/>
                    <a:pt x="2" y="0"/>
                    <a:pt x="2" y="1"/>
                  </a:cubicBezTo>
                  <a:cubicBezTo>
                    <a:pt x="3" y="2"/>
                    <a:pt x="3" y="2"/>
                    <a:pt x="3" y="2"/>
                  </a:cubicBezTo>
                  <a:cubicBezTo>
                    <a:pt x="3" y="2"/>
                    <a:pt x="3" y="2"/>
                    <a:pt x="3" y="2"/>
                  </a:cubicBezTo>
                  <a:cubicBezTo>
                    <a:pt x="3" y="2"/>
                    <a:pt x="3" y="2"/>
                    <a:pt x="3" y="2"/>
                  </a:cubicBezTo>
                  <a:cubicBezTo>
                    <a:pt x="3" y="3"/>
                    <a:pt x="3" y="3"/>
                    <a:pt x="3" y="3"/>
                  </a:cubicBezTo>
                  <a:cubicBezTo>
                    <a:pt x="4" y="3"/>
                    <a:pt x="3" y="4"/>
                    <a:pt x="3" y="4"/>
                  </a:cubicBezTo>
                  <a:cubicBezTo>
                    <a:pt x="2" y="4"/>
                    <a:pt x="2" y="4"/>
                    <a:pt x="2" y="4"/>
                  </a:cubicBezTo>
                  <a:cubicBezTo>
                    <a:pt x="1" y="3"/>
                    <a:pt x="1" y="3"/>
                    <a:pt x="1" y="3"/>
                  </a:cubicBezTo>
                  <a:cubicBezTo>
                    <a:pt x="1" y="3"/>
                    <a:pt x="1" y="3"/>
                    <a:pt x="1" y="3"/>
                  </a:cubicBezTo>
                  <a:cubicBezTo>
                    <a:pt x="1" y="3"/>
                    <a:pt x="1" y="3"/>
                    <a:pt x="1" y="3"/>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3" name="Freeform 437">
              <a:extLst>
                <a:ext uri="{FF2B5EF4-FFF2-40B4-BE49-F238E27FC236}">
                  <a16:creationId xmlns:a16="http://schemas.microsoft.com/office/drawing/2014/main" xmlns="" id="{15B78578-C3E2-446D-9829-7551F97ADFA1}"/>
                </a:ext>
              </a:extLst>
            </p:cNvPr>
            <p:cNvSpPr>
              <a:spLocks noEditPoints="1"/>
            </p:cNvSpPr>
            <p:nvPr/>
          </p:nvSpPr>
          <p:spPr bwMode="auto">
            <a:xfrm>
              <a:off x="5548313" y="2220913"/>
              <a:ext cx="282575" cy="284163"/>
            </a:xfrm>
            <a:custGeom>
              <a:avLst/>
              <a:gdLst>
                <a:gd name="T0" fmla="*/ 25 w 51"/>
                <a:gd name="T1" fmla="*/ 49 h 51"/>
                <a:gd name="T2" fmla="*/ 42 w 51"/>
                <a:gd name="T3" fmla="*/ 42 h 51"/>
                <a:gd name="T4" fmla="*/ 49 w 51"/>
                <a:gd name="T5" fmla="*/ 25 h 51"/>
                <a:gd name="T6" fmla="*/ 42 w 51"/>
                <a:gd name="T7" fmla="*/ 9 h 51"/>
                <a:gd name="T8" fmla="*/ 25 w 51"/>
                <a:gd name="T9" fmla="*/ 2 h 51"/>
                <a:gd name="T10" fmla="*/ 8 w 51"/>
                <a:gd name="T11" fmla="*/ 9 h 51"/>
                <a:gd name="T12" fmla="*/ 2 w 51"/>
                <a:gd name="T13" fmla="*/ 25 h 51"/>
                <a:gd name="T14" fmla="*/ 8 w 51"/>
                <a:gd name="T15" fmla="*/ 42 h 51"/>
                <a:gd name="T16" fmla="*/ 25 w 51"/>
                <a:gd name="T17" fmla="*/ 49 h 51"/>
                <a:gd name="T18" fmla="*/ 43 w 51"/>
                <a:gd name="T19" fmla="*/ 43 h 51"/>
                <a:gd name="T20" fmla="*/ 25 w 51"/>
                <a:gd name="T21" fmla="*/ 51 h 51"/>
                <a:gd name="T22" fmla="*/ 7 w 51"/>
                <a:gd name="T23" fmla="*/ 43 h 51"/>
                <a:gd name="T24" fmla="*/ 0 w 51"/>
                <a:gd name="T25" fmla="*/ 25 h 51"/>
                <a:gd name="T26" fmla="*/ 7 w 51"/>
                <a:gd name="T27" fmla="*/ 7 h 51"/>
                <a:gd name="T28" fmla="*/ 25 w 51"/>
                <a:gd name="T29" fmla="*/ 0 h 51"/>
                <a:gd name="T30" fmla="*/ 43 w 51"/>
                <a:gd name="T31" fmla="*/ 7 h 51"/>
                <a:gd name="T32" fmla="*/ 51 w 51"/>
                <a:gd name="T33" fmla="*/ 25 h 51"/>
                <a:gd name="T34" fmla="*/ 43 w 51"/>
                <a:gd name="T35" fmla="*/ 4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51">
                  <a:moveTo>
                    <a:pt x="25" y="49"/>
                  </a:moveTo>
                  <a:cubicBezTo>
                    <a:pt x="32" y="49"/>
                    <a:pt x="38" y="46"/>
                    <a:pt x="42" y="42"/>
                  </a:cubicBezTo>
                  <a:cubicBezTo>
                    <a:pt x="46" y="38"/>
                    <a:pt x="49" y="32"/>
                    <a:pt x="49" y="25"/>
                  </a:cubicBezTo>
                  <a:cubicBezTo>
                    <a:pt x="49" y="19"/>
                    <a:pt x="46" y="13"/>
                    <a:pt x="42" y="9"/>
                  </a:cubicBezTo>
                  <a:cubicBezTo>
                    <a:pt x="38" y="4"/>
                    <a:pt x="32" y="2"/>
                    <a:pt x="25" y="2"/>
                  </a:cubicBezTo>
                  <a:cubicBezTo>
                    <a:pt x="19" y="2"/>
                    <a:pt x="13" y="4"/>
                    <a:pt x="8" y="9"/>
                  </a:cubicBezTo>
                  <a:cubicBezTo>
                    <a:pt x="4" y="13"/>
                    <a:pt x="2" y="19"/>
                    <a:pt x="2" y="25"/>
                  </a:cubicBezTo>
                  <a:cubicBezTo>
                    <a:pt x="2" y="32"/>
                    <a:pt x="4" y="38"/>
                    <a:pt x="8" y="42"/>
                  </a:cubicBezTo>
                  <a:cubicBezTo>
                    <a:pt x="13" y="46"/>
                    <a:pt x="19" y="49"/>
                    <a:pt x="25" y="49"/>
                  </a:cubicBezTo>
                  <a:close/>
                  <a:moveTo>
                    <a:pt x="43" y="43"/>
                  </a:moveTo>
                  <a:cubicBezTo>
                    <a:pt x="39" y="48"/>
                    <a:pt x="32" y="51"/>
                    <a:pt x="25" y="51"/>
                  </a:cubicBezTo>
                  <a:cubicBezTo>
                    <a:pt x="18" y="51"/>
                    <a:pt x="12" y="48"/>
                    <a:pt x="7" y="43"/>
                  </a:cubicBezTo>
                  <a:cubicBezTo>
                    <a:pt x="2" y="39"/>
                    <a:pt x="0" y="32"/>
                    <a:pt x="0" y="25"/>
                  </a:cubicBezTo>
                  <a:cubicBezTo>
                    <a:pt x="0" y="18"/>
                    <a:pt x="2" y="12"/>
                    <a:pt x="7" y="7"/>
                  </a:cubicBezTo>
                  <a:cubicBezTo>
                    <a:pt x="12" y="3"/>
                    <a:pt x="18" y="0"/>
                    <a:pt x="25" y="0"/>
                  </a:cubicBezTo>
                  <a:cubicBezTo>
                    <a:pt x="32" y="0"/>
                    <a:pt x="39" y="3"/>
                    <a:pt x="43" y="7"/>
                  </a:cubicBezTo>
                  <a:cubicBezTo>
                    <a:pt x="48" y="12"/>
                    <a:pt x="51" y="18"/>
                    <a:pt x="51" y="25"/>
                  </a:cubicBezTo>
                  <a:cubicBezTo>
                    <a:pt x="51" y="32"/>
                    <a:pt x="48" y="39"/>
                    <a:pt x="43" y="4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4" name="Freeform 438">
              <a:extLst>
                <a:ext uri="{FF2B5EF4-FFF2-40B4-BE49-F238E27FC236}">
                  <a16:creationId xmlns:a16="http://schemas.microsoft.com/office/drawing/2014/main" xmlns="" id="{22AB2AC5-36AB-4644-A5F2-7325CEEA0E53}"/>
                </a:ext>
              </a:extLst>
            </p:cNvPr>
            <p:cNvSpPr>
              <a:spLocks/>
            </p:cNvSpPr>
            <p:nvPr/>
          </p:nvSpPr>
          <p:spPr bwMode="auto">
            <a:xfrm>
              <a:off x="5575301" y="2249488"/>
              <a:ext cx="228600" cy="227013"/>
            </a:xfrm>
            <a:custGeom>
              <a:avLst/>
              <a:gdLst>
                <a:gd name="T0" fmla="*/ 25 w 41"/>
                <a:gd name="T1" fmla="*/ 40 h 41"/>
                <a:gd name="T2" fmla="*/ 24 w 41"/>
                <a:gd name="T3" fmla="*/ 40 h 41"/>
                <a:gd name="T4" fmla="*/ 25 w 41"/>
                <a:gd name="T5" fmla="*/ 38 h 41"/>
                <a:gd name="T6" fmla="*/ 35 w 41"/>
                <a:gd name="T7" fmla="*/ 32 h 41"/>
                <a:gd name="T8" fmla="*/ 39 w 41"/>
                <a:gd name="T9" fmla="*/ 20 h 41"/>
                <a:gd name="T10" fmla="*/ 33 w 41"/>
                <a:gd name="T11" fmla="*/ 7 h 41"/>
                <a:gd name="T12" fmla="*/ 20 w 41"/>
                <a:gd name="T13" fmla="*/ 2 h 41"/>
                <a:gd name="T14" fmla="*/ 7 w 41"/>
                <a:gd name="T15" fmla="*/ 7 h 41"/>
                <a:gd name="T16" fmla="*/ 7 w 41"/>
                <a:gd name="T17" fmla="*/ 7 h 41"/>
                <a:gd name="T18" fmla="*/ 7 w 41"/>
                <a:gd name="T19" fmla="*/ 7 h 41"/>
                <a:gd name="T20" fmla="*/ 1 w 41"/>
                <a:gd name="T21" fmla="*/ 20 h 41"/>
                <a:gd name="T22" fmla="*/ 7 w 41"/>
                <a:gd name="T23" fmla="*/ 34 h 41"/>
                <a:gd name="T24" fmla="*/ 20 w 41"/>
                <a:gd name="T25" fmla="*/ 39 h 41"/>
                <a:gd name="T26" fmla="*/ 21 w 41"/>
                <a:gd name="T27" fmla="*/ 40 h 41"/>
                <a:gd name="T28" fmla="*/ 20 w 41"/>
                <a:gd name="T29" fmla="*/ 41 h 41"/>
                <a:gd name="T30" fmla="*/ 6 w 41"/>
                <a:gd name="T31" fmla="*/ 35 h 41"/>
                <a:gd name="T32" fmla="*/ 0 w 41"/>
                <a:gd name="T33" fmla="*/ 20 h 41"/>
                <a:gd name="T34" fmla="*/ 6 w 41"/>
                <a:gd name="T35" fmla="*/ 6 h 41"/>
                <a:gd name="T36" fmla="*/ 6 w 41"/>
                <a:gd name="T37" fmla="*/ 6 h 41"/>
                <a:gd name="T38" fmla="*/ 20 w 41"/>
                <a:gd name="T39" fmla="*/ 0 h 41"/>
                <a:gd name="T40" fmla="*/ 35 w 41"/>
                <a:gd name="T41" fmla="*/ 6 h 41"/>
                <a:gd name="T42" fmla="*/ 41 w 41"/>
                <a:gd name="T43" fmla="*/ 20 h 41"/>
                <a:gd name="T44" fmla="*/ 37 w 41"/>
                <a:gd name="T45" fmla="*/ 33 h 41"/>
                <a:gd name="T46" fmla="*/ 25 w 41"/>
                <a:gd name="T47"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 h="41">
                  <a:moveTo>
                    <a:pt x="25" y="40"/>
                  </a:moveTo>
                  <a:cubicBezTo>
                    <a:pt x="25" y="40"/>
                    <a:pt x="24" y="40"/>
                    <a:pt x="24" y="40"/>
                  </a:cubicBezTo>
                  <a:cubicBezTo>
                    <a:pt x="24" y="39"/>
                    <a:pt x="24" y="39"/>
                    <a:pt x="25" y="38"/>
                  </a:cubicBezTo>
                  <a:cubicBezTo>
                    <a:pt x="29" y="37"/>
                    <a:pt x="32" y="35"/>
                    <a:pt x="35" y="32"/>
                  </a:cubicBezTo>
                  <a:cubicBezTo>
                    <a:pt x="37" y="29"/>
                    <a:pt x="39" y="25"/>
                    <a:pt x="39" y="20"/>
                  </a:cubicBezTo>
                  <a:cubicBezTo>
                    <a:pt x="39" y="15"/>
                    <a:pt x="37" y="10"/>
                    <a:pt x="33" y="7"/>
                  </a:cubicBezTo>
                  <a:cubicBezTo>
                    <a:pt x="30" y="4"/>
                    <a:pt x="25" y="2"/>
                    <a:pt x="20" y="2"/>
                  </a:cubicBezTo>
                  <a:cubicBezTo>
                    <a:pt x="15" y="2"/>
                    <a:pt x="10" y="4"/>
                    <a:pt x="7" y="7"/>
                  </a:cubicBezTo>
                  <a:cubicBezTo>
                    <a:pt x="7" y="7"/>
                    <a:pt x="7" y="7"/>
                    <a:pt x="7" y="7"/>
                  </a:cubicBezTo>
                  <a:cubicBezTo>
                    <a:pt x="7" y="7"/>
                    <a:pt x="7" y="7"/>
                    <a:pt x="7" y="7"/>
                  </a:cubicBezTo>
                  <a:cubicBezTo>
                    <a:pt x="4" y="10"/>
                    <a:pt x="1" y="15"/>
                    <a:pt x="1" y="20"/>
                  </a:cubicBezTo>
                  <a:cubicBezTo>
                    <a:pt x="1" y="25"/>
                    <a:pt x="4" y="30"/>
                    <a:pt x="7" y="34"/>
                  </a:cubicBezTo>
                  <a:cubicBezTo>
                    <a:pt x="10" y="37"/>
                    <a:pt x="15" y="39"/>
                    <a:pt x="20" y="39"/>
                  </a:cubicBezTo>
                  <a:cubicBezTo>
                    <a:pt x="21" y="39"/>
                    <a:pt x="21" y="39"/>
                    <a:pt x="21" y="40"/>
                  </a:cubicBezTo>
                  <a:cubicBezTo>
                    <a:pt x="21" y="40"/>
                    <a:pt x="21" y="41"/>
                    <a:pt x="20" y="41"/>
                  </a:cubicBezTo>
                  <a:cubicBezTo>
                    <a:pt x="14" y="41"/>
                    <a:pt x="9" y="39"/>
                    <a:pt x="6" y="35"/>
                  </a:cubicBezTo>
                  <a:cubicBezTo>
                    <a:pt x="2" y="31"/>
                    <a:pt x="0" y="26"/>
                    <a:pt x="0" y="20"/>
                  </a:cubicBezTo>
                  <a:cubicBezTo>
                    <a:pt x="0" y="15"/>
                    <a:pt x="2" y="9"/>
                    <a:pt x="6" y="6"/>
                  </a:cubicBezTo>
                  <a:cubicBezTo>
                    <a:pt x="6" y="6"/>
                    <a:pt x="6" y="6"/>
                    <a:pt x="6" y="6"/>
                  </a:cubicBezTo>
                  <a:cubicBezTo>
                    <a:pt x="9" y="2"/>
                    <a:pt x="14" y="0"/>
                    <a:pt x="20" y="0"/>
                  </a:cubicBezTo>
                  <a:cubicBezTo>
                    <a:pt x="26" y="0"/>
                    <a:pt x="31" y="2"/>
                    <a:pt x="35" y="6"/>
                  </a:cubicBezTo>
                  <a:cubicBezTo>
                    <a:pt x="39" y="9"/>
                    <a:pt x="41" y="15"/>
                    <a:pt x="41" y="20"/>
                  </a:cubicBezTo>
                  <a:cubicBezTo>
                    <a:pt x="41" y="25"/>
                    <a:pt x="39" y="29"/>
                    <a:pt x="37" y="33"/>
                  </a:cubicBezTo>
                  <a:cubicBezTo>
                    <a:pt x="34" y="36"/>
                    <a:pt x="30" y="39"/>
                    <a:pt x="25" y="4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5" name="Freeform 439">
              <a:extLst>
                <a:ext uri="{FF2B5EF4-FFF2-40B4-BE49-F238E27FC236}">
                  <a16:creationId xmlns:a16="http://schemas.microsoft.com/office/drawing/2014/main" xmlns="" id="{CE90AC0A-5BB8-4BEF-B5C6-55212F902685}"/>
                </a:ext>
              </a:extLst>
            </p:cNvPr>
            <p:cNvSpPr>
              <a:spLocks/>
            </p:cNvSpPr>
            <p:nvPr/>
          </p:nvSpPr>
          <p:spPr bwMode="auto">
            <a:xfrm>
              <a:off x="5681663" y="2298701"/>
              <a:ext cx="11113" cy="95250"/>
            </a:xfrm>
            <a:custGeom>
              <a:avLst/>
              <a:gdLst>
                <a:gd name="T0" fmla="*/ 2 w 2"/>
                <a:gd name="T1" fmla="*/ 16 h 17"/>
                <a:gd name="T2" fmla="*/ 1 w 2"/>
                <a:gd name="T3" fmla="*/ 17 h 17"/>
                <a:gd name="T4" fmla="*/ 0 w 2"/>
                <a:gd name="T5" fmla="*/ 16 h 17"/>
                <a:gd name="T6" fmla="*/ 0 w 2"/>
                <a:gd name="T7" fmla="*/ 11 h 17"/>
                <a:gd name="T8" fmla="*/ 0 w 2"/>
                <a:gd name="T9" fmla="*/ 1 h 17"/>
                <a:gd name="T10" fmla="*/ 1 w 2"/>
                <a:gd name="T11" fmla="*/ 0 h 17"/>
                <a:gd name="T12" fmla="*/ 2 w 2"/>
                <a:gd name="T13" fmla="*/ 1 h 17"/>
                <a:gd name="T14" fmla="*/ 2 w 2"/>
                <a:gd name="T15" fmla="*/ 11 h 17"/>
                <a:gd name="T16" fmla="*/ 2 w 2"/>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7">
                  <a:moveTo>
                    <a:pt x="2" y="16"/>
                  </a:moveTo>
                  <a:cubicBezTo>
                    <a:pt x="2" y="17"/>
                    <a:pt x="2" y="17"/>
                    <a:pt x="1" y="17"/>
                  </a:cubicBezTo>
                  <a:cubicBezTo>
                    <a:pt x="1" y="17"/>
                    <a:pt x="0" y="17"/>
                    <a:pt x="0" y="16"/>
                  </a:cubicBezTo>
                  <a:cubicBezTo>
                    <a:pt x="0" y="11"/>
                    <a:pt x="0" y="11"/>
                    <a:pt x="0" y="11"/>
                  </a:cubicBezTo>
                  <a:cubicBezTo>
                    <a:pt x="0" y="1"/>
                    <a:pt x="0" y="1"/>
                    <a:pt x="0" y="1"/>
                  </a:cubicBezTo>
                  <a:cubicBezTo>
                    <a:pt x="0" y="1"/>
                    <a:pt x="1" y="0"/>
                    <a:pt x="1" y="0"/>
                  </a:cubicBezTo>
                  <a:cubicBezTo>
                    <a:pt x="2" y="0"/>
                    <a:pt x="2" y="1"/>
                    <a:pt x="2" y="1"/>
                  </a:cubicBezTo>
                  <a:cubicBezTo>
                    <a:pt x="2" y="11"/>
                    <a:pt x="2" y="11"/>
                    <a:pt x="2" y="11"/>
                  </a:cubicBezTo>
                  <a:lnTo>
                    <a:pt x="2"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6" name="Freeform 440">
              <a:extLst>
                <a:ext uri="{FF2B5EF4-FFF2-40B4-BE49-F238E27FC236}">
                  <a16:creationId xmlns:a16="http://schemas.microsoft.com/office/drawing/2014/main" xmlns="" id="{D475C653-EBD2-4F10-AE68-D17145303156}"/>
                </a:ext>
              </a:extLst>
            </p:cNvPr>
            <p:cNvSpPr>
              <a:spLocks/>
            </p:cNvSpPr>
            <p:nvPr/>
          </p:nvSpPr>
          <p:spPr bwMode="auto">
            <a:xfrm>
              <a:off x="5581651" y="2354263"/>
              <a:ext cx="26988"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5" y="0"/>
                    <a:pt x="5" y="1"/>
                    <a:pt x="5" y="1"/>
                  </a:cubicBezTo>
                  <a:cubicBezTo>
                    <a:pt x="5" y="2"/>
                    <a:pt x="5" y="2"/>
                    <a:pt x="4" y="2"/>
                  </a:cubicBezTo>
                  <a:cubicBezTo>
                    <a:pt x="1" y="2"/>
                    <a:pt x="1" y="2"/>
                    <a:pt x="1" y="2"/>
                  </a:cubicBezTo>
                  <a:cubicBezTo>
                    <a:pt x="1" y="2"/>
                    <a:pt x="0" y="2"/>
                    <a:pt x="0" y="1"/>
                  </a:cubicBezTo>
                  <a:cubicBezTo>
                    <a:pt x="0" y="1"/>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7" name="Freeform 441">
              <a:extLst>
                <a:ext uri="{FF2B5EF4-FFF2-40B4-BE49-F238E27FC236}">
                  <a16:creationId xmlns:a16="http://schemas.microsoft.com/office/drawing/2014/main" xmlns="" id="{572846CA-2C66-430A-870E-530C83DC5AFB}"/>
                </a:ext>
              </a:extLst>
            </p:cNvPr>
            <p:cNvSpPr>
              <a:spLocks/>
            </p:cNvSpPr>
            <p:nvPr/>
          </p:nvSpPr>
          <p:spPr bwMode="auto">
            <a:xfrm>
              <a:off x="5764213" y="2354263"/>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5" y="0"/>
                    <a:pt x="5" y="1"/>
                    <a:pt x="5" y="1"/>
                  </a:cubicBezTo>
                  <a:cubicBezTo>
                    <a:pt x="5" y="2"/>
                    <a:pt x="5" y="2"/>
                    <a:pt x="4" y="2"/>
                  </a:cubicBezTo>
                  <a:cubicBezTo>
                    <a:pt x="1" y="2"/>
                    <a:pt x="1" y="2"/>
                    <a:pt x="1" y="2"/>
                  </a:cubicBezTo>
                  <a:cubicBezTo>
                    <a:pt x="0" y="2"/>
                    <a:pt x="0" y="2"/>
                    <a:pt x="0" y="1"/>
                  </a:cubicBezTo>
                  <a:cubicBezTo>
                    <a:pt x="0" y="1"/>
                    <a:pt x="0"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8" name="Freeform 442">
              <a:extLst>
                <a:ext uri="{FF2B5EF4-FFF2-40B4-BE49-F238E27FC236}">
                  <a16:creationId xmlns:a16="http://schemas.microsoft.com/office/drawing/2014/main" xmlns="" id="{5E59F00C-403C-41FA-983A-76511CC550AA}"/>
                </a:ext>
              </a:extLst>
            </p:cNvPr>
            <p:cNvSpPr>
              <a:spLocks/>
            </p:cNvSpPr>
            <p:nvPr/>
          </p:nvSpPr>
          <p:spPr bwMode="auto">
            <a:xfrm>
              <a:off x="5681663" y="2443163"/>
              <a:ext cx="11113" cy="33338"/>
            </a:xfrm>
            <a:custGeom>
              <a:avLst/>
              <a:gdLst>
                <a:gd name="T0" fmla="*/ 0 w 2"/>
                <a:gd name="T1" fmla="*/ 1 h 6"/>
                <a:gd name="T2" fmla="*/ 1 w 2"/>
                <a:gd name="T3" fmla="*/ 0 h 6"/>
                <a:gd name="T4" fmla="*/ 2 w 2"/>
                <a:gd name="T5" fmla="*/ 1 h 6"/>
                <a:gd name="T6" fmla="*/ 2 w 2"/>
                <a:gd name="T7" fmla="*/ 5 h 6"/>
                <a:gd name="T8" fmla="*/ 1 w 2"/>
                <a:gd name="T9" fmla="*/ 6 h 6"/>
                <a:gd name="T10" fmla="*/ 0 w 2"/>
                <a:gd name="T11" fmla="*/ 5 h 6"/>
                <a:gd name="T12" fmla="*/ 0 w 2"/>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1"/>
                  </a:moveTo>
                  <a:cubicBezTo>
                    <a:pt x="0" y="1"/>
                    <a:pt x="1" y="0"/>
                    <a:pt x="1" y="0"/>
                  </a:cubicBezTo>
                  <a:cubicBezTo>
                    <a:pt x="2" y="0"/>
                    <a:pt x="2" y="1"/>
                    <a:pt x="2" y="1"/>
                  </a:cubicBezTo>
                  <a:cubicBezTo>
                    <a:pt x="2" y="5"/>
                    <a:pt x="2" y="5"/>
                    <a:pt x="2" y="5"/>
                  </a:cubicBezTo>
                  <a:cubicBezTo>
                    <a:pt x="2" y="5"/>
                    <a:pt x="2" y="6"/>
                    <a:pt x="1" y="6"/>
                  </a:cubicBezTo>
                  <a:cubicBezTo>
                    <a:pt x="1" y="6"/>
                    <a:pt x="0" y="5"/>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9" name="Freeform 443">
              <a:extLst>
                <a:ext uri="{FF2B5EF4-FFF2-40B4-BE49-F238E27FC236}">
                  <a16:creationId xmlns:a16="http://schemas.microsoft.com/office/drawing/2014/main" xmlns="" id="{52BA30D5-CA7C-4225-BB1D-E04B29ACBB66}"/>
                </a:ext>
              </a:extLst>
            </p:cNvPr>
            <p:cNvSpPr>
              <a:spLocks/>
            </p:cNvSpPr>
            <p:nvPr/>
          </p:nvSpPr>
          <p:spPr bwMode="auto">
            <a:xfrm>
              <a:off x="5681663" y="2249488"/>
              <a:ext cx="11113" cy="26988"/>
            </a:xfrm>
            <a:custGeom>
              <a:avLst/>
              <a:gdLst>
                <a:gd name="T0" fmla="*/ 0 w 2"/>
                <a:gd name="T1" fmla="*/ 1 h 5"/>
                <a:gd name="T2" fmla="*/ 1 w 2"/>
                <a:gd name="T3" fmla="*/ 0 h 5"/>
                <a:gd name="T4" fmla="*/ 2 w 2"/>
                <a:gd name="T5" fmla="*/ 1 h 5"/>
                <a:gd name="T6" fmla="*/ 2 w 2"/>
                <a:gd name="T7" fmla="*/ 4 h 5"/>
                <a:gd name="T8" fmla="*/ 1 w 2"/>
                <a:gd name="T9" fmla="*/ 5 h 5"/>
                <a:gd name="T10" fmla="*/ 0 w 2"/>
                <a:gd name="T11" fmla="*/ 4 h 5"/>
                <a:gd name="T12" fmla="*/ 0 w 2"/>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0" y="1"/>
                  </a:moveTo>
                  <a:cubicBezTo>
                    <a:pt x="0" y="1"/>
                    <a:pt x="1" y="0"/>
                    <a:pt x="1" y="0"/>
                  </a:cubicBezTo>
                  <a:cubicBezTo>
                    <a:pt x="2" y="0"/>
                    <a:pt x="2" y="1"/>
                    <a:pt x="2" y="1"/>
                  </a:cubicBezTo>
                  <a:cubicBezTo>
                    <a:pt x="2" y="4"/>
                    <a:pt x="2" y="4"/>
                    <a:pt x="2" y="4"/>
                  </a:cubicBezTo>
                  <a:cubicBezTo>
                    <a:pt x="2" y="5"/>
                    <a:pt x="2" y="5"/>
                    <a:pt x="1" y="5"/>
                  </a:cubicBezTo>
                  <a:cubicBezTo>
                    <a:pt x="1" y="5"/>
                    <a:pt x="0" y="5"/>
                    <a:pt x="0" y="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0" name="Freeform 444">
              <a:extLst>
                <a:ext uri="{FF2B5EF4-FFF2-40B4-BE49-F238E27FC236}">
                  <a16:creationId xmlns:a16="http://schemas.microsoft.com/office/drawing/2014/main" xmlns="" id="{C87A0015-C923-4E72-B194-A1BB60033CEC}"/>
                </a:ext>
              </a:extLst>
            </p:cNvPr>
            <p:cNvSpPr>
              <a:spLocks/>
            </p:cNvSpPr>
            <p:nvPr/>
          </p:nvSpPr>
          <p:spPr bwMode="auto">
            <a:xfrm>
              <a:off x="5608638" y="2416176"/>
              <a:ext cx="22225" cy="26988"/>
            </a:xfrm>
            <a:custGeom>
              <a:avLst/>
              <a:gdLst>
                <a:gd name="T0" fmla="*/ 2 w 4"/>
                <a:gd name="T1" fmla="*/ 1 h 5"/>
                <a:gd name="T2" fmla="*/ 4 w 4"/>
                <a:gd name="T3" fmla="*/ 1 h 5"/>
                <a:gd name="T4" fmla="*/ 4 w 4"/>
                <a:gd name="T5" fmla="*/ 2 h 5"/>
                <a:gd name="T6" fmla="*/ 2 w 4"/>
                <a:gd name="T7" fmla="*/ 4 h 5"/>
                <a:gd name="T8" fmla="*/ 0 w 4"/>
                <a:gd name="T9" fmla="*/ 4 h 5"/>
                <a:gd name="T10" fmla="*/ 0 w 4"/>
                <a:gd name="T11" fmla="*/ 3 h 5"/>
                <a:gd name="T12" fmla="*/ 2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2" y="1"/>
                  </a:moveTo>
                  <a:cubicBezTo>
                    <a:pt x="3" y="0"/>
                    <a:pt x="3" y="0"/>
                    <a:pt x="4" y="1"/>
                  </a:cubicBezTo>
                  <a:cubicBezTo>
                    <a:pt x="4" y="1"/>
                    <a:pt x="4" y="2"/>
                    <a:pt x="4" y="2"/>
                  </a:cubicBezTo>
                  <a:cubicBezTo>
                    <a:pt x="2" y="4"/>
                    <a:pt x="2" y="4"/>
                    <a:pt x="2" y="4"/>
                  </a:cubicBezTo>
                  <a:cubicBezTo>
                    <a:pt x="1" y="5"/>
                    <a:pt x="1" y="5"/>
                    <a:pt x="0" y="4"/>
                  </a:cubicBezTo>
                  <a:cubicBezTo>
                    <a:pt x="0" y="4"/>
                    <a:pt x="0" y="3"/>
                    <a:pt x="0" y="3"/>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1" name="Freeform 445">
              <a:extLst>
                <a:ext uri="{FF2B5EF4-FFF2-40B4-BE49-F238E27FC236}">
                  <a16:creationId xmlns:a16="http://schemas.microsoft.com/office/drawing/2014/main" xmlns="" id="{EB1EE33F-CA22-46CC-88CC-B956AF26B5BC}"/>
                </a:ext>
              </a:extLst>
            </p:cNvPr>
            <p:cNvSpPr>
              <a:spLocks/>
            </p:cNvSpPr>
            <p:nvPr/>
          </p:nvSpPr>
          <p:spPr bwMode="auto">
            <a:xfrm>
              <a:off x="5741988" y="2282826"/>
              <a:ext cx="22225" cy="22225"/>
            </a:xfrm>
            <a:custGeom>
              <a:avLst/>
              <a:gdLst>
                <a:gd name="T0" fmla="*/ 3 w 4"/>
                <a:gd name="T1" fmla="*/ 0 h 4"/>
                <a:gd name="T2" fmla="*/ 4 w 4"/>
                <a:gd name="T3" fmla="*/ 0 h 4"/>
                <a:gd name="T4" fmla="*/ 4 w 4"/>
                <a:gd name="T5" fmla="*/ 2 h 4"/>
                <a:gd name="T6" fmla="*/ 2 w 4"/>
                <a:gd name="T7" fmla="*/ 4 h 4"/>
                <a:gd name="T8" fmla="*/ 1 w 4"/>
                <a:gd name="T9" fmla="*/ 4 h 4"/>
                <a:gd name="T10" fmla="*/ 1 w 4"/>
                <a:gd name="T11" fmla="*/ 3 h 4"/>
                <a:gd name="T12" fmla="*/ 3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3" y="0"/>
                  </a:moveTo>
                  <a:cubicBezTo>
                    <a:pt x="3" y="0"/>
                    <a:pt x="4" y="0"/>
                    <a:pt x="4" y="0"/>
                  </a:cubicBezTo>
                  <a:cubicBezTo>
                    <a:pt x="4" y="1"/>
                    <a:pt x="4" y="1"/>
                    <a:pt x="4" y="2"/>
                  </a:cubicBezTo>
                  <a:cubicBezTo>
                    <a:pt x="2" y="4"/>
                    <a:pt x="2" y="4"/>
                    <a:pt x="2" y="4"/>
                  </a:cubicBezTo>
                  <a:cubicBezTo>
                    <a:pt x="2" y="4"/>
                    <a:pt x="1" y="4"/>
                    <a:pt x="1" y="4"/>
                  </a:cubicBezTo>
                  <a:cubicBezTo>
                    <a:pt x="0" y="3"/>
                    <a:pt x="0" y="3"/>
                    <a:pt x="1" y="3"/>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2" name="Freeform 446">
              <a:extLst>
                <a:ext uri="{FF2B5EF4-FFF2-40B4-BE49-F238E27FC236}">
                  <a16:creationId xmlns:a16="http://schemas.microsoft.com/office/drawing/2014/main" xmlns="" id="{3E132C98-4F97-475F-8D84-C8F4D203860A}"/>
                </a:ext>
              </a:extLst>
            </p:cNvPr>
            <p:cNvSpPr>
              <a:spLocks/>
            </p:cNvSpPr>
            <p:nvPr/>
          </p:nvSpPr>
          <p:spPr bwMode="auto">
            <a:xfrm>
              <a:off x="5608638" y="2282826"/>
              <a:ext cx="22225" cy="22225"/>
            </a:xfrm>
            <a:custGeom>
              <a:avLst/>
              <a:gdLst>
                <a:gd name="T0" fmla="*/ 4 w 4"/>
                <a:gd name="T1" fmla="*/ 3 h 4"/>
                <a:gd name="T2" fmla="*/ 4 w 4"/>
                <a:gd name="T3" fmla="*/ 4 h 4"/>
                <a:gd name="T4" fmla="*/ 2 w 4"/>
                <a:gd name="T5" fmla="*/ 4 h 4"/>
                <a:gd name="T6" fmla="*/ 0 w 4"/>
                <a:gd name="T7" fmla="*/ 2 h 4"/>
                <a:gd name="T8" fmla="*/ 0 w 4"/>
                <a:gd name="T9" fmla="*/ 0 h 4"/>
                <a:gd name="T10" fmla="*/ 2 w 4"/>
                <a:gd name="T11" fmla="*/ 0 h 4"/>
                <a:gd name="T12" fmla="*/ 4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3"/>
                  </a:moveTo>
                  <a:cubicBezTo>
                    <a:pt x="4" y="3"/>
                    <a:pt x="4" y="3"/>
                    <a:pt x="4" y="4"/>
                  </a:cubicBezTo>
                  <a:cubicBezTo>
                    <a:pt x="3" y="4"/>
                    <a:pt x="3" y="4"/>
                    <a:pt x="2" y="4"/>
                  </a:cubicBezTo>
                  <a:cubicBezTo>
                    <a:pt x="0" y="2"/>
                    <a:pt x="0" y="2"/>
                    <a:pt x="0" y="2"/>
                  </a:cubicBezTo>
                  <a:cubicBezTo>
                    <a:pt x="0" y="1"/>
                    <a:pt x="0" y="1"/>
                    <a:pt x="0" y="0"/>
                  </a:cubicBezTo>
                  <a:cubicBezTo>
                    <a:pt x="1" y="0"/>
                    <a:pt x="1" y="0"/>
                    <a:pt x="2" y="0"/>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3" name="Freeform 447">
              <a:extLst>
                <a:ext uri="{FF2B5EF4-FFF2-40B4-BE49-F238E27FC236}">
                  <a16:creationId xmlns:a16="http://schemas.microsoft.com/office/drawing/2014/main" xmlns="" id="{28C8021E-1439-4991-B6F4-E319324452A9}"/>
                </a:ext>
              </a:extLst>
            </p:cNvPr>
            <p:cNvSpPr>
              <a:spLocks/>
            </p:cNvSpPr>
            <p:nvPr/>
          </p:nvSpPr>
          <p:spPr bwMode="auto">
            <a:xfrm>
              <a:off x="5741988" y="2416176"/>
              <a:ext cx="22225" cy="26988"/>
            </a:xfrm>
            <a:custGeom>
              <a:avLst/>
              <a:gdLst>
                <a:gd name="T0" fmla="*/ 4 w 4"/>
                <a:gd name="T1" fmla="*/ 3 h 5"/>
                <a:gd name="T2" fmla="*/ 4 w 4"/>
                <a:gd name="T3" fmla="*/ 4 h 5"/>
                <a:gd name="T4" fmla="*/ 3 w 4"/>
                <a:gd name="T5" fmla="*/ 4 h 5"/>
                <a:gd name="T6" fmla="*/ 1 w 4"/>
                <a:gd name="T7" fmla="*/ 2 h 5"/>
                <a:gd name="T8" fmla="*/ 1 w 4"/>
                <a:gd name="T9" fmla="*/ 1 h 5"/>
                <a:gd name="T10" fmla="*/ 2 w 4"/>
                <a:gd name="T11" fmla="*/ 1 h 5"/>
                <a:gd name="T12" fmla="*/ 4 w 4"/>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4" y="3"/>
                  </a:moveTo>
                  <a:cubicBezTo>
                    <a:pt x="4" y="3"/>
                    <a:pt x="4" y="4"/>
                    <a:pt x="4" y="4"/>
                  </a:cubicBezTo>
                  <a:cubicBezTo>
                    <a:pt x="4" y="5"/>
                    <a:pt x="3" y="5"/>
                    <a:pt x="3" y="4"/>
                  </a:cubicBezTo>
                  <a:cubicBezTo>
                    <a:pt x="1" y="2"/>
                    <a:pt x="1" y="2"/>
                    <a:pt x="1" y="2"/>
                  </a:cubicBezTo>
                  <a:cubicBezTo>
                    <a:pt x="0" y="2"/>
                    <a:pt x="0" y="1"/>
                    <a:pt x="1" y="1"/>
                  </a:cubicBezTo>
                  <a:cubicBezTo>
                    <a:pt x="1" y="0"/>
                    <a:pt x="2" y="0"/>
                    <a:pt x="2" y="1"/>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4" name="Freeform 448">
              <a:extLst>
                <a:ext uri="{FF2B5EF4-FFF2-40B4-BE49-F238E27FC236}">
                  <a16:creationId xmlns:a16="http://schemas.microsoft.com/office/drawing/2014/main" xmlns="" id="{908D9B5B-B833-4B0D-A5CF-0D09A701577D}"/>
                </a:ext>
              </a:extLst>
            </p:cNvPr>
            <p:cNvSpPr>
              <a:spLocks/>
            </p:cNvSpPr>
            <p:nvPr/>
          </p:nvSpPr>
          <p:spPr bwMode="auto">
            <a:xfrm>
              <a:off x="5653088" y="2354263"/>
              <a:ext cx="95250" cy="11113"/>
            </a:xfrm>
            <a:custGeom>
              <a:avLst/>
              <a:gdLst>
                <a:gd name="T0" fmla="*/ 1 w 17"/>
                <a:gd name="T1" fmla="*/ 2 h 2"/>
                <a:gd name="T2" fmla="*/ 0 w 17"/>
                <a:gd name="T3" fmla="*/ 1 h 2"/>
                <a:gd name="T4" fmla="*/ 1 w 17"/>
                <a:gd name="T5" fmla="*/ 0 h 2"/>
                <a:gd name="T6" fmla="*/ 6 w 17"/>
                <a:gd name="T7" fmla="*/ 0 h 2"/>
                <a:gd name="T8" fmla="*/ 16 w 17"/>
                <a:gd name="T9" fmla="*/ 0 h 2"/>
                <a:gd name="T10" fmla="*/ 17 w 17"/>
                <a:gd name="T11" fmla="*/ 1 h 2"/>
                <a:gd name="T12" fmla="*/ 16 w 17"/>
                <a:gd name="T13" fmla="*/ 2 h 2"/>
                <a:gd name="T14" fmla="*/ 6 w 17"/>
                <a:gd name="T15" fmla="*/ 2 h 2"/>
                <a:gd name="T16" fmla="*/ 1 w 1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
                  <a:moveTo>
                    <a:pt x="1" y="2"/>
                  </a:moveTo>
                  <a:cubicBezTo>
                    <a:pt x="1" y="2"/>
                    <a:pt x="0" y="2"/>
                    <a:pt x="0" y="1"/>
                  </a:cubicBezTo>
                  <a:cubicBezTo>
                    <a:pt x="0" y="1"/>
                    <a:pt x="1" y="0"/>
                    <a:pt x="1" y="0"/>
                  </a:cubicBezTo>
                  <a:cubicBezTo>
                    <a:pt x="6" y="0"/>
                    <a:pt x="6" y="0"/>
                    <a:pt x="6" y="0"/>
                  </a:cubicBezTo>
                  <a:cubicBezTo>
                    <a:pt x="16" y="0"/>
                    <a:pt x="16" y="0"/>
                    <a:pt x="16" y="0"/>
                  </a:cubicBezTo>
                  <a:cubicBezTo>
                    <a:pt x="17" y="0"/>
                    <a:pt x="17" y="1"/>
                    <a:pt x="17" y="1"/>
                  </a:cubicBezTo>
                  <a:cubicBezTo>
                    <a:pt x="17" y="2"/>
                    <a:pt x="17" y="2"/>
                    <a:pt x="16" y="2"/>
                  </a:cubicBezTo>
                  <a:cubicBezTo>
                    <a:pt x="6" y="2"/>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5" name="Freeform 449">
              <a:extLst>
                <a:ext uri="{FF2B5EF4-FFF2-40B4-BE49-F238E27FC236}">
                  <a16:creationId xmlns:a16="http://schemas.microsoft.com/office/drawing/2014/main" xmlns="" id="{65DA58F4-1A84-4FC7-A969-A4297FC86117}"/>
                </a:ext>
              </a:extLst>
            </p:cNvPr>
            <p:cNvSpPr>
              <a:spLocks noEditPoints="1"/>
            </p:cNvSpPr>
            <p:nvPr/>
          </p:nvSpPr>
          <p:spPr bwMode="auto">
            <a:xfrm>
              <a:off x="5570538" y="2176463"/>
              <a:ext cx="55563" cy="50800"/>
            </a:xfrm>
            <a:custGeom>
              <a:avLst/>
              <a:gdLst>
                <a:gd name="T0" fmla="*/ 6 w 10"/>
                <a:gd name="T1" fmla="*/ 3 h 9"/>
                <a:gd name="T2" fmla="*/ 3 w 10"/>
                <a:gd name="T3" fmla="*/ 4 h 9"/>
                <a:gd name="T4" fmla="*/ 3 w 10"/>
                <a:gd name="T5" fmla="*/ 4 h 9"/>
                <a:gd name="T6" fmla="*/ 2 w 10"/>
                <a:gd name="T7" fmla="*/ 5 h 9"/>
                <a:gd name="T8" fmla="*/ 2 w 10"/>
                <a:gd name="T9" fmla="*/ 6 h 9"/>
                <a:gd name="T10" fmla="*/ 2 w 10"/>
                <a:gd name="T11" fmla="*/ 6 h 9"/>
                <a:gd name="T12" fmla="*/ 3 w 10"/>
                <a:gd name="T13" fmla="*/ 7 h 9"/>
                <a:gd name="T14" fmla="*/ 4 w 10"/>
                <a:gd name="T15" fmla="*/ 7 h 9"/>
                <a:gd name="T16" fmla="*/ 8 w 10"/>
                <a:gd name="T17" fmla="*/ 5 h 9"/>
                <a:gd name="T18" fmla="*/ 8 w 10"/>
                <a:gd name="T19" fmla="*/ 5 h 9"/>
                <a:gd name="T20" fmla="*/ 8 w 10"/>
                <a:gd name="T21" fmla="*/ 4 h 9"/>
                <a:gd name="T22" fmla="*/ 8 w 10"/>
                <a:gd name="T23" fmla="*/ 3 h 9"/>
                <a:gd name="T24" fmla="*/ 8 w 10"/>
                <a:gd name="T25" fmla="*/ 3 h 9"/>
                <a:gd name="T26" fmla="*/ 7 w 10"/>
                <a:gd name="T27" fmla="*/ 2 h 9"/>
                <a:gd name="T28" fmla="*/ 6 w 10"/>
                <a:gd name="T29" fmla="*/ 2 h 9"/>
                <a:gd name="T30" fmla="*/ 6 w 10"/>
                <a:gd name="T31" fmla="*/ 3 h 9"/>
                <a:gd name="T32" fmla="*/ 2 w 10"/>
                <a:gd name="T33" fmla="*/ 3 h 9"/>
                <a:gd name="T34" fmla="*/ 5 w 10"/>
                <a:gd name="T35" fmla="*/ 1 h 9"/>
                <a:gd name="T36" fmla="*/ 5 w 10"/>
                <a:gd name="T37" fmla="*/ 1 h 9"/>
                <a:gd name="T38" fmla="*/ 8 w 10"/>
                <a:gd name="T39" fmla="*/ 0 h 9"/>
                <a:gd name="T40" fmla="*/ 10 w 10"/>
                <a:gd name="T41" fmla="*/ 2 h 9"/>
                <a:gd name="T42" fmla="*/ 10 w 10"/>
                <a:gd name="T43" fmla="*/ 2 h 9"/>
                <a:gd name="T44" fmla="*/ 10 w 10"/>
                <a:gd name="T45" fmla="*/ 5 h 9"/>
                <a:gd name="T46" fmla="*/ 9 w 10"/>
                <a:gd name="T47" fmla="*/ 7 h 9"/>
                <a:gd name="T48" fmla="*/ 9 w 10"/>
                <a:gd name="T49" fmla="*/ 7 h 9"/>
                <a:gd name="T50" fmla="*/ 5 w 10"/>
                <a:gd name="T51" fmla="*/ 9 h 9"/>
                <a:gd name="T52" fmla="*/ 3 w 10"/>
                <a:gd name="T53" fmla="*/ 9 h 9"/>
                <a:gd name="T54" fmla="*/ 1 w 10"/>
                <a:gd name="T55" fmla="*/ 7 h 9"/>
                <a:gd name="T56" fmla="*/ 1 w 10"/>
                <a:gd name="T57" fmla="*/ 7 h 9"/>
                <a:gd name="T58" fmla="*/ 0 w 10"/>
                <a:gd name="T59" fmla="*/ 5 h 9"/>
                <a:gd name="T60" fmla="*/ 2 w 10"/>
                <a:gd name="T61"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9">
                  <a:moveTo>
                    <a:pt x="6" y="3"/>
                  </a:moveTo>
                  <a:cubicBezTo>
                    <a:pt x="3" y="4"/>
                    <a:pt x="3" y="4"/>
                    <a:pt x="3" y="4"/>
                  </a:cubicBezTo>
                  <a:cubicBezTo>
                    <a:pt x="3" y="4"/>
                    <a:pt x="3" y="4"/>
                    <a:pt x="3" y="4"/>
                  </a:cubicBezTo>
                  <a:cubicBezTo>
                    <a:pt x="3" y="5"/>
                    <a:pt x="2" y="5"/>
                    <a:pt x="2" y="5"/>
                  </a:cubicBezTo>
                  <a:cubicBezTo>
                    <a:pt x="2" y="6"/>
                    <a:pt x="2" y="6"/>
                    <a:pt x="2" y="6"/>
                  </a:cubicBezTo>
                  <a:cubicBezTo>
                    <a:pt x="2" y="6"/>
                    <a:pt x="2" y="6"/>
                    <a:pt x="2" y="6"/>
                  </a:cubicBezTo>
                  <a:cubicBezTo>
                    <a:pt x="3" y="7"/>
                    <a:pt x="3" y="7"/>
                    <a:pt x="3" y="7"/>
                  </a:cubicBezTo>
                  <a:cubicBezTo>
                    <a:pt x="4" y="7"/>
                    <a:pt x="4" y="7"/>
                    <a:pt x="4" y="7"/>
                  </a:cubicBezTo>
                  <a:cubicBezTo>
                    <a:pt x="8" y="5"/>
                    <a:pt x="8" y="5"/>
                    <a:pt x="8" y="5"/>
                  </a:cubicBezTo>
                  <a:cubicBezTo>
                    <a:pt x="8" y="5"/>
                    <a:pt x="8" y="5"/>
                    <a:pt x="8" y="5"/>
                  </a:cubicBezTo>
                  <a:cubicBezTo>
                    <a:pt x="8" y="5"/>
                    <a:pt x="8" y="5"/>
                    <a:pt x="8" y="4"/>
                  </a:cubicBezTo>
                  <a:cubicBezTo>
                    <a:pt x="8" y="4"/>
                    <a:pt x="8" y="3"/>
                    <a:pt x="8" y="3"/>
                  </a:cubicBezTo>
                  <a:cubicBezTo>
                    <a:pt x="8" y="3"/>
                    <a:pt x="8" y="3"/>
                    <a:pt x="8" y="3"/>
                  </a:cubicBezTo>
                  <a:cubicBezTo>
                    <a:pt x="8" y="3"/>
                    <a:pt x="8" y="2"/>
                    <a:pt x="7" y="2"/>
                  </a:cubicBezTo>
                  <a:cubicBezTo>
                    <a:pt x="7" y="2"/>
                    <a:pt x="7" y="2"/>
                    <a:pt x="6" y="2"/>
                  </a:cubicBezTo>
                  <a:cubicBezTo>
                    <a:pt x="6" y="3"/>
                    <a:pt x="6" y="3"/>
                    <a:pt x="6" y="3"/>
                  </a:cubicBezTo>
                  <a:close/>
                  <a:moveTo>
                    <a:pt x="2" y="3"/>
                  </a:moveTo>
                  <a:cubicBezTo>
                    <a:pt x="5" y="1"/>
                    <a:pt x="5" y="1"/>
                    <a:pt x="5" y="1"/>
                  </a:cubicBezTo>
                  <a:cubicBezTo>
                    <a:pt x="5" y="1"/>
                    <a:pt x="5" y="1"/>
                    <a:pt x="5" y="1"/>
                  </a:cubicBezTo>
                  <a:cubicBezTo>
                    <a:pt x="6" y="0"/>
                    <a:pt x="7" y="0"/>
                    <a:pt x="8" y="0"/>
                  </a:cubicBezTo>
                  <a:cubicBezTo>
                    <a:pt x="9" y="1"/>
                    <a:pt x="9" y="1"/>
                    <a:pt x="10" y="2"/>
                  </a:cubicBezTo>
                  <a:cubicBezTo>
                    <a:pt x="10" y="2"/>
                    <a:pt x="10" y="2"/>
                    <a:pt x="10" y="2"/>
                  </a:cubicBezTo>
                  <a:cubicBezTo>
                    <a:pt x="10" y="3"/>
                    <a:pt x="10" y="4"/>
                    <a:pt x="10" y="5"/>
                  </a:cubicBezTo>
                  <a:cubicBezTo>
                    <a:pt x="10" y="5"/>
                    <a:pt x="9" y="6"/>
                    <a:pt x="9" y="7"/>
                  </a:cubicBezTo>
                  <a:cubicBezTo>
                    <a:pt x="9" y="7"/>
                    <a:pt x="9" y="7"/>
                    <a:pt x="9" y="7"/>
                  </a:cubicBezTo>
                  <a:cubicBezTo>
                    <a:pt x="5" y="9"/>
                    <a:pt x="5" y="9"/>
                    <a:pt x="5" y="9"/>
                  </a:cubicBezTo>
                  <a:cubicBezTo>
                    <a:pt x="5" y="9"/>
                    <a:pt x="4" y="9"/>
                    <a:pt x="3" y="9"/>
                  </a:cubicBezTo>
                  <a:cubicBezTo>
                    <a:pt x="2" y="9"/>
                    <a:pt x="1" y="8"/>
                    <a:pt x="1" y="7"/>
                  </a:cubicBezTo>
                  <a:cubicBezTo>
                    <a:pt x="1" y="7"/>
                    <a:pt x="1" y="7"/>
                    <a:pt x="1" y="7"/>
                  </a:cubicBezTo>
                  <a:cubicBezTo>
                    <a:pt x="0" y="7"/>
                    <a:pt x="0" y="6"/>
                    <a:pt x="0" y="5"/>
                  </a:cubicBezTo>
                  <a:cubicBezTo>
                    <a:pt x="1" y="4"/>
                    <a:pt x="1" y="3"/>
                    <a:pt x="2"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6" name="Freeform 450">
              <a:extLst>
                <a:ext uri="{FF2B5EF4-FFF2-40B4-BE49-F238E27FC236}">
                  <a16:creationId xmlns:a16="http://schemas.microsoft.com/office/drawing/2014/main" xmlns="" id="{FD3BB08C-082F-4688-BFCF-2046037EC387}"/>
                </a:ext>
              </a:extLst>
            </p:cNvPr>
            <p:cNvSpPr>
              <a:spLocks/>
            </p:cNvSpPr>
            <p:nvPr/>
          </p:nvSpPr>
          <p:spPr bwMode="auto">
            <a:xfrm>
              <a:off x="5603876" y="2209801"/>
              <a:ext cx="15875" cy="22225"/>
            </a:xfrm>
            <a:custGeom>
              <a:avLst/>
              <a:gdLst>
                <a:gd name="T0" fmla="*/ 3 w 3"/>
                <a:gd name="T1" fmla="*/ 3 h 4"/>
                <a:gd name="T2" fmla="*/ 2 w 3"/>
                <a:gd name="T3" fmla="*/ 4 h 4"/>
                <a:gd name="T4" fmla="*/ 1 w 3"/>
                <a:gd name="T5" fmla="*/ 3 h 4"/>
                <a:gd name="T6" fmla="*/ 0 w 3"/>
                <a:gd name="T7" fmla="*/ 1 h 4"/>
                <a:gd name="T8" fmla="*/ 0 w 3"/>
                <a:gd name="T9" fmla="*/ 0 h 4"/>
                <a:gd name="T10" fmla="*/ 2 w 3"/>
                <a:gd name="T11" fmla="*/ 0 h 4"/>
                <a:gd name="T12" fmla="*/ 3 w 3"/>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3" y="3"/>
                  </a:moveTo>
                  <a:cubicBezTo>
                    <a:pt x="3" y="3"/>
                    <a:pt x="3" y="4"/>
                    <a:pt x="2" y="4"/>
                  </a:cubicBezTo>
                  <a:cubicBezTo>
                    <a:pt x="2" y="4"/>
                    <a:pt x="1" y="4"/>
                    <a:pt x="1" y="3"/>
                  </a:cubicBezTo>
                  <a:cubicBezTo>
                    <a:pt x="0" y="1"/>
                    <a:pt x="0" y="1"/>
                    <a:pt x="0" y="1"/>
                  </a:cubicBezTo>
                  <a:cubicBezTo>
                    <a:pt x="0" y="1"/>
                    <a:pt x="0" y="0"/>
                    <a:pt x="0" y="0"/>
                  </a:cubicBezTo>
                  <a:cubicBezTo>
                    <a:pt x="1" y="0"/>
                    <a:pt x="1" y="0"/>
                    <a:pt x="2" y="0"/>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7" name="Freeform 451">
              <a:extLst>
                <a:ext uri="{FF2B5EF4-FFF2-40B4-BE49-F238E27FC236}">
                  <a16:creationId xmlns:a16="http://schemas.microsoft.com/office/drawing/2014/main" xmlns="" id="{5D8C2090-5057-48B9-ADCC-CCF39AF916CB}"/>
                </a:ext>
              </a:extLst>
            </p:cNvPr>
            <p:cNvSpPr>
              <a:spLocks noEditPoints="1"/>
            </p:cNvSpPr>
            <p:nvPr/>
          </p:nvSpPr>
          <p:spPr bwMode="auto">
            <a:xfrm>
              <a:off x="5748338" y="2176463"/>
              <a:ext cx="55563" cy="50800"/>
            </a:xfrm>
            <a:custGeom>
              <a:avLst/>
              <a:gdLst>
                <a:gd name="T0" fmla="*/ 5 w 10"/>
                <a:gd name="T1" fmla="*/ 1 h 9"/>
                <a:gd name="T2" fmla="*/ 8 w 10"/>
                <a:gd name="T3" fmla="*/ 3 h 9"/>
                <a:gd name="T4" fmla="*/ 8 w 10"/>
                <a:gd name="T5" fmla="*/ 3 h 9"/>
                <a:gd name="T6" fmla="*/ 10 w 10"/>
                <a:gd name="T7" fmla="*/ 5 h 9"/>
                <a:gd name="T8" fmla="*/ 10 w 10"/>
                <a:gd name="T9" fmla="*/ 7 h 9"/>
                <a:gd name="T10" fmla="*/ 5 w 10"/>
                <a:gd name="T11" fmla="*/ 1 h 9"/>
                <a:gd name="T12" fmla="*/ 7 w 10"/>
                <a:gd name="T13" fmla="*/ 4 h 9"/>
                <a:gd name="T14" fmla="*/ 4 w 10"/>
                <a:gd name="T15" fmla="*/ 3 h 9"/>
                <a:gd name="T16" fmla="*/ 4 w 10"/>
                <a:gd name="T17" fmla="*/ 2 h 9"/>
                <a:gd name="T18" fmla="*/ 3 w 10"/>
                <a:gd name="T19" fmla="*/ 2 h 9"/>
                <a:gd name="T20" fmla="*/ 2 w 10"/>
                <a:gd name="T21" fmla="*/ 3 h 9"/>
                <a:gd name="T22" fmla="*/ 2 w 10"/>
                <a:gd name="T23" fmla="*/ 3 h 9"/>
                <a:gd name="T24" fmla="*/ 2 w 10"/>
                <a:gd name="T25" fmla="*/ 4 h 9"/>
                <a:gd name="T26" fmla="*/ 3 w 10"/>
                <a:gd name="T27" fmla="*/ 5 h 9"/>
                <a:gd name="T28" fmla="*/ 3 w 10"/>
                <a:gd name="T29" fmla="*/ 5 h 9"/>
                <a:gd name="T30" fmla="*/ 6 w 10"/>
                <a:gd name="T31" fmla="*/ 7 h 9"/>
                <a:gd name="T32" fmla="*/ 6 w 10"/>
                <a:gd name="T33" fmla="*/ 7 h 9"/>
                <a:gd name="T34" fmla="*/ 7 w 10"/>
                <a:gd name="T35" fmla="*/ 7 h 9"/>
                <a:gd name="T36" fmla="*/ 8 w 10"/>
                <a:gd name="T37" fmla="*/ 6 h 9"/>
                <a:gd name="T38" fmla="*/ 8 w 10"/>
                <a:gd name="T39" fmla="*/ 6 h 9"/>
                <a:gd name="T40" fmla="*/ 8 w 10"/>
                <a:gd name="T41" fmla="*/ 5 h 9"/>
                <a:gd name="T42" fmla="*/ 7 w 10"/>
                <a:gd name="T43" fmla="*/ 4 h 9"/>
                <a:gd name="T44" fmla="*/ 7 w 10"/>
                <a:gd name="T45" fmla="*/ 4 h 9"/>
                <a:gd name="T46" fmla="*/ 10 w 10"/>
                <a:gd name="T47" fmla="*/ 7 h 9"/>
                <a:gd name="T48" fmla="*/ 5 w 10"/>
                <a:gd name="T49" fmla="*/ 1 h 9"/>
                <a:gd name="T50" fmla="*/ 5 w 10"/>
                <a:gd name="T51" fmla="*/ 1 h 9"/>
                <a:gd name="T52" fmla="*/ 3 w 10"/>
                <a:gd name="T53" fmla="*/ 0 h 9"/>
                <a:gd name="T54" fmla="*/ 1 w 10"/>
                <a:gd name="T55" fmla="*/ 2 h 9"/>
                <a:gd name="T56" fmla="*/ 0 w 10"/>
                <a:gd name="T57" fmla="*/ 2 h 9"/>
                <a:gd name="T58" fmla="*/ 0 w 10"/>
                <a:gd name="T59" fmla="*/ 5 h 9"/>
                <a:gd name="T60" fmla="*/ 2 w 10"/>
                <a:gd name="T61" fmla="*/ 7 h 9"/>
                <a:gd name="T62" fmla="*/ 2 w 10"/>
                <a:gd name="T63" fmla="*/ 7 h 9"/>
                <a:gd name="T64" fmla="*/ 5 w 10"/>
                <a:gd name="T65" fmla="*/ 9 h 9"/>
                <a:gd name="T66" fmla="*/ 5 w 10"/>
                <a:gd name="T67" fmla="*/ 9 h 9"/>
                <a:gd name="T68" fmla="*/ 8 w 10"/>
                <a:gd name="T69" fmla="*/ 9 h 9"/>
                <a:gd name="T70" fmla="*/ 10 w 10"/>
                <a:gd name="T71" fmla="*/ 7 h 9"/>
                <a:gd name="T72" fmla="*/ 5 w 10"/>
                <a:gd name="T73" fmla="*/ 9 h 9"/>
                <a:gd name="T74" fmla="*/ 4 w 10"/>
                <a:gd name="T75" fmla="*/ 8 h 9"/>
                <a:gd name="T76" fmla="*/ 5 w 10"/>
                <a:gd name="T7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 h="9">
                  <a:moveTo>
                    <a:pt x="5" y="1"/>
                  </a:moveTo>
                  <a:cubicBezTo>
                    <a:pt x="8" y="3"/>
                    <a:pt x="8" y="3"/>
                    <a:pt x="8" y="3"/>
                  </a:cubicBezTo>
                  <a:cubicBezTo>
                    <a:pt x="8" y="3"/>
                    <a:pt x="8" y="3"/>
                    <a:pt x="8" y="3"/>
                  </a:cubicBezTo>
                  <a:cubicBezTo>
                    <a:pt x="9" y="3"/>
                    <a:pt x="10" y="4"/>
                    <a:pt x="10" y="5"/>
                  </a:cubicBezTo>
                  <a:cubicBezTo>
                    <a:pt x="10" y="6"/>
                    <a:pt x="10" y="6"/>
                    <a:pt x="10" y="7"/>
                  </a:cubicBezTo>
                  <a:cubicBezTo>
                    <a:pt x="5" y="1"/>
                    <a:pt x="5" y="1"/>
                    <a:pt x="5" y="1"/>
                  </a:cubicBezTo>
                  <a:close/>
                  <a:moveTo>
                    <a:pt x="7" y="4"/>
                  </a:moveTo>
                  <a:cubicBezTo>
                    <a:pt x="4" y="3"/>
                    <a:pt x="4" y="3"/>
                    <a:pt x="4" y="3"/>
                  </a:cubicBezTo>
                  <a:cubicBezTo>
                    <a:pt x="4" y="2"/>
                    <a:pt x="4" y="2"/>
                    <a:pt x="4" y="2"/>
                  </a:cubicBezTo>
                  <a:cubicBezTo>
                    <a:pt x="4" y="2"/>
                    <a:pt x="3" y="2"/>
                    <a:pt x="3" y="2"/>
                  </a:cubicBezTo>
                  <a:cubicBezTo>
                    <a:pt x="3" y="2"/>
                    <a:pt x="2" y="3"/>
                    <a:pt x="2" y="3"/>
                  </a:cubicBezTo>
                  <a:cubicBezTo>
                    <a:pt x="2" y="3"/>
                    <a:pt x="2" y="3"/>
                    <a:pt x="2" y="3"/>
                  </a:cubicBezTo>
                  <a:cubicBezTo>
                    <a:pt x="2" y="3"/>
                    <a:pt x="2" y="4"/>
                    <a:pt x="2" y="4"/>
                  </a:cubicBezTo>
                  <a:cubicBezTo>
                    <a:pt x="2" y="5"/>
                    <a:pt x="2" y="5"/>
                    <a:pt x="3" y="5"/>
                  </a:cubicBezTo>
                  <a:cubicBezTo>
                    <a:pt x="3" y="5"/>
                    <a:pt x="3" y="5"/>
                    <a:pt x="3" y="5"/>
                  </a:cubicBezTo>
                  <a:cubicBezTo>
                    <a:pt x="6" y="7"/>
                    <a:pt x="6" y="7"/>
                    <a:pt x="6" y="7"/>
                  </a:cubicBezTo>
                  <a:cubicBezTo>
                    <a:pt x="6" y="7"/>
                    <a:pt x="6" y="7"/>
                    <a:pt x="6" y="7"/>
                  </a:cubicBezTo>
                  <a:cubicBezTo>
                    <a:pt x="6" y="7"/>
                    <a:pt x="7" y="7"/>
                    <a:pt x="7" y="7"/>
                  </a:cubicBezTo>
                  <a:cubicBezTo>
                    <a:pt x="7" y="7"/>
                    <a:pt x="8" y="7"/>
                    <a:pt x="8" y="6"/>
                  </a:cubicBezTo>
                  <a:cubicBezTo>
                    <a:pt x="8" y="6"/>
                    <a:pt x="8" y="6"/>
                    <a:pt x="8" y="6"/>
                  </a:cubicBezTo>
                  <a:cubicBezTo>
                    <a:pt x="8" y="6"/>
                    <a:pt x="8" y="6"/>
                    <a:pt x="8" y="5"/>
                  </a:cubicBezTo>
                  <a:cubicBezTo>
                    <a:pt x="8" y="5"/>
                    <a:pt x="8" y="5"/>
                    <a:pt x="7" y="4"/>
                  </a:cubicBezTo>
                  <a:cubicBezTo>
                    <a:pt x="7" y="4"/>
                    <a:pt x="7" y="4"/>
                    <a:pt x="7" y="4"/>
                  </a:cubicBezTo>
                  <a:close/>
                  <a:moveTo>
                    <a:pt x="10" y="7"/>
                  </a:moveTo>
                  <a:cubicBezTo>
                    <a:pt x="5" y="1"/>
                    <a:pt x="5" y="1"/>
                    <a:pt x="5" y="1"/>
                  </a:cubicBezTo>
                  <a:cubicBezTo>
                    <a:pt x="5" y="1"/>
                    <a:pt x="5" y="1"/>
                    <a:pt x="5" y="1"/>
                  </a:cubicBezTo>
                  <a:cubicBezTo>
                    <a:pt x="4" y="0"/>
                    <a:pt x="3" y="0"/>
                    <a:pt x="3" y="0"/>
                  </a:cubicBezTo>
                  <a:cubicBezTo>
                    <a:pt x="2" y="1"/>
                    <a:pt x="1" y="1"/>
                    <a:pt x="1" y="2"/>
                  </a:cubicBezTo>
                  <a:cubicBezTo>
                    <a:pt x="0" y="2"/>
                    <a:pt x="0" y="2"/>
                    <a:pt x="0" y="2"/>
                  </a:cubicBezTo>
                  <a:cubicBezTo>
                    <a:pt x="0" y="3"/>
                    <a:pt x="0" y="4"/>
                    <a:pt x="0" y="5"/>
                  </a:cubicBezTo>
                  <a:cubicBezTo>
                    <a:pt x="0" y="5"/>
                    <a:pt x="1" y="6"/>
                    <a:pt x="2" y="7"/>
                  </a:cubicBezTo>
                  <a:cubicBezTo>
                    <a:pt x="2" y="7"/>
                    <a:pt x="2" y="7"/>
                    <a:pt x="2" y="7"/>
                  </a:cubicBezTo>
                  <a:cubicBezTo>
                    <a:pt x="5" y="9"/>
                    <a:pt x="5" y="9"/>
                    <a:pt x="5" y="9"/>
                  </a:cubicBezTo>
                  <a:cubicBezTo>
                    <a:pt x="5" y="9"/>
                    <a:pt x="5" y="9"/>
                    <a:pt x="5" y="9"/>
                  </a:cubicBezTo>
                  <a:cubicBezTo>
                    <a:pt x="6" y="9"/>
                    <a:pt x="7" y="9"/>
                    <a:pt x="8" y="9"/>
                  </a:cubicBezTo>
                  <a:cubicBezTo>
                    <a:pt x="8" y="9"/>
                    <a:pt x="9" y="8"/>
                    <a:pt x="10" y="7"/>
                  </a:cubicBezTo>
                  <a:close/>
                  <a:moveTo>
                    <a:pt x="5" y="9"/>
                  </a:moveTo>
                  <a:cubicBezTo>
                    <a:pt x="5" y="8"/>
                    <a:pt x="4" y="8"/>
                    <a:pt x="4" y="8"/>
                  </a:cubicBezTo>
                  <a:lnTo>
                    <a:pt x="5"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8" name="Freeform 452">
              <a:extLst>
                <a:ext uri="{FF2B5EF4-FFF2-40B4-BE49-F238E27FC236}">
                  <a16:creationId xmlns:a16="http://schemas.microsoft.com/office/drawing/2014/main" xmlns="" id="{7C679177-925B-4949-8B00-42901B7B0914}"/>
                </a:ext>
              </a:extLst>
            </p:cNvPr>
            <p:cNvSpPr>
              <a:spLocks/>
            </p:cNvSpPr>
            <p:nvPr/>
          </p:nvSpPr>
          <p:spPr bwMode="auto">
            <a:xfrm>
              <a:off x="5759451" y="2209801"/>
              <a:ext cx="15875" cy="22225"/>
            </a:xfrm>
            <a:custGeom>
              <a:avLst/>
              <a:gdLst>
                <a:gd name="T0" fmla="*/ 2 w 3"/>
                <a:gd name="T1" fmla="*/ 3 h 4"/>
                <a:gd name="T2" fmla="*/ 0 w 3"/>
                <a:gd name="T3" fmla="*/ 4 h 4"/>
                <a:gd name="T4" fmla="*/ 0 w 3"/>
                <a:gd name="T5" fmla="*/ 3 h 4"/>
                <a:gd name="T6" fmla="*/ 1 w 3"/>
                <a:gd name="T7" fmla="*/ 0 h 4"/>
                <a:gd name="T8" fmla="*/ 2 w 3"/>
                <a:gd name="T9" fmla="*/ 0 h 4"/>
                <a:gd name="T10" fmla="*/ 3 w 3"/>
                <a:gd name="T11" fmla="*/ 1 h 4"/>
                <a:gd name="T12" fmla="*/ 2 w 3"/>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2" y="3"/>
                  </a:moveTo>
                  <a:cubicBezTo>
                    <a:pt x="1" y="4"/>
                    <a:pt x="1" y="4"/>
                    <a:pt x="0" y="4"/>
                  </a:cubicBezTo>
                  <a:cubicBezTo>
                    <a:pt x="0" y="4"/>
                    <a:pt x="0" y="3"/>
                    <a:pt x="0" y="3"/>
                  </a:cubicBezTo>
                  <a:cubicBezTo>
                    <a:pt x="1" y="0"/>
                    <a:pt x="1" y="0"/>
                    <a:pt x="1" y="0"/>
                  </a:cubicBezTo>
                  <a:cubicBezTo>
                    <a:pt x="1" y="0"/>
                    <a:pt x="2" y="0"/>
                    <a:pt x="2" y="0"/>
                  </a:cubicBezTo>
                  <a:cubicBezTo>
                    <a:pt x="3" y="0"/>
                    <a:pt x="3" y="1"/>
                    <a:pt x="3"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59" name="Group 458">
            <a:extLst>
              <a:ext uri="{FF2B5EF4-FFF2-40B4-BE49-F238E27FC236}">
                <a16:creationId xmlns:a16="http://schemas.microsoft.com/office/drawing/2014/main" xmlns="" id="{F59A2D69-5602-420F-9988-DFE51883B083}"/>
              </a:ext>
            </a:extLst>
          </p:cNvPr>
          <p:cNvGrpSpPr/>
          <p:nvPr/>
        </p:nvGrpSpPr>
        <p:grpSpPr>
          <a:xfrm>
            <a:off x="4841876" y="2252663"/>
            <a:ext cx="339725" cy="339725"/>
            <a:chOff x="4841876" y="2176463"/>
            <a:chExt cx="339725" cy="339725"/>
          </a:xfrm>
          <a:solidFill>
            <a:schemeClr val="tx1"/>
          </a:solidFill>
        </p:grpSpPr>
        <p:sp>
          <p:nvSpPr>
            <p:cNvPr id="460" name="Freeform 453">
              <a:extLst>
                <a:ext uri="{FF2B5EF4-FFF2-40B4-BE49-F238E27FC236}">
                  <a16:creationId xmlns:a16="http://schemas.microsoft.com/office/drawing/2014/main" xmlns="" id="{CB6DD8DF-591F-4F42-B155-59B5CA43E071}"/>
                </a:ext>
              </a:extLst>
            </p:cNvPr>
            <p:cNvSpPr>
              <a:spLocks noEditPoints="1"/>
            </p:cNvSpPr>
            <p:nvPr/>
          </p:nvSpPr>
          <p:spPr bwMode="auto">
            <a:xfrm>
              <a:off x="4841876" y="2176463"/>
              <a:ext cx="339725" cy="339725"/>
            </a:xfrm>
            <a:custGeom>
              <a:avLst/>
              <a:gdLst>
                <a:gd name="T0" fmla="*/ 2 w 61"/>
                <a:gd name="T1" fmla="*/ 30 h 61"/>
                <a:gd name="T2" fmla="*/ 10 w 61"/>
                <a:gd name="T3" fmla="*/ 51 h 61"/>
                <a:gd name="T4" fmla="*/ 30 w 61"/>
                <a:gd name="T5" fmla="*/ 59 h 61"/>
                <a:gd name="T6" fmla="*/ 50 w 61"/>
                <a:gd name="T7" fmla="*/ 51 h 61"/>
                <a:gd name="T8" fmla="*/ 59 w 61"/>
                <a:gd name="T9" fmla="*/ 30 h 61"/>
                <a:gd name="T10" fmla="*/ 50 w 61"/>
                <a:gd name="T11" fmla="*/ 10 h 61"/>
                <a:gd name="T12" fmla="*/ 30 w 61"/>
                <a:gd name="T13" fmla="*/ 2 h 61"/>
                <a:gd name="T14" fmla="*/ 10 w 61"/>
                <a:gd name="T15" fmla="*/ 10 h 61"/>
                <a:gd name="T16" fmla="*/ 2 w 61"/>
                <a:gd name="T17" fmla="*/ 30 h 61"/>
                <a:gd name="T18" fmla="*/ 9 w 61"/>
                <a:gd name="T19" fmla="*/ 52 h 61"/>
                <a:gd name="T20" fmla="*/ 0 w 61"/>
                <a:gd name="T21" fmla="*/ 30 h 61"/>
                <a:gd name="T22" fmla="*/ 9 w 61"/>
                <a:gd name="T23" fmla="*/ 9 h 61"/>
                <a:gd name="T24" fmla="*/ 30 w 61"/>
                <a:gd name="T25" fmla="*/ 0 h 61"/>
                <a:gd name="T26" fmla="*/ 52 w 61"/>
                <a:gd name="T27" fmla="*/ 9 h 61"/>
                <a:gd name="T28" fmla="*/ 61 w 61"/>
                <a:gd name="T29" fmla="*/ 30 h 61"/>
                <a:gd name="T30" fmla="*/ 52 w 61"/>
                <a:gd name="T31" fmla="*/ 52 h 61"/>
                <a:gd name="T32" fmla="*/ 30 w 61"/>
                <a:gd name="T33" fmla="*/ 61 h 61"/>
                <a:gd name="T34" fmla="*/ 9 w 61"/>
                <a:gd name="T3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2" y="30"/>
                  </a:moveTo>
                  <a:cubicBezTo>
                    <a:pt x="2" y="38"/>
                    <a:pt x="5" y="46"/>
                    <a:pt x="10" y="51"/>
                  </a:cubicBezTo>
                  <a:cubicBezTo>
                    <a:pt x="15" y="56"/>
                    <a:pt x="22" y="59"/>
                    <a:pt x="30" y="59"/>
                  </a:cubicBezTo>
                  <a:cubicBezTo>
                    <a:pt x="38" y="59"/>
                    <a:pt x="45" y="56"/>
                    <a:pt x="50" y="51"/>
                  </a:cubicBezTo>
                  <a:cubicBezTo>
                    <a:pt x="56" y="46"/>
                    <a:pt x="59" y="38"/>
                    <a:pt x="59" y="30"/>
                  </a:cubicBezTo>
                  <a:cubicBezTo>
                    <a:pt x="59" y="23"/>
                    <a:pt x="56" y="15"/>
                    <a:pt x="50" y="10"/>
                  </a:cubicBezTo>
                  <a:cubicBezTo>
                    <a:pt x="45" y="5"/>
                    <a:pt x="38" y="2"/>
                    <a:pt x="30" y="2"/>
                  </a:cubicBezTo>
                  <a:cubicBezTo>
                    <a:pt x="22" y="2"/>
                    <a:pt x="15" y="5"/>
                    <a:pt x="10" y="10"/>
                  </a:cubicBezTo>
                  <a:cubicBezTo>
                    <a:pt x="5" y="15"/>
                    <a:pt x="2" y="23"/>
                    <a:pt x="2" y="30"/>
                  </a:cubicBezTo>
                  <a:close/>
                  <a:moveTo>
                    <a:pt x="9" y="52"/>
                  </a:moveTo>
                  <a:cubicBezTo>
                    <a:pt x="3" y="47"/>
                    <a:pt x="0" y="39"/>
                    <a:pt x="0" y="30"/>
                  </a:cubicBezTo>
                  <a:cubicBezTo>
                    <a:pt x="0" y="22"/>
                    <a:pt x="3" y="14"/>
                    <a:pt x="9" y="9"/>
                  </a:cubicBezTo>
                  <a:cubicBezTo>
                    <a:pt x="14" y="3"/>
                    <a:pt x="22" y="0"/>
                    <a:pt x="30" y="0"/>
                  </a:cubicBezTo>
                  <a:cubicBezTo>
                    <a:pt x="39" y="0"/>
                    <a:pt x="46" y="3"/>
                    <a:pt x="52" y="9"/>
                  </a:cubicBezTo>
                  <a:cubicBezTo>
                    <a:pt x="57" y="14"/>
                    <a:pt x="61" y="22"/>
                    <a:pt x="61" y="30"/>
                  </a:cubicBezTo>
                  <a:cubicBezTo>
                    <a:pt x="61" y="39"/>
                    <a:pt x="57" y="47"/>
                    <a:pt x="52" y="52"/>
                  </a:cubicBezTo>
                  <a:cubicBezTo>
                    <a:pt x="46" y="58"/>
                    <a:pt x="39" y="61"/>
                    <a:pt x="30" y="61"/>
                  </a:cubicBezTo>
                  <a:cubicBezTo>
                    <a:pt x="22" y="61"/>
                    <a:pt x="14" y="58"/>
                    <a:pt x="9" y="5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1" name="Freeform 454">
              <a:extLst>
                <a:ext uri="{FF2B5EF4-FFF2-40B4-BE49-F238E27FC236}">
                  <a16:creationId xmlns:a16="http://schemas.microsoft.com/office/drawing/2014/main" xmlns="" id="{1A7898C3-5F94-4857-B117-C64BBD6ED2E8}"/>
                </a:ext>
              </a:extLst>
            </p:cNvPr>
            <p:cNvSpPr>
              <a:spLocks/>
            </p:cNvSpPr>
            <p:nvPr/>
          </p:nvSpPr>
          <p:spPr bwMode="auto">
            <a:xfrm>
              <a:off x="4870451" y="2205038"/>
              <a:ext cx="282575" cy="282575"/>
            </a:xfrm>
            <a:custGeom>
              <a:avLst/>
              <a:gdLst>
                <a:gd name="T0" fmla="*/ 30 w 51"/>
                <a:gd name="T1" fmla="*/ 51 h 51"/>
                <a:gd name="T2" fmla="*/ 29 w 51"/>
                <a:gd name="T3" fmla="*/ 50 h 51"/>
                <a:gd name="T4" fmla="*/ 30 w 51"/>
                <a:gd name="T5" fmla="*/ 49 h 51"/>
                <a:gd name="T6" fmla="*/ 44 w 51"/>
                <a:gd name="T7" fmla="*/ 40 h 51"/>
                <a:gd name="T8" fmla="*/ 49 w 51"/>
                <a:gd name="T9" fmla="*/ 25 h 51"/>
                <a:gd name="T10" fmla="*/ 42 w 51"/>
                <a:gd name="T11" fmla="*/ 9 h 51"/>
                <a:gd name="T12" fmla="*/ 25 w 51"/>
                <a:gd name="T13" fmla="*/ 2 h 51"/>
                <a:gd name="T14" fmla="*/ 9 w 51"/>
                <a:gd name="T15" fmla="*/ 9 h 51"/>
                <a:gd name="T16" fmla="*/ 2 w 51"/>
                <a:gd name="T17" fmla="*/ 25 h 51"/>
                <a:gd name="T18" fmla="*/ 9 w 51"/>
                <a:gd name="T19" fmla="*/ 42 h 51"/>
                <a:gd name="T20" fmla="*/ 25 w 51"/>
                <a:gd name="T21" fmla="*/ 49 h 51"/>
                <a:gd name="T22" fmla="*/ 26 w 51"/>
                <a:gd name="T23" fmla="*/ 50 h 51"/>
                <a:gd name="T24" fmla="*/ 25 w 51"/>
                <a:gd name="T25" fmla="*/ 51 h 51"/>
                <a:gd name="T26" fmla="*/ 7 w 51"/>
                <a:gd name="T27" fmla="*/ 44 h 51"/>
                <a:gd name="T28" fmla="*/ 0 w 51"/>
                <a:gd name="T29" fmla="*/ 25 h 51"/>
                <a:gd name="T30" fmla="*/ 7 w 51"/>
                <a:gd name="T31" fmla="*/ 7 h 51"/>
                <a:gd name="T32" fmla="*/ 25 w 51"/>
                <a:gd name="T33" fmla="*/ 0 h 51"/>
                <a:gd name="T34" fmla="*/ 43 w 51"/>
                <a:gd name="T35" fmla="*/ 7 h 51"/>
                <a:gd name="T36" fmla="*/ 51 w 51"/>
                <a:gd name="T37" fmla="*/ 25 h 51"/>
                <a:gd name="T38" fmla="*/ 45 w 51"/>
                <a:gd name="T39" fmla="*/ 42 h 51"/>
                <a:gd name="T40" fmla="*/ 30 w 51"/>
                <a:gd name="T4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51">
                  <a:moveTo>
                    <a:pt x="30" y="51"/>
                  </a:moveTo>
                  <a:cubicBezTo>
                    <a:pt x="30" y="51"/>
                    <a:pt x="29" y="50"/>
                    <a:pt x="29" y="50"/>
                  </a:cubicBezTo>
                  <a:cubicBezTo>
                    <a:pt x="29" y="49"/>
                    <a:pt x="29" y="49"/>
                    <a:pt x="30" y="49"/>
                  </a:cubicBezTo>
                  <a:cubicBezTo>
                    <a:pt x="35" y="48"/>
                    <a:pt x="40" y="45"/>
                    <a:pt x="44" y="40"/>
                  </a:cubicBezTo>
                  <a:cubicBezTo>
                    <a:pt x="47" y="36"/>
                    <a:pt x="49" y="31"/>
                    <a:pt x="49" y="25"/>
                  </a:cubicBezTo>
                  <a:cubicBezTo>
                    <a:pt x="49" y="19"/>
                    <a:pt x="46" y="13"/>
                    <a:pt x="42" y="9"/>
                  </a:cubicBezTo>
                  <a:cubicBezTo>
                    <a:pt x="38" y="4"/>
                    <a:pt x="32" y="2"/>
                    <a:pt x="25" y="2"/>
                  </a:cubicBezTo>
                  <a:cubicBezTo>
                    <a:pt x="19" y="2"/>
                    <a:pt x="13" y="4"/>
                    <a:pt x="9" y="9"/>
                  </a:cubicBezTo>
                  <a:cubicBezTo>
                    <a:pt x="4" y="13"/>
                    <a:pt x="2" y="19"/>
                    <a:pt x="2" y="25"/>
                  </a:cubicBezTo>
                  <a:cubicBezTo>
                    <a:pt x="2" y="32"/>
                    <a:pt x="4" y="38"/>
                    <a:pt x="9" y="42"/>
                  </a:cubicBezTo>
                  <a:cubicBezTo>
                    <a:pt x="13" y="46"/>
                    <a:pt x="19" y="49"/>
                    <a:pt x="25" y="49"/>
                  </a:cubicBezTo>
                  <a:cubicBezTo>
                    <a:pt x="26" y="49"/>
                    <a:pt x="26" y="50"/>
                    <a:pt x="26" y="50"/>
                  </a:cubicBezTo>
                  <a:cubicBezTo>
                    <a:pt x="26" y="51"/>
                    <a:pt x="26" y="51"/>
                    <a:pt x="25" y="51"/>
                  </a:cubicBezTo>
                  <a:cubicBezTo>
                    <a:pt x="18" y="51"/>
                    <a:pt x="12" y="48"/>
                    <a:pt x="7" y="44"/>
                  </a:cubicBezTo>
                  <a:cubicBezTo>
                    <a:pt x="3" y="39"/>
                    <a:pt x="0" y="33"/>
                    <a:pt x="0" y="25"/>
                  </a:cubicBezTo>
                  <a:cubicBezTo>
                    <a:pt x="0" y="18"/>
                    <a:pt x="3" y="12"/>
                    <a:pt x="7" y="7"/>
                  </a:cubicBezTo>
                  <a:cubicBezTo>
                    <a:pt x="12" y="3"/>
                    <a:pt x="18" y="0"/>
                    <a:pt x="25" y="0"/>
                  </a:cubicBezTo>
                  <a:cubicBezTo>
                    <a:pt x="32" y="0"/>
                    <a:pt x="39" y="3"/>
                    <a:pt x="43" y="7"/>
                  </a:cubicBezTo>
                  <a:cubicBezTo>
                    <a:pt x="48" y="12"/>
                    <a:pt x="51" y="18"/>
                    <a:pt x="51" y="25"/>
                  </a:cubicBezTo>
                  <a:cubicBezTo>
                    <a:pt x="51" y="32"/>
                    <a:pt x="49" y="37"/>
                    <a:pt x="45" y="42"/>
                  </a:cubicBezTo>
                  <a:cubicBezTo>
                    <a:pt x="41" y="46"/>
                    <a:pt x="36" y="49"/>
                    <a:pt x="30" y="5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2" name="Freeform 455">
              <a:extLst>
                <a:ext uri="{FF2B5EF4-FFF2-40B4-BE49-F238E27FC236}">
                  <a16:creationId xmlns:a16="http://schemas.microsoft.com/office/drawing/2014/main" xmlns="" id="{271EB7E5-5D2C-4D71-A2FD-D9FA94C03B1B}"/>
                </a:ext>
              </a:extLst>
            </p:cNvPr>
            <p:cNvSpPr>
              <a:spLocks/>
            </p:cNvSpPr>
            <p:nvPr/>
          </p:nvSpPr>
          <p:spPr bwMode="auto">
            <a:xfrm>
              <a:off x="5003801" y="2260601"/>
              <a:ext cx="11113" cy="127000"/>
            </a:xfrm>
            <a:custGeom>
              <a:avLst/>
              <a:gdLst>
                <a:gd name="T0" fmla="*/ 2 w 2"/>
                <a:gd name="T1" fmla="*/ 22 h 23"/>
                <a:gd name="T2" fmla="*/ 1 w 2"/>
                <a:gd name="T3" fmla="*/ 23 h 23"/>
                <a:gd name="T4" fmla="*/ 0 w 2"/>
                <a:gd name="T5" fmla="*/ 22 h 23"/>
                <a:gd name="T6" fmla="*/ 0 w 2"/>
                <a:gd name="T7" fmla="*/ 15 h 23"/>
                <a:gd name="T8" fmla="*/ 0 w 2"/>
                <a:gd name="T9" fmla="*/ 1 h 23"/>
                <a:gd name="T10" fmla="*/ 1 w 2"/>
                <a:gd name="T11" fmla="*/ 0 h 23"/>
                <a:gd name="T12" fmla="*/ 2 w 2"/>
                <a:gd name="T13" fmla="*/ 1 h 23"/>
                <a:gd name="T14" fmla="*/ 2 w 2"/>
                <a:gd name="T15" fmla="*/ 15 h 23"/>
                <a:gd name="T16" fmla="*/ 2 w 2"/>
                <a:gd name="T1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3">
                  <a:moveTo>
                    <a:pt x="2" y="22"/>
                  </a:moveTo>
                  <a:cubicBezTo>
                    <a:pt x="2" y="22"/>
                    <a:pt x="2" y="23"/>
                    <a:pt x="1" y="23"/>
                  </a:cubicBezTo>
                  <a:cubicBezTo>
                    <a:pt x="1" y="23"/>
                    <a:pt x="0" y="22"/>
                    <a:pt x="0" y="22"/>
                  </a:cubicBezTo>
                  <a:cubicBezTo>
                    <a:pt x="0" y="15"/>
                    <a:pt x="0" y="15"/>
                    <a:pt x="0" y="15"/>
                  </a:cubicBezTo>
                  <a:cubicBezTo>
                    <a:pt x="0" y="1"/>
                    <a:pt x="0" y="1"/>
                    <a:pt x="0" y="1"/>
                  </a:cubicBezTo>
                  <a:cubicBezTo>
                    <a:pt x="0" y="0"/>
                    <a:pt x="1" y="0"/>
                    <a:pt x="1" y="0"/>
                  </a:cubicBezTo>
                  <a:cubicBezTo>
                    <a:pt x="2" y="0"/>
                    <a:pt x="2" y="0"/>
                    <a:pt x="2" y="1"/>
                  </a:cubicBezTo>
                  <a:cubicBezTo>
                    <a:pt x="2" y="15"/>
                    <a:pt x="2" y="15"/>
                    <a:pt x="2" y="15"/>
                  </a:cubicBezTo>
                  <a:lnTo>
                    <a:pt x="2"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3" name="Freeform 456">
              <a:extLst>
                <a:ext uri="{FF2B5EF4-FFF2-40B4-BE49-F238E27FC236}">
                  <a16:creationId xmlns:a16="http://schemas.microsoft.com/office/drawing/2014/main" xmlns="" id="{606207C6-9508-4F23-A4C4-48F197968B6B}"/>
                </a:ext>
              </a:extLst>
            </p:cNvPr>
            <p:cNvSpPr>
              <a:spLocks/>
            </p:cNvSpPr>
            <p:nvPr/>
          </p:nvSpPr>
          <p:spPr bwMode="auto">
            <a:xfrm>
              <a:off x="4970463" y="2343151"/>
              <a:ext cx="127000" cy="6350"/>
            </a:xfrm>
            <a:custGeom>
              <a:avLst/>
              <a:gdLst>
                <a:gd name="T0" fmla="*/ 1 w 23"/>
                <a:gd name="T1" fmla="*/ 1 h 1"/>
                <a:gd name="T2" fmla="*/ 0 w 23"/>
                <a:gd name="T3" fmla="*/ 0 h 1"/>
                <a:gd name="T4" fmla="*/ 1 w 23"/>
                <a:gd name="T5" fmla="*/ 0 h 1"/>
                <a:gd name="T6" fmla="*/ 7 w 23"/>
                <a:gd name="T7" fmla="*/ 0 h 1"/>
                <a:gd name="T8" fmla="*/ 22 w 23"/>
                <a:gd name="T9" fmla="*/ 0 h 1"/>
                <a:gd name="T10" fmla="*/ 23 w 23"/>
                <a:gd name="T11" fmla="*/ 0 h 1"/>
                <a:gd name="T12" fmla="*/ 22 w 23"/>
                <a:gd name="T13" fmla="*/ 1 h 1"/>
                <a:gd name="T14" fmla="*/ 7 w 23"/>
                <a:gd name="T15" fmla="*/ 1 h 1"/>
                <a:gd name="T16" fmla="*/ 1 w 2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
                  <a:moveTo>
                    <a:pt x="1" y="1"/>
                  </a:moveTo>
                  <a:cubicBezTo>
                    <a:pt x="1" y="1"/>
                    <a:pt x="0" y="1"/>
                    <a:pt x="0" y="0"/>
                  </a:cubicBezTo>
                  <a:cubicBezTo>
                    <a:pt x="0" y="0"/>
                    <a:pt x="1" y="0"/>
                    <a:pt x="1" y="0"/>
                  </a:cubicBezTo>
                  <a:cubicBezTo>
                    <a:pt x="7" y="0"/>
                    <a:pt x="7" y="0"/>
                    <a:pt x="7" y="0"/>
                  </a:cubicBezTo>
                  <a:cubicBezTo>
                    <a:pt x="22" y="0"/>
                    <a:pt x="22" y="0"/>
                    <a:pt x="22" y="0"/>
                  </a:cubicBezTo>
                  <a:cubicBezTo>
                    <a:pt x="23" y="0"/>
                    <a:pt x="23" y="0"/>
                    <a:pt x="23" y="0"/>
                  </a:cubicBezTo>
                  <a:cubicBezTo>
                    <a:pt x="23" y="1"/>
                    <a:pt x="23" y="1"/>
                    <a:pt x="22" y="1"/>
                  </a:cubicBezTo>
                  <a:cubicBezTo>
                    <a:pt x="7" y="1"/>
                    <a:pt x="7" y="1"/>
                    <a:pt x="7"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4" name="Freeform 457">
              <a:extLst>
                <a:ext uri="{FF2B5EF4-FFF2-40B4-BE49-F238E27FC236}">
                  <a16:creationId xmlns:a16="http://schemas.microsoft.com/office/drawing/2014/main" xmlns="" id="{758C1320-7829-4915-8805-881DCB662F6A}"/>
                </a:ext>
              </a:extLst>
            </p:cNvPr>
            <p:cNvSpPr>
              <a:spLocks/>
            </p:cNvSpPr>
            <p:nvPr/>
          </p:nvSpPr>
          <p:spPr bwMode="auto">
            <a:xfrm>
              <a:off x="4870451" y="2343151"/>
              <a:ext cx="26988" cy="6350"/>
            </a:xfrm>
            <a:custGeom>
              <a:avLst/>
              <a:gdLst>
                <a:gd name="T0" fmla="*/ 4 w 5"/>
                <a:gd name="T1" fmla="*/ 0 h 1"/>
                <a:gd name="T2" fmla="*/ 5 w 5"/>
                <a:gd name="T3" fmla="*/ 0 h 1"/>
                <a:gd name="T4" fmla="*/ 4 w 5"/>
                <a:gd name="T5" fmla="*/ 1 h 1"/>
                <a:gd name="T6" fmla="*/ 1 w 5"/>
                <a:gd name="T7" fmla="*/ 1 h 1"/>
                <a:gd name="T8" fmla="*/ 0 w 5"/>
                <a:gd name="T9" fmla="*/ 0 h 1"/>
                <a:gd name="T10" fmla="*/ 1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5" y="0"/>
                    <a:pt x="5" y="0"/>
                    <a:pt x="5" y="0"/>
                  </a:cubicBezTo>
                  <a:cubicBezTo>
                    <a:pt x="5" y="1"/>
                    <a:pt x="5" y="1"/>
                    <a:pt x="4" y="1"/>
                  </a:cubicBezTo>
                  <a:cubicBezTo>
                    <a:pt x="1" y="1"/>
                    <a:pt x="1" y="1"/>
                    <a:pt x="1" y="1"/>
                  </a:cubicBezTo>
                  <a:cubicBezTo>
                    <a:pt x="1" y="1"/>
                    <a:pt x="0" y="1"/>
                    <a:pt x="0" y="0"/>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5" name="Freeform 458">
              <a:extLst>
                <a:ext uri="{FF2B5EF4-FFF2-40B4-BE49-F238E27FC236}">
                  <a16:creationId xmlns:a16="http://schemas.microsoft.com/office/drawing/2014/main" xmlns="" id="{97A88722-7C16-4321-8E53-5DEC1377A364}"/>
                </a:ext>
              </a:extLst>
            </p:cNvPr>
            <p:cNvSpPr>
              <a:spLocks/>
            </p:cNvSpPr>
            <p:nvPr/>
          </p:nvSpPr>
          <p:spPr bwMode="auto">
            <a:xfrm>
              <a:off x="5119688" y="2343151"/>
              <a:ext cx="28575" cy="6350"/>
            </a:xfrm>
            <a:custGeom>
              <a:avLst/>
              <a:gdLst>
                <a:gd name="T0" fmla="*/ 4 w 5"/>
                <a:gd name="T1" fmla="*/ 0 h 1"/>
                <a:gd name="T2" fmla="*/ 5 w 5"/>
                <a:gd name="T3" fmla="*/ 0 h 1"/>
                <a:gd name="T4" fmla="*/ 4 w 5"/>
                <a:gd name="T5" fmla="*/ 1 h 1"/>
                <a:gd name="T6" fmla="*/ 1 w 5"/>
                <a:gd name="T7" fmla="*/ 1 h 1"/>
                <a:gd name="T8" fmla="*/ 0 w 5"/>
                <a:gd name="T9" fmla="*/ 0 h 1"/>
                <a:gd name="T10" fmla="*/ 1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5" y="0"/>
                    <a:pt x="5" y="0"/>
                    <a:pt x="5" y="0"/>
                  </a:cubicBezTo>
                  <a:cubicBezTo>
                    <a:pt x="5" y="1"/>
                    <a:pt x="5" y="1"/>
                    <a:pt x="4" y="1"/>
                  </a:cubicBezTo>
                  <a:cubicBezTo>
                    <a:pt x="1" y="1"/>
                    <a:pt x="1" y="1"/>
                    <a:pt x="1" y="1"/>
                  </a:cubicBezTo>
                  <a:cubicBezTo>
                    <a:pt x="1" y="1"/>
                    <a:pt x="0" y="1"/>
                    <a:pt x="0" y="0"/>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6" name="Freeform 459">
              <a:extLst>
                <a:ext uri="{FF2B5EF4-FFF2-40B4-BE49-F238E27FC236}">
                  <a16:creationId xmlns:a16="http://schemas.microsoft.com/office/drawing/2014/main" xmlns="" id="{106B0B5C-BCBB-4B6C-ADCF-40DF539AFC55}"/>
                </a:ext>
              </a:extLst>
            </p:cNvPr>
            <p:cNvSpPr>
              <a:spLocks/>
            </p:cNvSpPr>
            <p:nvPr/>
          </p:nvSpPr>
          <p:spPr bwMode="auto">
            <a:xfrm>
              <a:off x="5003801" y="2454276"/>
              <a:ext cx="11113" cy="33338"/>
            </a:xfrm>
            <a:custGeom>
              <a:avLst/>
              <a:gdLst>
                <a:gd name="T0" fmla="*/ 0 w 2"/>
                <a:gd name="T1" fmla="*/ 1 h 6"/>
                <a:gd name="T2" fmla="*/ 1 w 2"/>
                <a:gd name="T3" fmla="*/ 0 h 6"/>
                <a:gd name="T4" fmla="*/ 2 w 2"/>
                <a:gd name="T5" fmla="*/ 1 h 6"/>
                <a:gd name="T6" fmla="*/ 2 w 2"/>
                <a:gd name="T7" fmla="*/ 5 h 6"/>
                <a:gd name="T8" fmla="*/ 1 w 2"/>
                <a:gd name="T9" fmla="*/ 6 h 6"/>
                <a:gd name="T10" fmla="*/ 0 w 2"/>
                <a:gd name="T11" fmla="*/ 5 h 6"/>
                <a:gd name="T12" fmla="*/ 0 w 2"/>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1"/>
                  </a:moveTo>
                  <a:cubicBezTo>
                    <a:pt x="0" y="1"/>
                    <a:pt x="1" y="0"/>
                    <a:pt x="1" y="0"/>
                  </a:cubicBezTo>
                  <a:cubicBezTo>
                    <a:pt x="2" y="0"/>
                    <a:pt x="2" y="1"/>
                    <a:pt x="2" y="1"/>
                  </a:cubicBezTo>
                  <a:cubicBezTo>
                    <a:pt x="2" y="5"/>
                    <a:pt x="2" y="5"/>
                    <a:pt x="2" y="5"/>
                  </a:cubicBezTo>
                  <a:cubicBezTo>
                    <a:pt x="2" y="6"/>
                    <a:pt x="2" y="6"/>
                    <a:pt x="1" y="6"/>
                  </a:cubicBezTo>
                  <a:cubicBezTo>
                    <a:pt x="1" y="6"/>
                    <a:pt x="0" y="6"/>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7" name="Freeform 460">
              <a:extLst>
                <a:ext uri="{FF2B5EF4-FFF2-40B4-BE49-F238E27FC236}">
                  <a16:creationId xmlns:a16="http://schemas.microsoft.com/office/drawing/2014/main" xmlns="" id="{E2B3F536-645E-4FDD-A43F-D3B0E193B8A7}"/>
                </a:ext>
              </a:extLst>
            </p:cNvPr>
            <p:cNvSpPr>
              <a:spLocks/>
            </p:cNvSpPr>
            <p:nvPr/>
          </p:nvSpPr>
          <p:spPr bwMode="auto">
            <a:xfrm>
              <a:off x="5003801" y="2209801"/>
              <a:ext cx="11113" cy="28575"/>
            </a:xfrm>
            <a:custGeom>
              <a:avLst/>
              <a:gdLst>
                <a:gd name="T0" fmla="*/ 0 w 2"/>
                <a:gd name="T1" fmla="*/ 0 h 5"/>
                <a:gd name="T2" fmla="*/ 1 w 2"/>
                <a:gd name="T3" fmla="*/ 0 h 5"/>
                <a:gd name="T4" fmla="*/ 2 w 2"/>
                <a:gd name="T5" fmla="*/ 0 h 5"/>
                <a:gd name="T6" fmla="*/ 2 w 2"/>
                <a:gd name="T7" fmla="*/ 4 h 5"/>
                <a:gd name="T8" fmla="*/ 1 w 2"/>
                <a:gd name="T9" fmla="*/ 5 h 5"/>
                <a:gd name="T10" fmla="*/ 0 w 2"/>
                <a:gd name="T11" fmla="*/ 4 h 5"/>
                <a:gd name="T12" fmla="*/ 0 w 2"/>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0" y="0"/>
                  </a:moveTo>
                  <a:cubicBezTo>
                    <a:pt x="0" y="0"/>
                    <a:pt x="1" y="0"/>
                    <a:pt x="1" y="0"/>
                  </a:cubicBezTo>
                  <a:cubicBezTo>
                    <a:pt x="2" y="0"/>
                    <a:pt x="2" y="0"/>
                    <a:pt x="2" y="0"/>
                  </a:cubicBezTo>
                  <a:cubicBezTo>
                    <a:pt x="2" y="4"/>
                    <a:pt x="2" y="4"/>
                    <a:pt x="2" y="4"/>
                  </a:cubicBezTo>
                  <a:cubicBezTo>
                    <a:pt x="2" y="4"/>
                    <a:pt x="2" y="5"/>
                    <a:pt x="1" y="5"/>
                  </a:cubicBezTo>
                  <a:cubicBezTo>
                    <a:pt x="1" y="5"/>
                    <a:pt x="0" y="4"/>
                    <a:pt x="0" y="4"/>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8" name="Freeform 461">
              <a:extLst>
                <a:ext uri="{FF2B5EF4-FFF2-40B4-BE49-F238E27FC236}">
                  <a16:creationId xmlns:a16="http://schemas.microsoft.com/office/drawing/2014/main" xmlns="" id="{AEB2A6CA-BC4B-4402-97E5-190BA203E82D}"/>
                </a:ext>
              </a:extLst>
            </p:cNvPr>
            <p:cNvSpPr>
              <a:spLocks/>
            </p:cNvSpPr>
            <p:nvPr/>
          </p:nvSpPr>
          <p:spPr bwMode="auto">
            <a:xfrm>
              <a:off x="4908551" y="2420938"/>
              <a:ext cx="28575" cy="22225"/>
            </a:xfrm>
            <a:custGeom>
              <a:avLst/>
              <a:gdLst>
                <a:gd name="T0" fmla="*/ 3 w 5"/>
                <a:gd name="T1" fmla="*/ 1 h 4"/>
                <a:gd name="T2" fmla="*/ 4 w 5"/>
                <a:gd name="T3" fmla="*/ 1 h 4"/>
                <a:gd name="T4" fmla="*/ 4 w 5"/>
                <a:gd name="T5" fmla="*/ 2 h 4"/>
                <a:gd name="T6" fmla="*/ 2 w 5"/>
                <a:gd name="T7" fmla="*/ 4 h 4"/>
                <a:gd name="T8" fmla="*/ 1 w 5"/>
                <a:gd name="T9" fmla="*/ 4 h 4"/>
                <a:gd name="T10" fmla="*/ 1 w 5"/>
                <a:gd name="T11" fmla="*/ 3 h 4"/>
                <a:gd name="T12" fmla="*/ 3 w 5"/>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3" y="1"/>
                  </a:moveTo>
                  <a:cubicBezTo>
                    <a:pt x="3" y="0"/>
                    <a:pt x="4" y="0"/>
                    <a:pt x="4" y="1"/>
                  </a:cubicBezTo>
                  <a:cubicBezTo>
                    <a:pt x="5" y="1"/>
                    <a:pt x="5" y="2"/>
                    <a:pt x="4" y="2"/>
                  </a:cubicBezTo>
                  <a:cubicBezTo>
                    <a:pt x="2" y="4"/>
                    <a:pt x="2" y="4"/>
                    <a:pt x="2" y="4"/>
                  </a:cubicBezTo>
                  <a:cubicBezTo>
                    <a:pt x="2" y="4"/>
                    <a:pt x="1" y="4"/>
                    <a:pt x="1" y="4"/>
                  </a:cubicBezTo>
                  <a:cubicBezTo>
                    <a:pt x="0" y="4"/>
                    <a:pt x="0" y="3"/>
                    <a:pt x="1" y="3"/>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9" name="Freeform 462">
              <a:extLst>
                <a:ext uri="{FF2B5EF4-FFF2-40B4-BE49-F238E27FC236}">
                  <a16:creationId xmlns:a16="http://schemas.microsoft.com/office/drawing/2014/main" xmlns="" id="{F9BD674E-DBCE-4B46-B077-EB3F55E344CB}"/>
                </a:ext>
              </a:extLst>
            </p:cNvPr>
            <p:cNvSpPr>
              <a:spLocks/>
            </p:cNvSpPr>
            <p:nvPr/>
          </p:nvSpPr>
          <p:spPr bwMode="auto">
            <a:xfrm>
              <a:off x="5086351" y="2243138"/>
              <a:ext cx="22225" cy="28575"/>
            </a:xfrm>
            <a:custGeom>
              <a:avLst/>
              <a:gdLst>
                <a:gd name="T0" fmla="*/ 3 w 4"/>
                <a:gd name="T1" fmla="*/ 1 h 5"/>
                <a:gd name="T2" fmla="*/ 4 w 4"/>
                <a:gd name="T3" fmla="*/ 1 h 5"/>
                <a:gd name="T4" fmla="*/ 4 w 4"/>
                <a:gd name="T5" fmla="*/ 2 h 5"/>
                <a:gd name="T6" fmla="*/ 2 w 4"/>
                <a:gd name="T7" fmla="*/ 4 h 5"/>
                <a:gd name="T8" fmla="*/ 0 w 4"/>
                <a:gd name="T9" fmla="*/ 4 h 5"/>
                <a:gd name="T10" fmla="*/ 0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4" y="0"/>
                    <a:pt x="4" y="1"/>
                  </a:cubicBezTo>
                  <a:cubicBezTo>
                    <a:pt x="4" y="1"/>
                    <a:pt x="4" y="2"/>
                    <a:pt x="4" y="2"/>
                  </a:cubicBezTo>
                  <a:cubicBezTo>
                    <a:pt x="2" y="4"/>
                    <a:pt x="2" y="4"/>
                    <a:pt x="2" y="4"/>
                  </a:cubicBezTo>
                  <a:cubicBezTo>
                    <a:pt x="1" y="5"/>
                    <a:pt x="1" y="5"/>
                    <a:pt x="0" y="4"/>
                  </a:cubicBezTo>
                  <a:cubicBezTo>
                    <a:pt x="0" y="4"/>
                    <a:pt x="0" y="3"/>
                    <a:pt x="0" y="3"/>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0" name="Freeform 463">
              <a:extLst>
                <a:ext uri="{FF2B5EF4-FFF2-40B4-BE49-F238E27FC236}">
                  <a16:creationId xmlns:a16="http://schemas.microsoft.com/office/drawing/2014/main" xmlns="" id="{E918F2F8-5452-4301-B954-34FEAB8D0B5A}"/>
                </a:ext>
              </a:extLst>
            </p:cNvPr>
            <p:cNvSpPr>
              <a:spLocks/>
            </p:cNvSpPr>
            <p:nvPr/>
          </p:nvSpPr>
          <p:spPr bwMode="auto">
            <a:xfrm>
              <a:off x="4908551" y="2243138"/>
              <a:ext cx="28575" cy="28575"/>
            </a:xfrm>
            <a:custGeom>
              <a:avLst/>
              <a:gdLst>
                <a:gd name="T0" fmla="*/ 4 w 5"/>
                <a:gd name="T1" fmla="*/ 3 h 5"/>
                <a:gd name="T2" fmla="*/ 4 w 5"/>
                <a:gd name="T3" fmla="*/ 4 h 5"/>
                <a:gd name="T4" fmla="*/ 3 w 5"/>
                <a:gd name="T5" fmla="*/ 4 h 5"/>
                <a:gd name="T6" fmla="*/ 1 w 5"/>
                <a:gd name="T7" fmla="*/ 2 h 5"/>
                <a:gd name="T8" fmla="*/ 1 w 5"/>
                <a:gd name="T9" fmla="*/ 1 h 5"/>
                <a:gd name="T10" fmla="*/ 2 w 5"/>
                <a:gd name="T11" fmla="*/ 1 h 5"/>
                <a:gd name="T12" fmla="*/ 4 w 5"/>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4" y="3"/>
                  </a:moveTo>
                  <a:cubicBezTo>
                    <a:pt x="5" y="3"/>
                    <a:pt x="5" y="4"/>
                    <a:pt x="4" y="4"/>
                  </a:cubicBezTo>
                  <a:cubicBezTo>
                    <a:pt x="4" y="5"/>
                    <a:pt x="3" y="5"/>
                    <a:pt x="3" y="4"/>
                  </a:cubicBezTo>
                  <a:cubicBezTo>
                    <a:pt x="1" y="2"/>
                    <a:pt x="1" y="2"/>
                    <a:pt x="1" y="2"/>
                  </a:cubicBezTo>
                  <a:cubicBezTo>
                    <a:pt x="0" y="2"/>
                    <a:pt x="0" y="1"/>
                    <a:pt x="1" y="1"/>
                  </a:cubicBezTo>
                  <a:cubicBezTo>
                    <a:pt x="1" y="0"/>
                    <a:pt x="2" y="0"/>
                    <a:pt x="2" y="1"/>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1" name="Freeform 464">
              <a:extLst>
                <a:ext uri="{FF2B5EF4-FFF2-40B4-BE49-F238E27FC236}">
                  <a16:creationId xmlns:a16="http://schemas.microsoft.com/office/drawing/2014/main" xmlns="" id="{43E135C9-EA3D-4A92-AABC-21217487EA41}"/>
                </a:ext>
              </a:extLst>
            </p:cNvPr>
            <p:cNvSpPr>
              <a:spLocks/>
            </p:cNvSpPr>
            <p:nvPr/>
          </p:nvSpPr>
          <p:spPr bwMode="auto">
            <a:xfrm>
              <a:off x="5086351" y="2420938"/>
              <a:ext cx="22225" cy="22225"/>
            </a:xfrm>
            <a:custGeom>
              <a:avLst/>
              <a:gdLst>
                <a:gd name="T0" fmla="*/ 4 w 4"/>
                <a:gd name="T1" fmla="*/ 3 h 4"/>
                <a:gd name="T2" fmla="*/ 4 w 4"/>
                <a:gd name="T3" fmla="*/ 4 h 4"/>
                <a:gd name="T4" fmla="*/ 3 w 4"/>
                <a:gd name="T5" fmla="*/ 4 h 4"/>
                <a:gd name="T6" fmla="*/ 0 w 4"/>
                <a:gd name="T7" fmla="*/ 2 h 4"/>
                <a:gd name="T8" fmla="*/ 0 w 4"/>
                <a:gd name="T9" fmla="*/ 1 h 4"/>
                <a:gd name="T10" fmla="*/ 2 w 4"/>
                <a:gd name="T11" fmla="*/ 1 h 4"/>
                <a:gd name="T12" fmla="*/ 4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3"/>
                  </a:moveTo>
                  <a:cubicBezTo>
                    <a:pt x="4" y="3"/>
                    <a:pt x="4" y="4"/>
                    <a:pt x="4" y="4"/>
                  </a:cubicBezTo>
                  <a:cubicBezTo>
                    <a:pt x="4" y="4"/>
                    <a:pt x="3" y="4"/>
                    <a:pt x="3" y="4"/>
                  </a:cubicBezTo>
                  <a:cubicBezTo>
                    <a:pt x="0" y="2"/>
                    <a:pt x="0" y="2"/>
                    <a:pt x="0" y="2"/>
                  </a:cubicBezTo>
                  <a:cubicBezTo>
                    <a:pt x="0" y="2"/>
                    <a:pt x="0" y="1"/>
                    <a:pt x="0" y="1"/>
                  </a:cubicBezTo>
                  <a:cubicBezTo>
                    <a:pt x="1" y="0"/>
                    <a:pt x="1" y="0"/>
                    <a:pt x="2" y="1"/>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72" name="Group 471">
            <a:extLst>
              <a:ext uri="{FF2B5EF4-FFF2-40B4-BE49-F238E27FC236}">
                <a16:creationId xmlns:a16="http://schemas.microsoft.com/office/drawing/2014/main" xmlns="" id="{A09AD563-2AA2-4D8E-A985-5779F44B2B00}"/>
              </a:ext>
            </a:extLst>
          </p:cNvPr>
          <p:cNvGrpSpPr/>
          <p:nvPr/>
        </p:nvGrpSpPr>
        <p:grpSpPr>
          <a:xfrm>
            <a:off x="4848226" y="4349751"/>
            <a:ext cx="338138" cy="315912"/>
            <a:chOff x="4848226" y="4273551"/>
            <a:chExt cx="338138" cy="315912"/>
          </a:xfrm>
          <a:solidFill>
            <a:schemeClr val="tx1"/>
          </a:solidFill>
        </p:grpSpPr>
        <p:sp>
          <p:nvSpPr>
            <p:cNvPr id="473" name="Freeform 465">
              <a:extLst>
                <a:ext uri="{FF2B5EF4-FFF2-40B4-BE49-F238E27FC236}">
                  <a16:creationId xmlns:a16="http://schemas.microsoft.com/office/drawing/2014/main" xmlns="" id="{CDB3862B-644C-477B-B154-C30109B0C8EC}"/>
                </a:ext>
              </a:extLst>
            </p:cNvPr>
            <p:cNvSpPr>
              <a:spLocks noEditPoints="1"/>
            </p:cNvSpPr>
            <p:nvPr/>
          </p:nvSpPr>
          <p:spPr bwMode="auto">
            <a:xfrm>
              <a:off x="4941888" y="4273551"/>
              <a:ext cx="150813" cy="149225"/>
            </a:xfrm>
            <a:custGeom>
              <a:avLst/>
              <a:gdLst>
                <a:gd name="T0" fmla="*/ 14 w 27"/>
                <a:gd name="T1" fmla="*/ 2 h 27"/>
                <a:gd name="T2" fmla="*/ 5 w 27"/>
                <a:gd name="T3" fmla="*/ 5 h 27"/>
                <a:gd name="T4" fmla="*/ 5 w 27"/>
                <a:gd name="T5" fmla="*/ 6 h 27"/>
                <a:gd name="T6" fmla="*/ 2 w 27"/>
                <a:gd name="T7" fmla="*/ 14 h 27"/>
                <a:gd name="T8" fmla="*/ 5 w 27"/>
                <a:gd name="T9" fmla="*/ 22 h 27"/>
                <a:gd name="T10" fmla="*/ 14 w 27"/>
                <a:gd name="T11" fmla="*/ 25 h 27"/>
                <a:gd name="T12" fmla="*/ 22 w 27"/>
                <a:gd name="T13" fmla="*/ 22 h 27"/>
                <a:gd name="T14" fmla="*/ 25 w 27"/>
                <a:gd name="T15" fmla="*/ 14 h 27"/>
                <a:gd name="T16" fmla="*/ 22 w 27"/>
                <a:gd name="T17" fmla="*/ 5 h 27"/>
                <a:gd name="T18" fmla="*/ 22 w 27"/>
                <a:gd name="T19" fmla="*/ 5 h 27"/>
                <a:gd name="T20" fmla="*/ 14 w 27"/>
                <a:gd name="T21" fmla="*/ 2 h 27"/>
                <a:gd name="T22" fmla="*/ 4 w 27"/>
                <a:gd name="T23" fmla="*/ 4 h 27"/>
                <a:gd name="T24" fmla="*/ 14 w 27"/>
                <a:gd name="T25" fmla="*/ 0 h 27"/>
                <a:gd name="T26" fmla="*/ 23 w 27"/>
                <a:gd name="T27" fmla="*/ 4 h 27"/>
                <a:gd name="T28" fmla="*/ 23 w 27"/>
                <a:gd name="T29" fmla="*/ 4 h 27"/>
                <a:gd name="T30" fmla="*/ 23 w 27"/>
                <a:gd name="T31" fmla="*/ 4 h 27"/>
                <a:gd name="T32" fmla="*/ 27 w 27"/>
                <a:gd name="T33" fmla="*/ 14 h 27"/>
                <a:gd name="T34" fmla="*/ 23 w 27"/>
                <a:gd name="T35" fmla="*/ 23 h 27"/>
                <a:gd name="T36" fmla="*/ 14 w 27"/>
                <a:gd name="T37" fmla="*/ 27 h 27"/>
                <a:gd name="T38" fmla="*/ 4 w 27"/>
                <a:gd name="T39" fmla="*/ 23 h 27"/>
                <a:gd name="T40" fmla="*/ 0 w 27"/>
                <a:gd name="T41" fmla="*/ 14 h 27"/>
                <a:gd name="T42" fmla="*/ 4 w 27"/>
                <a:gd name="T43"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27">
                  <a:moveTo>
                    <a:pt x="14" y="2"/>
                  </a:moveTo>
                  <a:cubicBezTo>
                    <a:pt x="10" y="2"/>
                    <a:pt x="8" y="3"/>
                    <a:pt x="5" y="5"/>
                  </a:cubicBezTo>
                  <a:cubicBezTo>
                    <a:pt x="5" y="6"/>
                    <a:pt x="5" y="6"/>
                    <a:pt x="5" y="6"/>
                  </a:cubicBezTo>
                  <a:cubicBezTo>
                    <a:pt x="3" y="8"/>
                    <a:pt x="2" y="10"/>
                    <a:pt x="2" y="14"/>
                  </a:cubicBezTo>
                  <a:cubicBezTo>
                    <a:pt x="2" y="17"/>
                    <a:pt x="3" y="20"/>
                    <a:pt x="5" y="22"/>
                  </a:cubicBezTo>
                  <a:cubicBezTo>
                    <a:pt x="8" y="24"/>
                    <a:pt x="10" y="25"/>
                    <a:pt x="14" y="25"/>
                  </a:cubicBezTo>
                  <a:cubicBezTo>
                    <a:pt x="17" y="25"/>
                    <a:pt x="20" y="24"/>
                    <a:pt x="22" y="22"/>
                  </a:cubicBezTo>
                  <a:cubicBezTo>
                    <a:pt x="24" y="20"/>
                    <a:pt x="25" y="17"/>
                    <a:pt x="25" y="14"/>
                  </a:cubicBezTo>
                  <a:cubicBezTo>
                    <a:pt x="25" y="10"/>
                    <a:pt x="24" y="8"/>
                    <a:pt x="22" y="5"/>
                  </a:cubicBezTo>
                  <a:cubicBezTo>
                    <a:pt x="22" y="5"/>
                    <a:pt x="22" y="5"/>
                    <a:pt x="22" y="5"/>
                  </a:cubicBezTo>
                  <a:cubicBezTo>
                    <a:pt x="20" y="3"/>
                    <a:pt x="17" y="2"/>
                    <a:pt x="14" y="2"/>
                  </a:cubicBezTo>
                  <a:close/>
                  <a:moveTo>
                    <a:pt x="4" y="4"/>
                  </a:moveTo>
                  <a:cubicBezTo>
                    <a:pt x="7" y="2"/>
                    <a:pt x="10" y="0"/>
                    <a:pt x="14" y="0"/>
                  </a:cubicBezTo>
                  <a:cubicBezTo>
                    <a:pt x="17" y="0"/>
                    <a:pt x="21" y="2"/>
                    <a:pt x="23" y="4"/>
                  </a:cubicBezTo>
                  <a:cubicBezTo>
                    <a:pt x="23" y="4"/>
                    <a:pt x="23" y="4"/>
                    <a:pt x="23" y="4"/>
                  </a:cubicBezTo>
                  <a:cubicBezTo>
                    <a:pt x="23" y="4"/>
                    <a:pt x="23" y="4"/>
                    <a:pt x="23" y="4"/>
                  </a:cubicBezTo>
                  <a:cubicBezTo>
                    <a:pt x="25" y="7"/>
                    <a:pt x="27" y="10"/>
                    <a:pt x="27" y="14"/>
                  </a:cubicBezTo>
                  <a:cubicBezTo>
                    <a:pt x="27" y="17"/>
                    <a:pt x="25" y="21"/>
                    <a:pt x="23" y="23"/>
                  </a:cubicBezTo>
                  <a:cubicBezTo>
                    <a:pt x="21" y="25"/>
                    <a:pt x="17" y="27"/>
                    <a:pt x="14" y="27"/>
                  </a:cubicBezTo>
                  <a:cubicBezTo>
                    <a:pt x="10" y="27"/>
                    <a:pt x="7" y="25"/>
                    <a:pt x="4" y="23"/>
                  </a:cubicBezTo>
                  <a:cubicBezTo>
                    <a:pt x="2" y="21"/>
                    <a:pt x="0" y="17"/>
                    <a:pt x="0" y="14"/>
                  </a:cubicBezTo>
                  <a:cubicBezTo>
                    <a:pt x="0" y="10"/>
                    <a:pt x="2" y="7"/>
                    <a:pt x="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4" name="Freeform 466">
              <a:extLst>
                <a:ext uri="{FF2B5EF4-FFF2-40B4-BE49-F238E27FC236}">
                  <a16:creationId xmlns:a16="http://schemas.microsoft.com/office/drawing/2014/main" xmlns="" id="{DAC8926A-F082-4044-B738-1A1832F660EB}"/>
                </a:ext>
              </a:extLst>
            </p:cNvPr>
            <p:cNvSpPr>
              <a:spLocks noEditPoints="1"/>
            </p:cNvSpPr>
            <p:nvPr/>
          </p:nvSpPr>
          <p:spPr bwMode="auto">
            <a:xfrm>
              <a:off x="4992688" y="4300538"/>
              <a:ext cx="49213" cy="55563"/>
            </a:xfrm>
            <a:custGeom>
              <a:avLst/>
              <a:gdLst>
                <a:gd name="T0" fmla="*/ 5 w 9"/>
                <a:gd name="T1" fmla="*/ 2 h 10"/>
                <a:gd name="T2" fmla="*/ 3 w 9"/>
                <a:gd name="T3" fmla="*/ 3 h 10"/>
                <a:gd name="T4" fmla="*/ 2 w 9"/>
                <a:gd name="T5" fmla="*/ 5 h 10"/>
                <a:gd name="T6" fmla="*/ 3 w 9"/>
                <a:gd name="T7" fmla="*/ 7 h 10"/>
                <a:gd name="T8" fmla="*/ 5 w 9"/>
                <a:gd name="T9" fmla="*/ 8 h 10"/>
                <a:gd name="T10" fmla="*/ 6 w 9"/>
                <a:gd name="T11" fmla="*/ 7 h 10"/>
                <a:gd name="T12" fmla="*/ 7 w 9"/>
                <a:gd name="T13" fmla="*/ 5 h 10"/>
                <a:gd name="T14" fmla="*/ 6 w 9"/>
                <a:gd name="T15" fmla="*/ 3 h 10"/>
                <a:gd name="T16" fmla="*/ 5 w 9"/>
                <a:gd name="T17" fmla="*/ 2 h 10"/>
                <a:gd name="T18" fmla="*/ 1 w 9"/>
                <a:gd name="T19" fmla="*/ 2 h 10"/>
                <a:gd name="T20" fmla="*/ 5 w 9"/>
                <a:gd name="T21" fmla="*/ 0 h 10"/>
                <a:gd name="T22" fmla="*/ 8 w 9"/>
                <a:gd name="T23" fmla="*/ 2 h 10"/>
                <a:gd name="T24" fmla="*/ 9 w 9"/>
                <a:gd name="T25" fmla="*/ 5 h 10"/>
                <a:gd name="T26" fmla="*/ 8 w 9"/>
                <a:gd name="T27" fmla="*/ 8 h 10"/>
                <a:gd name="T28" fmla="*/ 5 w 9"/>
                <a:gd name="T29" fmla="*/ 10 h 10"/>
                <a:gd name="T30" fmla="*/ 1 w 9"/>
                <a:gd name="T31" fmla="*/ 8 h 10"/>
                <a:gd name="T32" fmla="*/ 0 w 9"/>
                <a:gd name="T33" fmla="*/ 5 h 10"/>
                <a:gd name="T34" fmla="*/ 1 w 9"/>
                <a:gd name="T3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10">
                  <a:moveTo>
                    <a:pt x="5" y="2"/>
                  </a:moveTo>
                  <a:cubicBezTo>
                    <a:pt x="4" y="2"/>
                    <a:pt x="3" y="2"/>
                    <a:pt x="3" y="3"/>
                  </a:cubicBezTo>
                  <a:cubicBezTo>
                    <a:pt x="2" y="3"/>
                    <a:pt x="2" y="4"/>
                    <a:pt x="2" y="5"/>
                  </a:cubicBezTo>
                  <a:cubicBezTo>
                    <a:pt x="2" y="6"/>
                    <a:pt x="2" y="6"/>
                    <a:pt x="3" y="7"/>
                  </a:cubicBezTo>
                  <a:cubicBezTo>
                    <a:pt x="3" y="7"/>
                    <a:pt x="4" y="8"/>
                    <a:pt x="5" y="8"/>
                  </a:cubicBezTo>
                  <a:cubicBezTo>
                    <a:pt x="5" y="8"/>
                    <a:pt x="6" y="7"/>
                    <a:pt x="6" y="7"/>
                  </a:cubicBezTo>
                  <a:cubicBezTo>
                    <a:pt x="7" y="6"/>
                    <a:pt x="7" y="6"/>
                    <a:pt x="7" y="5"/>
                  </a:cubicBezTo>
                  <a:cubicBezTo>
                    <a:pt x="7" y="4"/>
                    <a:pt x="7" y="3"/>
                    <a:pt x="6" y="3"/>
                  </a:cubicBezTo>
                  <a:cubicBezTo>
                    <a:pt x="6" y="2"/>
                    <a:pt x="5" y="2"/>
                    <a:pt x="5" y="2"/>
                  </a:cubicBezTo>
                  <a:close/>
                  <a:moveTo>
                    <a:pt x="1" y="2"/>
                  </a:moveTo>
                  <a:cubicBezTo>
                    <a:pt x="2" y="1"/>
                    <a:pt x="3" y="0"/>
                    <a:pt x="5" y="0"/>
                  </a:cubicBezTo>
                  <a:cubicBezTo>
                    <a:pt x="6" y="0"/>
                    <a:pt x="7" y="1"/>
                    <a:pt x="8" y="2"/>
                  </a:cubicBezTo>
                  <a:cubicBezTo>
                    <a:pt x="9" y="2"/>
                    <a:pt x="9" y="4"/>
                    <a:pt x="9" y="5"/>
                  </a:cubicBezTo>
                  <a:cubicBezTo>
                    <a:pt x="9" y="6"/>
                    <a:pt x="9" y="7"/>
                    <a:pt x="8" y="8"/>
                  </a:cubicBezTo>
                  <a:cubicBezTo>
                    <a:pt x="7" y="9"/>
                    <a:pt x="6" y="10"/>
                    <a:pt x="5" y="10"/>
                  </a:cubicBezTo>
                  <a:cubicBezTo>
                    <a:pt x="3" y="10"/>
                    <a:pt x="2" y="9"/>
                    <a:pt x="1" y="8"/>
                  </a:cubicBezTo>
                  <a:cubicBezTo>
                    <a:pt x="0" y="7"/>
                    <a:pt x="0" y="6"/>
                    <a:pt x="0" y="5"/>
                  </a:cubicBezTo>
                  <a:cubicBezTo>
                    <a:pt x="0" y="4"/>
                    <a:pt x="0"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5" name="Freeform 467">
              <a:extLst>
                <a:ext uri="{FF2B5EF4-FFF2-40B4-BE49-F238E27FC236}">
                  <a16:creationId xmlns:a16="http://schemas.microsoft.com/office/drawing/2014/main" xmlns="" id="{209E9F97-9B8F-4A29-9F3F-59210D4127B4}"/>
                </a:ext>
              </a:extLst>
            </p:cNvPr>
            <p:cNvSpPr>
              <a:spLocks noEditPoints="1"/>
            </p:cNvSpPr>
            <p:nvPr/>
          </p:nvSpPr>
          <p:spPr bwMode="auto">
            <a:xfrm>
              <a:off x="4970463" y="4351338"/>
              <a:ext cx="93663" cy="49213"/>
            </a:xfrm>
            <a:custGeom>
              <a:avLst/>
              <a:gdLst>
                <a:gd name="T0" fmla="*/ 4 w 17"/>
                <a:gd name="T1" fmla="*/ 3 h 9"/>
                <a:gd name="T2" fmla="*/ 3 w 17"/>
                <a:gd name="T3" fmla="*/ 3 h 9"/>
                <a:gd name="T4" fmla="*/ 3 w 17"/>
                <a:gd name="T5" fmla="*/ 4 h 9"/>
                <a:gd name="T6" fmla="*/ 5 w 17"/>
                <a:gd name="T7" fmla="*/ 6 h 9"/>
                <a:gd name="T8" fmla="*/ 9 w 17"/>
                <a:gd name="T9" fmla="*/ 7 h 9"/>
                <a:gd name="T10" fmla="*/ 12 w 17"/>
                <a:gd name="T11" fmla="*/ 6 h 9"/>
                <a:gd name="T12" fmla="*/ 15 w 17"/>
                <a:gd name="T13" fmla="*/ 4 h 9"/>
                <a:gd name="T14" fmla="*/ 14 w 17"/>
                <a:gd name="T15" fmla="*/ 3 h 9"/>
                <a:gd name="T16" fmla="*/ 14 w 17"/>
                <a:gd name="T17" fmla="*/ 3 h 9"/>
                <a:gd name="T18" fmla="*/ 13 w 17"/>
                <a:gd name="T19" fmla="*/ 3 h 9"/>
                <a:gd name="T20" fmla="*/ 12 w 17"/>
                <a:gd name="T21" fmla="*/ 4 h 9"/>
                <a:gd name="T22" fmla="*/ 9 w 17"/>
                <a:gd name="T23" fmla="*/ 4 h 9"/>
                <a:gd name="T24" fmla="*/ 6 w 17"/>
                <a:gd name="T25" fmla="*/ 4 h 9"/>
                <a:gd name="T26" fmla="*/ 4 w 17"/>
                <a:gd name="T27" fmla="*/ 3 h 9"/>
                <a:gd name="T28" fmla="*/ 2 w 17"/>
                <a:gd name="T29" fmla="*/ 2 h 9"/>
                <a:gd name="T30" fmla="*/ 3 w 17"/>
                <a:gd name="T31" fmla="*/ 1 h 9"/>
                <a:gd name="T32" fmla="*/ 3 w 17"/>
                <a:gd name="T33" fmla="*/ 1 h 9"/>
                <a:gd name="T34" fmla="*/ 4 w 17"/>
                <a:gd name="T35" fmla="*/ 1 h 9"/>
                <a:gd name="T36" fmla="*/ 6 w 17"/>
                <a:gd name="T37" fmla="*/ 2 h 9"/>
                <a:gd name="T38" fmla="*/ 9 w 17"/>
                <a:gd name="T39" fmla="*/ 2 h 9"/>
                <a:gd name="T40" fmla="*/ 11 w 17"/>
                <a:gd name="T41" fmla="*/ 2 h 9"/>
                <a:gd name="T42" fmla="*/ 13 w 17"/>
                <a:gd name="T43" fmla="*/ 1 h 9"/>
                <a:gd name="T44" fmla="*/ 14 w 17"/>
                <a:gd name="T45" fmla="*/ 1 h 9"/>
                <a:gd name="T46" fmla="*/ 15 w 17"/>
                <a:gd name="T47" fmla="*/ 2 h 9"/>
                <a:gd name="T48" fmla="*/ 16 w 17"/>
                <a:gd name="T49" fmla="*/ 2 h 9"/>
                <a:gd name="T50" fmla="*/ 16 w 17"/>
                <a:gd name="T51" fmla="*/ 4 h 9"/>
                <a:gd name="T52" fmla="*/ 16 w 17"/>
                <a:gd name="T53" fmla="*/ 4 h 9"/>
                <a:gd name="T54" fmla="*/ 16 w 17"/>
                <a:gd name="T55" fmla="*/ 5 h 9"/>
                <a:gd name="T56" fmla="*/ 13 w 17"/>
                <a:gd name="T57" fmla="*/ 8 h 9"/>
                <a:gd name="T58" fmla="*/ 9 w 17"/>
                <a:gd name="T59" fmla="*/ 9 h 9"/>
                <a:gd name="T60" fmla="*/ 4 w 17"/>
                <a:gd name="T61" fmla="*/ 8 h 9"/>
                <a:gd name="T62" fmla="*/ 1 w 17"/>
                <a:gd name="T63" fmla="*/ 5 h 9"/>
                <a:gd name="T64" fmla="*/ 1 w 17"/>
                <a:gd name="T65" fmla="*/ 4 h 9"/>
                <a:gd name="T66" fmla="*/ 2 w 17"/>
                <a:gd name="T6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9">
                  <a:moveTo>
                    <a:pt x="4" y="3"/>
                  </a:moveTo>
                  <a:cubicBezTo>
                    <a:pt x="3" y="3"/>
                    <a:pt x="3" y="3"/>
                    <a:pt x="3" y="3"/>
                  </a:cubicBezTo>
                  <a:cubicBezTo>
                    <a:pt x="3" y="4"/>
                    <a:pt x="3" y="4"/>
                    <a:pt x="3" y="4"/>
                  </a:cubicBezTo>
                  <a:cubicBezTo>
                    <a:pt x="3" y="5"/>
                    <a:pt x="4" y="6"/>
                    <a:pt x="5" y="6"/>
                  </a:cubicBezTo>
                  <a:cubicBezTo>
                    <a:pt x="6" y="7"/>
                    <a:pt x="7" y="7"/>
                    <a:pt x="9" y="7"/>
                  </a:cubicBezTo>
                  <a:cubicBezTo>
                    <a:pt x="10" y="7"/>
                    <a:pt x="11" y="7"/>
                    <a:pt x="12" y="6"/>
                  </a:cubicBezTo>
                  <a:cubicBezTo>
                    <a:pt x="13" y="6"/>
                    <a:pt x="14" y="5"/>
                    <a:pt x="15" y="4"/>
                  </a:cubicBezTo>
                  <a:cubicBezTo>
                    <a:pt x="14" y="4"/>
                    <a:pt x="14" y="4"/>
                    <a:pt x="14" y="3"/>
                  </a:cubicBezTo>
                  <a:cubicBezTo>
                    <a:pt x="14" y="3"/>
                    <a:pt x="14" y="3"/>
                    <a:pt x="14" y="3"/>
                  </a:cubicBezTo>
                  <a:cubicBezTo>
                    <a:pt x="14" y="3"/>
                    <a:pt x="14" y="3"/>
                    <a:pt x="13" y="3"/>
                  </a:cubicBezTo>
                  <a:cubicBezTo>
                    <a:pt x="13" y="3"/>
                    <a:pt x="12" y="3"/>
                    <a:pt x="12" y="4"/>
                  </a:cubicBezTo>
                  <a:cubicBezTo>
                    <a:pt x="11" y="4"/>
                    <a:pt x="10" y="4"/>
                    <a:pt x="9" y="4"/>
                  </a:cubicBezTo>
                  <a:cubicBezTo>
                    <a:pt x="8" y="4"/>
                    <a:pt x="6" y="4"/>
                    <a:pt x="6" y="4"/>
                  </a:cubicBezTo>
                  <a:cubicBezTo>
                    <a:pt x="5" y="3"/>
                    <a:pt x="4" y="3"/>
                    <a:pt x="4" y="3"/>
                  </a:cubicBezTo>
                  <a:close/>
                  <a:moveTo>
                    <a:pt x="2" y="2"/>
                  </a:moveTo>
                  <a:cubicBezTo>
                    <a:pt x="2" y="2"/>
                    <a:pt x="2" y="1"/>
                    <a:pt x="3" y="1"/>
                  </a:cubicBezTo>
                  <a:cubicBezTo>
                    <a:pt x="3" y="1"/>
                    <a:pt x="3" y="1"/>
                    <a:pt x="3" y="1"/>
                  </a:cubicBezTo>
                  <a:cubicBezTo>
                    <a:pt x="3" y="0"/>
                    <a:pt x="4" y="0"/>
                    <a:pt x="4" y="1"/>
                  </a:cubicBezTo>
                  <a:cubicBezTo>
                    <a:pt x="5" y="1"/>
                    <a:pt x="6" y="2"/>
                    <a:pt x="6" y="2"/>
                  </a:cubicBezTo>
                  <a:cubicBezTo>
                    <a:pt x="7" y="2"/>
                    <a:pt x="8" y="2"/>
                    <a:pt x="9" y="2"/>
                  </a:cubicBezTo>
                  <a:cubicBezTo>
                    <a:pt x="9" y="2"/>
                    <a:pt x="10" y="2"/>
                    <a:pt x="11" y="2"/>
                  </a:cubicBezTo>
                  <a:cubicBezTo>
                    <a:pt x="12" y="2"/>
                    <a:pt x="12" y="1"/>
                    <a:pt x="13" y="1"/>
                  </a:cubicBezTo>
                  <a:cubicBezTo>
                    <a:pt x="13" y="0"/>
                    <a:pt x="14" y="0"/>
                    <a:pt x="14" y="1"/>
                  </a:cubicBezTo>
                  <a:cubicBezTo>
                    <a:pt x="15" y="1"/>
                    <a:pt x="15" y="2"/>
                    <a:pt x="15" y="2"/>
                  </a:cubicBezTo>
                  <a:cubicBezTo>
                    <a:pt x="16" y="2"/>
                    <a:pt x="16" y="2"/>
                    <a:pt x="16" y="2"/>
                  </a:cubicBezTo>
                  <a:cubicBezTo>
                    <a:pt x="16" y="3"/>
                    <a:pt x="16" y="4"/>
                    <a:pt x="16" y="4"/>
                  </a:cubicBezTo>
                  <a:cubicBezTo>
                    <a:pt x="16" y="4"/>
                    <a:pt x="16" y="4"/>
                    <a:pt x="16" y="4"/>
                  </a:cubicBezTo>
                  <a:cubicBezTo>
                    <a:pt x="17" y="5"/>
                    <a:pt x="17" y="5"/>
                    <a:pt x="16" y="5"/>
                  </a:cubicBezTo>
                  <a:cubicBezTo>
                    <a:pt x="15" y="6"/>
                    <a:pt x="14" y="7"/>
                    <a:pt x="13" y="8"/>
                  </a:cubicBezTo>
                  <a:cubicBezTo>
                    <a:pt x="12" y="9"/>
                    <a:pt x="10" y="9"/>
                    <a:pt x="9" y="9"/>
                  </a:cubicBezTo>
                  <a:cubicBezTo>
                    <a:pt x="7" y="9"/>
                    <a:pt x="5" y="9"/>
                    <a:pt x="4" y="8"/>
                  </a:cubicBezTo>
                  <a:cubicBezTo>
                    <a:pt x="3" y="7"/>
                    <a:pt x="2" y="6"/>
                    <a:pt x="1" y="5"/>
                  </a:cubicBezTo>
                  <a:cubicBezTo>
                    <a:pt x="1" y="5"/>
                    <a:pt x="0" y="5"/>
                    <a:pt x="1" y="4"/>
                  </a:cubicBezTo>
                  <a:cubicBezTo>
                    <a:pt x="1" y="4"/>
                    <a:pt x="1" y="3"/>
                    <a:pt x="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6" name="Freeform 468">
              <a:extLst>
                <a:ext uri="{FF2B5EF4-FFF2-40B4-BE49-F238E27FC236}">
                  <a16:creationId xmlns:a16="http://schemas.microsoft.com/office/drawing/2014/main" xmlns="" id="{6BB8E732-0821-4B04-AB30-642653E2BC40}"/>
                </a:ext>
              </a:extLst>
            </p:cNvPr>
            <p:cNvSpPr>
              <a:spLocks noEditPoints="1"/>
            </p:cNvSpPr>
            <p:nvPr/>
          </p:nvSpPr>
          <p:spPr bwMode="auto">
            <a:xfrm>
              <a:off x="4848226" y="4440238"/>
              <a:ext cx="149225" cy="149225"/>
            </a:xfrm>
            <a:custGeom>
              <a:avLst/>
              <a:gdLst>
                <a:gd name="T0" fmla="*/ 13 w 27"/>
                <a:gd name="T1" fmla="*/ 2 h 27"/>
                <a:gd name="T2" fmla="*/ 5 w 27"/>
                <a:gd name="T3" fmla="*/ 5 h 27"/>
                <a:gd name="T4" fmla="*/ 2 w 27"/>
                <a:gd name="T5" fmla="*/ 13 h 27"/>
                <a:gd name="T6" fmla="*/ 5 w 27"/>
                <a:gd name="T7" fmla="*/ 21 h 27"/>
                <a:gd name="T8" fmla="*/ 13 w 27"/>
                <a:gd name="T9" fmla="*/ 25 h 27"/>
                <a:gd name="T10" fmla="*/ 21 w 27"/>
                <a:gd name="T11" fmla="*/ 21 h 27"/>
                <a:gd name="T12" fmla="*/ 25 w 27"/>
                <a:gd name="T13" fmla="*/ 13 h 27"/>
                <a:gd name="T14" fmla="*/ 21 w 27"/>
                <a:gd name="T15" fmla="*/ 5 h 27"/>
                <a:gd name="T16" fmla="*/ 13 w 27"/>
                <a:gd name="T17" fmla="*/ 2 h 27"/>
                <a:gd name="T18" fmla="*/ 4 w 27"/>
                <a:gd name="T19" fmla="*/ 4 h 27"/>
                <a:gd name="T20" fmla="*/ 13 w 27"/>
                <a:gd name="T21" fmla="*/ 0 h 27"/>
                <a:gd name="T22" fmla="*/ 23 w 27"/>
                <a:gd name="T23" fmla="*/ 4 h 27"/>
                <a:gd name="T24" fmla="*/ 27 w 27"/>
                <a:gd name="T25" fmla="*/ 13 h 27"/>
                <a:gd name="T26" fmla="*/ 23 w 27"/>
                <a:gd name="T27" fmla="*/ 23 h 27"/>
                <a:gd name="T28" fmla="*/ 13 w 27"/>
                <a:gd name="T29" fmla="*/ 27 h 27"/>
                <a:gd name="T30" fmla="*/ 4 w 27"/>
                <a:gd name="T31" fmla="*/ 23 h 27"/>
                <a:gd name="T32" fmla="*/ 0 w 27"/>
                <a:gd name="T33" fmla="*/ 13 h 27"/>
                <a:gd name="T34" fmla="*/ 4 w 27"/>
                <a:gd name="T3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7">
                  <a:moveTo>
                    <a:pt x="13" y="2"/>
                  </a:moveTo>
                  <a:cubicBezTo>
                    <a:pt x="10" y="2"/>
                    <a:pt x="7" y="3"/>
                    <a:pt x="5" y="5"/>
                  </a:cubicBezTo>
                  <a:cubicBezTo>
                    <a:pt x="3" y="7"/>
                    <a:pt x="2" y="10"/>
                    <a:pt x="2" y="13"/>
                  </a:cubicBezTo>
                  <a:cubicBezTo>
                    <a:pt x="2" y="16"/>
                    <a:pt x="3" y="19"/>
                    <a:pt x="5" y="21"/>
                  </a:cubicBezTo>
                  <a:cubicBezTo>
                    <a:pt x="7" y="23"/>
                    <a:pt x="10" y="25"/>
                    <a:pt x="13" y="25"/>
                  </a:cubicBezTo>
                  <a:cubicBezTo>
                    <a:pt x="16" y="25"/>
                    <a:pt x="19" y="23"/>
                    <a:pt x="21" y="21"/>
                  </a:cubicBezTo>
                  <a:cubicBezTo>
                    <a:pt x="23" y="19"/>
                    <a:pt x="25" y="16"/>
                    <a:pt x="25" y="13"/>
                  </a:cubicBezTo>
                  <a:cubicBezTo>
                    <a:pt x="25" y="10"/>
                    <a:pt x="23" y="7"/>
                    <a:pt x="21" y="5"/>
                  </a:cubicBezTo>
                  <a:cubicBezTo>
                    <a:pt x="19" y="3"/>
                    <a:pt x="16" y="2"/>
                    <a:pt x="13" y="2"/>
                  </a:cubicBezTo>
                  <a:close/>
                  <a:moveTo>
                    <a:pt x="4" y="4"/>
                  </a:moveTo>
                  <a:cubicBezTo>
                    <a:pt x="6" y="1"/>
                    <a:pt x="9" y="0"/>
                    <a:pt x="13" y="0"/>
                  </a:cubicBezTo>
                  <a:cubicBezTo>
                    <a:pt x="17" y="0"/>
                    <a:pt x="20" y="1"/>
                    <a:pt x="23" y="4"/>
                  </a:cubicBezTo>
                  <a:cubicBezTo>
                    <a:pt x="25" y="6"/>
                    <a:pt x="27" y="10"/>
                    <a:pt x="27" y="13"/>
                  </a:cubicBezTo>
                  <a:cubicBezTo>
                    <a:pt x="27" y="17"/>
                    <a:pt x="25" y="20"/>
                    <a:pt x="23" y="23"/>
                  </a:cubicBezTo>
                  <a:cubicBezTo>
                    <a:pt x="20" y="25"/>
                    <a:pt x="17" y="27"/>
                    <a:pt x="13" y="27"/>
                  </a:cubicBezTo>
                  <a:cubicBezTo>
                    <a:pt x="9" y="27"/>
                    <a:pt x="6" y="25"/>
                    <a:pt x="4" y="23"/>
                  </a:cubicBezTo>
                  <a:cubicBezTo>
                    <a:pt x="1" y="20"/>
                    <a:pt x="0" y="17"/>
                    <a:pt x="0" y="13"/>
                  </a:cubicBezTo>
                  <a:cubicBezTo>
                    <a:pt x="0" y="10"/>
                    <a:pt x="1" y="6"/>
                    <a:pt x="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7" name="Freeform 469">
              <a:extLst>
                <a:ext uri="{FF2B5EF4-FFF2-40B4-BE49-F238E27FC236}">
                  <a16:creationId xmlns:a16="http://schemas.microsoft.com/office/drawing/2014/main" xmlns="" id="{05AFA055-CAB7-4D93-9A8E-26C81E8D5F8A}"/>
                </a:ext>
              </a:extLst>
            </p:cNvPr>
            <p:cNvSpPr>
              <a:spLocks noEditPoints="1"/>
            </p:cNvSpPr>
            <p:nvPr/>
          </p:nvSpPr>
          <p:spPr bwMode="auto">
            <a:xfrm>
              <a:off x="4892676" y="4467226"/>
              <a:ext cx="55563" cy="50800"/>
            </a:xfrm>
            <a:custGeom>
              <a:avLst/>
              <a:gdLst>
                <a:gd name="T0" fmla="*/ 5 w 10"/>
                <a:gd name="T1" fmla="*/ 2 h 9"/>
                <a:gd name="T2" fmla="*/ 3 w 10"/>
                <a:gd name="T3" fmla="*/ 3 h 9"/>
                <a:gd name="T4" fmla="*/ 2 w 10"/>
                <a:gd name="T5" fmla="*/ 5 h 9"/>
                <a:gd name="T6" fmla="*/ 3 w 10"/>
                <a:gd name="T7" fmla="*/ 7 h 9"/>
                <a:gd name="T8" fmla="*/ 5 w 10"/>
                <a:gd name="T9" fmla="*/ 7 h 9"/>
                <a:gd name="T10" fmla="*/ 7 w 10"/>
                <a:gd name="T11" fmla="*/ 7 h 9"/>
                <a:gd name="T12" fmla="*/ 7 w 10"/>
                <a:gd name="T13" fmla="*/ 7 h 9"/>
                <a:gd name="T14" fmla="*/ 7 w 10"/>
                <a:gd name="T15" fmla="*/ 7 h 9"/>
                <a:gd name="T16" fmla="*/ 8 w 10"/>
                <a:gd name="T17" fmla="*/ 5 h 9"/>
                <a:gd name="T18" fmla="*/ 7 w 10"/>
                <a:gd name="T19" fmla="*/ 3 h 9"/>
                <a:gd name="T20" fmla="*/ 7 w 10"/>
                <a:gd name="T21" fmla="*/ 3 h 9"/>
                <a:gd name="T22" fmla="*/ 5 w 10"/>
                <a:gd name="T23" fmla="*/ 2 h 9"/>
                <a:gd name="T24" fmla="*/ 2 w 10"/>
                <a:gd name="T25" fmla="*/ 1 h 9"/>
                <a:gd name="T26" fmla="*/ 5 w 10"/>
                <a:gd name="T27" fmla="*/ 0 h 9"/>
                <a:gd name="T28" fmla="*/ 8 w 10"/>
                <a:gd name="T29" fmla="*/ 1 h 9"/>
                <a:gd name="T30" fmla="*/ 8 w 10"/>
                <a:gd name="T31" fmla="*/ 1 h 9"/>
                <a:gd name="T32" fmla="*/ 10 w 10"/>
                <a:gd name="T33" fmla="*/ 5 h 9"/>
                <a:gd name="T34" fmla="*/ 8 w 10"/>
                <a:gd name="T35" fmla="*/ 8 h 9"/>
                <a:gd name="T36" fmla="*/ 8 w 10"/>
                <a:gd name="T37" fmla="*/ 8 h 9"/>
                <a:gd name="T38" fmla="*/ 5 w 10"/>
                <a:gd name="T39" fmla="*/ 9 h 9"/>
                <a:gd name="T40" fmla="*/ 2 w 10"/>
                <a:gd name="T41" fmla="*/ 8 h 9"/>
                <a:gd name="T42" fmla="*/ 0 w 10"/>
                <a:gd name="T43" fmla="*/ 5 h 9"/>
                <a:gd name="T44" fmla="*/ 2 w 10"/>
                <a:gd name="T45"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9">
                  <a:moveTo>
                    <a:pt x="5" y="2"/>
                  </a:moveTo>
                  <a:cubicBezTo>
                    <a:pt x="4" y="2"/>
                    <a:pt x="4" y="2"/>
                    <a:pt x="3" y="3"/>
                  </a:cubicBezTo>
                  <a:cubicBezTo>
                    <a:pt x="3" y="3"/>
                    <a:pt x="2" y="4"/>
                    <a:pt x="2" y="5"/>
                  </a:cubicBezTo>
                  <a:cubicBezTo>
                    <a:pt x="2" y="5"/>
                    <a:pt x="3" y="6"/>
                    <a:pt x="3" y="7"/>
                  </a:cubicBezTo>
                  <a:cubicBezTo>
                    <a:pt x="4" y="7"/>
                    <a:pt x="4" y="7"/>
                    <a:pt x="5" y="7"/>
                  </a:cubicBezTo>
                  <a:cubicBezTo>
                    <a:pt x="6" y="7"/>
                    <a:pt x="7" y="7"/>
                    <a:pt x="7" y="7"/>
                  </a:cubicBezTo>
                  <a:cubicBezTo>
                    <a:pt x="7" y="7"/>
                    <a:pt x="7" y="7"/>
                    <a:pt x="7" y="7"/>
                  </a:cubicBezTo>
                  <a:cubicBezTo>
                    <a:pt x="7" y="7"/>
                    <a:pt x="7" y="7"/>
                    <a:pt x="7" y="7"/>
                  </a:cubicBezTo>
                  <a:cubicBezTo>
                    <a:pt x="8" y="6"/>
                    <a:pt x="8" y="5"/>
                    <a:pt x="8" y="5"/>
                  </a:cubicBezTo>
                  <a:cubicBezTo>
                    <a:pt x="8" y="4"/>
                    <a:pt x="8" y="3"/>
                    <a:pt x="7" y="3"/>
                  </a:cubicBezTo>
                  <a:cubicBezTo>
                    <a:pt x="7" y="3"/>
                    <a:pt x="7" y="3"/>
                    <a:pt x="7" y="3"/>
                  </a:cubicBezTo>
                  <a:cubicBezTo>
                    <a:pt x="7" y="2"/>
                    <a:pt x="6" y="2"/>
                    <a:pt x="5" y="2"/>
                  </a:cubicBezTo>
                  <a:close/>
                  <a:moveTo>
                    <a:pt x="2" y="1"/>
                  </a:moveTo>
                  <a:cubicBezTo>
                    <a:pt x="3" y="0"/>
                    <a:pt x="4" y="0"/>
                    <a:pt x="5" y="0"/>
                  </a:cubicBezTo>
                  <a:cubicBezTo>
                    <a:pt x="6" y="0"/>
                    <a:pt x="8" y="0"/>
                    <a:pt x="8" y="1"/>
                  </a:cubicBezTo>
                  <a:cubicBezTo>
                    <a:pt x="8" y="1"/>
                    <a:pt x="8" y="1"/>
                    <a:pt x="8" y="1"/>
                  </a:cubicBezTo>
                  <a:cubicBezTo>
                    <a:pt x="9" y="2"/>
                    <a:pt x="10" y="3"/>
                    <a:pt x="10" y="5"/>
                  </a:cubicBezTo>
                  <a:cubicBezTo>
                    <a:pt x="10" y="6"/>
                    <a:pt x="9" y="7"/>
                    <a:pt x="8" y="8"/>
                  </a:cubicBezTo>
                  <a:cubicBezTo>
                    <a:pt x="8" y="8"/>
                    <a:pt x="8" y="8"/>
                    <a:pt x="8" y="8"/>
                  </a:cubicBezTo>
                  <a:cubicBezTo>
                    <a:pt x="8" y="9"/>
                    <a:pt x="6" y="9"/>
                    <a:pt x="5" y="9"/>
                  </a:cubicBezTo>
                  <a:cubicBezTo>
                    <a:pt x="4" y="9"/>
                    <a:pt x="3" y="9"/>
                    <a:pt x="2" y="8"/>
                  </a:cubicBezTo>
                  <a:cubicBezTo>
                    <a:pt x="1" y="7"/>
                    <a:pt x="0" y="6"/>
                    <a:pt x="0" y="5"/>
                  </a:cubicBezTo>
                  <a:cubicBezTo>
                    <a:pt x="0" y="3"/>
                    <a:pt x="1" y="2"/>
                    <a:pt x="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8" name="Freeform 470">
              <a:extLst>
                <a:ext uri="{FF2B5EF4-FFF2-40B4-BE49-F238E27FC236}">
                  <a16:creationId xmlns:a16="http://schemas.microsoft.com/office/drawing/2014/main" xmlns="" id="{CBF12A5A-7AB2-4E6A-92F2-3B6091C6FF64}"/>
                </a:ext>
              </a:extLst>
            </p:cNvPr>
            <p:cNvSpPr>
              <a:spLocks noEditPoints="1"/>
            </p:cNvSpPr>
            <p:nvPr/>
          </p:nvSpPr>
          <p:spPr bwMode="auto">
            <a:xfrm>
              <a:off x="4875213" y="4518026"/>
              <a:ext cx="88900" cy="49213"/>
            </a:xfrm>
            <a:custGeom>
              <a:avLst/>
              <a:gdLst>
                <a:gd name="T0" fmla="*/ 3 w 16"/>
                <a:gd name="T1" fmla="*/ 2 h 9"/>
                <a:gd name="T2" fmla="*/ 3 w 16"/>
                <a:gd name="T3" fmla="*/ 3 h 9"/>
                <a:gd name="T4" fmla="*/ 3 w 16"/>
                <a:gd name="T5" fmla="*/ 3 h 9"/>
                <a:gd name="T6" fmla="*/ 3 w 16"/>
                <a:gd name="T7" fmla="*/ 3 h 9"/>
                <a:gd name="T8" fmla="*/ 2 w 16"/>
                <a:gd name="T9" fmla="*/ 4 h 9"/>
                <a:gd name="T10" fmla="*/ 5 w 16"/>
                <a:gd name="T11" fmla="*/ 6 h 9"/>
                <a:gd name="T12" fmla="*/ 8 w 16"/>
                <a:gd name="T13" fmla="*/ 7 h 9"/>
                <a:gd name="T14" fmla="*/ 12 w 16"/>
                <a:gd name="T15" fmla="*/ 6 h 9"/>
                <a:gd name="T16" fmla="*/ 14 w 16"/>
                <a:gd name="T17" fmla="*/ 4 h 9"/>
                <a:gd name="T18" fmla="*/ 14 w 16"/>
                <a:gd name="T19" fmla="*/ 3 h 9"/>
                <a:gd name="T20" fmla="*/ 13 w 16"/>
                <a:gd name="T21" fmla="*/ 2 h 9"/>
                <a:gd name="T22" fmla="*/ 11 w 16"/>
                <a:gd name="T23" fmla="*/ 3 h 9"/>
                <a:gd name="T24" fmla="*/ 8 w 16"/>
                <a:gd name="T25" fmla="*/ 4 h 9"/>
                <a:gd name="T26" fmla="*/ 5 w 16"/>
                <a:gd name="T27" fmla="*/ 3 h 9"/>
                <a:gd name="T28" fmla="*/ 3 w 16"/>
                <a:gd name="T29" fmla="*/ 2 h 9"/>
                <a:gd name="T30" fmla="*/ 1 w 16"/>
                <a:gd name="T31" fmla="*/ 2 h 9"/>
                <a:gd name="T32" fmla="*/ 3 w 16"/>
                <a:gd name="T33" fmla="*/ 0 h 9"/>
                <a:gd name="T34" fmla="*/ 4 w 16"/>
                <a:gd name="T35" fmla="*/ 0 h 9"/>
                <a:gd name="T36" fmla="*/ 6 w 16"/>
                <a:gd name="T37" fmla="*/ 2 h 9"/>
                <a:gd name="T38" fmla="*/ 8 w 16"/>
                <a:gd name="T39" fmla="*/ 2 h 9"/>
                <a:gd name="T40" fmla="*/ 10 w 16"/>
                <a:gd name="T41" fmla="*/ 2 h 9"/>
                <a:gd name="T42" fmla="*/ 12 w 16"/>
                <a:gd name="T43" fmla="*/ 0 h 9"/>
                <a:gd name="T44" fmla="*/ 14 w 16"/>
                <a:gd name="T45" fmla="*/ 0 h 9"/>
                <a:gd name="T46" fmla="*/ 15 w 16"/>
                <a:gd name="T47" fmla="*/ 2 h 9"/>
                <a:gd name="T48" fmla="*/ 16 w 16"/>
                <a:gd name="T49" fmla="*/ 4 h 9"/>
                <a:gd name="T50" fmla="*/ 16 w 16"/>
                <a:gd name="T51" fmla="*/ 4 h 9"/>
                <a:gd name="T52" fmla="*/ 16 w 16"/>
                <a:gd name="T53" fmla="*/ 5 h 9"/>
                <a:gd name="T54" fmla="*/ 13 w 16"/>
                <a:gd name="T55" fmla="*/ 8 h 9"/>
                <a:gd name="T56" fmla="*/ 8 w 16"/>
                <a:gd name="T57" fmla="*/ 9 h 9"/>
                <a:gd name="T58" fmla="*/ 4 w 16"/>
                <a:gd name="T59" fmla="*/ 8 h 9"/>
                <a:gd name="T60" fmla="*/ 0 w 16"/>
                <a:gd name="T61" fmla="*/ 5 h 9"/>
                <a:gd name="T62" fmla="*/ 0 w 16"/>
                <a:gd name="T63" fmla="*/ 4 h 9"/>
                <a:gd name="T64" fmla="*/ 1 w 16"/>
                <a:gd name="T6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9">
                  <a:moveTo>
                    <a:pt x="3" y="2"/>
                  </a:moveTo>
                  <a:cubicBezTo>
                    <a:pt x="3" y="3"/>
                    <a:pt x="3" y="3"/>
                    <a:pt x="3" y="3"/>
                  </a:cubicBezTo>
                  <a:cubicBezTo>
                    <a:pt x="3" y="3"/>
                    <a:pt x="3" y="3"/>
                    <a:pt x="3" y="3"/>
                  </a:cubicBezTo>
                  <a:cubicBezTo>
                    <a:pt x="3" y="3"/>
                    <a:pt x="3" y="3"/>
                    <a:pt x="3" y="3"/>
                  </a:cubicBezTo>
                  <a:cubicBezTo>
                    <a:pt x="3" y="4"/>
                    <a:pt x="2" y="4"/>
                    <a:pt x="2" y="4"/>
                  </a:cubicBezTo>
                  <a:cubicBezTo>
                    <a:pt x="3" y="5"/>
                    <a:pt x="4" y="6"/>
                    <a:pt x="5" y="6"/>
                  </a:cubicBezTo>
                  <a:cubicBezTo>
                    <a:pt x="6" y="7"/>
                    <a:pt x="7" y="7"/>
                    <a:pt x="8" y="7"/>
                  </a:cubicBezTo>
                  <a:cubicBezTo>
                    <a:pt x="9" y="7"/>
                    <a:pt x="11" y="7"/>
                    <a:pt x="12" y="6"/>
                  </a:cubicBezTo>
                  <a:cubicBezTo>
                    <a:pt x="13" y="6"/>
                    <a:pt x="13" y="5"/>
                    <a:pt x="14" y="4"/>
                  </a:cubicBezTo>
                  <a:cubicBezTo>
                    <a:pt x="14" y="4"/>
                    <a:pt x="14" y="4"/>
                    <a:pt x="14" y="3"/>
                  </a:cubicBezTo>
                  <a:cubicBezTo>
                    <a:pt x="13" y="3"/>
                    <a:pt x="13" y="3"/>
                    <a:pt x="13" y="2"/>
                  </a:cubicBezTo>
                  <a:cubicBezTo>
                    <a:pt x="12" y="3"/>
                    <a:pt x="12" y="3"/>
                    <a:pt x="11" y="3"/>
                  </a:cubicBezTo>
                  <a:cubicBezTo>
                    <a:pt x="10" y="4"/>
                    <a:pt x="9" y="4"/>
                    <a:pt x="8" y="4"/>
                  </a:cubicBezTo>
                  <a:cubicBezTo>
                    <a:pt x="7" y="4"/>
                    <a:pt x="6" y="4"/>
                    <a:pt x="5" y="3"/>
                  </a:cubicBezTo>
                  <a:cubicBezTo>
                    <a:pt x="5" y="3"/>
                    <a:pt x="4" y="3"/>
                    <a:pt x="3" y="2"/>
                  </a:cubicBezTo>
                  <a:close/>
                  <a:moveTo>
                    <a:pt x="1" y="2"/>
                  </a:moveTo>
                  <a:cubicBezTo>
                    <a:pt x="2" y="2"/>
                    <a:pt x="2" y="1"/>
                    <a:pt x="3" y="0"/>
                  </a:cubicBezTo>
                  <a:cubicBezTo>
                    <a:pt x="3" y="0"/>
                    <a:pt x="4" y="0"/>
                    <a:pt x="4" y="0"/>
                  </a:cubicBezTo>
                  <a:cubicBezTo>
                    <a:pt x="4" y="1"/>
                    <a:pt x="5" y="1"/>
                    <a:pt x="6" y="2"/>
                  </a:cubicBezTo>
                  <a:cubicBezTo>
                    <a:pt x="7" y="2"/>
                    <a:pt x="7" y="2"/>
                    <a:pt x="8" y="2"/>
                  </a:cubicBezTo>
                  <a:cubicBezTo>
                    <a:pt x="9" y="2"/>
                    <a:pt x="10" y="2"/>
                    <a:pt x="10" y="2"/>
                  </a:cubicBezTo>
                  <a:cubicBezTo>
                    <a:pt x="11" y="1"/>
                    <a:pt x="12" y="1"/>
                    <a:pt x="12" y="0"/>
                  </a:cubicBezTo>
                  <a:cubicBezTo>
                    <a:pt x="13" y="0"/>
                    <a:pt x="13" y="0"/>
                    <a:pt x="14" y="0"/>
                  </a:cubicBezTo>
                  <a:cubicBezTo>
                    <a:pt x="14" y="1"/>
                    <a:pt x="15" y="2"/>
                    <a:pt x="15" y="2"/>
                  </a:cubicBezTo>
                  <a:cubicBezTo>
                    <a:pt x="16" y="3"/>
                    <a:pt x="16" y="3"/>
                    <a:pt x="16" y="4"/>
                  </a:cubicBezTo>
                  <a:cubicBezTo>
                    <a:pt x="16" y="4"/>
                    <a:pt x="16" y="4"/>
                    <a:pt x="16" y="4"/>
                  </a:cubicBezTo>
                  <a:cubicBezTo>
                    <a:pt x="16" y="4"/>
                    <a:pt x="16" y="5"/>
                    <a:pt x="16" y="5"/>
                  </a:cubicBezTo>
                  <a:cubicBezTo>
                    <a:pt x="15" y="6"/>
                    <a:pt x="14" y="7"/>
                    <a:pt x="13" y="8"/>
                  </a:cubicBezTo>
                  <a:cubicBezTo>
                    <a:pt x="11" y="9"/>
                    <a:pt x="10" y="9"/>
                    <a:pt x="8" y="9"/>
                  </a:cubicBezTo>
                  <a:cubicBezTo>
                    <a:pt x="7" y="9"/>
                    <a:pt x="5" y="9"/>
                    <a:pt x="4" y="8"/>
                  </a:cubicBezTo>
                  <a:cubicBezTo>
                    <a:pt x="2" y="7"/>
                    <a:pt x="1" y="6"/>
                    <a:pt x="0" y="5"/>
                  </a:cubicBezTo>
                  <a:cubicBezTo>
                    <a:pt x="0" y="5"/>
                    <a:pt x="0" y="4"/>
                    <a:pt x="0" y="4"/>
                  </a:cubicBezTo>
                  <a:cubicBezTo>
                    <a:pt x="0" y="3"/>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9" name="Freeform 471">
              <a:extLst>
                <a:ext uri="{FF2B5EF4-FFF2-40B4-BE49-F238E27FC236}">
                  <a16:creationId xmlns:a16="http://schemas.microsoft.com/office/drawing/2014/main" xmlns="" id="{A3698BC8-DFB8-45AF-8504-BEE00E8F8542}"/>
                </a:ext>
              </a:extLst>
            </p:cNvPr>
            <p:cNvSpPr>
              <a:spLocks noEditPoints="1"/>
            </p:cNvSpPr>
            <p:nvPr/>
          </p:nvSpPr>
          <p:spPr bwMode="auto">
            <a:xfrm>
              <a:off x="5041901" y="4440238"/>
              <a:ext cx="144463" cy="149225"/>
            </a:xfrm>
            <a:custGeom>
              <a:avLst/>
              <a:gdLst>
                <a:gd name="T0" fmla="*/ 13 w 26"/>
                <a:gd name="T1" fmla="*/ 2 h 27"/>
                <a:gd name="T2" fmla="*/ 5 w 26"/>
                <a:gd name="T3" fmla="*/ 5 h 27"/>
                <a:gd name="T4" fmla="*/ 1 w 26"/>
                <a:gd name="T5" fmla="*/ 13 h 27"/>
                <a:gd name="T6" fmla="*/ 5 w 26"/>
                <a:gd name="T7" fmla="*/ 21 h 27"/>
                <a:gd name="T8" fmla="*/ 13 w 26"/>
                <a:gd name="T9" fmla="*/ 25 h 27"/>
                <a:gd name="T10" fmla="*/ 21 w 26"/>
                <a:gd name="T11" fmla="*/ 21 h 27"/>
                <a:gd name="T12" fmla="*/ 24 w 26"/>
                <a:gd name="T13" fmla="*/ 13 h 27"/>
                <a:gd name="T14" fmla="*/ 21 w 26"/>
                <a:gd name="T15" fmla="*/ 5 h 27"/>
                <a:gd name="T16" fmla="*/ 13 w 26"/>
                <a:gd name="T17" fmla="*/ 2 h 27"/>
                <a:gd name="T18" fmla="*/ 3 w 26"/>
                <a:gd name="T19" fmla="*/ 4 h 27"/>
                <a:gd name="T20" fmla="*/ 13 w 26"/>
                <a:gd name="T21" fmla="*/ 0 h 27"/>
                <a:gd name="T22" fmla="*/ 22 w 26"/>
                <a:gd name="T23" fmla="*/ 4 h 27"/>
                <a:gd name="T24" fmla="*/ 26 w 26"/>
                <a:gd name="T25" fmla="*/ 13 h 27"/>
                <a:gd name="T26" fmla="*/ 22 w 26"/>
                <a:gd name="T27" fmla="*/ 23 h 27"/>
                <a:gd name="T28" fmla="*/ 13 w 26"/>
                <a:gd name="T29" fmla="*/ 27 h 27"/>
                <a:gd name="T30" fmla="*/ 3 w 26"/>
                <a:gd name="T31" fmla="*/ 23 h 27"/>
                <a:gd name="T32" fmla="*/ 0 w 26"/>
                <a:gd name="T33" fmla="*/ 13 h 27"/>
                <a:gd name="T34" fmla="*/ 3 w 26"/>
                <a:gd name="T3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7">
                  <a:moveTo>
                    <a:pt x="13" y="2"/>
                  </a:moveTo>
                  <a:cubicBezTo>
                    <a:pt x="10" y="2"/>
                    <a:pt x="7" y="3"/>
                    <a:pt x="5" y="5"/>
                  </a:cubicBezTo>
                  <a:cubicBezTo>
                    <a:pt x="3" y="7"/>
                    <a:pt x="1" y="10"/>
                    <a:pt x="1" y="13"/>
                  </a:cubicBezTo>
                  <a:cubicBezTo>
                    <a:pt x="1" y="16"/>
                    <a:pt x="3" y="19"/>
                    <a:pt x="5" y="21"/>
                  </a:cubicBezTo>
                  <a:cubicBezTo>
                    <a:pt x="7" y="23"/>
                    <a:pt x="10" y="25"/>
                    <a:pt x="13" y="25"/>
                  </a:cubicBezTo>
                  <a:cubicBezTo>
                    <a:pt x="16" y="25"/>
                    <a:pt x="19" y="23"/>
                    <a:pt x="21" y="21"/>
                  </a:cubicBezTo>
                  <a:cubicBezTo>
                    <a:pt x="23" y="19"/>
                    <a:pt x="24" y="16"/>
                    <a:pt x="24" y="13"/>
                  </a:cubicBezTo>
                  <a:cubicBezTo>
                    <a:pt x="24" y="10"/>
                    <a:pt x="23" y="7"/>
                    <a:pt x="21" y="5"/>
                  </a:cubicBezTo>
                  <a:cubicBezTo>
                    <a:pt x="19" y="3"/>
                    <a:pt x="16" y="2"/>
                    <a:pt x="13" y="2"/>
                  </a:cubicBezTo>
                  <a:close/>
                  <a:moveTo>
                    <a:pt x="3" y="4"/>
                  </a:moveTo>
                  <a:cubicBezTo>
                    <a:pt x="6" y="1"/>
                    <a:pt x="9" y="0"/>
                    <a:pt x="13" y="0"/>
                  </a:cubicBezTo>
                  <a:cubicBezTo>
                    <a:pt x="17" y="0"/>
                    <a:pt x="20" y="1"/>
                    <a:pt x="22" y="4"/>
                  </a:cubicBezTo>
                  <a:cubicBezTo>
                    <a:pt x="25" y="6"/>
                    <a:pt x="26" y="10"/>
                    <a:pt x="26" y="13"/>
                  </a:cubicBezTo>
                  <a:cubicBezTo>
                    <a:pt x="26" y="17"/>
                    <a:pt x="25" y="20"/>
                    <a:pt x="22" y="23"/>
                  </a:cubicBezTo>
                  <a:cubicBezTo>
                    <a:pt x="20" y="25"/>
                    <a:pt x="17" y="27"/>
                    <a:pt x="13" y="27"/>
                  </a:cubicBezTo>
                  <a:cubicBezTo>
                    <a:pt x="9" y="27"/>
                    <a:pt x="6" y="25"/>
                    <a:pt x="3" y="23"/>
                  </a:cubicBezTo>
                  <a:cubicBezTo>
                    <a:pt x="1" y="20"/>
                    <a:pt x="0" y="17"/>
                    <a:pt x="0" y="13"/>
                  </a:cubicBezTo>
                  <a:cubicBezTo>
                    <a:pt x="0" y="10"/>
                    <a:pt x="1" y="6"/>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0" name="Freeform 472">
              <a:extLst>
                <a:ext uri="{FF2B5EF4-FFF2-40B4-BE49-F238E27FC236}">
                  <a16:creationId xmlns:a16="http://schemas.microsoft.com/office/drawing/2014/main" xmlns="" id="{4401A627-B891-4DEB-8939-8E2FFF187349}"/>
                </a:ext>
              </a:extLst>
            </p:cNvPr>
            <p:cNvSpPr>
              <a:spLocks noEditPoints="1"/>
            </p:cNvSpPr>
            <p:nvPr/>
          </p:nvSpPr>
          <p:spPr bwMode="auto">
            <a:xfrm>
              <a:off x="5086351" y="4467226"/>
              <a:ext cx="55563" cy="50800"/>
            </a:xfrm>
            <a:custGeom>
              <a:avLst/>
              <a:gdLst>
                <a:gd name="T0" fmla="*/ 5 w 10"/>
                <a:gd name="T1" fmla="*/ 2 h 9"/>
                <a:gd name="T2" fmla="*/ 3 w 10"/>
                <a:gd name="T3" fmla="*/ 3 h 9"/>
                <a:gd name="T4" fmla="*/ 2 w 10"/>
                <a:gd name="T5" fmla="*/ 5 h 9"/>
                <a:gd name="T6" fmla="*/ 3 w 10"/>
                <a:gd name="T7" fmla="*/ 7 h 9"/>
                <a:gd name="T8" fmla="*/ 5 w 10"/>
                <a:gd name="T9" fmla="*/ 7 h 9"/>
                <a:gd name="T10" fmla="*/ 7 w 10"/>
                <a:gd name="T11" fmla="*/ 7 h 9"/>
                <a:gd name="T12" fmla="*/ 7 w 10"/>
                <a:gd name="T13" fmla="*/ 7 h 9"/>
                <a:gd name="T14" fmla="*/ 7 w 10"/>
                <a:gd name="T15" fmla="*/ 7 h 9"/>
                <a:gd name="T16" fmla="*/ 8 w 10"/>
                <a:gd name="T17" fmla="*/ 5 h 9"/>
                <a:gd name="T18" fmla="*/ 7 w 10"/>
                <a:gd name="T19" fmla="*/ 3 h 9"/>
                <a:gd name="T20" fmla="*/ 7 w 10"/>
                <a:gd name="T21" fmla="*/ 3 h 9"/>
                <a:gd name="T22" fmla="*/ 5 w 10"/>
                <a:gd name="T23" fmla="*/ 2 h 9"/>
                <a:gd name="T24" fmla="*/ 2 w 10"/>
                <a:gd name="T25" fmla="*/ 1 h 9"/>
                <a:gd name="T26" fmla="*/ 5 w 10"/>
                <a:gd name="T27" fmla="*/ 0 h 9"/>
                <a:gd name="T28" fmla="*/ 8 w 10"/>
                <a:gd name="T29" fmla="*/ 1 h 9"/>
                <a:gd name="T30" fmla="*/ 8 w 10"/>
                <a:gd name="T31" fmla="*/ 1 h 9"/>
                <a:gd name="T32" fmla="*/ 10 w 10"/>
                <a:gd name="T33" fmla="*/ 5 h 9"/>
                <a:gd name="T34" fmla="*/ 8 w 10"/>
                <a:gd name="T35" fmla="*/ 8 h 9"/>
                <a:gd name="T36" fmla="*/ 8 w 10"/>
                <a:gd name="T37" fmla="*/ 8 h 9"/>
                <a:gd name="T38" fmla="*/ 5 w 10"/>
                <a:gd name="T39" fmla="*/ 9 h 9"/>
                <a:gd name="T40" fmla="*/ 2 w 10"/>
                <a:gd name="T41" fmla="*/ 8 h 9"/>
                <a:gd name="T42" fmla="*/ 0 w 10"/>
                <a:gd name="T43" fmla="*/ 5 h 9"/>
                <a:gd name="T44" fmla="*/ 2 w 10"/>
                <a:gd name="T45"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9">
                  <a:moveTo>
                    <a:pt x="5" y="2"/>
                  </a:moveTo>
                  <a:cubicBezTo>
                    <a:pt x="4" y="2"/>
                    <a:pt x="3" y="2"/>
                    <a:pt x="3" y="3"/>
                  </a:cubicBezTo>
                  <a:cubicBezTo>
                    <a:pt x="2" y="3"/>
                    <a:pt x="2" y="4"/>
                    <a:pt x="2" y="5"/>
                  </a:cubicBezTo>
                  <a:cubicBezTo>
                    <a:pt x="2" y="5"/>
                    <a:pt x="2" y="6"/>
                    <a:pt x="3" y="7"/>
                  </a:cubicBezTo>
                  <a:cubicBezTo>
                    <a:pt x="3" y="7"/>
                    <a:pt x="4" y="7"/>
                    <a:pt x="5" y="7"/>
                  </a:cubicBezTo>
                  <a:cubicBezTo>
                    <a:pt x="6" y="7"/>
                    <a:pt x="6" y="7"/>
                    <a:pt x="7" y="7"/>
                  </a:cubicBezTo>
                  <a:cubicBezTo>
                    <a:pt x="7" y="7"/>
                    <a:pt x="7" y="7"/>
                    <a:pt x="7" y="7"/>
                  </a:cubicBezTo>
                  <a:cubicBezTo>
                    <a:pt x="7" y="7"/>
                    <a:pt x="7" y="7"/>
                    <a:pt x="7" y="7"/>
                  </a:cubicBezTo>
                  <a:cubicBezTo>
                    <a:pt x="7" y="6"/>
                    <a:pt x="8" y="5"/>
                    <a:pt x="8" y="5"/>
                  </a:cubicBezTo>
                  <a:cubicBezTo>
                    <a:pt x="8" y="4"/>
                    <a:pt x="7" y="3"/>
                    <a:pt x="7" y="3"/>
                  </a:cubicBezTo>
                  <a:cubicBezTo>
                    <a:pt x="7" y="3"/>
                    <a:pt x="7" y="3"/>
                    <a:pt x="7" y="3"/>
                  </a:cubicBezTo>
                  <a:cubicBezTo>
                    <a:pt x="6" y="2"/>
                    <a:pt x="6" y="2"/>
                    <a:pt x="5" y="2"/>
                  </a:cubicBezTo>
                  <a:close/>
                  <a:moveTo>
                    <a:pt x="2" y="1"/>
                  </a:moveTo>
                  <a:cubicBezTo>
                    <a:pt x="2" y="0"/>
                    <a:pt x="4" y="0"/>
                    <a:pt x="5" y="0"/>
                  </a:cubicBezTo>
                  <a:cubicBezTo>
                    <a:pt x="6" y="0"/>
                    <a:pt x="7" y="0"/>
                    <a:pt x="8" y="1"/>
                  </a:cubicBezTo>
                  <a:cubicBezTo>
                    <a:pt x="8" y="1"/>
                    <a:pt x="8" y="1"/>
                    <a:pt x="8" y="1"/>
                  </a:cubicBezTo>
                  <a:cubicBezTo>
                    <a:pt x="9" y="2"/>
                    <a:pt x="10" y="3"/>
                    <a:pt x="10" y="5"/>
                  </a:cubicBezTo>
                  <a:cubicBezTo>
                    <a:pt x="10" y="6"/>
                    <a:pt x="9" y="7"/>
                    <a:pt x="8" y="8"/>
                  </a:cubicBezTo>
                  <a:cubicBezTo>
                    <a:pt x="8" y="8"/>
                    <a:pt x="8" y="8"/>
                    <a:pt x="8" y="8"/>
                  </a:cubicBezTo>
                  <a:cubicBezTo>
                    <a:pt x="7" y="9"/>
                    <a:pt x="6" y="9"/>
                    <a:pt x="5" y="9"/>
                  </a:cubicBezTo>
                  <a:cubicBezTo>
                    <a:pt x="4" y="9"/>
                    <a:pt x="2" y="9"/>
                    <a:pt x="2" y="8"/>
                  </a:cubicBezTo>
                  <a:cubicBezTo>
                    <a:pt x="1" y="7"/>
                    <a:pt x="0" y="6"/>
                    <a:pt x="0" y="5"/>
                  </a:cubicBezTo>
                  <a:cubicBezTo>
                    <a:pt x="0" y="3"/>
                    <a:pt x="1" y="2"/>
                    <a:pt x="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1" name="Freeform 473">
              <a:extLst>
                <a:ext uri="{FF2B5EF4-FFF2-40B4-BE49-F238E27FC236}">
                  <a16:creationId xmlns:a16="http://schemas.microsoft.com/office/drawing/2014/main" xmlns="" id="{532BB981-0407-434E-B06E-EBF90C50C5E1}"/>
                </a:ext>
              </a:extLst>
            </p:cNvPr>
            <p:cNvSpPr>
              <a:spLocks noEditPoints="1"/>
            </p:cNvSpPr>
            <p:nvPr/>
          </p:nvSpPr>
          <p:spPr bwMode="auto">
            <a:xfrm>
              <a:off x="5070476" y="4518026"/>
              <a:ext cx="88900" cy="49213"/>
            </a:xfrm>
            <a:custGeom>
              <a:avLst/>
              <a:gdLst>
                <a:gd name="T0" fmla="*/ 3 w 16"/>
                <a:gd name="T1" fmla="*/ 2 h 9"/>
                <a:gd name="T2" fmla="*/ 2 w 16"/>
                <a:gd name="T3" fmla="*/ 3 h 9"/>
                <a:gd name="T4" fmla="*/ 2 w 16"/>
                <a:gd name="T5" fmla="*/ 3 h 9"/>
                <a:gd name="T6" fmla="*/ 2 w 16"/>
                <a:gd name="T7" fmla="*/ 3 h 9"/>
                <a:gd name="T8" fmla="*/ 2 w 16"/>
                <a:gd name="T9" fmla="*/ 4 h 9"/>
                <a:gd name="T10" fmla="*/ 4 w 16"/>
                <a:gd name="T11" fmla="*/ 6 h 9"/>
                <a:gd name="T12" fmla="*/ 8 w 16"/>
                <a:gd name="T13" fmla="*/ 7 h 9"/>
                <a:gd name="T14" fmla="*/ 11 w 16"/>
                <a:gd name="T15" fmla="*/ 6 h 9"/>
                <a:gd name="T16" fmla="*/ 14 w 16"/>
                <a:gd name="T17" fmla="*/ 4 h 9"/>
                <a:gd name="T18" fmla="*/ 13 w 16"/>
                <a:gd name="T19" fmla="*/ 3 h 9"/>
                <a:gd name="T20" fmla="*/ 13 w 16"/>
                <a:gd name="T21" fmla="*/ 3 h 9"/>
                <a:gd name="T22" fmla="*/ 13 w 16"/>
                <a:gd name="T23" fmla="*/ 2 h 9"/>
                <a:gd name="T24" fmla="*/ 11 w 16"/>
                <a:gd name="T25" fmla="*/ 3 h 9"/>
                <a:gd name="T26" fmla="*/ 8 w 16"/>
                <a:gd name="T27" fmla="*/ 4 h 9"/>
                <a:gd name="T28" fmla="*/ 5 w 16"/>
                <a:gd name="T29" fmla="*/ 3 h 9"/>
                <a:gd name="T30" fmla="*/ 3 w 16"/>
                <a:gd name="T31" fmla="*/ 2 h 9"/>
                <a:gd name="T32" fmla="*/ 1 w 16"/>
                <a:gd name="T33" fmla="*/ 2 h 9"/>
                <a:gd name="T34" fmla="*/ 2 w 16"/>
                <a:gd name="T35" fmla="*/ 0 h 9"/>
                <a:gd name="T36" fmla="*/ 4 w 16"/>
                <a:gd name="T37" fmla="*/ 0 h 9"/>
                <a:gd name="T38" fmla="*/ 6 w 16"/>
                <a:gd name="T39" fmla="*/ 2 h 9"/>
                <a:gd name="T40" fmla="*/ 8 w 16"/>
                <a:gd name="T41" fmla="*/ 2 h 9"/>
                <a:gd name="T42" fmla="*/ 10 w 16"/>
                <a:gd name="T43" fmla="*/ 2 h 9"/>
                <a:gd name="T44" fmla="*/ 12 w 16"/>
                <a:gd name="T45" fmla="*/ 0 h 9"/>
                <a:gd name="T46" fmla="*/ 13 w 16"/>
                <a:gd name="T47" fmla="*/ 0 h 9"/>
                <a:gd name="T48" fmla="*/ 15 w 16"/>
                <a:gd name="T49" fmla="*/ 2 h 9"/>
                <a:gd name="T50" fmla="*/ 15 w 16"/>
                <a:gd name="T51" fmla="*/ 2 h 9"/>
                <a:gd name="T52" fmla="*/ 16 w 16"/>
                <a:gd name="T53" fmla="*/ 4 h 9"/>
                <a:gd name="T54" fmla="*/ 16 w 16"/>
                <a:gd name="T55" fmla="*/ 4 h 9"/>
                <a:gd name="T56" fmla="*/ 16 w 16"/>
                <a:gd name="T57" fmla="*/ 5 h 9"/>
                <a:gd name="T58" fmla="*/ 12 w 16"/>
                <a:gd name="T59" fmla="*/ 8 h 9"/>
                <a:gd name="T60" fmla="*/ 8 w 16"/>
                <a:gd name="T61" fmla="*/ 9 h 9"/>
                <a:gd name="T62" fmla="*/ 4 w 16"/>
                <a:gd name="T63" fmla="*/ 8 h 9"/>
                <a:gd name="T64" fmla="*/ 0 w 16"/>
                <a:gd name="T65" fmla="*/ 5 h 9"/>
                <a:gd name="T66" fmla="*/ 0 w 16"/>
                <a:gd name="T67" fmla="*/ 4 h 9"/>
                <a:gd name="T68" fmla="*/ 1 w 16"/>
                <a:gd name="T6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9">
                  <a:moveTo>
                    <a:pt x="3" y="2"/>
                  </a:moveTo>
                  <a:cubicBezTo>
                    <a:pt x="3" y="3"/>
                    <a:pt x="3" y="3"/>
                    <a:pt x="2" y="3"/>
                  </a:cubicBezTo>
                  <a:cubicBezTo>
                    <a:pt x="2" y="3"/>
                    <a:pt x="2" y="3"/>
                    <a:pt x="2" y="3"/>
                  </a:cubicBezTo>
                  <a:cubicBezTo>
                    <a:pt x="2" y="3"/>
                    <a:pt x="2" y="3"/>
                    <a:pt x="2" y="3"/>
                  </a:cubicBezTo>
                  <a:cubicBezTo>
                    <a:pt x="2" y="4"/>
                    <a:pt x="2" y="4"/>
                    <a:pt x="2" y="4"/>
                  </a:cubicBezTo>
                  <a:cubicBezTo>
                    <a:pt x="3" y="5"/>
                    <a:pt x="3" y="6"/>
                    <a:pt x="4" y="6"/>
                  </a:cubicBezTo>
                  <a:cubicBezTo>
                    <a:pt x="5" y="7"/>
                    <a:pt x="7" y="7"/>
                    <a:pt x="8" y="7"/>
                  </a:cubicBezTo>
                  <a:cubicBezTo>
                    <a:pt x="9" y="7"/>
                    <a:pt x="10" y="7"/>
                    <a:pt x="11" y="6"/>
                  </a:cubicBezTo>
                  <a:cubicBezTo>
                    <a:pt x="12" y="6"/>
                    <a:pt x="13" y="5"/>
                    <a:pt x="14" y="4"/>
                  </a:cubicBezTo>
                  <a:cubicBezTo>
                    <a:pt x="14" y="4"/>
                    <a:pt x="14" y="4"/>
                    <a:pt x="13" y="3"/>
                  </a:cubicBezTo>
                  <a:cubicBezTo>
                    <a:pt x="13" y="3"/>
                    <a:pt x="13" y="3"/>
                    <a:pt x="13" y="3"/>
                  </a:cubicBezTo>
                  <a:cubicBezTo>
                    <a:pt x="13" y="3"/>
                    <a:pt x="13" y="3"/>
                    <a:pt x="13" y="2"/>
                  </a:cubicBezTo>
                  <a:cubicBezTo>
                    <a:pt x="12" y="3"/>
                    <a:pt x="12" y="3"/>
                    <a:pt x="11" y="3"/>
                  </a:cubicBezTo>
                  <a:cubicBezTo>
                    <a:pt x="10" y="4"/>
                    <a:pt x="9" y="4"/>
                    <a:pt x="8" y="4"/>
                  </a:cubicBezTo>
                  <a:cubicBezTo>
                    <a:pt x="7" y="4"/>
                    <a:pt x="6" y="4"/>
                    <a:pt x="5" y="3"/>
                  </a:cubicBezTo>
                  <a:cubicBezTo>
                    <a:pt x="4" y="3"/>
                    <a:pt x="4" y="3"/>
                    <a:pt x="3" y="2"/>
                  </a:cubicBezTo>
                  <a:close/>
                  <a:moveTo>
                    <a:pt x="1" y="2"/>
                  </a:moveTo>
                  <a:cubicBezTo>
                    <a:pt x="1" y="2"/>
                    <a:pt x="2" y="1"/>
                    <a:pt x="2" y="0"/>
                  </a:cubicBezTo>
                  <a:cubicBezTo>
                    <a:pt x="3" y="0"/>
                    <a:pt x="3" y="0"/>
                    <a:pt x="4" y="0"/>
                  </a:cubicBezTo>
                  <a:cubicBezTo>
                    <a:pt x="4" y="1"/>
                    <a:pt x="5" y="1"/>
                    <a:pt x="6" y="2"/>
                  </a:cubicBezTo>
                  <a:cubicBezTo>
                    <a:pt x="6" y="2"/>
                    <a:pt x="7" y="2"/>
                    <a:pt x="8" y="2"/>
                  </a:cubicBezTo>
                  <a:cubicBezTo>
                    <a:pt x="9" y="2"/>
                    <a:pt x="9" y="2"/>
                    <a:pt x="10" y="2"/>
                  </a:cubicBezTo>
                  <a:cubicBezTo>
                    <a:pt x="11" y="1"/>
                    <a:pt x="12" y="1"/>
                    <a:pt x="12" y="0"/>
                  </a:cubicBezTo>
                  <a:cubicBezTo>
                    <a:pt x="13" y="0"/>
                    <a:pt x="13" y="0"/>
                    <a:pt x="13" y="0"/>
                  </a:cubicBezTo>
                  <a:cubicBezTo>
                    <a:pt x="14" y="1"/>
                    <a:pt x="14" y="1"/>
                    <a:pt x="15" y="2"/>
                  </a:cubicBezTo>
                  <a:cubicBezTo>
                    <a:pt x="15" y="2"/>
                    <a:pt x="15" y="2"/>
                    <a:pt x="15" y="2"/>
                  </a:cubicBezTo>
                  <a:cubicBezTo>
                    <a:pt x="15" y="3"/>
                    <a:pt x="16" y="3"/>
                    <a:pt x="16" y="4"/>
                  </a:cubicBezTo>
                  <a:cubicBezTo>
                    <a:pt x="16" y="4"/>
                    <a:pt x="16" y="4"/>
                    <a:pt x="16" y="4"/>
                  </a:cubicBezTo>
                  <a:cubicBezTo>
                    <a:pt x="16" y="4"/>
                    <a:pt x="16" y="5"/>
                    <a:pt x="16" y="5"/>
                  </a:cubicBezTo>
                  <a:cubicBezTo>
                    <a:pt x="15" y="6"/>
                    <a:pt x="14" y="7"/>
                    <a:pt x="12" y="8"/>
                  </a:cubicBezTo>
                  <a:cubicBezTo>
                    <a:pt x="11" y="9"/>
                    <a:pt x="9" y="9"/>
                    <a:pt x="8" y="9"/>
                  </a:cubicBezTo>
                  <a:cubicBezTo>
                    <a:pt x="6" y="9"/>
                    <a:pt x="5" y="9"/>
                    <a:pt x="4" y="8"/>
                  </a:cubicBezTo>
                  <a:cubicBezTo>
                    <a:pt x="2" y="7"/>
                    <a:pt x="1" y="6"/>
                    <a:pt x="0" y="5"/>
                  </a:cubicBezTo>
                  <a:cubicBezTo>
                    <a:pt x="0" y="5"/>
                    <a:pt x="0" y="4"/>
                    <a:pt x="0" y="4"/>
                  </a:cubicBezTo>
                  <a:cubicBezTo>
                    <a:pt x="0" y="3"/>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2" name="Freeform 474">
              <a:extLst>
                <a:ext uri="{FF2B5EF4-FFF2-40B4-BE49-F238E27FC236}">
                  <a16:creationId xmlns:a16="http://schemas.microsoft.com/office/drawing/2014/main" xmlns="" id="{77F09AA8-2DEC-4282-B592-D279ED2755DA}"/>
                </a:ext>
              </a:extLst>
            </p:cNvPr>
            <p:cNvSpPr>
              <a:spLocks/>
            </p:cNvSpPr>
            <p:nvPr/>
          </p:nvSpPr>
          <p:spPr bwMode="auto">
            <a:xfrm>
              <a:off x="5059363" y="4418013"/>
              <a:ext cx="15875" cy="26988"/>
            </a:xfrm>
            <a:custGeom>
              <a:avLst/>
              <a:gdLst>
                <a:gd name="T0" fmla="*/ 3 w 3"/>
                <a:gd name="T1" fmla="*/ 3 h 5"/>
                <a:gd name="T2" fmla="*/ 2 w 3"/>
                <a:gd name="T3" fmla="*/ 4 h 5"/>
                <a:gd name="T4" fmla="*/ 1 w 3"/>
                <a:gd name="T5" fmla="*/ 4 h 5"/>
                <a:gd name="T6" fmla="*/ 0 w 3"/>
                <a:gd name="T7" fmla="*/ 3 h 5"/>
                <a:gd name="T8" fmla="*/ 0 w 3"/>
                <a:gd name="T9" fmla="*/ 2 h 5"/>
                <a:gd name="T10" fmla="*/ 0 w 3"/>
                <a:gd name="T11" fmla="*/ 1 h 5"/>
                <a:gd name="T12" fmla="*/ 1 w 3"/>
                <a:gd name="T13" fmla="*/ 1 h 5"/>
                <a:gd name="T14" fmla="*/ 2 w 3"/>
                <a:gd name="T15" fmla="*/ 2 h 5"/>
                <a:gd name="T16" fmla="*/ 3 w 3"/>
                <a:gd name="T17"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3"/>
                  </a:moveTo>
                  <a:cubicBezTo>
                    <a:pt x="3" y="3"/>
                    <a:pt x="3" y="4"/>
                    <a:pt x="2" y="4"/>
                  </a:cubicBezTo>
                  <a:cubicBezTo>
                    <a:pt x="2" y="5"/>
                    <a:pt x="1" y="4"/>
                    <a:pt x="1" y="4"/>
                  </a:cubicBezTo>
                  <a:cubicBezTo>
                    <a:pt x="0" y="3"/>
                    <a:pt x="0" y="3"/>
                    <a:pt x="0" y="3"/>
                  </a:cubicBezTo>
                  <a:cubicBezTo>
                    <a:pt x="0" y="2"/>
                    <a:pt x="0" y="2"/>
                    <a:pt x="0" y="2"/>
                  </a:cubicBezTo>
                  <a:cubicBezTo>
                    <a:pt x="0" y="1"/>
                    <a:pt x="0" y="1"/>
                    <a:pt x="0" y="1"/>
                  </a:cubicBezTo>
                  <a:cubicBezTo>
                    <a:pt x="1" y="0"/>
                    <a:pt x="1" y="0"/>
                    <a:pt x="1" y="1"/>
                  </a:cubicBezTo>
                  <a:cubicBezTo>
                    <a:pt x="2" y="2"/>
                    <a:pt x="2" y="2"/>
                    <a:pt x="2" y="2"/>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3" name="Freeform 475">
              <a:extLst>
                <a:ext uri="{FF2B5EF4-FFF2-40B4-BE49-F238E27FC236}">
                  <a16:creationId xmlns:a16="http://schemas.microsoft.com/office/drawing/2014/main" xmlns="" id="{ED5189C7-8FD0-479C-941F-C45285B8738C}"/>
                </a:ext>
              </a:extLst>
            </p:cNvPr>
            <p:cNvSpPr>
              <a:spLocks/>
            </p:cNvSpPr>
            <p:nvPr/>
          </p:nvSpPr>
          <p:spPr bwMode="auto">
            <a:xfrm>
              <a:off x="5003801" y="4506913"/>
              <a:ext cx="26988" cy="11113"/>
            </a:xfrm>
            <a:custGeom>
              <a:avLst/>
              <a:gdLst>
                <a:gd name="T0" fmla="*/ 1 w 5"/>
                <a:gd name="T1" fmla="*/ 2 h 2"/>
                <a:gd name="T2" fmla="*/ 0 w 5"/>
                <a:gd name="T3" fmla="*/ 1 h 2"/>
                <a:gd name="T4" fmla="*/ 1 w 5"/>
                <a:gd name="T5" fmla="*/ 0 h 2"/>
                <a:gd name="T6" fmla="*/ 4 w 5"/>
                <a:gd name="T7" fmla="*/ 0 h 2"/>
                <a:gd name="T8" fmla="*/ 5 w 5"/>
                <a:gd name="T9" fmla="*/ 1 h 2"/>
                <a:gd name="T10" fmla="*/ 4 w 5"/>
                <a:gd name="T11" fmla="*/ 2 h 2"/>
                <a:gd name="T12" fmla="*/ 1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1" y="2"/>
                  </a:moveTo>
                  <a:cubicBezTo>
                    <a:pt x="1" y="2"/>
                    <a:pt x="0" y="2"/>
                    <a:pt x="0" y="1"/>
                  </a:cubicBezTo>
                  <a:cubicBezTo>
                    <a:pt x="0" y="1"/>
                    <a:pt x="1" y="0"/>
                    <a:pt x="1" y="0"/>
                  </a:cubicBezTo>
                  <a:cubicBezTo>
                    <a:pt x="4" y="0"/>
                    <a:pt x="4" y="0"/>
                    <a:pt x="4" y="0"/>
                  </a:cubicBezTo>
                  <a:cubicBezTo>
                    <a:pt x="4" y="0"/>
                    <a:pt x="5" y="1"/>
                    <a:pt x="5" y="1"/>
                  </a:cubicBezTo>
                  <a:cubicBezTo>
                    <a:pt x="5"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4" name="Freeform 476">
              <a:extLst>
                <a:ext uri="{FF2B5EF4-FFF2-40B4-BE49-F238E27FC236}">
                  <a16:creationId xmlns:a16="http://schemas.microsoft.com/office/drawing/2014/main" xmlns="" id="{254A1AAA-5E54-48BE-A1C0-293F823C9C1B}"/>
                </a:ext>
              </a:extLst>
            </p:cNvPr>
            <p:cNvSpPr>
              <a:spLocks/>
            </p:cNvSpPr>
            <p:nvPr/>
          </p:nvSpPr>
          <p:spPr bwMode="auto">
            <a:xfrm>
              <a:off x="4959351" y="4418013"/>
              <a:ext cx="22225" cy="26988"/>
            </a:xfrm>
            <a:custGeom>
              <a:avLst/>
              <a:gdLst>
                <a:gd name="T0" fmla="*/ 2 w 4"/>
                <a:gd name="T1" fmla="*/ 4 h 5"/>
                <a:gd name="T2" fmla="*/ 1 w 4"/>
                <a:gd name="T3" fmla="*/ 4 h 5"/>
                <a:gd name="T4" fmla="*/ 0 w 4"/>
                <a:gd name="T5" fmla="*/ 3 h 5"/>
                <a:gd name="T6" fmla="*/ 1 w 4"/>
                <a:gd name="T7" fmla="*/ 2 h 5"/>
                <a:gd name="T8" fmla="*/ 2 w 4"/>
                <a:gd name="T9" fmla="*/ 1 h 5"/>
                <a:gd name="T10" fmla="*/ 3 w 4"/>
                <a:gd name="T11" fmla="*/ 1 h 5"/>
                <a:gd name="T12" fmla="*/ 3 w 4"/>
                <a:gd name="T13" fmla="*/ 2 h 5"/>
                <a:gd name="T14" fmla="*/ 3 w 4"/>
                <a:gd name="T15" fmla="*/ 3 h 5"/>
                <a:gd name="T16" fmla="*/ 2 w 4"/>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2" y="4"/>
                  </a:moveTo>
                  <a:cubicBezTo>
                    <a:pt x="2" y="4"/>
                    <a:pt x="1" y="5"/>
                    <a:pt x="1" y="4"/>
                  </a:cubicBezTo>
                  <a:cubicBezTo>
                    <a:pt x="0" y="4"/>
                    <a:pt x="0" y="3"/>
                    <a:pt x="0" y="3"/>
                  </a:cubicBezTo>
                  <a:cubicBezTo>
                    <a:pt x="1" y="2"/>
                    <a:pt x="1" y="2"/>
                    <a:pt x="1" y="2"/>
                  </a:cubicBezTo>
                  <a:cubicBezTo>
                    <a:pt x="2" y="1"/>
                    <a:pt x="2" y="1"/>
                    <a:pt x="2" y="1"/>
                  </a:cubicBezTo>
                  <a:cubicBezTo>
                    <a:pt x="2" y="0"/>
                    <a:pt x="2" y="0"/>
                    <a:pt x="3" y="1"/>
                  </a:cubicBezTo>
                  <a:cubicBezTo>
                    <a:pt x="3" y="1"/>
                    <a:pt x="4" y="1"/>
                    <a:pt x="3" y="2"/>
                  </a:cubicBezTo>
                  <a:cubicBezTo>
                    <a:pt x="3" y="3"/>
                    <a:pt x="3" y="3"/>
                    <a:pt x="3" y="3"/>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85" name="Group 484">
            <a:extLst>
              <a:ext uri="{FF2B5EF4-FFF2-40B4-BE49-F238E27FC236}">
                <a16:creationId xmlns:a16="http://schemas.microsoft.com/office/drawing/2014/main" xmlns="" id="{9AC77DEF-279F-408E-99A4-FFC25254E7AC}"/>
              </a:ext>
            </a:extLst>
          </p:cNvPr>
          <p:cNvGrpSpPr/>
          <p:nvPr/>
        </p:nvGrpSpPr>
        <p:grpSpPr>
          <a:xfrm>
            <a:off x="7577138" y="2292351"/>
            <a:ext cx="339725" cy="260350"/>
            <a:chOff x="7577138" y="2216151"/>
            <a:chExt cx="339725" cy="260350"/>
          </a:xfrm>
          <a:solidFill>
            <a:schemeClr val="tx1"/>
          </a:solidFill>
        </p:grpSpPr>
        <p:sp>
          <p:nvSpPr>
            <p:cNvPr id="486" name="Freeform 477">
              <a:extLst>
                <a:ext uri="{FF2B5EF4-FFF2-40B4-BE49-F238E27FC236}">
                  <a16:creationId xmlns:a16="http://schemas.microsoft.com/office/drawing/2014/main" xmlns="" id="{CDBA48C7-1377-420D-A0D0-CA40C2565D74}"/>
                </a:ext>
              </a:extLst>
            </p:cNvPr>
            <p:cNvSpPr>
              <a:spLocks noEditPoints="1"/>
            </p:cNvSpPr>
            <p:nvPr/>
          </p:nvSpPr>
          <p:spPr bwMode="auto">
            <a:xfrm>
              <a:off x="7577138" y="2243138"/>
              <a:ext cx="339725" cy="233363"/>
            </a:xfrm>
            <a:custGeom>
              <a:avLst/>
              <a:gdLst>
                <a:gd name="T0" fmla="*/ 50 w 61"/>
                <a:gd name="T1" fmla="*/ 2 h 42"/>
                <a:gd name="T2" fmla="*/ 49 w 61"/>
                <a:gd name="T3" fmla="*/ 1 h 42"/>
                <a:gd name="T4" fmla="*/ 50 w 61"/>
                <a:gd name="T5" fmla="*/ 0 h 42"/>
                <a:gd name="T6" fmla="*/ 55 w 61"/>
                <a:gd name="T7" fmla="*/ 0 h 42"/>
                <a:gd name="T8" fmla="*/ 60 w 61"/>
                <a:gd name="T9" fmla="*/ 2 h 42"/>
                <a:gd name="T10" fmla="*/ 60 w 61"/>
                <a:gd name="T11" fmla="*/ 2 h 42"/>
                <a:gd name="T12" fmla="*/ 61 w 61"/>
                <a:gd name="T13" fmla="*/ 6 h 42"/>
                <a:gd name="T14" fmla="*/ 61 w 61"/>
                <a:gd name="T15" fmla="*/ 36 h 42"/>
                <a:gd name="T16" fmla="*/ 60 w 61"/>
                <a:gd name="T17" fmla="*/ 40 h 42"/>
                <a:gd name="T18" fmla="*/ 55 w 61"/>
                <a:gd name="T19" fmla="*/ 42 h 42"/>
                <a:gd name="T20" fmla="*/ 6 w 61"/>
                <a:gd name="T21" fmla="*/ 42 h 42"/>
                <a:gd name="T22" fmla="*/ 2 w 61"/>
                <a:gd name="T23" fmla="*/ 40 h 42"/>
                <a:gd name="T24" fmla="*/ 0 w 61"/>
                <a:gd name="T25" fmla="*/ 36 h 42"/>
                <a:gd name="T26" fmla="*/ 0 w 61"/>
                <a:gd name="T27" fmla="*/ 6 h 42"/>
                <a:gd name="T28" fmla="*/ 2 w 61"/>
                <a:gd name="T29" fmla="*/ 2 h 42"/>
                <a:gd name="T30" fmla="*/ 6 w 61"/>
                <a:gd name="T31" fmla="*/ 0 h 42"/>
                <a:gd name="T32" fmla="*/ 26 w 61"/>
                <a:gd name="T33" fmla="*/ 0 h 42"/>
                <a:gd name="T34" fmla="*/ 27 w 61"/>
                <a:gd name="T35" fmla="*/ 1 h 42"/>
                <a:gd name="T36" fmla="*/ 26 w 61"/>
                <a:gd name="T37" fmla="*/ 2 h 42"/>
                <a:gd name="T38" fmla="*/ 6 w 61"/>
                <a:gd name="T39" fmla="*/ 2 h 42"/>
                <a:gd name="T40" fmla="*/ 3 w 61"/>
                <a:gd name="T41" fmla="*/ 3 h 42"/>
                <a:gd name="T42" fmla="*/ 2 w 61"/>
                <a:gd name="T43" fmla="*/ 6 h 42"/>
                <a:gd name="T44" fmla="*/ 2 w 61"/>
                <a:gd name="T45" fmla="*/ 36 h 42"/>
                <a:gd name="T46" fmla="*/ 3 w 61"/>
                <a:gd name="T47" fmla="*/ 38 h 42"/>
                <a:gd name="T48" fmla="*/ 6 w 61"/>
                <a:gd name="T49" fmla="*/ 40 h 42"/>
                <a:gd name="T50" fmla="*/ 55 w 61"/>
                <a:gd name="T51" fmla="*/ 40 h 42"/>
                <a:gd name="T52" fmla="*/ 58 w 61"/>
                <a:gd name="T53" fmla="*/ 38 h 42"/>
                <a:gd name="T54" fmla="*/ 59 w 61"/>
                <a:gd name="T55" fmla="*/ 36 h 42"/>
                <a:gd name="T56" fmla="*/ 59 w 61"/>
                <a:gd name="T57" fmla="*/ 6 h 42"/>
                <a:gd name="T58" fmla="*/ 58 w 61"/>
                <a:gd name="T59" fmla="*/ 3 h 42"/>
                <a:gd name="T60" fmla="*/ 58 w 61"/>
                <a:gd name="T61" fmla="*/ 3 h 42"/>
                <a:gd name="T62" fmla="*/ 55 w 61"/>
                <a:gd name="T63" fmla="*/ 2 h 42"/>
                <a:gd name="T64" fmla="*/ 50 w 61"/>
                <a:gd name="T65" fmla="*/ 2 h 42"/>
                <a:gd name="T66" fmla="*/ 60 w 61"/>
                <a:gd name="T67" fmla="*/ 2 h 42"/>
                <a:gd name="T68" fmla="*/ 60 w 61"/>
                <a:gd name="T69" fmla="*/ 3 h 42"/>
                <a:gd name="T70" fmla="*/ 60 w 61"/>
                <a:gd name="T7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42">
                  <a:moveTo>
                    <a:pt x="50" y="2"/>
                  </a:moveTo>
                  <a:cubicBezTo>
                    <a:pt x="50" y="2"/>
                    <a:pt x="49" y="2"/>
                    <a:pt x="49" y="1"/>
                  </a:cubicBezTo>
                  <a:cubicBezTo>
                    <a:pt x="49" y="1"/>
                    <a:pt x="50" y="0"/>
                    <a:pt x="50" y="0"/>
                  </a:cubicBezTo>
                  <a:cubicBezTo>
                    <a:pt x="55" y="0"/>
                    <a:pt x="55" y="0"/>
                    <a:pt x="55" y="0"/>
                  </a:cubicBezTo>
                  <a:cubicBezTo>
                    <a:pt x="57" y="0"/>
                    <a:pt x="58" y="1"/>
                    <a:pt x="60" y="2"/>
                  </a:cubicBezTo>
                  <a:cubicBezTo>
                    <a:pt x="60" y="2"/>
                    <a:pt x="60" y="2"/>
                    <a:pt x="60" y="2"/>
                  </a:cubicBezTo>
                  <a:cubicBezTo>
                    <a:pt x="61" y="3"/>
                    <a:pt x="61" y="4"/>
                    <a:pt x="61" y="6"/>
                  </a:cubicBezTo>
                  <a:cubicBezTo>
                    <a:pt x="61" y="36"/>
                    <a:pt x="61" y="36"/>
                    <a:pt x="61" y="36"/>
                  </a:cubicBezTo>
                  <a:cubicBezTo>
                    <a:pt x="61" y="37"/>
                    <a:pt x="61" y="39"/>
                    <a:pt x="60" y="40"/>
                  </a:cubicBezTo>
                  <a:cubicBezTo>
                    <a:pt x="58" y="41"/>
                    <a:pt x="57" y="42"/>
                    <a:pt x="55" y="42"/>
                  </a:cubicBezTo>
                  <a:cubicBezTo>
                    <a:pt x="6" y="42"/>
                    <a:pt x="6" y="42"/>
                    <a:pt x="6" y="42"/>
                  </a:cubicBezTo>
                  <a:cubicBezTo>
                    <a:pt x="4" y="42"/>
                    <a:pt x="3" y="41"/>
                    <a:pt x="2" y="40"/>
                  </a:cubicBezTo>
                  <a:cubicBezTo>
                    <a:pt x="1" y="39"/>
                    <a:pt x="0" y="37"/>
                    <a:pt x="0" y="36"/>
                  </a:cubicBezTo>
                  <a:cubicBezTo>
                    <a:pt x="0" y="6"/>
                    <a:pt x="0" y="6"/>
                    <a:pt x="0" y="6"/>
                  </a:cubicBezTo>
                  <a:cubicBezTo>
                    <a:pt x="0" y="4"/>
                    <a:pt x="1" y="3"/>
                    <a:pt x="2" y="2"/>
                  </a:cubicBezTo>
                  <a:cubicBezTo>
                    <a:pt x="3" y="1"/>
                    <a:pt x="4" y="0"/>
                    <a:pt x="6" y="0"/>
                  </a:cubicBezTo>
                  <a:cubicBezTo>
                    <a:pt x="26" y="0"/>
                    <a:pt x="26" y="0"/>
                    <a:pt x="26" y="0"/>
                  </a:cubicBezTo>
                  <a:cubicBezTo>
                    <a:pt x="26" y="0"/>
                    <a:pt x="27" y="1"/>
                    <a:pt x="27" y="1"/>
                  </a:cubicBezTo>
                  <a:cubicBezTo>
                    <a:pt x="27" y="2"/>
                    <a:pt x="26" y="2"/>
                    <a:pt x="26" y="2"/>
                  </a:cubicBezTo>
                  <a:cubicBezTo>
                    <a:pt x="6" y="2"/>
                    <a:pt x="6" y="2"/>
                    <a:pt x="6" y="2"/>
                  </a:cubicBezTo>
                  <a:cubicBezTo>
                    <a:pt x="5" y="2"/>
                    <a:pt x="4" y="2"/>
                    <a:pt x="3" y="3"/>
                  </a:cubicBezTo>
                  <a:cubicBezTo>
                    <a:pt x="2" y="4"/>
                    <a:pt x="2" y="5"/>
                    <a:pt x="2" y="6"/>
                  </a:cubicBezTo>
                  <a:cubicBezTo>
                    <a:pt x="2" y="36"/>
                    <a:pt x="2" y="36"/>
                    <a:pt x="2" y="36"/>
                  </a:cubicBezTo>
                  <a:cubicBezTo>
                    <a:pt x="2" y="37"/>
                    <a:pt x="2" y="38"/>
                    <a:pt x="3" y="38"/>
                  </a:cubicBezTo>
                  <a:cubicBezTo>
                    <a:pt x="4" y="39"/>
                    <a:pt x="5" y="40"/>
                    <a:pt x="6" y="40"/>
                  </a:cubicBezTo>
                  <a:cubicBezTo>
                    <a:pt x="55" y="40"/>
                    <a:pt x="55" y="40"/>
                    <a:pt x="55" y="40"/>
                  </a:cubicBezTo>
                  <a:cubicBezTo>
                    <a:pt x="56" y="40"/>
                    <a:pt x="57" y="39"/>
                    <a:pt x="58" y="38"/>
                  </a:cubicBezTo>
                  <a:cubicBezTo>
                    <a:pt x="59" y="38"/>
                    <a:pt x="59" y="37"/>
                    <a:pt x="59" y="36"/>
                  </a:cubicBezTo>
                  <a:cubicBezTo>
                    <a:pt x="59" y="6"/>
                    <a:pt x="59" y="6"/>
                    <a:pt x="59" y="6"/>
                  </a:cubicBezTo>
                  <a:cubicBezTo>
                    <a:pt x="59" y="5"/>
                    <a:pt x="59" y="4"/>
                    <a:pt x="58" y="3"/>
                  </a:cubicBezTo>
                  <a:cubicBezTo>
                    <a:pt x="58" y="3"/>
                    <a:pt x="58" y="3"/>
                    <a:pt x="58" y="3"/>
                  </a:cubicBezTo>
                  <a:cubicBezTo>
                    <a:pt x="57" y="2"/>
                    <a:pt x="56" y="2"/>
                    <a:pt x="55" y="2"/>
                  </a:cubicBezTo>
                  <a:cubicBezTo>
                    <a:pt x="50" y="2"/>
                    <a:pt x="50" y="2"/>
                    <a:pt x="50" y="2"/>
                  </a:cubicBezTo>
                  <a:close/>
                  <a:moveTo>
                    <a:pt x="60" y="2"/>
                  </a:moveTo>
                  <a:cubicBezTo>
                    <a:pt x="60" y="3"/>
                    <a:pt x="60" y="3"/>
                    <a:pt x="60" y="3"/>
                  </a:cubicBezTo>
                  <a:cubicBezTo>
                    <a:pt x="60" y="3"/>
                    <a:pt x="60" y="2"/>
                    <a:pt x="6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7" name="Freeform 478">
              <a:extLst>
                <a:ext uri="{FF2B5EF4-FFF2-40B4-BE49-F238E27FC236}">
                  <a16:creationId xmlns:a16="http://schemas.microsoft.com/office/drawing/2014/main" xmlns="" id="{FCC63E9D-78B2-411F-B448-AA9A373F8C21}"/>
                </a:ext>
              </a:extLst>
            </p:cNvPr>
            <p:cNvSpPr>
              <a:spLocks/>
            </p:cNvSpPr>
            <p:nvPr/>
          </p:nvSpPr>
          <p:spPr bwMode="auto">
            <a:xfrm>
              <a:off x="7743826" y="2216151"/>
              <a:ext cx="117475" cy="38100"/>
            </a:xfrm>
            <a:custGeom>
              <a:avLst/>
              <a:gdLst>
                <a:gd name="T0" fmla="*/ 2 w 21"/>
                <a:gd name="T1" fmla="*/ 6 h 7"/>
                <a:gd name="T2" fmla="*/ 1 w 21"/>
                <a:gd name="T3" fmla="*/ 7 h 7"/>
                <a:gd name="T4" fmla="*/ 0 w 21"/>
                <a:gd name="T5" fmla="*/ 6 h 7"/>
                <a:gd name="T6" fmla="*/ 1 w 21"/>
                <a:gd name="T7" fmla="*/ 2 h 7"/>
                <a:gd name="T8" fmla="*/ 6 w 21"/>
                <a:gd name="T9" fmla="*/ 0 h 7"/>
                <a:gd name="T10" fmla="*/ 15 w 21"/>
                <a:gd name="T11" fmla="*/ 0 h 7"/>
                <a:gd name="T12" fmla="*/ 20 w 21"/>
                <a:gd name="T13" fmla="*/ 2 h 7"/>
                <a:gd name="T14" fmla="*/ 21 w 21"/>
                <a:gd name="T15" fmla="*/ 6 h 7"/>
                <a:gd name="T16" fmla="*/ 20 w 21"/>
                <a:gd name="T17" fmla="*/ 7 h 7"/>
                <a:gd name="T18" fmla="*/ 19 w 21"/>
                <a:gd name="T19" fmla="*/ 6 h 7"/>
                <a:gd name="T20" fmla="*/ 18 w 21"/>
                <a:gd name="T21" fmla="*/ 3 h 7"/>
                <a:gd name="T22" fmla="*/ 15 w 21"/>
                <a:gd name="T23" fmla="*/ 2 h 7"/>
                <a:gd name="T24" fmla="*/ 6 w 21"/>
                <a:gd name="T25" fmla="*/ 2 h 7"/>
                <a:gd name="T26" fmla="*/ 3 w 21"/>
                <a:gd name="T27" fmla="*/ 3 h 7"/>
                <a:gd name="T28" fmla="*/ 2 w 21"/>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7">
                  <a:moveTo>
                    <a:pt x="2" y="6"/>
                  </a:moveTo>
                  <a:cubicBezTo>
                    <a:pt x="2" y="7"/>
                    <a:pt x="1" y="7"/>
                    <a:pt x="1" y="7"/>
                  </a:cubicBezTo>
                  <a:cubicBezTo>
                    <a:pt x="0" y="7"/>
                    <a:pt x="0" y="7"/>
                    <a:pt x="0" y="6"/>
                  </a:cubicBezTo>
                  <a:cubicBezTo>
                    <a:pt x="0" y="4"/>
                    <a:pt x="0" y="3"/>
                    <a:pt x="1" y="2"/>
                  </a:cubicBezTo>
                  <a:cubicBezTo>
                    <a:pt x="3" y="1"/>
                    <a:pt x="4" y="0"/>
                    <a:pt x="6" y="0"/>
                  </a:cubicBezTo>
                  <a:cubicBezTo>
                    <a:pt x="15" y="0"/>
                    <a:pt x="15" y="0"/>
                    <a:pt x="15" y="0"/>
                  </a:cubicBezTo>
                  <a:cubicBezTo>
                    <a:pt x="17" y="0"/>
                    <a:pt x="19" y="1"/>
                    <a:pt x="20" y="2"/>
                  </a:cubicBezTo>
                  <a:cubicBezTo>
                    <a:pt x="21" y="3"/>
                    <a:pt x="21" y="4"/>
                    <a:pt x="21" y="6"/>
                  </a:cubicBezTo>
                  <a:cubicBezTo>
                    <a:pt x="21" y="7"/>
                    <a:pt x="21" y="7"/>
                    <a:pt x="20" y="7"/>
                  </a:cubicBezTo>
                  <a:cubicBezTo>
                    <a:pt x="20" y="7"/>
                    <a:pt x="19" y="7"/>
                    <a:pt x="19" y="6"/>
                  </a:cubicBezTo>
                  <a:cubicBezTo>
                    <a:pt x="19" y="5"/>
                    <a:pt x="19" y="4"/>
                    <a:pt x="18" y="3"/>
                  </a:cubicBezTo>
                  <a:cubicBezTo>
                    <a:pt x="18" y="3"/>
                    <a:pt x="17" y="2"/>
                    <a:pt x="15" y="2"/>
                  </a:cubicBezTo>
                  <a:cubicBezTo>
                    <a:pt x="6" y="2"/>
                    <a:pt x="6" y="2"/>
                    <a:pt x="6" y="2"/>
                  </a:cubicBezTo>
                  <a:cubicBezTo>
                    <a:pt x="5" y="2"/>
                    <a:pt x="4" y="3"/>
                    <a:pt x="3" y="3"/>
                  </a:cubicBezTo>
                  <a:cubicBezTo>
                    <a:pt x="2" y="4"/>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8" name="Freeform 479">
              <a:extLst>
                <a:ext uri="{FF2B5EF4-FFF2-40B4-BE49-F238E27FC236}">
                  <a16:creationId xmlns:a16="http://schemas.microsoft.com/office/drawing/2014/main" xmlns="" id="{9F89A125-C646-4A2A-8C82-2C84675574AB}"/>
                </a:ext>
              </a:extLst>
            </p:cNvPr>
            <p:cNvSpPr>
              <a:spLocks/>
            </p:cNvSpPr>
            <p:nvPr/>
          </p:nvSpPr>
          <p:spPr bwMode="auto">
            <a:xfrm>
              <a:off x="7772401" y="2243138"/>
              <a:ext cx="60325" cy="11113"/>
            </a:xfrm>
            <a:custGeom>
              <a:avLst/>
              <a:gdLst>
                <a:gd name="T0" fmla="*/ 10 w 11"/>
                <a:gd name="T1" fmla="*/ 0 h 2"/>
                <a:gd name="T2" fmla="*/ 11 w 11"/>
                <a:gd name="T3" fmla="*/ 1 h 2"/>
                <a:gd name="T4" fmla="*/ 10 w 11"/>
                <a:gd name="T5" fmla="*/ 2 h 2"/>
                <a:gd name="T6" fmla="*/ 1 w 11"/>
                <a:gd name="T7" fmla="*/ 2 h 2"/>
                <a:gd name="T8" fmla="*/ 0 w 11"/>
                <a:gd name="T9" fmla="*/ 1 h 2"/>
                <a:gd name="T10" fmla="*/ 1 w 11"/>
                <a:gd name="T11" fmla="*/ 0 h 2"/>
                <a:gd name="T12" fmla="*/ 10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0" y="0"/>
                  </a:moveTo>
                  <a:cubicBezTo>
                    <a:pt x="11" y="0"/>
                    <a:pt x="11" y="1"/>
                    <a:pt x="11" y="1"/>
                  </a:cubicBezTo>
                  <a:cubicBezTo>
                    <a:pt x="11" y="2"/>
                    <a:pt x="11" y="2"/>
                    <a:pt x="10" y="2"/>
                  </a:cubicBezTo>
                  <a:cubicBezTo>
                    <a:pt x="1" y="2"/>
                    <a:pt x="1" y="2"/>
                    <a:pt x="1" y="2"/>
                  </a:cubicBezTo>
                  <a:cubicBezTo>
                    <a:pt x="0" y="2"/>
                    <a:pt x="0" y="2"/>
                    <a:pt x="0" y="1"/>
                  </a:cubicBezTo>
                  <a:cubicBezTo>
                    <a:pt x="0" y="1"/>
                    <a:pt x="0" y="0"/>
                    <a:pt x="1" y="0"/>
                  </a:cubicBezTo>
                  <a:lnTo>
                    <a:pt x="1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9" name="Freeform 480">
              <a:extLst>
                <a:ext uri="{FF2B5EF4-FFF2-40B4-BE49-F238E27FC236}">
                  <a16:creationId xmlns:a16="http://schemas.microsoft.com/office/drawing/2014/main" xmlns="" id="{56D89143-6DB9-4CED-84F8-D75C56522AE6}"/>
                </a:ext>
              </a:extLst>
            </p:cNvPr>
            <p:cNvSpPr>
              <a:spLocks noEditPoints="1"/>
            </p:cNvSpPr>
            <p:nvPr/>
          </p:nvSpPr>
          <p:spPr bwMode="auto">
            <a:xfrm>
              <a:off x="7610476" y="2282826"/>
              <a:ext cx="28575" cy="33338"/>
            </a:xfrm>
            <a:custGeom>
              <a:avLst/>
              <a:gdLst>
                <a:gd name="T0" fmla="*/ 2 w 5"/>
                <a:gd name="T1" fmla="*/ 0 h 6"/>
                <a:gd name="T2" fmla="*/ 4 w 5"/>
                <a:gd name="T3" fmla="*/ 1 h 6"/>
                <a:gd name="T4" fmla="*/ 5 w 5"/>
                <a:gd name="T5" fmla="*/ 3 h 6"/>
                <a:gd name="T6" fmla="*/ 4 w 5"/>
                <a:gd name="T7" fmla="*/ 5 h 6"/>
                <a:gd name="T8" fmla="*/ 4 w 5"/>
                <a:gd name="T9" fmla="*/ 5 h 6"/>
                <a:gd name="T10" fmla="*/ 2 w 5"/>
                <a:gd name="T11" fmla="*/ 6 h 6"/>
                <a:gd name="T12" fmla="*/ 0 w 5"/>
                <a:gd name="T13" fmla="*/ 5 h 6"/>
                <a:gd name="T14" fmla="*/ 0 w 5"/>
                <a:gd name="T15" fmla="*/ 5 h 6"/>
                <a:gd name="T16" fmla="*/ 0 w 5"/>
                <a:gd name="T17" fmla="*/ 3 h 6"/>
                <a:gd name="T18" fmla="*/ 0 w 5"/>
                <a:gd name="T19" fmla="*/ 1 h 6"/>
                <a:gd name="T20" fmla="*/ 0 w 5"/>
                <a:gd name="T21" fmla="*/ 1 h 6"/>
                <a:gd name="T22" fmla="*/ 2 w 5"/>
                <a:gd name="T23" fmla="*/ 0 h 6"/>
                <a:gd name="T24" fmla="*/ 3 w 5"/>
                <a:gd name="T25" fmla="*/ 2 h 6"/>
                <a:gd name="T26" fmla="*/ 2 w 5"/>
                <a:gd name="T27" fmla="*/ 2 h 6"/>
                <a:gd name="T28" fmla="*/ 2 w 5"/>
                <a:gd name="T29" fmla="*/ 2 h 6"/>
                <a:gd name="T30" fmla="*/ 2 w 5"/>
                <a:gd name="T31" fmla="*/ 2 h 6"/>
                <a:gd name="T32" fmla="*/ 2 w 5"/>
                <a:gd name="T33" fmla="*/ 3 h 6"/>
                <a:gd name="T34" fmla="*/ 2 w 5"/>
                <a:gd name="T35" fmla="*/ 3 h 6"/>
                <a:gd name="T36" fmla="*/ 2 w 5"/>
                <a:gd name="T37" fmla="*/ 3 h 6"/>
                <a:gd name="T38" fmla="*/ 2 w 5"/>
                <a:gd name="T39" fmla="*/ 4 h 6"/>
                <a:gd name="T40" fmla="*/ 3 w 5"/>
                <a:gd name="T41" fmla="*/ 3 h 6"/>
                <a:gd name="T42" fmla="*/ 3 w 5"/>
                <a:gd name="T43" fmla="*/ 3 h 6"/>
                <a:gd name="T44" fmla="*/ 3 w 5"/>
                <a:gd name="T45" fmla="*/ 3 h 6"/>
                <a:gd name="T46" fmla="*/ 3 w 5"/>
                <a:gd name="T4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 h="6">
                  <a:moveTo>
                    <a:pt x="2" y="0"/>
                  </a:moveTo>
                  <a:cubicBezTo>
                    <a:pt x="3" y="0"/>
                    <a:pt x="4" y="0"/>
                    <a:pt x="4" y="1"/>
                  </a:cubicBezTo>
                  <a:cubicBezTo>
                    <a:pt x="5" y="1"/>
                    <a:pt x="5" y="2"/>
                    <a:pt x="5" y="3"/>
                  </a:cubicBezTo>
                  <a:cubicBezTo>
                    <a:pt x="5" y="3"/>
                    <a:pt x="5" y="4"/>
                    <a:pt x="4" y="5"/>
                  </a:cubicBezTo>
                  <a:cubicBezTo>
                    <a:pt x="4" y="5"/>
                    <a:pt x="4" y="5"/>
                    <a:pt x="4" y="5"/>
                  </a:cubicBezTo>
                  <a:cubicBezTo>
                    <a:pt x="4" y="5"/>
                    <a:pt x="3" y="6"/>
                    <a:pt x="2" y="6"/>
                  </a:cubicBezTo>
                  <a:cubicBezTo>
                    <a:pt x="2" y="6"/>
                    <a:pt x="1" y="5"/>
                    <a:pt x="0" y="5"/>
                  </a:cubicBezTo>
                  <a:cubicBezTo>
                    <a:pt x="0" y="5"/>
                    <a:pt x="0" y="5"/>
                    <a:pt x="0" y="5"/>
                  </a:cubicBezTo>
                  <a:cubicBezTo>
                    <a:pt x="0" y="4"/>
                    <a:pt x="0" y="3"/>
                    <a:pt x="0" y="3"/>
                  </a:cubicBezTo>
                  <a:cubicBezTo>
                    <a:pt x="0" y="2"/>
                    <a:pt x="0" y="1"/>
                    <a:pt x="0" y="1"/>
                  </a:cubicBezTo>
                  <a:cubicBezTo>
                    <a:pt x="0" y="1"/>
                    <a:pt x="0" y="1"/>
                    <a:pt x="0" y="1"/>
                  </a:cubicBezTo>
                  <a:cubicBezTo>
                    <a:pt x="1" y="0"/>
                    <a:pt x="2" y="0"/>
                    <a:pt x="2" y="0"/>
                  </a:cubicBezTo>
                  <a:close/>
                  <a:moveTo>
                    <a:pt x="3" y="2"/>
                  </a:moveTo>
                  <a:cubicBezTo>
                    <a:pt x="3" y="2"/>
                    <a:pt x="3" y="2"/>
                    <a:pt x="2" y="2"/>
                  </a:cubicBezTo>
                  <a:cubicBezTo>
                    <a:pt x="2" y="2"/>
                    <a:pt x="2" y="2"/>
                    <a:pt x="2" y="2"/>
                  </a:cubicBezTo>
                  <a:cubicBezTo>
                    <a:pt x="2" y="2"/>
                    <a:pt x="2" y="2"/>
                    <a:pt x="2" y="2"/>
                  </a:cubicBezTo>
                  <a:cubicBezTo>
                    <a:pt x="2" y="2"/>
                    <a:pt x="2" y="2"/>
                    <a:pt x="2" y="3"/>
                  </a:cubicBezTo>
                  <a:cubicBezTo>
                    <a:pt x="2" y="3"/>
                    <a:pt x="2" y="3"/>
                    <a:pt x="2" y="3"/>
                  </a:cubicBezTo>
                  <a:cubicBezTo>
                    <a:pt x="2" y="3"/>
                    <a:pt x="2" y="3"/>
                    <a:pt x="2" y="3"/>
                  </a:cubicBezTo>
                  <a:cubicBezTo>
                    <a:pt x="2" y="4"/>
                    <a:pt x="2" y="4"/>
                    <a:pt x="2" y="4"/>
                  </a:cubicBezTo>
                  <a:cubicBezTo>
                    <a:pt x="3" y="4"/>
                    <a:pt x="3" y="4"/>
                    <a:pt x="3" y="3"/>
                  </a:cubicBezTo>
                  <a:cubicBezTo>
                    <a:pt x="3" y="3"/>
                    <a:pt x="3" y="3"/>
                    <a:pt x="3" y="3"/>
                  </a:cubicBezTo>
                  <a:cubicBezTo>
                    <a:pt x="3" y="3"/>
                    <a:pt x="3" y="3"/>
                    <a:pt x="3" y="3"/>
                  </a:cubicBezTo>
                  <a:cubicBezTo>
                    <a:pt x="3" y="2"/>
                    <a:pt x="3" y="2"/>
                    <a:pt x="3"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0" name="Freeform 481">
              <a:extLst>
                <a:ext uri="{FF2B5EF4-FFF2-40B4-BE49-F238E27FC236}">
                  <a16:creationId xmlns:a16="http://schemas.microsoft.com/office/drawing/2014/main" xmlns="" id="{BCC02F2A-4CD4-4D0D-9FDD-F23BD580A921}"/>
                </a:ext>
              </a:extLst>
            </p:cNvPr>
            <p:cNvSpPr>
              <a:spLocks noEditPoints="1"/>
            </p:cNvSpPr>
            <p:nvPr/>
          </p:nvSpPr>
          <p:spPr bwMode="auto">
            <a:xfrm>
              <a:off x="7727951" y="2282826"/>
              <a:ext cx="149225" cy="155575"/>
            </a:xfrm>
            <a:custGeom>
              <a:avLst/>
              <a:gdLst>
                <a:gd name="T0" fmla="*/ 14 w 27"/>
                <a:gd name="T1" fmla="*/ 0 h 28"/>
                <a:gd name="T2" fmla="*/ 23 w 27"/>
                <a:gd name="T3" fmla="*/ 4 h 28"/>
                <a:gd name="T4" fmla="*/ 23 w 27"/>
                <a:gd name="T5" fmla="*/ 4 h 28"/>
                <a:gd name="T6" fmla="*/ 23 w 27"/>
                <a:gd name="T7" fmla="*/ 4 h 28"/>
                <a:gd name="T8" fmla="*/ 27 w 27"/>
                <a:gd name="T9" fmla="*/ 14 h 28"/>
                <a:gd name="T10" fmla="*/ 23 w 27"/>
                <a:gd name="T11" fmla="*/ 24 h 28"/>
                <a:gd name="T12" fmla="*/ 23 w 27"/>
                <a:gd name="T13" fmla="*/ 24 h 28"/>
                <a:gd name="T14" fmla="*/ 14 w 27"/>
                <a:gd name="T15" fmla="*/ 28 h 28"/>
                <a:gd name="T16" fmla="*/ 4 w 27"/>
                <a:gd name="T17" fmla="*/ 24 h 28"/>
                <a:gd name="T18" fmla="*/ 0 w 27"/>
                <a:gd name="T19" fmla="*/ 14 h 28"/>
                <a:gd name="T20" fmla="*/ 4 w 27"/>
                <a:gd name="T21" fmla="*/ 4 h 28"/>
                <a:gd name="T22" fmla="*/ 4 w 27"/>
                <a:gd name="T23" fmla="*/ 4 h 28"/>
                <a:gd name="T24" fmla="*/ 14 w 27"/>
                <a:gd name="T25" fmla="*/ 0 h 28"/>
                <a:gd name="T26" fmla="*/ 22 w 27"/>
                <a:gd name="T27" fmla="*/ 5 h 28"/>
                <a:gd name="T28" fmla="*/ 14 w 27"/>
                <a:gd name="T29" fmla="*/ 2 h 28"/>
                <a:gd name="T30" fmla="*/ 5 w 27"/>
                <a:gd name="T31" fmla="*/ 5 h 28"/>
                <a:gd name="T32" fmla="*/ 5 w 27"/>
                <a:gd name="T33" fmla="*/ 5 h 28"/>
                <a:gd name="T34" fmla="*/ 2 w 27"/>
                <a:gd name="T35" fmla="*/ 14 h 28"/>
                <a:gd name="T36" fmla="*/ 5 w 27"/>
                <a:gd name="T37" fmla="*/ 22 h 28"/>
                <a:gd name="T38" fmla="*/ 14 w 27"/>
                <a:gd name="T39" fmla="*/ 26 h 28"/>
                <a:gd name="T40" fmla="*/ 22 w 27"/>
                <a:gd name="T41" fmla="*/ 22 h 28"/>
                <a:gd name="T42" fmla="*/ 22 w 27"/>
                <a:gd name="T43" fmla="*/ 22 h 28"/>
                <a:gd name="T44" fmla="*/ 26 w 27"/>
                <a:gd name="T45" fmla="*/ 14 h 28"/>
                <a:gd name="T46" fmla="*/ 22 w 27"/>
                <a:gd name="T4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8">
                  <a:moveTo>
                    <a:pt x="14" y="0"/>
                  </a:moveTo>
                  <a:cubicBezTo>
                    <a:pt x="17" y="0"/>
                    <a:pt x="21" y="1"/>
                    <a:pt x="23" y="4"/>
                  </a:cubicBezTo>
                  <a:cubicBezTo>
                    <a:pt x="23" y="4"/>
                    <a:pt x="23" y="4"/>
                    <a:pt x="23" y="4"/>
                  </a:cubicBezTo>
                  <a:cubicBezTo>
                    <a:pt x="23" y="4"/>
                    <a:pt x="23" y="4"/>
                    <a:pt x="23" y="4"/>
                  </a:cubicBezTo>
                  <a:cubicBezTo>
                    <a:pt x="26" y="7"/>
                    <a:pt x="27" y="10"/>
                    <a:pt x="27" y="14"/>
                  </a:cubicBezTo>
                  <a:cubicBezTo>
                    <a:pt x="27" y="18"/>
                    <a:pt x="26" y="21"/>
                    <a:pt x="23" y="24"/>
                  </a:cubicBezTo>
                  <a:cubicBezTo>
                    <a:pt x="23" y="24"/>
                    <a:pt x="23" y="24"/>
                    <a:pt x="23" y="24"/>
                  </a:cubicBezTo>
                  <a:cubicBezTo>
                    <a:pt x="21" y="26"/>
                    <a:pt x="17" y="28"/>
                    <a:pt x="14" y="28"/>
                  </a:cubicBezTo>
                  <a:cubicBezTo>
                    <a:pt x="10" y="28"/>
                    <a:pt x="6" y="26"/>
                    <a:pt x="4" y="24"/>
                  </a:cubicBezTo>
                  <a:cubicBezTo>
                    <a:pt x="1" y="21"/>
                    <a:pt x="0" y="18"/>
                    <a:pt x="0" y="14"/>
                  </a:cubicBezTo>
                  <a:cubicBezTo>
                    <a:pt x="0" y="10"/>
                    <a:pt x="1" y="6"/>
                    <a:pt x="4" y="4"/>
                  </a:cubicBezTo>
                  <a:cubicBezTo>
                    <a:pt x="4" y="4"/>
                    <a:pt x="4" y="4"/>
                    <a:pt x="4" y="4"/>
                  </a:cubicBezTo>
                  <a:cubicBezTo>
                    <a:pt x="6" y="1"/>
                    <a:pt x="10" y="0"/>
                    <a:pt x="14" y="0"/>
                  </a:cubicBezTo>
                  <a:close/>
                  <a:moveTo>
                    <a:pt x="22" y="5"/>
                  </a:moveTo>
                  <a:cubicBezTo>
                    <a:pt x="20" y="3"/>
                    <a:pt x="17" y="2"/>
                    <a:pt x="14" y="2"/>
                  </a:cubicBezTo>
                  <a:cubicBezTo>
                    <a:pt x="10" y="2"/>
                    <a:pt x="7" y="3"/>
                    <a:pt x="5" y="5"/>
                  </a:cubicBezTo>
                  <a:cubicBezTo>
                    <a:pt x="5" y="5"/>
                    <a:pt x="5" y="5"/>
                    <a:pt x="5" y="5"/>
                  </a:cubicBezTo>
                  <a:cubicBezTo>
                    <a:pt x="3" y="7"/>
                    <a:pt x="2" y="10"/>
                    <a:pt x="2" y="14"/>
                  </a:cubicBezTo>
                  <a:cubicBezTo>
                    <a:pt x="2" y="17"/>
                    <a:pt x="3" y="20"/>
                    <a:pt x="5" y="22"/>
                  </a:cubicBezTo>
                  <a:cubicBezTo>
                    <a:pt x="7" y="24"/>
                    <a:pt x="10" y="26"/>
                    <a:pt x="14" y="26"/>
                  </a:cubicBezTo>
                  <a:cubicBezTo>
                    <a:pt x="17" y="26"/>
                    <a:pt x="20" y="24"/>
                    <a:pt x="22" y="22"/>
                  </a:cubicBezTo>
                  <a:cubicBezTo>
                    <a:pt x="22" y="22"/>
                    <a:pt x="22" y="22"/>
                    <a:pt x="22" y="22"/>
                  </a:cubicBezTo>
                  <a:cubicBezTo>
                    <a:pt x="24" y="20"/>
                    <a:pt x="26" y="17"/>
                    <a:pt x="26" y="14"/>
                  </a:cubicBezTo>
                  <a:cubicBezTo>
                    <a:pt x="26" y="10"/>
                    <a:pt x="24" y="7"/>
                    <a:pt x="2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1" name="Freeform 482">
              <a:extLst>
                <a:ext uri="{FF2B5EF4-FFF2-40B4-BE49-F238E27FC236}">
                  <a16:creationId xmlns:a16="http://schemas.microsoft.com/office/drawing/2014/main" xmlns="" id="{F1F3C9D8-DDBB-4C8E-BD3C-EB4A084893F0}"/>
                </a:ext>
              </a:extLst>
            </p:cNvPr>
            <p:cNvSpPr>
              <a:spLocks noEditPoints="1"/>
            </p:cNvSpPr>
            <p:nvPr/>
          </p:nvSpPr>
          <p:spPr bwMode="auto">
            <a:xfrm>
              <a:off x="7750176" y="2305051"/>
              <a:ext cx="104775" cy="104775"/>
            </a:xfrm>
            <a:custGeom>
              <a:avLst/>
              <a:gdLst>
                <a:gd name="T0" fmla="*/ 10 w 19"/>
                <a:gd name="T1" fmla="*/ 0 h 19"/>
                <a:gd name="T2" fmla="*/ 16 w 19"/>
                <a:gd name="T3" fmla="*/ 3 h 19"/>
                <a:gd name="T4" fmla="*/ 16 w 19"/>
                <a:gd name="T5" fmla="*/ 3 h 19"/>
                <a:gd name="T6" fmla="*/ 19 w 19"/>
                <a:gd name="T7" fmla="*/ 10 h 19"/>
                <a:gd name="T8" fmla="*/ 16 w 19"/>
                <a:gd name="T9" fmla="*/ 17 h 19"/>
                <a:gd name="T10" fmla="*/ 16 w 19"/>
                <a:gd name="T11" fmla="*/ 17 h 19"/>
                <a:gd name="T12" fmla="*/ 10 w 19"/>
                <a:gd name="T13" fmla="*/ 19 h 19"/>
                <a:gd name="T14" fmla="*/ 3 w 19"/>
                <a:gd name="T15" fmla="*/ 17 h 19"/>
                <a:gd name="T16" fmla="*/ 3 w 19"/>
                <a:gd name="T17" fmla="*/ 17 h 19"/>
                <a:gd name="T18" fmla="*/ 0 w 19"/>
                <a:gd name="T19" fmla="*/ 10 h 19"/>
                <a:gd name="T20" fmla="*/ 3 w 19"/>
                <a:gd name="T21" fmla="*/ 3 h 19"/>
                <a:gd name="T22" fmla="*/ 3 w 19"/>
                <a:gd name="T23" fmla="*/ 3 h 19"/>
                <a:gd name="T24" fmla="*/ 10 w 19"/>
                <a:gd name="T25" fmla="*/ 0 h 19"/>
                <a:gd name="T26" fmla="*/ 15 w 19"/>
                <a:gd name="T27" fmla="*/ 4 h 19"/>
                <a:gd name="T28" fmla="*/ 15 w 19"/>
                <a:gd name="T29" fmla="*/ 4 h 19"/>
                <a:gd name="T30" fmla="*/ 10 w 19"/>
                <a:gd name="T31" fmla="*/ 2 h 19"/>
                <a:gd name="T32" fmla="*/ 4 w 19"/>
                <a:gd name="T33" fmla="*/ 4 h 19"/>
                <a:gd name="T34" fmla="*/ 4 w 19"/>
                <a:gd name="T35" fmla="*/ 4 h 19"/>
                <a:gd name="T36" fmla="*/ 2 w 19"/>
                <a:gd name="T37" fmla="*/ 10 h 19"/>
                <a:gd name="T38" fmla="*/ 4 w 19"/>
                <a:gd name="T39" fmla="*/ 15 h 19"/>
                <a:gd name="T40" fmla="*/ 4 w 19"/>
                <a:gd name="T41" fmla="*/ 15 h 19"/>
                <a:gd name="T42" fmla="*/ 10 w 19"/>
                <a:gd name="T43" fmla="*/ 17 h 19"/>
                <a:gd name="T44" fmla="*/ 15 w 19"/>
                <a:gd name="T45" fmla="*/ 15 h 19"/>
                <a:gd name="T46" fmla="*/ 15 w 19"/>
                <a:gd name="T47" fmla="*/ 15 h 19"/>
                <a:gd name="T48" fmla="*/ 17 w 19"/>
                <a:gd name="T49" fmla="*/ 10 h 19"/>
                <a:gd name="T50" fmla="*/ 15 w 19"/>
                <a:gd name="T51"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19">
                  <a:moveTo>
                    <a:pt x="10" y="0"/>
                  </a:moveTo>
                  <a:cubicBezTo>
                    <a:pt x="12" y="0"/>
                    <a:pt x="15" y="1"/>
                    <a:pt x="16" y="3"/>
                  </a:cubicBezTo>
                  <a:cubicBezTo>
                    <a:pt x="16" y="3"/>
                    <a:pt x="16" y="3"/>
                    <a:pt x="16" y="3"/>
                  </a:cubicBezTo>
                  <a:cubicBezTo>
                    <a:pt x="18" y="5"/>
                    <a:pt x="19" y="7"/>
                    <a:pt x="19" y="10"/>
                  </a:cubicBezTo>
                  <a:cubicBezTo>
                    <a:pt x="19" y="12"/>
                    <a:pt x="18" y="15"/>
                    <a:pt x="16" y="17"/>
                  </a:cubicBezTo>
                  <a:cubicBezTo>
                    <a:pt x="16" y="17"/>
                    <a:pt x="16" y="17"/>
                    <a:pt x="16" y="17"/>
                  </a:cubicBezTo>
                  <a:cubicBezTo>
                    <a:pt x="15" y="18"/>
                    <a:pt x="12" y="19"/>
                    <a:pt x="10" y="19"/>
                  </a:cubicBezTo>
                  <a:cubicBezTo>
                    <a:pt x="7" y="19"/>
                    <a:pt x="5" y="18"/>
                    <a:pt x="3" y="17"/>
                  </a:cubicBezTo>
                  <a:cubicBezTo>
                    <a:pt x="3" y="17"/>
                    <a:pt x="3" y="17"/>
                    <a:pt x="3" y="17"/>
                  </a:cubicBezTo>
                  <a:cubicBezTo>
                    <a:pt x="1" y="15"/>
                    <a:pt x="0" y="12"/>
                    <a:pt x="0" y="10"/>
                  </a:cubicBezTo>
                  <a:cubicBezTo>
                    <a:pt x="0" y="7"/>
                    <a:pt x="1" y="5"/>
                    <a:pt x="3" y="3"/>
                  </a:cubicBezTo>
                  <a:cubicBezTo>
                    <a:pt x="3" y="3"/>
                    <a:pt x="3" y="3"/>
                    <a:pt x="3" y="3"/>
                  </a:cubicBezTo>
                  <a:cubicBezTo>
                    <a:pt x="5" y="1"/>
                    <a:pt x="7" y="0"/>
                    <a:pt x="10" y="0"/>
                  </a:cubicBezTo>
                  <a:close/>
                  <a:moveTo>
                    <a:pt x="15" y="4"/>
                  </a:moveTo>
                  <a:cubicBezTo>
                    <a:pt x="15" y="4"/>
                    <a:pt x="15" y="4"/>
                    <a:pt x="15" y="4"/>
                  </a:cubicBezTo>
                  <a:cubicBezTo>
                    <a:pt x="14" y="3"/>
                    <a:pt x="12" y="2"/>
                    <a:pt x="10" y="2"/>
                  </a:cubicBezTo>
                  <a:cubicBezTo>
                    <a:pt x="7" y="2"/>
                    <a:pt x="6" y="3"/>
                    <a:pt x="4" y="4"/>
                  </a:cubicBezTo>
                  <a:cubicBezTo>
                    <a:pt x="4" y="4"/>
                    <a:pt x="4" y="4"/>
                    <a:pt x="4" y="4"/>
                  </a:cubicBezTo>
                  <a:cubicBezTo>
                    <a:pt x="3" y="6"/>
                    <a:pt x="2" y="8"/>
                    <a:pt x="2" y="10"/>
                  </a:cubicBezTo>
                  <a:cubicBezTo>
                    <a:pt x="2" y="12"/>
                    <a:pt x="3" y="14"/>
                    <a:pt x="4" y="15"/>
                  </a:cubicBezTo>
                  <a:cubicBezTo>
                    <a:pt x="4" y="15"/>
                    <a:pt x="4" y="15"/>
                    <a:pt x="4" y="15"/>
                  </a:cubicBezTo>
                  <a:cubicBezTo>
                    <a:pt x="6" y="17"/>
                    <a:pt x="7" y="17"/>
                    <a:pt x="10" y="17"/>
                  </a:cubicBezTo>
                  <a:cubicBezTo>
                    <a:pt x="12" y="17"/>
                    <a:pt x="14" y="17"/>
                    <a:pt x="15" y="15"/>
                  </a:cubicBezTo>
                  <a:cubicBezTo>
                    <a:pt x="15" y="15"/>
                    <a:pt x="15" y="15"/>
                    <a:pt x="15" y="15"/>
                  </a:cubicBezTo>
                  <a:cubicBezTo>
                    <a:pt x="16" y="14"/>
                    <a:pt x="17" y="12"/>
                    <a:pt x="17" y="10"/>
                  </a:cubicBezTo>
                  <a:cubicBezTo>
                    <a:pt x="17" y="8"/>
                    <a:pt x="16" y="6"/>
                    <a:pt x="15"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2" name="Freeform 483">
              <a:extLst>
                <a:ext uri="{FF2B5EF4-FFF2-40B4-BE49-F238E27FC236}">
                  <a16:creationId xmlns:a16="http://schemas.microsoft.com/office/drawing/2014/main" xmlns="" id="{64578FD4-7DC9-4D40-8960-D2D37C6AB8FB}"/>
                </a:ext>
              </a:extLst>
            </p:cNvPr>
            <p:cNvSpPr>
              <a:spLocks/>
            </p:cNvSpPr>
            <p:nvPr/>
          </p:nvSpPr>
          <p:spPr bwMode="auto">
            <a:xfrm>
              <a:off x="7772401" y="2332038"/>
              <a:ext cx="38100" cy="33338"/>
            </a:xfrm>
            <a:custGeom>
              <a:avLst/>
              <a:gdLst>
                <a:gd name="T0" fmla="*/ 2 w 7"/>
                <a:gd name="T1" fmla="*/ 5 h 6"/>
                <a:gd name="T2" fmla="*/ 1 w 7"/>
                <a:gd name="T3" fmla="*/ 6 h 6"/>
                <a:gd name="T4" fmla="*/ 0 w 7"/>
                <a:gd name="T5" fmla="*/ 5 h 6"/>
                <a:gd name="T6" fmla="*/ 1 w 7"/>
                <a:gd name="T7" fmla="*/ 3 h 6"/>
                <a:gd name="T8" fmla="*/ 1 w 7"/>
                <a:gd name="T9" fmla="*/ 3 h 6"/>
                <a:gd name="T10" fmla="*/ 2 w 7"/>
                <a:gd name="T11" fmla="*/ 1 h 6"/>
                <a:gd name="T12" fmla="*/ 4 w 7"/>
                <a:gd name="T13" fmla="*/ 0 h 6"/>
                <a:gd name="T14" fmla="*/ 6 w 7"/>
                <a:gd name="T15" fmla="*/ 0 h 6"/>
                <a:gd name="T16" fmla="*/ 7 w 7"/>
                <a:gd name="T17" fmla="*/ 0 h 6"/>
                <a:gd name="T18" fmla="*/ 6 w 7"/>
                <a:gd name="T19" fmla="*/ 1 h 6"/>
                <a:gd name="T20" fmla="*/ 4 w 7"/>
                <a:gd name="T21" fmla="*/ 2 h 6"/>
                <a:gd name="T22" fmla="*/ 3 w 7"/>
                <a:gd name="T23" fmla="*/ 2 h 6"/>
                <a:gd name="T24" fmla="*/ 2 w 7"/>
                <a:gd name="T25" fmla="*/ 3 h 6"/>
                <a:gd name="T26" fmla="*/ 2 w 7"/>
                <a:gd name="T27" fmla="*/ 4 h 6"/>
                <a:gd name="T28" fmla="*/ 2 w 7"/>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6">
                  <a:moveTo>
                    <a:pt x="2" y="5"/>
                  </a:moveTo>
                  <a:cubicBezTo>
                    <a:pt x="2" y="5"/>
                    <a:pt x="2" y="6"/>
                    <a:pt x="1" y="6"/>
                  </a:cubicBezTo>
                  <a:cubicBezTo>
                    <a:pt x="1" y="6"/>
                    <a:pt x="0" y="5"/>
                    <a:pt x="0" y="5"/>
                  </a:cubicBezTo>
                  <a:cubicBezTo>
                    <a:pt x="0" y="4"/>
                    <a:pt x="0" y="3"/>
                    <a:pt x="1" y="3"/>
                  </a:cubicBezTo>
                  <a:cubicBezTo>
                    <a:pt x="1" y="3"/>
                    <a:pt x="1" y="3"/>
                    <a:pt x="1" y="3"/>
                  </a:cubicBezTo>
                  <a:cubicBezTo>
                    <a:pt x="1" y="2"/>
                    <a:pt x="1" y="2"/>
                    <a:pt x="2" y="1"/>
                  </a:cubicBezTo>
                  <a:cubicBezTo>
                    <a:pt x="2" y="1"/>
                    <a:pt x="3" y="0"/>
                    <a:pt x="4" y="0"/>
                  </a:cubicBezTo>
                  <a:cubicBezTo>
                    <a:pt x="4" y="0"/>
                    <a:pt x="5" y="0"/>
                    <a:pt x="6" y="0"/>
                  </a:cubicBezTo>
                  <a:cubicBezTo>
                    <a:pt x="6" y="0"/>
                    <a:pt x="7" y="0"/>
                    <a:pt x="7" y="0"/>
                  </a:cubicBezTo>
                  <a:cubicBezTo>
                    <a:pt x="7" y="1"/>
                    <a:pt x="6" y="1"/>
                    <a:pt x="6" y="1"/>
                  </a:cubicBezTo>
                  <a:cubicBezTo>
                    <a:pt x="5" y="1"/>
                    <a:pt x="5" y="2"/>
                    <a:pt x="4" y="2"/>
                  </a:cubicBezTo>
                  <a:cubicBezTo>
                    <a:pt x="4" y="2"/>
                    <a:pt x="3" y="2"/>
                    <a:pt x="3" y="2"/>
                  </a:cubicBezTo>
                  <a:cubicBezTo>
                    <a:pt x="3" y="3"/>
                    <a:pt x="3" y="3"/>
                    <a:pt x="2" y="3"/>
                  </a:cubicBezTo>
                  <a:cubicBezTo>
                    <a:pt x="2" y="4"/>
                    <a:pt x="2" y="4"/>
                    <a:pt x="2" y="4"/>
                  </a:cubicBezTo>
                  <a:cubicBezTo>
                    <a:pt x="2"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3" name="Freeform 484">
              <a:extLst>
                <a:ext uri="{FF2B5EF4-FFF2-40B4-BE49-F238E27FC236}">
                  <a16:creationId xmlns:a16="http://schemas.microsoft.com/office/drawing/2014/main" xmlns="" id="{CA583685-0E32-4D7C-89CC-4E955582C02F}"/>
                </a:ext>
              </a:extLst>
            </p:cNvPr>
            <p:cNvSpPr>
              <a:spLocks/>
            </p:cNvSpPr>
            <p:nvPr/>
          </p:nvSpPr>
          <p:spPr bwMode="auto">
            <a:xfrm>
              <a:off x="7610476" y="2409826"/>
              <a:ext cx="50800" cy="11113"/>
            </a:xfrm>
            <a:custGeom>
              <a:avLst/>
              <a:gdLst>
                <a:gd name="T0" fmla="*/ 8 w 9"/>
                <a:gd name="T1" fmla="*/ 0 h 2"/>
                <a:gd name="T2" fmla="*/ 9 w 9"/>
                <a:gd name="T3" fmla="*/ 1 h 2"/>
                <a:gd name="T4" fmla="*/ 8 w 9"/>
                <a:gd name="T5" fmla="*/ 2 h 2"/>
                <a:gd name="T6" fmla="*/ 1 w 9"/>
                <a:gd name="T7" fmla="*/ 2 h 2"/>
                <a:gd name="T8" fmla="*/ 0 w 9"/>
                <a:gd name="T9" fmla="*/ 1 h 2"/>
                <a:gd name="T10" fmla="*/ 1 w 9"/>
                <a:gd name="T11" fmla="*/ 0 h 2"/>
                <a:gd name="T12" fmla="*/ 8 w 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0"/>
                  </a:moveTo>
                  <a:cubicBezTo>
                    <a:pt x="9" y="0"/>
                    <a:pt x="9" y="0"/>
                    <a:pt x="9" y="1"/>
                  </a:cubicBezTo>
                  <a:cubicBezTo>
                    <a:pt x="9" y="1"/>
                    <a:pt x="9" y="2"/>
                    <a:pt x="8" y="2"/>
                  </a:cubicBezTo>
                  <a:cubicBezTo>
                    <a:pt x="1" y="2"/>
                    <a:pt x="1" y="2"/>
                    <a:pt x="1" y="2"/>
                  </a:cubicBezTo>
                  <a:cubicBezTo>
                    <a:pt x="0" y="2"/>
                    <a:pt x="0" y="1"/>
                    <a:pt x="0" y="1"/>
                  </a:cubicBezTo>
                  <a:cubicBezTo>
                    <a:pt x="0" y="0"/>
                    <a:pt x="0" y="0"/>
                    <a:pt x="1" y="0"/>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94" name="Group 493">
            <a:extLst>
              <a:ext uri="{FF2B5EF4-FFF2-40B4-BE49-F238E27FC236}">
                <a16:creationId xmlns:a16="http://schemas.microsoft.com/office/drawing/2014/main" xmlns="" id="{8443D87F-E06F-442A-9BF5-29AEB862E061}"/>
              </a:ext>
            </a:extLst>
          </p:cNvPr>
          <p:cNvGrpSpPr/>
          <p:nvPr/>
        </p:nvGrpSpPr>
        <p:grpSpPr>
          <a:xfrm>
            <a:off x="8255001" y="2252663"/>
            <a:ext cx="339725" cy="339725"/>
            <a:chOff x="8255001" y="2176463"/>
            <a:chExt cx="339725" cy="339725"/>
          </a:xfrm>
          <a:solidFill>
            <a:schemeClr val="tx1"/>
          </a:solidFill>
        </p:grpSpPr>
        <p:sp>
          <p:nvSpPr>
            <p:cNvPr id="495" name="Freeform 485">
              <a:extLst>
                <a:ext uri="{FF2B5EF4-FFF2-40B4-BE49-F238E27FC236}">
                  <a16:creationId xmlns:a16="http://schemas.microsoft.com/office/drawing/2014/main" xmlns="" id="{039DB164-3AB6-40DC-A5A7-04985C7641E8}"/>
                </a:ext>
              </a:extLst>
            </p:cNvPr>
            <p:cNvSpPr>
              <a:spLocks noEditPoints="1"/>
            </p:cNvSpPr>
            <p:nvPr/>
          </p:nvSpPr>
          <p:spPr bwMode="auto">
            <a:xfrm>
              <a:off x="8255001" y="2176463"/>
              <a:ext cx="339725" cy="339725"/>
            </a:xfrm>
            <a:custGeom>
              <a:avLst/>
              <a:gdLst>
                <a:gd name="T0" fmla="*/ 56 w 61"/>
                <a:gd name="T1" fmla="*/ 2 h 61"/>
                <a:gd name="T2" fmla="*/ 6 w 61"/>
                <a:gd name="T3" fmla="*/ 2 h 61"/>
                <a:gd name="T4" fmla="*/ 3 w 61"/>
                <a:gd name="T5" fmla="*/ 3 h 61"/>
                <a:gd name="T6" fmla="*/ 2 w 61"/>
                <a:gd name="T7" fmla="*/ 6 h 61"/>
                <a:gd name="T8" fmla="*/ 2 w 61"/>
                <a:gd name="T9" fmla="*/ 55 h 61"/>
                <a:gd name="T10" fmla="*/ 3 w 61"/>
                <a:gd name="T11" fmla="*/ 58 h 61"/>
                <a:gd name="T12" fmla="*/ 3 w 61"/>
                <a:gd name="T13" fmla="*/ 58 h 61"/>
                <a:gd name="T14" fmla="*/ 3 w 61"/>
                <a:gd name="T15" fmla="*/ 58 h 61"/>
                <a:gd name="T16" fmla="*/ 6 w 61"/>
                <a:gd name="T17" fmla="*/ 59 h 61"/>
                <a:gd name="T18" fmla="*/ 56 w 61"/>
                <a:gd name="T19" fmla="*/ 59 h 61"/>
                <a:gd name="T20" fmla="*/ 58 w 61"/>
                <a:gd name="T21" fmla="*/ 58 h 61"/>
                <a:gd name="T22" fmla="*/ 60 w 61"/>
                <a:gd name="T23" fmla="*/ 55 h 61"/>
                <a:gd name="T24" fmla="*/ 60 w 61"/>
                <a:gd name="T25" fmla="*/ 6 h 61"/>
                <a:gd name="T26" fmla="*/ 58 w 61"/>
                <a:gd name="T27" fmla="*/ 3 h 61"/>
                <a:gd name="T28" fmla="*/ 56 w 61"/>
                <a:gd name="T29" fmla="*/ 2 h 61"/>
                <a:gd name="T30" fmla="*/ 6 w 61"/>
                <a:gd name="T31" fmla="*/ 0 h 61"/>
                <a:gd name="T32" fmla="*/ 56 w 61"/>
                <a:gd name="T33" fmla="*/ 0 h 61"/>
                <a:gd name="T34" fmla="*/ 60 w 61"/>
                <a:gd name="T35" fmla="*/ 2 h 61"/>
                <a:gd name="T36" fmla="*/ 61 w 61"/>
                <a:gd name="T37" fmla="*/ 6 h 61"/>
                <a:gd name="T38" fmla="*/ 61 w 61"/>
                <a:gd name="T39" fmla="*/ 55 h 61"/>
                <a:gd name="T40" fmla="*/ 60 w 61"/>
                <a:gd name="T41" fmla="*/ 59 h 61"/>
                <a:gd name="T42" fmla="*/ 56 w 61"/>
                <a:gd name="T43" fmla="*/ 61 h 61"/>
                <a:gd name="T44" fmla="*/ 6 w 61"/>
                <a:gd name="T45" fmla="*/ 61 h 61"/>
                <a:gd name="T46" fmla="*/ 2 w 61"/>
                <a:gd name="T47" fmla="*/ 59 h 61"/>
                <a:gd name="T48" fmla="*/ 2 w 61"/>
                <a:gd name="T49" fmla="*/ 59 h 61"/>
                <a:gd name="T50" fmla="*/ 0 w 61"/>
                <a:gd name="T51" fmla="*/ 55 h 61"/>
                <a:gd name="T52" fmla="*/ 0 w 61"/>
                <a:gd name="T53" fmla="*/ 6 h 61"/>
                <a:gd name="T54" fmla="*/ 2 w 61"/>
                <a:gd name="T55" fmla="*/ 2 h 61"/>
                <a:gd name="T56" fmla="*/ 6 w 61"/>
                <a:gd name="T5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1">
                  <a:moveTo>
                    <a:pt x="56" y="2"/>
                  </a:moveTo>
                  <a:cubicBezTo>
                    <a:pt x="6" y="2"/>
                    <a:pt x="6" y="2"/>
                    <a:pt x="6" y="2"/>
                  </a:cubicBezTo>
                  <a:cubicBezTo>
                    <a:pt x="5" y="2"/>
                    <a:pt x="4" y="2"/>
                    <a:pt x="3" y="3"/>
                  </a:cubicBezTo>
                  <a:cubicBezTo>
                    <a:pt x="3" y="4"/>
                    <a:pt x="2" y="5"/>
                    <a:pt x="2" y="6"/>
                  </a:cubicBezTo>
                  <a:cubicBezTo>
                    <a:pt x="2" y="55"/>
                    <a:pt x="2" y="55"/>
                    <a:pt x="2" y="55"/>
                  </a:cubicBezTo>
                  <a:cubicBezTo>
                    <a:pt x="2" y="56"/>
                    <a:pt x="3" y="57"/>
                    <a:pt x="3" y="58"/>
                  </a:cubicBezTo>
                  <a:cubicBezTo>
                    <a:pt x="3" y="58"/>
                    <a:pt x="3" y="58"/>
                    <a:pt x="3" y="58"/>
                  </a:cubicBezTo>
                  <a:cubicBezTo>
                    <a:pt x="3" y="58"/>
                    <a:pt x="3" y="58"/>
                    <a:pt x="3" y="58"/>
                  </a:cubicBezTo>
                  <a:cubicBezTo>
                    <a:pt x="4" y="59"/>
                    <a:pt x="5" y="59"/>
                    <a:pt x="6" y="59"/>
                  </a:cubicBezTo>
                  <a:cubicBezTo>
                    <a:pt x="56" y="59"/>
                    <a:pt x="56" y="59"/>
                    <a:pt x="56" y="59"/>
                  </a:cubicBezTo>
                  <a:cubicBezTo>
                    <a:pt x="57" y="59"/>
                    <a:pt x="58" y="59"/>
                    <a:pt x="58" y="58"/>
                  </a:cubicBezTo>
                  <a:cubicBezTo>
                    <a:pt x="59" y="57"/>
                    <a:pt x="60" y="56"/>
                    <a:pt x="60" y="55"/>
                  </a:cubicBezTo>
                  <a:cubicBezTo>
                    <a:pt x="60" y="6"/>
                    <a:pt x="60" y="6"/>
                    <a:pt x="60" y="6"/>
                  </a:cubicBezTo>
                  <a:cubicBezTo>
                    <a:pt x="60" y="5"/>
                    <a:pt x="59" y="4"/>
                    <a:pt x="58" y="3"/>
                  </a:cubicBezTo>
                  <a:cubicBezTo>
                    <a:pt x="58" y="2"/>
                    <a:pt x="57" y="2"/>
                    <a:pt x="56" y="2"/>
                  </a:cubicBezTo>
                  <a:close/>
                  <a:moveTo>
                    <a:pt x="6" y="0"/>
                  </a:moveTo>
                  <a:cubicBezTo>
                    <a:pt x="56" y="0"/>
                    <a:pt x="56" y="0"/>
                    <a:pt x="56" y="0"/>
                  </a:cubicBezTo>
                  <a:cubicBezTo>
                    <a:pt x="57" y="0"/>
                    <a:pt x="59" y="1"/>
                    <a:pt x="60" y="2"/>
                  </a:cubicBezTo>
                  <a:cubicBezTo>
                    <a:pt x="61" y="3"/>
                    <a:pt x="61" y="4"/>
                    <a:pt x="61" y="6"/>
                  </a:cubicBezTo>
                  <a:cubicBezTo>
                    <a:pt x="61" y="55"/>
                    <a:pt x="61" y="55"/>
                    <a:pt x="61" y="55"/>
                  </a:cubicBezTo>
                  <a:cubicBezTo>
                    <a:pt x="61" y="57"/>
                    <a:pt x="61" y="58"/>
                    <a:pt x="60" y="59"/>
                  </a:cubicBezTo>
                  <a:cubicBezTo>
                    <a:pt x="59" y="60"/>
                    <a:pt x="57" y="61"/>
                    <a:pt x="56" y="61"/>
                  </a:cubicBezTo>
                  <a:cubicBezTo>
                    <a:pt x="6" y="61"/>
                    <a:pt x="6" y="61"/>
                    <a:pt x="6" y="61"/>
                  </a:cubicBezTo>
                  <a:cubicBezTo>
                    <a:pt x="5" y="61"/>
                    <a:pt x="3" y="60"/>
                    <a:pt x="2" y="59"/>
                  </a:cubicBezTo>
                  <a:cubicBezTo>
                    <a:pt x="2" y="59"/>
                    <a:pt x="2" y="59"/>
                    <a:pt x="2" y="59"/>
                  </a:cubicBezTo>
                  <a:cubicBezTo>
                    <a:pt x="1" y="58"/>
                    <a:pt x="0" y="57"/>
                    <a:pt x="0" y="55"/>
                  </a:cubicBezTo>
                  <a:cubicBezTo>
                    <a:pt x="0" y="6"/>
                    <a:pt x="0" y="6"/>
                    <a:pt x="0" y="6"/>
                  </a:cubicBezTo>
                  <a:cubicBezTo>
                    <a:pt x="0" y="4"/>
                    <a:pt x="1" y="3"/>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6" name="Freeform 486">
              <a:extLst>
                <a:ext uri="{FF2B5EF4-FFF2-40B4-BE49-F238E27FC236}">
                  <a16:creationId xmlns:a16="http://schemas.microsoft.com/office/drawing/2014/main" xmlns="" id="{64D41474-774C-48CA-9504-15192BE1BE4E}"/>
                </a:ext>
              </a:extLst>
            </p:cNvPr>
            <p:cNvSpPr>
              <a:spLocks/>
            </p:cNvSpPr>
            <p:nvPr/>
          </p:nvSpPr>
          <p:spPr bwMode="auto">
            <a:xfrm>
              <a:off x="8283576" y="2205038"/>
              <a:ext cx="288925" cy="244475"/>
            </a:xfrm>
            <a:custGeom>
              <a:avLst/>
              <a:gdLst>
                <a:gd name="T0" fmla="*/ 52 w 52"/>
                <a:gd name="T1" fmla="*/ 38 h 44"/>
                <a:gd name="T2" fmla="*/ 51 w 52"/>
                <a:gd name="T3" fmla="*/ 39 h 44"/>
                <a:gd name="T4" fmla="*/ 50 w 52"/>
                <a:gd name="T5" fmla="*/ 38 h 44"/>
                <a:gd name="T6" fmla="*/ 50 w 52"/>
                <a:gd name="T7" fmla="*/ 2 h 44"/>
                <a:gd name="T8" fmla="*/ 2 w 52"/>
                <a:gd name="T9" fmla="*/ 2 h 44"/>
                <a:gd name="T10" fmla="*/ 2 w 52"/>
                <a:gd name="T11" fmla="*/ 42 h 44"/>
                <a:gd name="T12" fmla="*/ 51 w 52"/>
                <a:gd name="T13" fmla="*/ 42 h 44"/>
                <a:gd name="T14" fmla="*/ 52 w 52"/>
                <a:gd name="T15" fmla="*/ 43 h 44"/>
                <a:gd name="T16" fmla="*/ 51 w 52"/>
                <a:gd name="T17" fmla="*/ 44 h 44"/>
                <a:gd name="T18" fmla="*/ 1 w 52"/>
                <a:gd name="T19" fmla="*/ 44 h 44"/>
                <a:gd name="T20" fmla="*/ 1 w 52"/>
                <a:gd name="T21" fmla="*/ 44 h 44"/>
                <a:gd name="T22" fmla="*/ 0 w 52"/>
                <a:gd name="T23" fmla="*/ 43 h 44"/>
                <a:gd name="T24" fmla="*/ 0 w 52"/>
                <a:gd name="T25" fmla="*/ 1 h 44"/>
                <a:gd name="T26" fmla="*/ 0 w 52"/>
                <a:gd name="T27" fmla="*/ 1 h 44"/>
                <a:gd name="T28" fmla="*/ 1 w 52"/>
                <a:gd name="T29" fmla="*/ 0 h 44"/>
                <a:gd name="T30" fmla="*/ 51 w 52"/>
                <a:gd name="T31" fmla="*/ 0 h 44"/>
                <a:gd name="T32" fmla="*/ 51 w 52"/>
                <a:gd name="T33" fmla="*/ 0 h 44"/>
                <a:gd name="T34" fmla="*/ 52 w 52"/>
                <a:gd name="T35" fmla="*/ 1 h 44"/>
                <a:gd name="T36" fmla="*/ 52 w 52"/>
                <a:gd name="T37"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44">
                  <a:moveTo>
                    <a:pt x="52" y="38"/>
                  </a:moveTo>
                  <a:cubicBezTo>
                    <a:pt x="52" y="38"/>
                    <a:pt x="51" y="39"/>
                    <a:pt x="51" y="39"/>
                  </a:cubicBezTo>
                  <a:cubicBezTo>
                    <a:pt x="50" y="39"/>
                    <a:pt x="50" y="38"/>
                    <a:pt x="50" y="38"/>
                  </a:cubicBezTo>
                  <a:cubicBezTo>
                    <a:pt x="50" y="2"/>
                    <a:pt x="50" y="2"/>
                    <a:pt x="50" y="2"/>
                  </a:cubicBezTo>
                  <a:cubicBezTo>
                    <a:pt x="2" y="2"/>
                    <a:pt x="2" y="2"/>
                    <a:pt x="2" y="2"/>
                  </a:cubicBezTo>
                  <a:cubicBezTo>
                    <a:pt x="2" y="42"/>
                    <a:pt x="2" y="42"/>
                    <a:pt x="2" y="42"/>
                  </a:cubicBezTo>
                  <a:cubicBezTo>
                    <a:pt x="51" y="42"/>
                    <a:pt x="51" y="42"/>
                    <a:pt x="51" y="42"/>
                  </a:cubicBezTo>
                  <a:cubicBezTo>
                    <a:pt x="51" y="42"/>
                    <a:pt x="52" y="42"/>
                    <a:pt x="52" y="43"/>
                  </a:cubicBezTo>
                  <a:cubicBezTo>
                    <a:pt x="52" y="43"/>
                    <a:pt x="51" y="44"/>
                    <a:pt x="51" y="44"/>
                  </a:cubicBezTo>
                  <a:cubicBezTo>
                    <a:pt x="1" y="44"/>
                    <a:pt x="1" y="44"/>
                    <a:pt x="1" y="44"/>
                  </a:cubicBezTo>
                  <a:cubicBezTo>
                    <a:pt x="1" y="44"/>
                    <a:pt x="1" y="44"/>
                    <a:pt x="1" y="44"/>
                  </a:cubicBezTo>
                  <a:cubicBezTo>
                    <a:pt x="1" y="44"/>
                    <a:pt x="0" y="43"/>
                    <a:pt x="0" y="43"/>
                  </a:cubicBezTo>
                  <a:cubicBezTo>
                    <a:pt x="0" y="1"/>
                    <a:pt x="0" y="1"/>
                    <a:pt x="0" y="1"/>
                  </a:cubicBezTo>
                  <a:cubicBezTo>
                    <a:pt x="0" y="1"/>
                    <a:pt x="0" y="1"/>
                    <a:pt x="0" y="1"/>
                  </a:cubicBezTo>
                  <a:cubicBezTo>
                    <a:pt x="0" y="0"/>
                    <a:pt x="1" y="0"/>
                    <a:pt x="1" y="0"/>
                  </a:cubicBezTo>
                  <a:cubicBezTo>
                    <a:pt x="51" y="0"/>
                    <a:pt x="51" y="0"/>
                    <a:pt x="51" y="0"/>
                  </a:cubicBezTo>
                  <a:cubicBezTo>
                    <a:pt x="51" y="0"/>
                    <a:pt x="51" y="0"/>
                    <a:pt x="51" y="0"/>
                  </a:cubicBezTo>
                  <a:cubicBezTo>
                    <a:pt x="51" y="0"/>
                    <a:pt x="52" y="0"/>
                    <a:pt x="52" y="1"/>
                  </a:cubicBezTo>
                  <a:lnTo>
                    <a:pt x="52" y="3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7" name="Freeform 487">
              <a:extLst>
                <a:ext uri="{FF2B5EF4-FFF2-40B4-BE49-F238E27FC236}">
                  <a16:creationId xmlns:a16="http://schemas.microsoft.com/office/drawing/2014/main" xmlns="" id="{58E3B3A3-06FB-4119-A1BB-F0AF48B7E203}"/>
                </a:ext>
              </a:extLst>
            </p:cNvPr>
            <p:cNvSpPr>
              <a:spLocks noEditPoints="1"/>
            </p:cNvSpPr>
            <p:nvPr/>
          </p:nvSpPr>
          <p:spPr bwMode="auto">
            <a:xfrm>
              <a:off x="8343901" y="2265363"/>
              <a:ext cx="55563" cy="50800"/>
            </a:xfrm>
            <a:custGeom>
              <a:avLst/>
              <a:gdLst>
                <a:gd name="T0" fmla="*/ 5 w 10"/>
                <a:gd name="T1" fmla="*/ 0 h 9"/>
                <a:gd name="T2" fmla="*/ 8 w 10"/>
                <a:gd name="T3" fmla="*/ 1 h 9"/>
                <a:gd name="T4" fmla="*/ 10 w 10"/>
                <a:gd name="T5" fmla="*/ 5 h 9"/>
                <a:gd name="T6" fmla="*/ 8 w 10"/>
                <a:gd name="T7" fmla="*/ 8 h 9"/>
                <a:gd name="T8" fmla="*/ 5 w 10"/>
                <a:gd name="T9" fmla="*/ 9 h 9"/>
                <a:gd name="T10" fmla="*/ 2 w 10"/>
                <a:gd name="T11" fmla="*/ 8 h 9"/>
                <a:gd name="T12" fmla="*/ 0 w 10"/>
                <a:gd name="T13" fmla="*/ 5 h 9"/>
                <a:gd name="T14" fmla="*/ 2 w 10"/>
                <a:gd name="T15" fmla="*/ 1 h 9"/>
                <a:gd name="T16" fmla="*/ 5 w 10"/>
                <a:gd name="T17" fmla="*/ 0 h 9"/>
                <a:gd name="T18" fmla="*/ 7 w 10"/>
                <a:gd name="T19" fmla="*/ 3 h 9"/>
                <a:gd name="T20" fmla="*/ 5 w 10"/>
                <a:gd name="T21" fmla="*/ 2 h 9"/>
                <a:gd name="T22" fmla="*/ 3 w 10"/>
                <a:gd name="T23" fmla="*/ 3 h 9"/>
                <a:gd name="T24" fmla="*/ 2 w 10"/>
                <a:gd name="T25" fmla="*/ 5 h 9"/>
                <a:gd name="T26" fmla="*/ 3 w 10"/>
                <a:gd name="T27" fmla="*/ 7 h 9"/>
                <a:gd name="T28" fmla="*/ 5 w 10"/>
                <a:gd name="T29" fmla="*/ 7 h 9"/>
                <a:gd name="T30" fmla="*/ 7 w 10"/>
                <a:gd name="T31" fmla="*/ 7 h 9"/>
                <a:gd name="T32" fmla="*/ 8 w 10"/>
                <a:gd name="T33" fmla="*/ 5 h 9"/>
                <a:gd name="T34" fmla="*/ 7 w 10"/>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9">
                  <a:moveTo>
                    <a:pt x="5" y="0"/>
                  </a:moveTo>
                  <a:cubicBezTo>
                    <a:pt x="6" y="0"/>
                    <a:pt x="8" y="1"/>
                    <a:pt x="8" y="1"/>
                  </a:cubicBezTo>
                  <a:cubicBezTo>
                    <a:pt x="9" y="2"/>
                    <a:pt x="10" y="3"/>
                    <a:pt x="10" y="5"/>
                  </a:cubicBezTo>
                  <a:cubicBezTo>
                    <a:pt x="10" y="6"/>
                    <a:pt x="9" y="7"/>
                    <a:pt x="8" y="8"/>
                  </a:cubicBezTo>
                  <a:cubicBezTo>
                    <a:pt x="8" y="9"/>
                    <a:pt x="6" y="9"/>
                    <a:pt x="5" y="9"/>
                  </a:cubicBezTo>
                  <a:cubicBezTo>
                    <a:pt x="4" y="9"/>
                    <a:pt x="3" y="9"/>
                    <a:pt x="2" y="8"/>
                  </a:cubicBezTo>
                  <a:cubicBezTo>
                    <a:pt x="1" y="7"/>
                    <a:pt x="0" y="6"/>
                    <a:pt x="0" y="5"/>
                  </a:cubicBezTo>
                  <a:cubicBezTo>
                    <a:pt x="0" y="3"/>
                    <a:pt x="1" y="2"/>
                    <a:pt x="2" y="1"/>
                  </a:cubicBezTo>
                  <a:cubicBezTo>
                    <a:pt x="3" y="1"/>
                    <a:pt x="4" y="0"/>
                    <a:pt x="5" y="0"/>
                  </a:cubicBezTo>
                  <a:close/>
                  <a:moveTo>
                    <a:pt x="7" y="3"/>
                  </a:moveTo>
                  <a:cubicBezTo>
                    <a:pt x="7" y="2"/>
                    <a:pt x="6" y="2"/>
                    <a:pt x="5" y="2"/>
                  </a:cubicBezTo>
                  <a:cubicBezTo>
                    <a:pt x="4" y="2"/>
                    <a:pt x="4" y="2"/>
                    <a:pt x="3" y="3"/>
                  </a:cubicBezTo>
                  <a:cubicBezTo>
                    <a:pt x="3" y="3"/>
                    <a:pt x="2" y="4"/>
                    <a:pt x="2" y="5"/>
                  </a:cubicBezTo>
                  <a:cubicBezTo>
                    <a:pt x="2" y="5"/>
                    <a:pt x="3" y="6"/>
                    <a:pt x="3" y="7"/>
                  </a:cubicBezTo>
                  <a:cubicBezTo>
                    <a:pt x="4" y="7"/>
                    <a:pt x="4" y="7"/>
                    <a:pt x="5" y="7"/>
                  </a:cubicBezTo>
                  <a:cubicBezTo>
                    <a:pt x="6" y="7"/>
                    <a:pt x="7" y="7"/>
                    <a:pt x="7" y="7"/>
                  </a:cubicBezTo>
                  <a:cubicBezTo>
                    <a:pt x="7" y="6"/>
                    <a:pt x="8" y="5"/>
                    <a:pt x="8" y="5"/>
                  </a:cubicBezTo>
                  <a:cubicBezTo>
                    <a:pt x="8" y="4"/>
                    <a:pt x="7" y="3"/>
                    <a:pt x="7"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8" name="Freeform 488">
              <a:extLst>
                <a:ext uri="{FF2B5EF4-FFF2-40B4-BE49-F238E27FC236}">
                  <a16:creationId xmlns:a16="http://schemas.microsoft.com/office/drawing/2014/main" xmlns="" id="{1A136E86-6128-45F5-9A6B-C216ADDEE06C}"/>
                </a:ext>
              </a:extLst>
            </p:cNvPr>
            <p:cNvSpPr>
              <a:spLocks/>
            </p:cNvSpPr>
            <p:nvPr/>
          </p:nvSpPr>
          <p:spPr bwMode="auto">
            <a:xfrm>
              <a:off x="8366126" y="2232026"/>
              <a:ext cx="11113" cy="22225"/>
            </a:xfrm>
            <a:custGeom>
              <a:avLst/>
              <a:gdLst>
                <a:gd name="T0" fmla="*/ 2 w 2"/>
                <a:gd name="T1" fmla="*/ 3 h 4"/>
                <a:gd name="T2" fmla="*/ 1 w 2"/>
                <a:gd name="T3" fmla="*/ 4 h 4"/>
                <a:gd name="T4" fmla="*/ 0 w 2"/>
                <a:gd name="T5" fmla="*/ 3 h 4"/>
                <a:gd name="T6" fmla="*/ 0 w 2"/>
                <a:gd name="T7" fmla="*/ 1 h 4"/>
                <a:gd name="T8" fmla="*/ 1 w 2"/>
                <a:gd name="T9" fmla="*/ 0 h 4"/>
                <a:gd name="T10" fmla="*/ 2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4"/>
                    <a:pt x="2" y="4"/>
                    <a:pt x="1" y="4"/>
                  </a:cubicBezTo>
                  <a:cubicBezTo>
                    <a:pt x="1" y="4"/>
                    <a:pt x="0" y="4"/>
                    <a:pt x="0" y="3"/>
                  </a:cubicBezTo>
                  <a:cubicBezTo>
                    <a:pt x="0" y="1"/>
                    <a:pt x="0" y="1"/>
                    <a:pt x="0" y="1"/>
                  </a:cubicBezTo>
                  <a:cubicBezTo>
                    <a:pt x="0" y="0"/>
                    <a:pt x="1" y="0"/>
                    <a:pt x="1" y="0"/>
                  </a:cubicBezTo>
                  <a:cubicBezTo>
                    <a:pt x="2" y="0"/>
                    <a:pt x="2" y="0"/>
                    <a:pt x="2"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9" name="Freeform 489">
              <a:extLst>
                <a:ext uri="{FF2B5EF4-FFF2-40B4-BE49-F238E27FC236}">
                  <a16:creationId xmlns:a16="http://schemas.microsoft.com/office/drawing/2014/main" xmlns="" id="{DCF77759-95D2-4736-8CDA-744D4394E2E1}"/>
                </a:ext>
              </a:extLst>
            </p:cNvPr>
            <p:cNvSpPr>
              <a:spLocks noEditPoints="1"/>
            </p:cNvSpPr>
            <p:nvPr/>
          </p:nvSpPr>
          <p:spPr bwMode="auto">
            <a:xfrm>
              <a:off x="8310563" y="2343151"/>
              <a:ext cx="261938" cy="77788"/>
            </a:xfrm>
            <a:custGeom>
              <a:avLst/>
              <a:gdLst>
                <a:gd name="T0" fmla="*/ 1 w 47"/>
                <a:gd name="T1" fmla="*/ 14 h 14"/>
                <a:gd name="T2" fmla="*/ 0 w 47"/>
                <a:gd name="T3" fmla="*/ 13 h 14"/>
                <a:gd name="T4" fmla="*/ 1 w 47"/>
                <a:gd name="T5" fmla="*/ 12 h 14"/>
                <a:gd name="T6" fmla="*/ 6 w 47"/>
                <a:gd name="T7" fmla="*/ 12 h 14"/>
                <a:gd name="T8" fmla="*/ 10 w 47"/>
                <a:gd name="T9" fmla="*/ 7 h 14"/>
                <a:gd name="T10" fmla="*/ 12 w 47"/>
                <a:gd name="T11" fmla="*/ 7 h 14"/>
                <a:gd name="T12" fmla="*/ 12 w 47"/>
                <a:gd name="T13" fmla="*/ 7 h 14"/>
                <a:gd name="T14" fmla="*/ 16 w 47"/>
                <a:gd name="T15" fmla="*/ 12 h 14"/>
                <a:gd name="T16" fmla="*/ 28 w 47"/>
                <a:gd name="T17" fmla="*/ 0 h 14"/>
                <a:gd name="T18" fmla="*/ 29 w 47"/>
                <a:gd name="T19" fmla="*/ 0 h 14"/>
                <a:gd name="T20" fmla="*/ 35 w 47"/>
                <a:gd name="T21" fmla="*/ 6 h 14"/>
                <a:gd name="T22" fmla="*/ 35 w 47"/>
                <a:gd name="T23" fmla="*/ 7 h 14"/>
                <a:gd name="T24" fmla="*/ 34 w 47"/>
                <a:gd name="T25" fmla="*/ 7 h 14"/>
                <a:gd name="T26" fmla="*/ 28 w 47"/>
                <a:gd name="T27" fmla="*/ 2 h 14"/>
                <a:gd name="T28" fmla="*/ 17 w 47"/>
                <a:gd name="T29" fmla="*/ 14 h 14"/>
                <a:gd name="T30" fmla="*/ 17 w 47"/>
                <a:gd name="T31" fmla="*/ 14 h 14"/>
                <a:gd name="T32" fmla="*/ 17 w 47"/>
                <a:gd name="T33" fmla="*/ 14 h 14"/>
                <a:gd name="T34" fmla="*/ 15 w 47"/>
                <a:gd name="T35" fmla="*/ 14 h 14"/>
                <a:gd name="T36" fmla="*/ 11 w 47"/>
                <a:gd name="T37" fmla="*/ 9 h 14"/>
                <a:gd name="T38" fmla="*/ 7 w 47"/>
                <a:gd name="T39" fmla="*/ 14 h 14"/>
                <a:gd name="T40" fmla="*/ 6 w 47"/>
                <a:gd name="T41" fmla="*/ 14 h 14"/>
                <a:gd name="T42" fmla="*/ 1 w 47"/>
                <a:gd name="T43" fmla="*/ 14 h 14"/>
                <a:gd name="T44" fmla="*/ 37 w 47"/>
                <a:gd name="T45" fmla="*/ 11 h 14"/>
                <a:gd name="T46" fmla="*/ 37 w 47"/>
                <a:gd name="T47" fmla="*/ 10 h 14"/>
                <a:gd name="T48" fmla="*/ 39 w 47"/>
                <a:gd name="T49" fmla="*/ 10 h 14"/>
                <a:gd name="T50" fmla="*/ 41 w 47"/>
                <a:gd name="T51" fmla="*/ 12 h 14"/>
                <a:gd name="T52" fmla="*/ 46 w 47"/>
                <a:gd name="T53" fmla="*/ 12 h 14"/>
                <a:gd name="T54" fmla="*/ 47 w 47"/>
                <a:gd name="T55" fmla="*/ 13 h 14"/>
                <a:gd name="T56" fmla="*/ 46 w 47"/>
                <a:gd name="T57" fmla="*/ 14 h 14"/>
                <a:gd name="T58" fmla="*/ 41 w 47"/>
                <a:gd name="T59" fmla="*/ 14 h 14"/>
                <a:gd name="T60" fmla="*/ 41 w 47"/>
                <a:gd name="T61" fmla="*/ 14 h 14"/>
                <a:gd name="T62" fmla="*/ 40 w 47"/>
                <a:gd name="T63" fmla="*/ 14 h 14"/>
                <a:gd name="T64" fmla="*/ 37 w 47"/>
                <a:gd name="T65"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14">
                  <a:moveTo>
                    <a:pt x="1" y="14"/>
                  </a:moveTo>
                  <a:cubicBezTo>
                    <a:pt x="1" y="14"/>
                    <a:pt x="0" y="13"/>
                    <a:pt x="0" y="13"/>
                  </a:cubicBezTo>
                  <a:cubicBezTo>
                    <a:pt x="0" y="12"/>
                    <a:pt x="1" y="12"/>
                    <a:pt x="1" y="12"/>
                  </a:cubicBezTo>
                  <a:cubicBezTo>
                    <a:pt x="6" y="12"/>
                    <a:pt x="6" y="12"/>
                    <a:pt x="6" y="12"/>
                  </a:cubicBezTo>
                  <a:cubicBezTo>
                    <a:pt x="10" y="7"/>
                    <a:pt x="10" y="7"/>
                    <a:pt x="10" y="7"/>
                  </a:cubicBezTo>
                  <a:cubicBezTo>
                    <a:pt x="11" y="7"/>
                    <a:pt x="11" y="7"/>
                    <a:pt x="12" y="7"/>
                  </a:cubicBezTo>
                  <a:cubicBezTo>
                    <a:pt x="12" y="7"/>
                    <a:pt x="12" y="7"/>
                    <a:pt x="12" y="7"/>
                  </a:cubicBezTo>
                  <a:cubicBezTo>
                    <a:pt x="16" y="12"/>
                    <a:pt x="16" y="12"/>
                    <a:pt x="16" y="12"/>
                  </a:cubicBezTo>
                  <a:cubicBezTo>
                    <a:pt x="28" y="0"/>
                    <a:pt x="28" y="0"/>
                    <a:pt x="28" y="0"/>
                  </a:cubicBezTo>
                  <a:cubicBezTo>
                    <a:pt x="28" y="0"/>
                    <a:pt x="29" y="0"/>
                    <a:pt x="29" y="0"/>
                  </a:cubicBezTo>
                  <a:cubicBezTo>
                    <a:pt x="35" y="6"/>
                    <a:pt x="35" y="6"/>
                    <a:pt x="35" y="6"/>
                  </a:cubicBezTo>
                  <a:cubicBezTo>
                    <a:pt x="36" y="6"/>
                    <a:pt x="36" y="7"/>
                    <a:pt x="35" y="7"/>
                  </a:cubicBezTo>
                  <a:cubicBezTo>
                    <a:pt x="35" y="8"/>
                    <a:pt x="34" y="8"/>
                    <a:pt x="34" y="7"/>
                  </a:cubicBezTo>
                  <a:cubicBezTo>
                    <a:pt x="28" y="2"/>
                    <a:pt x="28" y="2"/>
                    <a:pt x="28" y="2"/>
                  </a:cubicBezTo>
                  <a:cubicBezTo>
                    <a:pt x="17" y="14"/>
                    <a:pt x="17" y="14"/>
                    <a:pt x="17" y="14"/>
                  </a:cubicBezTo>
                  <a:cubicBezTo>
                    <a:pt x="17" y="14"/>
                    <a:pt x="17" y="14"/>
                    <a:pt x="17" y="14"/>
                  </a:cubicBezTo>
                  <a:cubicBezTo>
                    <a:pt x="17" y="14"/>
                    <a:pt x="17" y="14"/>
                    <a:pt x="17" y="14"/>
                  </a:cubicBezTo>
                  <a:cubicBezTo>
                    <a:pt x="16" y="14"/>
                    <a:pt x="16" y="14"/>
                    <a:pt x="15" y="14"/>
                  </a:cubicBezTo>
                  <a:cubicBezTo>
                    <a:pt x="11" y="9"/>
                    <a:pt x="11" y="9"/>
                    <a:pt x="11" y="9"/>
                  </a:cubicBezTo>
                  <a:cubicBezTo>
                    <a:pt x="7" y="14"/>
                    <a:pt x="7" y="14"/>
                    <a:pt x="7" y="14"/>
                  </a:cubicBezTo>
                  <a:cubicBezTo>
                    <a:pt x="7" y="14"/>
                    <a:pt x="6" y="14"/>
                    <a:pt x="6" y="14"/>
                  </a:cubicBezTo>
                  <a:cubicBezTo>
                    <a:pt x="1" y="14"/>
                    <a:pt x="1" y="14"/>
                    <a:pt x="1" y="14"/>
                  </a:cubicBezTo>
                  <a:close/>
                  <a:moveTo>
                    <a:pt x="37" y="11"/>
                  </a:moveTo>
                  <a:cubicBezTo>
                    <a:pt x="37" y="11"/>
                    <a:pt x="37" y="10"/>
                    <a:pt x="37" y="10"/>
                  </a:cubicBezTo>
                  <a:cubicBezTo>
                    <a:pt x="38" y="9"/>
                    <a:pt x="38" y="9"/>
                    <a:pt x="39" y="10"/>
                  </a:cubicBezTo>
                  <a:cubicBezTo>
                    <a:pt x="41" y="12"/>
                    <a:pt x="41" y="12"/>
                    <a:pt x="41" y="12"/>
                  </a:cubicBezTo>
                  <a:cubicBezTo>
                    <a:pt x="46" y="12"/>
                    <a:pt x="46" y="12"/>
                    <a:pt x="46" y="12"/>
                  </a:cubicBezTo>
                  <a:cubicBezTo>
                    <a:pt x="46" y="12"/>
                    <a:pt x="47" y="12"/>
                    <a:pt x="47" y="13"/>
                  </a:cubicBezTo>
                  <a:cubicBezTo>
                    <a:pt x="47" y="13"/>
                    <a:pt x="46" y="14"/>
                    <a:pt x="46" y="14"/>
                  </a:cubicBezTo>
                  <a:cubicBezTo>
                    <a:pt x="41" y="14"/>
                    <a:pt x="41" y="14"/>
                    <a:pt x="41" y="14"/>
                  </a:cubicBezTo>
                  <a:cubicBezTo>
                    <a:pt x="41" y="14"/>
                    <a:pt x="41" y="14"/>
                    <a:pt x="41" y="14"/>
                  </a:cubicBezTo>
                  <a:cubicBezTo>
                    <a:pt x="40" y="14"/>
                    <a:pt x="40" y="14"/>
                    <a:pt x="40" y="14"/>
                  </a:cubicBezTo>
                  <a:lnTo>
                    <a:pt x="37"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0" name="Freeform 490">
              <a:extLst>
                <a:ext uri="{FF2B5EF4-FFF2-40B4-BE49-F238E27FC236}">
                  <a16:creationId xmlns:a16="http://schemas.microsoft.com/office/drawing/2014/main" xmlns="" id="{3AD79597-A080-4F3F-A5E5-243090DB8C8F}"/>
                </a:ext>
              </a:extLst>
            </p:cNvPr>
            <p:cNvSpPr>
              <a:spLocks/>
            </p:cNvSpPr>
            <p:nvPr/>
          </p:nvSpPr>
          <p:spPr bwMode="auto">
            <a:xfrm>
              <a:off x="8366126" y="2327276"/>
              <a:ext cx="11113" cy="26988"/>
            </a:xfrm>
            <a:custGeom>
              <a:avLst/>
              <a:gdLst>
                <a:gd name="T0" fmla="*/ 2 w 2"/>
                <a:gd name="T1" fmla="*/ 4 h 5"/>
                <a:gd name="T2" fmla="*/ 1 w 2"/>
                <a:gd name="T3" fmla="*/ 5 h 5"/>
                <a:gd name="T4" fmla="*/ 0 w 2"/>
                <a:gd name="T5" fmla="*/ 4 h 5"/>
                <a:gd name="T6" fmla="*/ 0 w 2"/>
                <a:gd name="T7" fmla="*/ 1 h 5"/>
                <a:gd name="T8" fmla="*/ 1 w 2"/>
                <a:gd name="T9" fmla="*/ 0 h 5"/>
                <a:gd name="T10" fmla="*/ 2 w 2"/>
                <a:gd name="T11" fmla="*/ 1 h 5"/>
                <a:gd name="T12" fmla="*/ 2 w 2"/>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4"/>
                  </a:moveTo>
                  <a:cubicBezTo>
                    <a:pt x="2" y="4"/>
                    <a:pt x="2" y="5"/>
                    <a:pt x="1" y="5"/>
                  </a:cubicBezTo>
                  <a:cubicBezTo>
                    <a:pt x="1" y="5"/>
                    <a:pt x="0" y="4"/>
                    <a:pt x="0" y="4"/>
                  </a:cubicBezTo>
                  <a:cubicBezTo>
                    <a:pt x="0" y="1"/>
                    <a:pt x="0" y="1"/>
                    <a:pt x="0" y="1"/>
                  </a:cubicBezTo>
                  <a:cubicBezTo>
                    <a:pt x="0" y="1"/>
                    <a:pt x="1" y="0"/>
                    <a:pt x="1" y="0"/>
                  </a:cubicBezTo>
                  <a:cubicBezTo>
                    <a:pt x="2" y="0"/>
                    <a:pt x="2" y="1"/>
                    <a:pt x="2" y="1"/>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1" name="Freeform 491">
              <a:extLst>
                <a:ext uri="{FF2B5EF4-FFF2-40B4-BE49-F238E27FC236}">
                  <a16:creationId xmlns:a16="http://schemas.microsoft.com/office/drawing/2014/main" xmlns="" id="{C53B06AB-16DF-4CDE-9B08-928C3C779CBD}"/>
                </a:ext>
              </a:extLst>
            </p:cNvPr>
            <p:cNvSpPr>
              <a:spLocks/>
            </p:cNvSpPr>
            <p:nvPr/>
          </p:nvSpPr>
          <p:spPr bwMode="auto">
            <a:xfrm>
              <a:off x="8410576" y="2287588"/>
              <a:ext cx="22225" cy="11113"/>
            </a:xfrm>
            <a:custGeom>
              <a:avLst/>
              <a:gdLst>
                <a:gd name="T0" fmla="*/ 0 w 4"/>
                <a:gd name="T1" fmla="*/ 2 h 2"/>
                <a:gd name="T2" fmla="*/ 0 w 4"/>
                <a:gd name="T3" fmla="*/ 1 h 2"/>
                <a:gd name="T4" fmla="*/ 0 w 4"/>
                <a:gd name="T5" fmla="*/ 0 h 2"/>
                <a:gd name="T6" fmla="*/ 3 w 4"/>
                <a:gd name="T7" fmla="*/ 0 h 2"/>
                <a:gd name="T8" fmla="*/ 4 w 4"/>
                <a:gd name="T9" fmla="*/ 1 h 2"/>
                <a:gd name="T10" fmla="*/ 3 w 4"/>
                <a:gd name="T11" fmla="*/ 2 h 2"/>
                <a:gd name="T12" fmla="*/ 0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0" y="2"/>
                  </a:moveTo>
                  <a:cubicBezTo>
                    <a:pt x="0" y="2"/>
                    <a:pt x="0" y="1"/>
                    <a:pt x="0" y="1"/>
                  </a:cubicBezTo>
                  <a:cubicBezTo>
                    <a:pt x="0" y="0"/>
                    <a:pt x="0" y="0"/>
                    <a:pt x="0" y="0"/>
                  </a:cubicBezTo>
                  <a:cubicBezTo>
                    <a:pt x="3" y="0"/>
                    <a:pt x="3" y="0"/>
                    <a:pt x="3" y="0"/>
                  </a:cubicBezTo>
                  <a:cubicBezTo>
                    <a:pt x="3" y="0"/>
                    <a:pt x="4" y="0"/>
                    <a:pt x="4" y="1"/>
                  </a:cubicBezTo>
                  <a:cubicBezTo>
                    <a:pt x="4" y="1"/>
                    <a:pt x="3" y="2"/>
                    <a:pt x="3"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2" name="Freeform 492">
              <a:extLst>
                <a:ext uri="{FF2B5EF4-FFF2-40B4-BE49-F238E27FC236}">
                  <a16:creationId xmlns:a16="http://schemas.microsoft.com/office/drawing/2014/main" xmlns="" id="{406D451A-6172-4440-9DED-275CCAE593D0}"/>
                </a:ext>
              </a:extLst>
            </p:cNvPr>
            <p:cNvSpPr>
              <a:spLocks/>
            </p:cNvSpPr>
            <p:nvPr/>
          </p:nvSpPr>
          <p:spPr bwMode="auto">
            <a:xfrm>
              <a:off x="8310563" y="2287588"/>
              <a:ext cx="28575" cy="11113"/>
            </a:xfrm>
            <a:custGeom>
              <a:avLst/>
              <a:gdLst>
                <a:gd name="T0" fmla="*/ 1 w 5"/>
                <a:gd name="T1" fmla="*/ 2 h 2"/>
                <a:gd name="T2" fmla="*/ 0 w 5"/>
                <a:gd name="T3" fmla="*/ 1 h 2"/>
                <a:gd name="T4" fmla="*/ 1 w 5"/>
                <a:gd name="T5" fmla="*/ 0 h 2"/>
                <a:gd name="T6" fmla="*/ 4 w 5"/>
                <a:gd name="T7" fmla="*/ 0 h 2"/>
                <a:gd name="T8" fmla="*/ 5 w 5"/>
                <a:gd name="T9" fmla="*/ 1 h 2"/>
                <a:gd name="T10" fmla="*/ 4 w 5"/>
                <a:gd name="T11" fmla="*/ 2 h 2"/>
                <a:gd name="T12" fmla="*/ 1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1" y="2"/>
                  </a:moveTo>
                  <a:cubicBezTo>
                    <a:pt x="1" y="2"/>
                    <a:pt x="0" y="1"/>
                    <a:pt x="0" y="1"/>
                  </a:cubicBezTo>
                  <a:cubicBezTo>
                    <a:pt x="0" y="0"/>
                    <a:pt x="1" y="0"/>
                    <a:pt x="1" y="0"/>
                  </a:cubicBezTo>
                  <a:cubicBezTo>
                    <a:pt x="4" y="0"/>
                    <a:pt x="4" y="0"/>
                    <a:pt x="4" y="0"/>
                  </a:cubicBezTo>
                  <a:cubicBezTo>
                    <a:pt x="4" y="0"/>
                    <a:pt x="5" y="0"/>
                    <a:pt x="5" y="1"/>
                  </a:cubicBezTo>
                  <a:cubicBezTo>
                    <a:pt x="5" y="1"/>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3" name="Freeform 493">
              <a:extLst>
                <a:ext uri="{FF2B5EF4-FFF2-40B4-BE49-F238E27FC236}">
                  <a16:creationId xmlns:a16="http://schemas.microsoft.com/office/drawing/2014/main" xmlns="" id="{65E78BEA-DA5C-45D1-9A5E-075EB2E7FC9C}"/>
                </a:ext>
              </a:extLst>
            </p:cNvPr>
            <p:cNvSpPr>
              <a:spLocks/>
            </p:cNvSpPr>
            <p:nvPr/>
          </p:nvSpPr>
          <p:spPr bwMode="auto">
            <a:xfrm>
              <a:off x="8394701" y="2249488"/>
              <a:ext cx="22225" cy="22225"/>
            </a:xfrm>
            <a:custGeom>
              <a:avLst/>
              <a:gdLst>
                <a:gd name="T0" fmla="*/ 2 w 4"/>
                <a:gd name="T1" fmla="*/ 3 h 4"/>
                <a:gd name="T2" fmla="*/ 1 w 4"/>
                <a:gd name="T3" fmla="*/ 3 h 4"/>
                <a:gd name="T4" fmla="*/ 1 w 4"/>
                <a:gd name="T5" fmla="*/ 2 h 4"/>
                <a:gd name="T6" fmla="*/ 2 w 4"/>
                <a:gd name="T7" fmla="*/ 0 h 4"/>
                <a:gd name="T8" fmla="*/ 4 w 4"/>
                <a:gd name="T9" fmla="*/ 0 h 4"/>
                <a:gd name="T10" fmla="*/ 4 w 4"/>
                <a:gd name="T11" fmla="*/ 1 h 4"/>
                <a:gd name="T12" fmla="*/ 2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3"/>
                  </a:moveTo>
                  <a:cubicBezTo>
                    <a:pt x="2" y="4"/>
                    <a:pt x="1" y="4"/>
                    <a:pt x="1" y="3"/>
                  </a:cubicBezTo>
                  <a:cubicBezTo>
                    <a:pt x="0" y="3"/>
                    <a:pt x="0" y="2"/>
                    <a:pt x="1" y="2"/>
                  </a:cubicBezTo>
                  <a:cubicBezTo>
                    <a:pt x="2" y="0"/>
                    <a:pt x="2" y="0"/>
                    <a:pt x="2" y="0"/>
                  </a:cubicBezTo>
                  <a:cubicBezTo>
                    <a:pt x="3" y="0"/>
                    <a:pt x="3" y="0"/>
                    <a:pt x="4" y="0"/>
                  </a:cubicBezTo>
                  <a:cubicBezTo>
                    <a:pt x="4" y="0"/>
                    <a:pt x="4" y="1"/>
                    <a:pt x="4"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4" name="Freeform 494">
              <a:extLst>
                <a:ext uri="{FF2B5EF4-FFF2-40B4-BE49-F238E27FC236}">
                  <a16:creationId xmlns:a16="http://schemas.microsoft.com/office/drawing/2014/main" xmlns="" id="{C12373A6-930D-4A9E-BAD2-E6EC4E715A3F}"/>
                </a:ext>
              </a:extLst>
            </p:cNvPr>
            <p:cNvSpPr>
              <a:spLocks/>
            </p:cNvSpPr>
            <p:nvPr/>
          </p:nvSpPr>
          <p:spPr bwMode="auto">
            <a:xfrm>
              <a:off x="8328026" y="2316163"/>
              <a:ext cx="22225" cy="22225"/>
            </a:xfrm>
            <a:custGeom>
              <a:avLst/>
              <a:gdLst>
                <a:gd name="T0" fmla="*/ 2 w 4"/>
                <a:gd name="T1" fmla="*/ 3 h 4"/>
                <a:gd name="T2" fmla="*/ 0 w 4"/>
                <a:gd name="T3" fmla="*/ 3 h 4"/>
                <a:gd name="T4" fmla="*/ 0 w 4"/>
                <a:gd name="T5" fmla="*/ 2 h 4"/>
                <a:gd name="T6" fmla="*/ 2 w 4"/>
                <a:gd name="T7" fmla="*/ 0 h 4"/>
                <a:gd name="T8" fmla="*/ 4 w 4"/>
                <a:gd name="T9" fmla="*/ 0 h 4"/>
                <a:gd name="T10" fmla="*/ 3 w 4"/>
                <a:gd name="T11" fmla="*/ 2 h 4"/>
                <a:gd name="T12" fmla="*/ 2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3"/>
                  </a:moveTo>
                  <a:cubicBezTo>
                    <a:pt x="1" y="4"/>
                    <a:pt x="1" y="4"/>
                    <a:pt x="0" y="3"/>
                  </a:cubicBezTo>
                  <a:cubicBezTo>
                    <a:pt x="0" y="3"/>
                    <a:pt x="0" y="2"/>
                    <a:pt x="0" y="2"/>
                  </a:cubicBezTo>
                  <a:cubicBezTo>
                    <a:pt x="2" y="0"/>
                    <a:pt x="2" y="0"/>
                    <a:pt x="2" y="0"/>
                  </a:cubicBezTo>
                  <a:cubicBezTo>
                    <a:pt x="3" y="0"/>
                    <a:pt x="3" y="0"/>
                    <a:pt x="4" y="0"/>
                  </a:cubicBezTo>
                  <a:cubicBezTo>
                    <a:pt x="4" y="1"/>
                    <a:pt x="4" y="1"/>
                    <a:pt x="3" y="2"/>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5" name="Freeform 495">
              <a:extLst>
                <a:ext uri="{FF2B5EF4-FFF2-40B4-BE49-F238E27FC236}">
                  <a16:creationId xmlns:a16="http://schemas.microsoft.com/office/drawing/2014/main" xmlns="" id="{8561B8B9-A7FF-4D07-9857-69FE79B6BDA2}"/>
                </a:ext>
              </a:extLst>
            </p:cNvPr>
            <p:cNvSpPr>
              <a:spLocks/>
            </p:cNvSpPr>
            <p:nvPr/>
          </p:nvSpPr>
          <p:spPr bwMode="auto">
            <a:xfrm>
              <a:off x="8328026" y="2249488"/>
              <a:ext cx="22225" cy="22225"/>
            </a:xfrm>
            <a:custGeom>
              <a:avLst/>
              <a:gdLst>
                <a:gd name="T0" fmla="*/ 3 w 4"/>
                <a:gd name="T1" fmla="*/ 2 h 4"/>
                <a:gd name="T2" fmla="*/ 4 w 4"/>
                <a:gd name="T3" fmla="*/ 3 h 4"/>
                <a:gd name="T4" fmla="*/ 2 w 4"/>
                <a:gd name="T5" fmla="*/ 3 h 4"/>
                <a:gd name="T6" fmla="*/ 0 w 4"/>
                <a:gd name="T7" fmla="*/ 1 h 4"/>
                <a:gd name="T8" fmla="*/ 0 w 4"/>
                <a:gd name="T9" fmla="*/ 0 h 4"/>
                <a:gd name="T10" fmla="*/ 2 w 4"/>
                <a:gd name="T11" fmla="*/ 0 h 4"/>
                <a:gd name="T12" fmla="*/ 3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3" y="2"/>
                  </a:moveTo>
                  <a:cubicBezTo>
                    <a:pt x="4" y="2"/>
                    <a:pt x="4" y="3"/>
                    <a:pt x="4" y="3"/>
                  </a:cubicBezTo>
                  <a:cubicBezTo>
                    <a:pt x="3" y="4"/>
                    <a:pt x="3" y="4"/>
                    <a:pt x="2" y="3"/>
                  </a:cubicBezTo>
                  <a:cubicBezTo>
                    <a:pt x="0" y="1"/>
                    <a:pt x="0" y="1"/>
                    <a:pt x="0" y="1"/>
                  </a:cubicBezTo>
                  <a:cubicBezTo>
                    <a:pt x="0" y="1"/>
                    <a:pt x="0" y="0"/>
                    <a:pt x="0" y="0"/>
                  </a:cubicBezTo>
                  <a:cubicBezTo>
                    <a:pt x="1" y="0"/>
                    <a:pt x="1" y="0"/>
                    <a:pt x="2" y="0"/>
                  </a:cubicBezTo>
                  <a:lnTo>
                    <a:pt x="3"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6" name="Freeform 496">
              <a:extLst>
                <a:ext uri="{FF2B5EF4-FFF2-40B4-BE49-F238E27FC236}">
                  <a16:creationId xmlns:a16="http://schemas.microsoft.com/office/drawing/2014/main" xmlns="" id="{2004A4DD-1E95-44A3-A32A-5E8738447534}"/>
                </a:ext>
              </a:extLst>
            </p:cNvPr>
            <p:cNvSpPr>
              <a:spLocks/>
            </p:cNvSpPr>
            <p:nvPr/>
          </p:nvSpPr>
          <p:spPr bwMode="auto">
            <a:xfrm>
              <a:off x="8394701" y="2316163"/>
              <a:ext cx="22225" cy="22225"/>
            </a:xfrm>
            <a:custGeom>
              <a:avLst/>
              <a:gdLst>
                <a:gd name="T0" fmla="*/ 4 w 4"/>
                <a:gd name="T1" fmla="*/ 2 h 4"/>
                <a:gd name="T2" fmla="*/ 4 w 4"/>
                <a:gd name="T3" fmla="*/ 3 h 4"/>
                <a:gd name="T4" fmla="*/ 2 w 4"/>
                <a:gd name="T5" fmla="*/ 3 h 4"/>
                <a:gd name="T6" fmla="*/ 1 w 4"/>
                <a:gd name="T7" fmla="*/ 2 h 4"/>
                <a:gd name="T8" fmla="*/ 1 w 4"/>
                <a:gd name="T9" fmla="*/ 0 h 4"/>
                <a:gd name="T10" fmla="*/ 2 w 4"/>
                <a:gd name="T11" fmla="*/ 0 h 4"/>
                <a:gd name="T12" fmla="*/ 4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2"/>
                  </a:moveTo>
                  <a:cubicBezTo>
                    <a:pt x="4" y="2"/>
                    <a:pt x="4" y="3"/>
                    <a:pt x="4" y="3"/>
                  </a:cubicBezTo>
                  <a:cubicBezTo>
                    <a:pt x="3" y="4"/>
                    <a:pt x="3" y="4"/>
                    <a:pt x="2" y="3"/>
                  </a:cubicBezTo>
                  <a:cubicBezTo>
                    <a:pt x="1" y="2"/>
                    <a:pt x="1" y="2"/>
                    <a:pt x="1" y="2"/>
                  </a:cubicBezTo>
                  <a:cubicBezTo>
                    <a:pt x="0" y="1"/>
                    <a:pt x="0" y="1"/>
                    <a:pt x="1" y="0"/>
                  </a:cubicBezTo>
                  <a:cubicBezTo>
                    <a:pt x="1" y="0"/>
                    <a:pt x="2" y="0"/>
                    <a:pt x="2" y="0"/>
                  </a:cubicBezTo>
                  <a:lnTo>
                    <a:pt x="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7" name="Freeform 497">
              <a:extLst>
                <a:ext uri="{FF2B5EF4-FFF2-40B4-BE49-F238E27FC236}">
                  <a16:creationId xmlns:a16="http://schemas.microsoft.com/office/drawing/2014/main" xmlns="" id="{49913E45-08EB-4F79-92EB-9B9997AA3375}"/>
                </a:ext>
              </a:extLst>
            </p:cNvPr>
            <p:cNvSpPr>
              <a:spLocks/>
            </p:cNvSpPr>
            <p:nvPr/>
          </p:nvSpPr>
          <p:spPr bwMode="auto">
            <a:xfrm>
              <a:off x="8472488" y="2376488"/>
              <a:ext cx="38100" cy="33338"/>
            </a:xfrm>
            <a:custGeom>
              <a:avLst/>
              <a:gdLst>
                <a:gd name="T0" fmla="*/ 2 w 7"/>
                <a:gd name="T1" fmla="*/ 6 h 6"/>
                <a:gd name="T2" fmla="*/ 0 w 7"/>
                <a:gd name="T3" fmla="*/ 6 h 6"/>
                <a:gd name="T4" fmla="*/ 0 w 7"/>
                <a:gd name="T5" fmla="*/ 5 h 6"/>
                <a:gd name="T6" fmla="*/ 2 w 7"/>
                <a:gd name="T7" fmla="*/ 3 h 6"/>
                <a:gd name="T8" fmla="*/ 3 w 7"/>
                <a:gd name="T9" fmla="*/ 2 h 6"/>
                <a:gd name="T10" fmla="*/ 5 w 7"/>
                <a:gd name="T11" fmla="*/ 0 h 6"/>
                <a:gd name="T12" fmla="*/ 6 w 7"/>
                <a:gd name="T13" fmla="*/ 0 h 6"/>
                <a:gd name="T14" fmla="*/ 6 w 7"/>
                <a:gd name="T15" fmla="*/ 1 h 6"/>
                <a:gd name="T16" fmla="*/ 5 w 7"/>
                <a:gd name="T17" fmla="*/ 3 h 6"/>
                <a:gd name="T18" fmla="*/ 3 w 7"/>
                <a:gd name="T19" fmla="*/ 5 h 6"/>
                <a:gd name="T20" fmla="*/ 2 w 7"/>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6">
                  <a:moveTo>
                    <a:pt x="2" y="6"/>
                  </a:moveTo>
                  <a:cubicBezTo>
                    <a:pt x="1" y="6"/>
                    <a:pt x="1" y="6"/>
                    <a:pt x="0" y="6"/>
                  </a:cubicBezTo>
                  <a:cubicBezTo>
                    <a:pt x="0" y="6"/>
                    <a:pt x="0" y="5"/>
                    <a:pt x="0" y="5"/>
                  </a:cubicBezTo>
                  <a:cubicBezTo>
                    <a:pt x="2" y="3"/>
                    <a:pt x="2" y="3"/>
                    <a:pt x="2" y="3"/>
                  </a:cubicBezTo>
                  <a:cubicBezTo>
                    <a:pt x="3" y="2"/>
                    <a:pt x="3" y="2"/>
                    <a:pt x="3" y="2"/>
                  </a:cubicBezTo>
                  <a:cubicBezTo>
                    <a:pt x="5" y="0"/>
                    <a:pt x="5" y="0"/>
                    <a:pt x="5" y="0"/>
                  </a:cubicBezTo>
                  <a:cubicBezTo>
                    <a:pt x="5" y="0"/>
                    <a:pt x="6" y="0"/>
                    <a:pt x="6" y="0"/>
                  </a:cubicBezTo>
                  <a:cubicBezTo>
                    <a:pt x="7" y="0"/>
                    <a:pt x="7" y="1"/>
                    <a:pt x="6" y="1"/>
                  </a:cubicBezTo>
                  <a:cubicBezTo>
                    <a:pt x="5" y="3"/>
                    <a:pt x="5" y="3"/>
                    <a:pt x="5" y="3"/>
                  </a:cubicBezTo>
                  <a:cubicBezTo>
                    <a:pt x="3" y="5"/>
                    <a:pt x="3" y="5"/>
                    <a:pt x="3" y="5"/>
                  </a:cubicBezTo>
                  <a:lnTo>
                    <a:pt x="2"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8" name="Freeform 498">
              <a:extLst>
                <a:ext uri="{FF2B5EF4-FFF2-40B4-BE49-F238E27FC236}">
                  <a16:creationId xmlns:a16="http://schemas.microsoft.com/office/drawing/2014/main" xmlns="" id="{57DE4A91-B2AC-4FE8-BC58-C28F09046642}"/>
                </a:ext>
              </a:extLst>
            </p:cNvPr>
            <p:cNvSpPr>
              <a:spLocks/>
            </p:cNvSpPr>
            <p:nvPr/>
          </p:nvSpPr>
          <p:spPr bwMode="auto">
            <a:xfrm>
              <a:off x="8450263" y="2254251"/>
              <a:ext cx="93663" cy="55563"/>
            </a:xfrm>
            <a:custGeom>
              <a:avLst/>
              <a:gdLst>
                <a:gd name="T0" fmla="*/ 11 w 17"/>
                <a:gd name="T1" fmla="*/ 10 h 10"/>
                <a:gd name="T2" fmla="*/ 10 w 17"/>
                <a:gd name="T3" fmla="*/ 9 h 10"/>
                <a:gd name="T4" fmla="*/ 11 w 17"/>
                <a:gd name="T5" fmla="*/ 8 h 10"/>
                <a:gd name="T6" fmla="*/ 13 w 17"/>
                <a:gd name="T7" fmla="*/ 8 h 10"/>
                <a:gd name="T8" fmla="*/ 14 w 17"/>
                <a:gd name="T9" fmla="*/ 8 h 10"/>
                <a:gd name="T10" fmla="*/ 14 w 17"/>
                <a:gd name="T11" fmla="*/ 8 h 10"/>
                <a:gd name="T12" fmla="*/ 15 w 17"/>
                <a:gd name="T13" fmla="*/ 7 h 10"/>
                <a:gd name="T14" fmla="*/ 14 w 17"/>
                <a:gd name="T15" fmla="*/ 6 h 10"/>
                <a:gd name="T16" fmla="*/ 14 w 17"/>
                <a:gd name="T17" fmla="*/ 6 h 10"/>
                <a:gd name="T18" fmla="*/ 13 w 17"/>
                <a:gd name="T19" fmla="*/ 5 h 10"/>
                <a:gd name="T20" fmla="*/ 12 w 17"/>
                <a:gd name="T21" fmla="*/ 5 h 10"/>
                <a:gd name="T22" fmla="*/ 11 w 17"/>
                <a:gd name="T23" fmla="*/ 4 h 10"/>
                <a:gd name="T24" fmla="*/ 11 w 17"/>
                <a:gd name="T25" fmla="*/ 4 h 10"/>
                <a:gd name="T26" fmla="*/ 10 w 17"/>
                <a:gd name="T27" fmla="*/ 2 h 10"/>
                <a:gd name="T28" fmla="*/ 10 w 17"/>
                <a:gd name="T29" fmla="*/ 2 h 10"/>
                <a:gd name="T30" fmla="*/ 8 w 17"/>
                <a:gd name="T31" fmla="*/ 1 h 10"/>
                <a:gd name="T32" fmla="*/ 6 w 17"/>
                <a:gd name="T33" fmla="*/ 2 h 10"/>
                <a:gd name="T34" fmla="*/ 6 w 17"/>
                <a:gd name="T35" fmla="*/ 4 h 10"/>
                <a:gd name="T36" fmla="*/ 5 w 17"/>
                <a:gd name="T37" fmla="*/ 5 h 10"/>
                <a:gd name="T38" fmla="*/ 5 w 17"/>
                <a:gd name="T39" fmla="*/ 5 h 10"/>
                <a:gd name="T40" fmla="*/ 3 w 17"/>
                <a:gd name="T41" fmla="*/ 5 h 10"/>
                <a:gd name="T42" fmla="*/ 2 w 17"/>
                <a:gd name="T43" fmla="*/ 6 h 10"/>
                <a:gd name="T44" fmla="*/ 2 w 17"/>
                <a:gd name="T45" fmla="*/ 6 h 10"/>
                <a:gd name="T46" fmla="*/ 2 w 17"/>
                <a:gd name="T47" fmla="*/ 7 h 10"/>
                <a:gd name="T48" fmla="*/ 2 w 17"/>
                <a:gd name="T49" fmla="*/ 8 h 10"/>
                <a:gd name="T50" fmla="*/ 2 w 17"/>
                <a:gd name="T51" fmla="*/ 8 h 10"/>
                <a:gd name="T52" fmla="*/ 3 w 17"/>
                <a:gd name="T53" fmla="*/ 8 h 10"/>
                <a:gd name="T54" fmla="*/ 6 w 17"/>
                <a:gd name="T55" fmla="*/ 8 h 10"/>
                <a:gd name="T56" fmla="*/ 7 w 17"/>
                <a:gd name="T57" fmla="*/ 9 h 10"/>
                <a:gd name="T58" fmla="*/ 6 w 17"/>
                <a:gd name="T59" fmla="*/ 10 h 10"/>
                <a:gd name="T60" fmla="*/ 3 w 17"/>
                <a:gd name="T61" fmla="*/ 10 h 10"/>
                <a:gd name="T62" fmla="*/ 1 w 17"/>
                <a:gd name="T63" fmla="*/ 9 h 10"/>
                <a:gd name="T64" fmla="*/ 1 w 17"/>
                <a:gd name="T65" fmla="*/ 9 h 10"/>
                <a:gd name="T66" fmla="*/ 0 w 17"/>
                <a:gd name="T67" fmla="*/ 7 h 10"/>
                <a:gd name="T68" fmla="*/ 1 w 17"/>
                <a:gd name="T69" fmla="*/ 4 h 10"/>
                <a:gd name="T70" fmla="*/ 1 w 17"/>
                <a:gd name="T71" fmla="*/ 4 h 10"/>
                <a:gd name="T72" fmla="*/ 3 w 17"/>
                <a:gd name="T73" fmla="*/ 3 h 10"/>
                <a:gd name="T74" fmla="*/ 4 w 17"/>
                <a:gd name="T75" fmla="*/ 3 h 10"/>
                <a:gd name="T76" fmla="*/ 5 w 17"/>
                <a:gd name="T77" fmla="*/ 1 h 10"/>
                <a:gd name="T78" fmla="*/ 8 w 17"/>
                <a:gd name="T79" fmla="*/ 0 h 10"/>
                <a:gd name="T80" fmla="*/ 12 w 17"/>
                <a:gd name="T81" fmla="*/ 1 h 10"/>
                <a:gd name="T82" fmla="*/ 12 w 17"/>
                <a:gd name="T83" fmla="*/ 1 h 10"/>
                <a:gd name="T84" fmla="*/ 13 w 17"/>
                <a:gd name="T85" fmla="*/ 3 h 10"/>
                <a:gd name="T86" fmla="*/ 13 w 17"/>
                <a:gd name="T87" fmla="*/ 3 h 10"/>
                <a:gd name="T88" fmla="*/ 16 w 17"/>
                <a:gd name="T89" fmla="*/ 4 h 10"/>
                <a:gd name="T90" fmla="*/ 16 w 17"/>
                <a:gd name="T91" fmla="*/ 4 h 10"/>
                <a:gd name="T92" fmla="*/ 17 w 17"/>
                <a:gd name="T93" fmla="*/ 7 h 10"/>
                <a:gd name="T94" fmla="*/ 16 w 17"/>
                <a:gd name="T95" fmla="*/ 9 h 10"/>
                <a:gd name="T96" fmla="*/ 16 w 17"/>
                <a:gd name="T97" fmla="*/ 9 h 10"/>
                <a:gd name="T98" fmla="*/ 13 w 17"/>
                <a:gd name="T99" fmla="*/ 10 h 10"/>
                <a:gd name="T100" fmla="*/ 11 w 17"/>
                <a:gd name="T10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 h="10">
                  <a:moveTo>
                    <a:pt x="11" y="10"/>
                  </a:moveTo>
                  <a:cubicBezTo>
                    <a:pt x="10" y="10"/>
                    <a:pt x="10" y="10"/>
                    <a:pt x="10" y="9"/>
                  </a:cubicBezTo>
                  <a:cubicBezTo>
                    <a:pt x="10" y="9"/>
                    <a:pt x="10" y="8"/>
                    <a:pt x="11" y="8"/>
                  </a:cubicBezTo>
                  <a:cubicBezTo>
                    <a:pt x="13" y="8"/>
                    <a:pt x="13" y="8"/>
                    <a:pt x="13" y="8"/>
                  </a:cubicBezTo>
                  <a:cubicBezTo>
                    <a:pt x="14" y="8"/>
                    <a:pt x="14" y="8"/>
                    <a:pt x="14" y="8"/>
                  </a:cubicBezTo>
                  <a:cubicBezTo>
                    <a:pt x="14" y="8"/>
                    <a:pt x="14" y="8"/>
                    <a:pt x="14" y="8"/>
                  </a:cubicBezTo>
                  <a:cubicBezTo>
                    <a:pt x="15" y="8"/>
                    <a:pt x="15" y="7"/>
                    <a:pt x="15" y="7"/>
                  </a:cubicBezTo>
                  <a:cubicBezTo>
                    <a:pt x="15" y="6"/>
                    <a:pt x="15" y="6"/>
                    <a:pt x="14" y="6"/>
                  </a:cubicBezTo>
                  <a:cubicBezTo>
                    <a:pt x="14" y="6"/>
                    <a:pt x="14" y="6"/>
                    <a:pt x="14" y="6"/>
                  </a:cubicBezTo>
                  <a:cubicBezTo>
                    <a:pt x="14" y="5"/>
                    <a:pt x="14" y="5"/>
                    <a:pt x="13" y="5"/>
                  </a:cubicBezTo>
                  <a:cubicBezTo>
                    <a:pt x="12" y="5"/>
                    <a:pt x="12" y="5"/>
                    <a:pt x="12" y="5"/>
                  </a:cubicBezTo>
                  <a:cubicBezTo>
                    <a:pt x="11" y="5"/>
                    <a:pt x="11" y="5"/>
                    <a:pt x="11" y="4"/>
                  </a:cubicBezTo>
                  <a:cubicBezTo>
                    <a:pt x="11" y="4"/>
                    <a:pt x="11" y="4"/>
                    <a:pt x="11" y="4"/>
                  </a:cubicBezTo>
                  <a:cubicBezTo>
                    <a:pt x="11" y="3"/>
                    <a:pt x="11" y="3"/>
                    <a:pt x="10" y="2"/>
                  </a:cubicBezTo>
                  <a:cubicBezTo>
                    <a:pt x="10" y="2"/>
                    <a:pt x="10" y="2"/>
                    <a:pt x="10" y="2"/>
                  </a:cubicBezTo>
                  <a:cubicBezTo>
                    <a:pt x="10" y="2"/>
                    <a:pt x="9" y="1"/>
                    <a:pt x="8" y="1"/>
                  </a:cubicBezTo>
                  <a:cubicBezTo>
                    <a:pt x="8" y="1"/>
                    <a:pt x="7" y="2"/>
                    <a:pt x="6" y="2"/>
                  </a:cubicBezTo>
                  <a:cubicBezTo>
                    <a:pt x="6" y="3"/>
                    <a:pt x="6" y="3"/>
                    <a:pt x="6" y="4"/>
                  </a:cubicBezTo>
                  <a:cubicBezTo>
                    <a:pt x="6" y="5"/>
                    <a:pt x="5" y="5"/>
                    <a:pt x="5" y="5"/>
                  </a:cubicBezTo>
                  <a:cubicBezTo>
                    <a:pt x="5" y="5"/>
                    <a:pt x="5" y="5"/>
                    <a:pt x="5" y="5"/>
                  </a:cubicBezTo>
                  <a:cubicBezTo>
                    <a:pt x="3" y="5"/>
                    <a:pt x="3" y="5"/>
                    <a:pt x="3" y="5"/>
                  </a:cubicBezTo>
                  <a:cubicBezTo>
                    <a:pt x="3" y="5"/>
                    <a:pt x="3" y="5"/>
                    <a:pt x="2" y="6"/>
                  </a:cubicBezTo>
                  <a:cubicBezTo>
                    <a:pt x="2" y="6"/>
                    <a:pt x="2" y="6"/>
                    <a:pt x="2" y="6"/>
                  </a:cubicBezTo>
                  <a:cubicBezTo>
                    <a:pt x="2" y="6"/>
                    <a:pt x="2" y="6"/>
                    <a:pt x="2" y="7"/>
                  </a:cubicBezTo>
                  <a:cubicBezTo>
                    <a:pt x="2" y="7"/>
                    <a:pt x="2" y="8"/>
                    <a:pt x="2" y="8"/>
                  </a:cubicBezTo>
                  <a:cubicBezTo>
                    <a:pt x="2" y="8"/>
                    <a:pt x="2" y="8"/>
                    <a:pt x="2" y="8"/>
                  </a:cubicBezTo>
                  <a:cubicBezTo>
                    <a:pt x="3" y="8"/>
                    <a:pt x="3" y="8"/>
                    <a:pt x="3" y="8"/>
                  </a:cubicBezTo>
                  <a:cubicBezTo>
                    <a:pt x="6" y="8"/>
                    <a:pt x="6" y="8"/>
                    <a:pt x="6" y="8"/>
                  </a:cubicBezTo>
                  <a:cubicBezTo>
                    <a:pt x="6" y="8"/>
                    <a:pt x="7" y="9"/>
                    <a:pt x="7" y="9"/>
                  </a:cubicBezTo>
                  <a:cubicBezTo>
                    <a:pt x="7" y="10"/>
                    <a:pt x="6" y="10"/>
                    <a:pt x="6" y="10"/>
                  </a:cubicBezTo>
                  <a:cubicBezTo>
                    <a:pt x="3" y="10"/>
                    <a:pt x="3" y="10"/>
                    <a:pt x="3" y="10"/>
                  </a:cubicBezTo>
                  <a:cubicBezTo>
                    <a:pt x="2" y="10"/>
                    <a:pt x="2" y="10"/>
                    <a:pt x="1" y="9"/>
                  </a:cubicBezTo>
                  <a:cubicBezTo>
                    <a:pt x="1" y="9"/>
                    <a:pt x="1" y="9"/>
                    <a:pt x="1" y="9"/>
                  </a:cubicBezTo>
                  <a:cubicBezTo>
                    <a:pt x="0" y="9"/>
                    <a:pt x="0" y="8"/>
                    <a:pt x="0" y="7"/>
                  </a:cubicBezTo>
                  <a:cubicBezTo>
                    <a:pt x="0" y="6"/>
                    <a:pt x="0" y="5"/>
                    <a:pt x="1" y="4"/>
                  </a:cubicBezTo>
                  <a:cubicBezTo>
                    <a:pt x="1" y="4"/>
                    <a:pt x="1" y="4"/>
                    <a:pt x="1" y="4"/>
                  </a:cubicBezTo>
                  <a:cubicBezTo>
                    <a:pt x="2" y="4"/>
                    <a:pt x="2" y="3"/>
                    <a:pt x="3" y="3"/>
                  </a:cubicBezTo>
                  <a:cubicBezTo>
                    <a:pt x="4" y="3"/>
                    <a:pt x="4" y="3"/>
                    <a:pt x="4" y="3"/>
                  </a:cubicBezTo>
                  <a:cubicBezTo>
                    <a:pt x="4" y="2"/>
                    <a:pt x="4" y="2"/>
                    <a:pt x="5" y="1"/>
                  </a:cubicBezTo>
                  <a:cubicBezTo>
                    <a:pt x="6" y="0"/>
                    <a:pt x="7" y="0"/>
                    <a:pt x="8" y="0"/>
                  </a:cubicBezTo>
                  <a:cubicBezTo>
                    <a:pt x="10" y="0"/>
                    <a:pt x="11" y="0"/>
                    <a:pt x="12" y="1"/>
                  </a:cubicBezTo>
                  <a:cubicBezTo>
                    <a:pt x="12" y="1"/>
                    <a:pt x="12" y="1"/>
                    <a:pt x="12" y="1"/>
                  </a:cubicBezTo>
                  <a:cubicBezTo>
                    <a:pt x="12" y="2"/>
                    <a:pt x="13" y="2"/>
                    <a:pt x="13" y="3"/>
                  </a:cubicBezTo>
                  <a:cubicBezTo>
                    <a:pt x="13" y="3"/>
                    <a:pt x="13" y="3"/>
                    <a:pt x="13" y="3"/>
                  </a:cubicBezTo>
                  <a:cubicBezTo>
                    <a:pt x="14" y="3"/>
                    <a:pt x="15" y="4"/>
                    <a:pt x="16" y="4"/>
                  </a:cubicBezTo>
                  <a:cubicBezTo>
                    <a:pt x="16" y="4"/>
                    <a:pt x="16" y="4"/>
                    <a:pt x="16" y="4"/>
                  </a:cubicBezTo>
                  <a:cubicBezTo>
                    <a:pt x="16" y="5"/>
                    <a:pt x="17" y="6"/>
                    <a:pt x="17" y="7"/>
                  </a:cubicBezTo>
                  <a:cubicBezTo>
                    <a:pt x="17" y="8"/>
                    <a:pt x="16" y="9"/>
                    <a:pt x="16" y="9"/>
                  </a:cubicBezTo>
                  <a:cubicBezTo>
                    <a:pt x="16" y="9"/>
                    <a:pt x="16" y="9"/>
                    <a:pt x="16" y="9"/>
                  </a:cubicBezTo>
                  <a:cubicBezTo>
                    <a:pt x="15" y="10"/>
                    <a:pt x="14" y="10"/>
                    <a:pt x="13" y="10"/>
                  </a:cubicBezTo>
                  <a:lnTo>
                    <a:pt x="11"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9" name="Freeform 499">
              <a:extLst>
                <a:ext uri="{FF2B5EF4-FFF2-40B4-BE49-F238E27FC236}">
                  <a16:creationId xmlns:a16="http://schemas.microsoft.com/office/drawing/2014/main" xmlns="" id="{A83841A3-2577-4281-9207-047901E59F16}"/>
                </a:ext>
              </a:extLst>
            </p:cNvPr>
            <p:cNvSpPr>
              <a:spLocks/>
            </p:cNvSpPr>
            <p:nvPr/>
          </p:nvSpPr>
          <p:spPr bwMode="auto">
            <a:xfrm>
              <a:off x="8488363" y="2298701"/>
              <a:ext cx="28575" cy="28575"/>
            </a:xfrm>
            <a:custGeom>
              <a:avLst/>
              <a:gdLst>
                <a:gd name="T0" fmla="*/ 1 w 5"/>
                <a:gd name="T1" fmla="*/ 5 h 5"/>
                <a:gd name="T2" fmla="*/ 0 w 5"/>
                <a:gd name="T3" fmla="*/ 5 h 5"/>
                <a:gd name="T4" fmla="*/ 0 w 5"/>
                <a:gd name="T5" fmla="*/ 4 h 5"/>
                <a:gd name="T6" fmla="*/ 2 w 5"/>
                <a:gd name="T7" fmla="*/ 2 h 5"/>
                <a:gd name="T8" fmla="*/ 3 w 5"/>
                <a:gd name="T9" fmla="*/ 1 h 5"/>
                <a:gd name="T10" fmla="*/ 4 w 5"/>
                <a:gd name="T11" fmla="*/ 1 h 5"/>
                <a:gd name="T12" fmla="*/ 4 w 5"/>
                <a:gd name="T13" fmla="*/ 2 h 5"/>
                <a:gd name="T14" fmla="*/ 3 w 5"/>
                <a:gd name="T15" fmla="*/ 3 h 5"/>
                <a:gd name="T16" fmla="*/ 1 w 5"/>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1" y="5"/>
                  </a:moveTo>
                  <a:cubicBezTo>
                    <a:pt x="1" y="5"/>
                    <a:pt x="0" y="5"/>
                    <a:pt x="0" y="5"/>
                  </a:cubicBezTo>
                  <a:cubicBezTo>
                    <a:pt x="0" y="5"/>
                    <a:pt x="0" y="4"/>
                    <a:pt x="0" y="4"/>
                  </a:cubicBezTo>
                  <a:cubicBezTo>
                    <a:pt x="2" y="2"/>
                    <a:pt x="2" y="2"/>
                    <a:pt x="2" y="2"/>
                  </a:cubicBezTo>
                  <a:cubicBezTo>
                    <a:pt x="3" y="1"/>
                    <a:pt x="3" y="1"/>
                    <a:pt x="3" y="1"/>
                  </a:cubicBezTo>
                  <a:cubicBezTo>
                    <a:pt x="3" y="0"/>
                    <a:pt x="4" y="0"/>
                    <a:pt x="4" y="1"/>
                  </a:cubicBezTo>
                  <a:cubicBezTo>
                    <a:pt x="5" y="1"/>
                    <a:pt x="5" y="1"/>
                    <a:pt x="4" y="2"/>
                  </a:cubicBezTo>
                  <a:cubicBezTo>
                    <a:pt x="3" y="3"/>
                    <a:pt x="3" y="3"/>
                    <a:pt x="3" y="3"/>
                  </a:cubicBezTo>
                  <a:lnTo>
                    <a:pt x="1"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10" name="Group 509">
            <a:extLst>
              <a:ext uri="{FF2B5EF4-FFF2-40B4-BE49-F238E27FC236}">
                <a16:creationId xmlns:a16="http://schemas.microsoft.com/office/drawing/2014/main" xmlns="" id="{BB123277-BB2A-4334-9062-8943CFD380DF}"/>
              </a:ext>
            </a:extLst>
          </p:cNvPr>
          <p:cNvGrpSpPr/>
          <p:nvPr/>
        </p:nvGrpSpPr>
        <p:grpSpPr>
          <a:xfrm>
            <a:off x="4213226" y="2936876"/>
            <a:ext cx="255588" cy="339725"/>
            <a:chOff x="4213226" y="2860676"/>
            <a:chExt cx="255588" cy="339725"/>
          </a:xfrm>
          <a:solidFill>
            <a:schemeClr val="tx1"/>
          </a:solidFill>
        </p:grpSpPr>
        <p:sp>
          <p:nvSpPr>
            <p:cNvPr id="511" name="Freeform 500">
              <a:extLst>
                <a:ext uri="{FF2B5EF4-FFF2-40B4-BE49-F238E27FC236}">
                  <a16:creationId xmlns:a16="http://schemas.microsoft.com/office/drawing/2014/main" xmlns="" id="{E3DF4D76-682A-4701-AC08-8D2962250CEE}"/>
                </a:ext>
              </a:extLst>
            </p:cNvPr>
            <p:cNvSpPr>
              <a:spLocks/>
            </p:cNvSpPr>
            <p:nvPr/>
          </p:nvSpPr>
          <p:spPr bwMode="auto">
            <a:xfrm>
              <a:off x="4252913" y="2922588"/>
              <a:ext cx="82550" cy="82550"/>
            </a:xfrm>
            <a:custGeom>
              <a:avLst/>
              <a:gdLst>
                <a:gd name="T0" fmla="*/ 2 w 15"/>
                <a:gd name="T1" fmla="*/ 14 h 15"/>
                <a:gd name="T2" fmla="*/ 1 w 15"/>
                <a:gd name="T3" fmla="*/ 15 h 15"/>
                <a:gd name="T4" fmla="*/ 0 w 15"/>
                <a:gd name="T5" fmla="*/ 14 h 15"/>
                <a:gd name="T6" fmla="*/ 1 w 15"/>
                <a:gd name="T7" fmla="*/ 9 h 15"/>
                <a:gd name="T8" fmla="*/ 4 w 15"/>
                <a:gd name="T9" fmla="*/ 5 h 15"/>
                <a:gd name="T10" fmla="*/ 9 w 15"/>
                <a:gd name="T11" fmla="*/ 2 h 15"/>
                <a:gd name="T12" fmla="*/ 14 w 15"/>
                <a:gd name="T13" fmla="*/ 0 h 15"/>
                <a:gd name="T14" fmla="*/ 15 w 15"/>
                <a:gd name="T15" fmla="*/ 1 h 15"/>
                <a:gd name="T16" fmla="*/ 14 w 15"/>
                <a:gd name="T17" fmla="*/ 2 h 15"/>
                <a:gd name="T18" fmla="*/ 10 w 15"/>
                <a:gd name="T19" fmla="*/ 3 h 15"/>
                <a:gd name="T20" fmla="*/ 6 w 15"/>
                <a:gd name="T21" fmla="*/ 6 h 15"/>
                <a:gd name="T22" fmla="*/ 3 w 15"/>
                <a:gd name="T23" fmla="*/ 10 h 15"/>
                <a:gd name="T24" fmla="*/ 2 w 15"/>
                <a:gd name="T2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5">
                  <a:moveTo>
                    <a:pt x="2" y="14"/>
                  </a:moveTo>
                  <a:cubicBezTo>
                    <a:pt x="2" y="15"/>
                    <a:pt x="2" y="15"/>
                    <a:pt x="1" y="15"/>
                  </a:cubicBezTo>
                  <a:cubicBezTo>
                    <a:pt x="1" y="15"/>
                    <a:pt x="0" y="15"/>
                    <a:pt x="0" y="14"/>
                  </a:cubicBezTo>
                  <a:cubicBezTo>
                    <a:pt x="0" y="13"/>
                    <a:pt x="1" y="11"/>
                    <a:pt x="1" y="9"/>
                  </a:cubicBezTo>
                  <a:cubicBezTo>
                    <a:pt x="2" y="7"/>
                    <a:pt x="3" y="6"/>
                    <a:pt x="4" y="5"/>
                  </a:cubicBezTo>
                  <a:cubicBezTo>
                    <a:pt x="6" y="3"/>
                    <a:pt x="7" y="2"/>
                    <a:pt x="9" y="2"/>
                  </a:cubicBezTo>
                  <a:cubicBezTo>
                    <a:pt x="11" y="1"/>
                    <a:pt x="13" y="0"/>
                    <a:pt x="14" y="0"/>
                  </a:cubicBezTo>
                  <a:cubicBezTo>
                    <a:pt x="15" y="0"/>
                    <a:pt x="15" y="1"/>
                    <a:pt x="15" y="1"/>
                  </a:cubicBezTo>
                  <a:cubicBezTo>
                    <a:pt x="15" y="2"/>
                    <a:pt x="15" y="2"/>
                    <a:pt x="14" y="2"/>
                  </a:cubicBezTo>
                  <a:cubicBezTo>
                    <a:pt x="13" y="2"/>
                    <a:pt x="11" y="3"/>
                    <a:pt x="10" y="3"/>
                  </a:cubicBezTo>
                  <a:cubicBezTo>
                    <a:pt x="8" y="4"/>
                    <a:pt x="7" y="5"/>
                    <a:pt x="6" y="6"/>
                  </a:cubicBezTo>
                  <a:cubicBezTo>
                    <a:pt x="5" y="7"/>
                    <a:pt x="4" y="8"/>
                    <a:pt x="3" y="10"/>
                  </a:cubicBezTo>
                  <a:cubicBezTo>
                    <a:pt x="3" y="11"/>
                    <a:pt x="2" y="13"/>
                    <a:pt x="2"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2" name="Freeform 501">
              <a:extLst>
                <a:ext uri="{FF2B5EF4-FFF2-40B4-BE49-F238E27FC236}">
                  <a16:creationId xmlns:a16="http://schemas.microsoft.com/office/drawing/2014/main" xmlns="" id="{A1B371C7-0C3F-476B-81A8-442E4992FB96}"/>
                </a:ext>
              </a:extLst>
            </p:cNvPr>
            <p:cNvSpPr>
              <a:spLocks noEditPoints="1"/>
            </p:cNvSpPr>
            <p:nvPr/>
          </p:nvSpPr>
          <p:spPr bwMode="auto">
            <a:xfrm>
              <a:off x="4213226" y="2889251"/>
              <a:ext cx="233363" cy="227013"/>
            </a:xfrm>
            <a:custGeom>
              <a:avLst/>
              <a:gdLst>
                <a:gd name="T0" fmla="*/ 39 w 42"/>
                <a:gd name="T1" fmla="*/ 25 h 41"/>
                <a:gd name="T2" fmla="*/ 39 w 42"/>
                <a:gd name="T3" fmla="*/ 18 h 41"/>
                <a:gd name="T4" fmla="*/ 37 w 42"/>
                <a:gd name="T5" fmla="*/ 11 h 41"/>
                <a:gd name="T6" fmla="*/ 32 w 42"/>
                <a:gd name="T7" fmla="*/ 6 h 41"/>
                <a:gd name="T8" fmla="*/ 26 w 42"/>
                <a:gd name="T9" fmla="*/ 2 h 41"/>
                <a:gd name="T10" fmla="*/ 18 w 42"/>
                <a:gd name="T11" fmla="*/ 2 h 41"/>
                <a:gd name="T12" fmla="*/ 11 w 42"/>
                <a:gd name="T13" fmla="*/ 4 h 41"/>
                <a:gd name="T14" fmla="*/ 6 w 42"/>
                <a:gd name="T15" fmla="*/ 9 h 41"/>
                <a:gd name="T16" fmla="*/ 3 w 42"/>
                <a:gd name="T17" fmla="*/ 16 h 41"/>
                <a:gd name="T18" fmla="*/ 2 w 42"/>
                <a:gd name="T19" fmla="*/ 23 h 41"/>
                <a:gd name="T20" fmla="*/ 5 w 42"/>
                <a:gd name="T21" fmla="*/ 30 h 41"/>
                <a:gd name="T22" fmla="*/ 9 w 42"/>
                <a:gd name="T23" fmla="*/ 35 h 41"/>
                <a:gd name="T24" fmla="*/ 16 w 42"/>
                <a:gd name="T25" fmla="*/ 39 h 41"/>
                <a:gd name="T26" fmla="*/ 23 w 42"/>
                <a:gd name="T27" fmla="*/ 39 h 41"/>
                <a:gd name="T28" fmla="*/ 30 w 42"/>
                <a:gd name="T29" fmla="*/ 37 h 41"/>
                <a:gd name="T30" fmla="*/ 36 w 42"/>
                <a:gd name="T31" fmla="*/ 32 h 41"/>
                <a:gd name="T32" fmla="*/ 39 w 42"/>
                <a:gd name="T33" fmla="*/ 25 h 41"/>
                <a:gd name="T34" fmla="*/ 41 w 42"/>
                <a:gd name="T35" fmla="*/ 18 h 41"/>
                <a:gd name="T36" fmla="*/ 41 w 42"/>
                <a:gd name="T37" fmla="*/ 26 h 41"/>
                <a:gd name="T38" fmla="*/ 37 w 42"/>
                <a:gd name="T39" fmla="*/ 33 h 41"/>
                <a:gd name="T40" fmla="*/ 31 w 42"/>
                <a:gd name="T41" fmla="*/ 38 h 41"/>
                <a:gd name="T42" fmla="*/ 23 w 42"/>
                <a:gd name="T43" fmla="*/ 41 h 41"/>
                <a:gd name="T44" fmla="*/ 15 w 42"/>
                <a:gd name="T45" fmla="*/ 41 h 41"/>
                <a:gd name="T46" fmla="*/ 8 w 42"/>
                <a:gd name="T47" fmla="*/ 37 h 41"/>
                <a:gd name="T48" fmla="*/ 3 w 42"/>
                <a:gd name="T49" fmla="*/ 31 h 41"/>
                <a:gd name="T50" fmla="*/ 0 w 42"/>
                <a:gd name="T51" fmla="*/ 23 h 41"/>
                <a:gd name="T52" fmla="*/ 1 w 42"/>
                <a:gd name="T53" fmla="*/ 15 h 41"/>
                <a:gd name="T54" fmla="*/ 4 w 42"/>
                <a:gd name="T55" fmla="*/ 8 h 41"/>
                <a:gd name="T56" fmla="*/ 10 w 42"/>
                <a:gd name="T57" fmla="*/ 3 h 41"/>
                <a:gd name="T58" fmla="*/ 18 w 42"/>
                <a:gd name="T59" fmla="*/ 0 h 41"/>
                <a:gd name="T60" fmla="*/ 26 w 42"/>
                <a:gd name="T61" fmla="*/ 1 h 41"/>
                <a:gd name="T62" fmla="*/ 33 w 42"/>
                <a:gd name="T63" fmla="*/ 4 h 41"/>
                <a:gd name="T64" fmla="*/ 39 w 42"/>
                <a:gd name="T65" fmla="*/ 10 h 41"/>
                <a:gd name="T66" fmla="*/ 41 w 42"/>
                <a:gd name="T67"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 h="41">
                  <a:moveTo>
                    <a:pt x="39" y="25"/>
                  </a:moveTo>
                  <a:cubicBezTo>
                    <a:pt x="40" y="23"/>
                    <a:pt x="40" y="21"/>
                    <a:pt x="39" y="18"/>
                  </a:cubicBezTo>
                  <a:cubicBezTo>
                    <a:pt x="39" y="16"/>
                    <a:pt x="38" y="13"/>
                    <a:pt x="37" y="11"/>
                  </a:cubicBezTo>
                  <a:cubicBezTo>
                    <a:pt x="36" y="9"/>
                    <a:pt x="34" y="7"/>
                    <a:pt x="32" y="6"/>
                  </a:cubicBezTo>
                  <a:cubicBezTo>
                    <a:pt x="30" y="4"/>
                    <a:pt x="28" y="3"/>
                    <a:pt x="26" y="2"/>
                  </a:cubicBezTo>
                  <a:cubicBezTo>
                    <a:pt x="23" y="2"/>
                    <a:pt x="21" y="2"/>
                    <a:pt x="18" y="2"/>
                  </a:cubicBezTo>
                  <a:cubicBezTo>
                    <a:pt x="16" y="2"/>
                    <a:pt x="13" y="3"/>
                    <a:pt x="11" y="4"/>
                  </a:cubicBezTo>
                  <a:cubicBezTo>
                    <a:pt x="9" y="6"/>
                    <a:pt x="7" y="7"/>
                    <a:pt x="6" y="9"/>
                  </a:cubicBezTo>
                  <a:cubicBezTo>
                    <a:pt x="4" y="11"/>
                    <a:pt x="3" y="13"/>
                    <a:pt x="3" y="16"/>
                  </a:cubicBezTo>
                  <a:cubicBezTo>
                    <a:pt x="2" y="18"/>
                    <a:pt x="2" y="21"/>
                    <a:pt x="2" y="23"/>
                  </a:cubicBezTo>
                  <a:cubicBezTo>
                    <a:pt x="2" y="26"/>
                    <a:pt x="3" y="28"/>
                    <a:pt x="5" y="30"/>
                  </a:cubicBezTo>
                  <a:cubicBezTo>
                    <a:pt x="6" y="32"/>
                    <a:pt x="7" y="34"/>
                    <a:pt x="9" y="35"/>
                  </a:cubicBezTo>
                  <a:cubicBezTo>
                    <a:pt x="11" y="37"/>
                    <a:pt x="13" y="38"/>
                    <a:pt x="16" y="39"/>
                  </a:cubicBezTo>
                  <a:cubicBezTo>
                    <a:pt x="18" y="39"/>
                    <a:pt x="21" y="40"/>
                    <a:pt x="23" y="39"/>
                  </a:cubicBezTo>
                  <a:cubicBezTo>
                    <a:pt x="26" y="39"/>
                    <a:pt x="28" y="38"/>
                    <a:pt x="30" y="37"/>
                  </a:cubicBezTo>
                  <a:cubicBezTo>
                    <a:pt x="32" y="36"/>
                    <a:pt x="34" y="34"/>
                    <a:pt x="36" y="32"/>
                  </a:cubicBezTo>
                  <a:cubicBezTo>
                    <a:pt x="37" y="30"/>
                    <a:pt x="38" y="28"/>
                    <a:pt x="39" y="25"/>
                  </a:cubicBezTo>
                  <a:close/>
                  <a:moveTo>
                    <a:pt x="41" y="18"/>
                  </a:moveTo>
                  <a:cubicBezTo>
                    <a:pt x="42" y="21"/>
                    <a:pt x="41" y="23"/>
                    <a:pt x="41" y="26"/>
                  </a:cubicBezTo>
                  <a:cubicBezTo>
                    <a:pt x="40" y="29"/>
                    <a:pt x="39" y="31"/>
                    <a:pt x="37" y="33"/>
                  </a:cubicBezTo>
                  <a:cubicBezTo>
                    <a:pt x="35" y="35"/>
                    <a:pt x="33" y="37"/>
                    <a:pt x="31" y="38"/>
                  </a:cubicBezTo>
                  <a:cubicBezTo>
                    <a:pt x="29" y="40"/>
                    <a:pt x="26" y="41"/>
                    <a:pt x="23" y="41"/>
                  </a:cubicBezTo>
                  <a:cubicBezTo>
                    <a:pt x="21" y="41"/>
                    <a:pt x="18" y="41"/>
                    <a:pt x="15" y="41"/>
                  </a:cubicBezTo>
                  <a:cubicBezTo>
                    <a:pt x="13" y="40"/>
                    <a:pt x="10" y="39"/>
                    <a:pt x="8" y="37"/>
                  </a:cubicBezTo>
                  <a:cubicBezTo>
                    <a:pt x="6" y="35"/>
                    <a:pt x="4" y="33"/>
                    <a:pt x="3" y="31"/>
                  </a:cubicBezTo>
                  <a:cubicBezTo>
                    <a:pt x="2" y="29"/>
                    <a:pt x="1" y="26"/>
                    <a:pt x="0" y="23"/>
                  </a:cubicBezTo>
                  <a:cubicBezTo>
                    <a:pt x="0" y="21"/>
                    <a:pt x="0" y="18"/>
                    <a:pt x="1" y="15"/>
                  </a:cubicBezTo>
                  <a:cubicBezTo>
                    <a:pt x="2" y="13"/>
                    <a:pt x="3" y="10"/>
                    <a:pt x="4" y="8"/>
                  </a:cubicBezTo>
                  <a:cubicBezTo>
                    <a:pt x="6" y="6"/>
                    <a:pt x="8" y="4"/>
                    <a:pt x="10" y="3"/>
                  </a:cubicBezTo>
                  <a:cubicBezTo>
                    <a:pt x="13" y="1"/>
                    <a:pt x="15" y="0"/>
                    <a:pt x="18" y="0"/>
                  </a:cubicBezTo>
                  <a:cubicBezTo>
                    <a:pt x="21" y="0"/>
                    <a:pt x="23" y="0"/>
                    <a:pt x="26" y="1"/>
                  </a:cubicBezTo>
                  <a:cubicBezTo>
                    <a:pt x="29" y="1"/>
                    <a:pt x="31" y="3"/>
                    <a:pt x="33" y="4"/>
                  </a:cubicBezTo>
                  <a:cubicBezTo>
                    <a:pt x="35" y="6"/>
                    <a:pt x="37" y="8"/>
                    <a:pt x="39" y="10"/>
                  </a:cubicBezTo>
                  <a:cubicBezTo>
                    <a:pt x="40" y="13"/>
                    <a:pt x="41" y="15"/>
                    <a:pt x="41"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3" name="Freeform 502">
              <a:extLst>
                <a:ext uri="{FF2B5EF4-FFF2-40B4-BE49-F238E27FC236}">
                  <a16:creationId xmlns:a16="http://schemas.microsoft.com/office/drawing/2014/main" xmlns="" id="{E71CE0AE-60C8-446C-B1DA-B7C1BF4A8A7F}"/>
                </a:ext>
              </a:extLst>
            </p:cNvPr>
            <p:cNvSpPr>
              <a:spLocks noEditPoints="1"/>
            </p:cNvSpPr>
            <p:nvPr/>
          </p:nvSpPr>
          <p:spPr bwMode="auto">
            <a:xfrm>
              <a:off x="4264026" y="2860676"/>
              <a:ext cx="204788" cy="284163"/>
            </a:xfrm>
            <a:custGeom>
              <a:avLst/>
              <a:gdLst>
                <a:gd name="T0" fmla="*/ 12 w 37"/>
                <a:gd name="T1" fmla="*/ 1 h 51"/>
                <a:gd name="T2" fmla="*/ 16 w 37"/>
                <a:gd name="T3" fmla="*/ 0 h 51"/>
                <a:gd name="T4" fmla="*/ 16 w 37"/>
                <a:gd name="T5" fmla="*/ 0 h 51"/>
                <a:gd name="T6" fmla="*/ 21 w 37"/>
                <a:gd name="T7" fmla="*/ 2 h 51"/>
                <a:gd name="T8" fmla="*/ 23 w 37"/>
                <a:gd name="T9" fmla="*/ 3 h 51"/>
                <a:gd name="T10" fmla="*/ 27 w 37"/>
                <a:gd name="T11" fmla="*/ 5 h 51"/>
                <a:gd name="T12" fmla="*/ 31 w 37"/>
                <a:gd name="T13" fmla="*/ 9 h 51"/>
                <a:gd name="T14" fmla="*/ 34 w 37"/>
                <a:gd name="T15" fmla="*/ 13 h 51"/>
                <a:gd name="T16" fmla="*/ 35 w 37"/>
                <a:gd name="T17" fmla="*/ 15 h 51"/>
                <a:gd name="T18" fmla="*/ 36 w 37"/>
                <a:gd name="T19" fmla="*/ 17 h 51"/>
                <a:gd name="T20" fmla="*/ 37 w 37"/>
                <a:gd name="T21" fmla="*/ 22 h 51"/>
                <a:gd name="T22" fmla="*/ 37 w 37"/>
                <a:gd name="T23" fmla="*/ 27 h 51"/>
                <a:gd name="T24" fmla="*/ 36 w 37"/>
                <a:gd name="T25" fmla="*/ 32 h 51"/>
                <a:gd name="T26" fmla="*/ 35 w 37"/>
                <a:gd name="T27" fmla="*/ 37 h 51"/>
                <a:gd name="T28" fmla="*/ 33 w 37"/>
                <a:gd name="T29" fmla="*/ 39 h 51"/>
                <a:gd name="T30" fmla="*/ 30 w 37"/>
                <a:gd name="T31" fmla="*/ 43 h 51"/>
                <a:gd name="T32" fmla="*/ 27 w 37"/>
                <a:gd name="T33" fmla="*/ 46 h 51"/>
                <a:gd name="T34" fmla="*/ 25 w 37"/>
                <a:gd name="T35" fmla="*/ 48 h 51"/>
                <a:gd name="T36" fmla="*/ 20 w 37"/>
                <a:gd name="T37" fmla="*/ 50 h 51"/>
                <a:gd name="T38" fmla="*/ 20 w 37"/>
                <a:gd name="T39" fmla="*/ 50 h 51"/>
                <a:gd name="T40" fmla="*/ 17 w 37"/>
                <a:gd name="T41" fmla="*/ 51 h 51"/>
                <a:gd name="T42" fmla="*/ 16 w 37"/>
                <a:gd name="T43" fmla="*/ 49 h 51"/>
                <a:gd name="T44" fmla="*/ 19 w 37"/>
                <a:gd name="T45" fmla="*/ 48 h 51"/>
                <a:gd name="T46" fmla="*/ 22 w 37"/>
                <a:gd name="T47" fmla="*/ 47 h 51"/>
                <a:gd name="T48" fmla="*/ 24 w 37"/>
                <a:gd name="T49" fmla="*/ 46 h 51"/>
                <a:gd name="T50" fmla="*/ 26 w 37"/>
                <a:gd name="T51" fmla="*/ 45 h 51"/>
                <a:gd name="T52" fmla="*/ 29 w 37"/>
                <a:gd name="T53" fmla="*/ 42 h 51"/>
                <a:gd name="T54" fmla="*/ 32 w 37"/>
                <a:gd name="T55" fmla="*/ 38 h 51"/>
                <a:gd name="T56" fmla="*/ 33 w 37"/>
                <a:gd name="T57" fmla="*/ 36 h 51"/>
                <a:gd name="T58" fmla="*/ 34 w 37"/>
                <a:gd name="T59" fmla="*/ 34 h 51"/>
                <a:gd name="T60" fmla="*/ 35 w 37"/>
                <a:gd name="T61" fmla="*/ 29 h 51"/>
                <a:gd name="T62" fmla="*/ 35 w 37"/>
                <a:gd name="T63" fmla="*/ 25 h 51"/>
                <a:gd name="T64" fmla="*/ 35 w 37"/>
                <a:gd name="T65" fmla="*/ 22 h 51"/>
                <a:gd name="T66" fmla="*/ 34 w 37"/>
                <a:gd name="T67" fmla="*/ 18 h 51"/>
                <a:gd name="T68" fmla="*/ 33 w 37"/>
                <a:gd name="T69" fmla="*/ 16 h 51"/>
                <a:gd name="T70" fmla="*/ 32 w 37"/>
                <a:gd name="T71" fmla="*/ 14 h 51"/>
                <a:gd name="T72" fmla="*/ 30 w 37"/>
                <a:gd name="T73" fmla="*/ 10 h 51"/>
                <a:gd name="T74" fmla="*/ 26 w 37"/>
                <a:gd name="T75" fmla="*/ 7 h 51"/>
                <a:gd name="T76" fmla="*/ 22 w 37"/>
                <a:gd name="T77" fmla="*/ 4 h 51"/>
                <a:gd name="T78" fmla="*/ 20 w 37"/>
                <a:gd name="T79" fmla="*/ 3 h 51"/>
                <a:gd name="T80" fmla="*/ 16 w 37"/>
                <a:gd name="T81" fmla="*/ 2 h 51"/>
                <a:gd name="T82" fmla="*/ 13 w 37"/>
                <a:gd name="T83" fmla="*/ 2 h 51"/>
                <a:gd name="T84" fmla="*/ 10 w 37"/>
                <a:gd name="T85" fmla="*/ 49 h 51"/>
                <a:gd name="T86" fmla="*/ 8 w 37"/>
                <a:gd name="T87" fmla="*/ 49 h 51"/>
                <a:gd name="T88" fmla="*/ 3 w 37"/>
                <a:gd name="T89" fmla="*/ 48 h 51"/>
                <a:gd name="T90" fmla="*/ 0 w 37"/>
                <a:gd name="T91" fmla="*/ 47 h 51"/>
                <a:gd name="T92" fmla="*/ 3 w 37"/>
                <a:gd name="T93" fmla="*/ 50 h 51"/>
                <a:gd name="T94" fmla="*/ 8 w 37"/>
                <a:gd name="T95" fmla="*/ 51 h 51"/>
                <a:gd name="T96" fmla="*/ 8 w 37"/>
                <a:gd name="T97" fmla="*/ 51 h 51"/>
                <a:gd name="T98" fmla="*/ 12 w 37"/>
                <a:gd name="T99" fmla="*/ 51 h 51"/>
                <a:gd name="T100" fmla="*/ 12 w 37"/>
                <a:gd name="T101"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 h="51">
                  <a:moveTo>
                    <a:pt x="13" y="2"/>
                  </a:moveTo>
                  <a:cubicBezTo>
                    <a:pt x="13" y="2"/>
                    <a:pt x="12" y="1"/>
                    <a:pt x="12" y="1"/>
                  </a:cubicBezTo>
                  <a:cubicBezTo>
                    <a:pt x="12" y="0"/>
                    <a:pt x="13" y="0"/>
                    <a:pt x="13" y="0"/>
                  </a:cubicBezTo>
                  <a:cubicBezTo>
                    <a:pt x="14" y="0"/>
                    <a:pt x="15" y="0"/>
                    <a:pt x="16" y="0"/>
                  </a:cubicBezTo>
                  <a:cubicBezTo>
                    <a:pt x="16" y="0"/>
                    <a:pt x="16" y="0"/>
                    <a:pt x="16" y="0"/>
                  </a:cubicBezTo>
                  <a:cubicBezTo>
                    <a:pt x="16" y="0"/>
                    <a:pt x="16" y="0"/>
                    <a:pt x="16" y="0"/>
                  </a:cubicBezTo>
                  <a:cubicBezTo>
                    <a:pt x="17" y="0"/>
                    <a:pt x="18" y="1"/>
                    <a:pt x="18" y="1"/>
                  </a:cubicBezTo>
                  <a:cubicBezTo>
                    <a:pt x="19" y="1"/>
                    <a:pt x="20" y="1"/>
                    <a:pt x="21" y="2"/>
                  </a:cubicBezTo>
                  <a:cubicBezTo>
                    <a:pt x="22" y="2"/>
                    <a:pt x="22" y="2"/>
                    <a:pt x="23" y="3"/>
                  </a:cubicBezTo>
                  <a:cubicBezTo>
                    <a:pt x="23" y="3"/>
                    <a:pt x="23" y="3"/>
                    <a:pt x="23" y="3"/>
                  </a:cubicBezTo>
                  <a:cubicBezTo>
                    <a:pt x="24" y="3"/>
                    <a:pt x="25" y="4"/>
                    <a:pt x="25" y="4"/>
                  </a:cubicBezTo>
                  <a:cubicBezTo>
                    <a:pt x="26" y="4"/>
                    <a:pt x="27" y="5"/>
                    <a:pt x="27" y="5"/>
                  </a:cubicBezTo>
                  <a:cubicBezTo>
                    <a:pt x="28" y="6"/>
                    <a:pt x="29" y="6"/>
                    <a:pt x="29" y="7"/>
                  </a:cubicBezTo>
                  <a:cubicBezTo>
                    <a:pt x="30" y="8"/>
                    <a:pt x="31" y="8"/>
                    <a:pt x="31" y="9"/>
                  </a:cubicBezTo>
                  <a:cubicBezTo>
                    <a:pt x="32" y="9"/>
                    <a:pt x="32" y="10"/>
                    <a:pt x="33" y="11"/>
                  </a:cubicBezTo>
                  <a:cubicBezTo>
                    <a:pt x="33" y="11"/>
                    <a:pt x="34" y="12"/>
                    <a:pt x="34" y="13"/>
                  </a:cubicBezTo>
                  <a:cubicBezTo>
                    <a:pt x="34" y="13"/>
                    <a:pt x="34" y="13"/>
                    <a:pt x="34" y="13"/>
                  </a:cubicBezTo>
                  <a:cubicBezTo>
                    <a:pt x="34" y="14"/>
                    <a:pt x="35" y="14"/>
                    <a:pt x="35" y="15"/>
                  </a:cubicBezTo>
                  <a:cubicBezTo>
                    <a:pt x="35" y="16"/>
                    <a:pt x="36" y="17"/>
                    <a:pt x="36" y="17"/>
                  </a:cubicBezTo>
                  <a:cubicBezTo>
                    <a:pt x="36" y="17"/>
                    <a:pt x="36" y="17"/>
                    <a:pt x="36" y="17"/>
                  </a:cubicBezTo>
                  <a:cubicBezTo>
                    <a:pt x="36" y="18"/>
                    <a:pt x="36" y="19"/>
                    <a:pt x="37" y="20"/>
                  </a:cubicBezTo>
                  <a:cubicBezTo>
                    <a:pt x="37" y="20"/>
                    <a:pt x="37" y="21"/>
                    <a:pt x="37" y="22"/>
                  </a:cubicBezTo>
                  <a:cubicBezTo>
                    <a:pt x="37" y="23"/>
                    <a:pt x="37" y="24"/>
                    <a:pt x="37" y="25"/>
                  </a:cubicBezTo>
                  <a:cubicBezTo>
                    <a:pt x="37" y="25"/>
                    <a:pt x="37" y="26"/>
                    <a:pt x="37" y="27"/>
                  </a:cubicBezTo>
                  <a:cubicBezTo>
                    <a:pt x="37" y="28"/>
                    <a:pt x="37" y="29"/>
                    <a:pt x="37" y="30"/>
                  </a:cubicBezTo>
                  <a:cubicBezTo>
                    <a:pt x="37" y="31"/>
                    <a:pt x="37" y="31"/>
                    <a:pt x="36" y="32"/>
                  </a:cubicBezTo>
                  <a:cubicBezTo>
                    <a:pt x="36" y="33"/>
                    <a:pt x="36" y="34"/>
                    <a:pt x="36" y="35"/>
                  </a:cubicBezTo>
                  <a:cubicBezTo>
                    <a:pt x="35" y="35"/>
                    <a:pt x="35" y="36"/>
                    <a:pt x="35" y="37"/>
                  </a:cubicBezTo>
                  <a:cubicBezTo>
                    <a:pt x="35" y="37"/>
                    <a:pt x="35" y="37"/>
                    <a:pt x="35" y="37"/>
                  </a:cubicBezTo>
                  <a:cubicBezTo>
                    <a:pt x="34" y="38"/>
                    <a:pt x="34" y="39"/>
                    <a:pt x="33" y="39"/>
                  </a:cubicBezTo>
                  <a:cubicBezTo>
                    <a:pt x="33" y="40"/>
                    <a:pt x="32" y="41"/>
                    <a:pt x="32" y="41"/>
                  </a:cubicBezTo>
                  <a:cubicBezTo>
                    <a:pt x="31" y="42"/>
                    <a:pt x="31" y="43"/>
                    <a:pt x="30" y="43"/>
                  </a:cubicBezTo>
                  <a:cubicBezTo>
                    <a:pt x="30" y="44"/>
                    <a:pt x="29" y="44"/>
                    <a:pt x="29" y="45"/>
                  </a:cubicBezTo>
                  <a:cubicBezTo>
                    <a:pt x="28" y="45"/>
                    <a:pt x="27" y="46"/>
                    <a:pt x="27" y="46"/>
                  </a:cubicBezTo>
                  <a:cubicBezTo>
                    <a:pt x="26" y="47"/>
                    <a:pt x="25" y="47"/>
                    <a:pt x="25" y="48"/>
                  </a:cubicBezTo>
                  <a:cubicBezTo>
                    <a:pt x="25" y="48"/>
                    <a:pt x="25" y="48"/>
                    <a:pt x="25" y="48"/>
                  </a:cubicBezTo>
                  <a:cubicBezTo>
                    <a:pt x="24" y="48"/>
                    <a:pt x="23" y="49"/>
                    <a:pt x="22" y="49"/>
                  </a:cubicBezTo>
                  <a:cubicBezTo>
                    <a:pt x="22" y="49"/>
                    <a:pt x="21" y="50"/>
                    <a:pt x="20" y="50"/>
                  </a:cubicBezTo>
                  <a:cubicBezTo>
                    <a:pt x="20" y="50"/>
                    <a:pt x="20" y="50"/>
                    <a:pt x="20" y="50"/>
                  </a:cubicBezTo>
                  <a:cubicBezTo>
                    <a:pt x="20" y="50"/>
                    <a:pt x="20" y="50"/>
                    <a:pt x="20" y="50"/>
                  </a:cubicBezTo>
                  <a:cubicBezTo>
                    <a:pt x="20" y="50"/>
                    <a:pt x="19" y="50"/>
                    <a:pt x="18" y="50"/>
                  </a:cubicBezTo>
                  <a:cubicBezTo>
                    <a:pt x="18" y="50"/>
                    <a:pt x="17" y="51"/>
                    <a:pt x="17" y="51"/>
                  </a:cubicBezTo>
                  <a:cubicBezTo>
                    <a:pt x="16" y="51"/>
                    <a:pt x="16" y="50"/>
                    <a:pt x="16" y="50"/>
                  </a:cubicBezTo>
                  <a:cubicBezTo>
                    <a:pt x="16" y="49"/>
                    <a:pt x="16" y="49"/>
                    <a:pt x="16" y="49"/>
                  </a:cubicBezTo>
                  <a:cubicBezTo>
                    <a:pt x="17" y="49"/>
                    <a:pt x="18" y="49"/>
                    <a:pt x="18" y="48"/>
                  </a:cubicBezTo>
                  <a:cubicBezTo>
                    <a:pt x="18" y="48"/>
                    <a:pt x="19" y="48"/>
                    <a:pt x="19" y="48"/>
                  </a:cubicBezTo>
                  <a:cubicBezTo>
                    <a:pt x="19" y="48"/>
                    <a:pt x="19" y="48"/>
                    <a:pt x="19" y="48"/>
                  </a:cubicBezTo>
                  <a:cubicBezTo>
                    <a:pt x="20" y="48"/>
                    <a:pt x="21" y="47"/>
                    <a:pt x="22" y="47"/>
                  </a:cubicBezTo>
                  <a:cubicBezTo>
                    <a:pt x="22" y="47"/>
                    <a:pt x="23" y="46"/>
                    <a:pt x="24" y="46"/>
                  </a:cubicBezTo>
                  <a:cubicBezTo>
                    <a:pt x="24" y="46"/>
                    <a:pt x="24" y="46"/>
                    <a:pt x="24" y="46"/>
                  </a:cubicBezTo>
                  <a:cubicBezTo>
                    <a:pt x="24" y="46"/>
                    <a:pt x="24" y="46"/>
                    <a:pt x="24" y="46"/>
                  </a:cubicBezTo>
                  <a:cubicBezTo>
                    <a:pt x="24" y="46"/>
                    <a:pt x="25" y="45"/>
                    <a:pt x="26" y="45"/>
                  </a:cubicBezTo>
                  <a:cubicBezTo>
                    <a:pt x="26" y="44"/>
                    <a:pt x="27" y="44"/>
                    <a:pt x="27" y="43"/>
                  </a:cubicBezTo>
                  <a:cubicBezTo>
                    <a:pt x="28" y="43"/>
                    <a:pt x="28" y="42"/>
                    <a:pt x="29" y="42"/>
                  </a:cubicBezTo>
                  <a:cubicBezTo>
                    <a:pt x="29" y="41"/>
                    <a:pt x="30" y="41"/>
                    <a:pt x="30" y="40"/>
                  </a:cubicBezTo>
                  <a:cubicBezTo>
                    <a:pt x="31" y="40"/>
                    <a:pt x="31" y="39"/>
                    <a:pt x="32" y="38"/>
                  </a:cubicBezTo>
                  <a:cubicBezTo>
                    <a:pt x="32" y="38"/>
                    <a:pt x="33" y="37"/>
                    <a:pt x="33" y="36"/>
                  </a:cubicBezTo>
                  <a:cubicBezTo>
                    <a:pt x="33" y="36"/>
                    <a:pt x="33" y="36"/>
                    <a:pt x="33" y="36"/>
                  </a:cubicBezTo>
                  <a:cubicBezTo>
                    <a:pt x="33" y="36"/>
                    <a:pt x="33" y="36"/>
                    <a:pt x="33" y="36"/>
                  </a:cubicBezTo>
                  <a:cubicBezTo>
                    <a:pt x="33" y="36"/>
                    <a:pt x="34" y="35"/>
                    <a:pt x="34" y="34"/>
                  </a:cubicBezTo>
                  <a:cubicBezTo>
                    <a:pt x="34" y="33"/>
                    <a:pt x="34" y="33"/>
                    <a:pt x="35" y="32"/>
                  </a:cubicBezTo>
                  <a:cubicBezTo>
                    <a:pt x="35" y="31"/>
                    <a:pt x="35" y="30"/>
                    <a:pt x="35" y="29"/>
                  </a:cubicBezTo>
                  <a:cubicBezTo>
                    <a:pt x="35" y="29"/>
                    <a:pt x="35" y="28"/>
                    <a:pt x="35" y="27"/>
                  </a:cubicBezTo>
                  <a:cubicBezTo>
                    <a:pt x="35" y="26"/>
                    <a:pt x="35" y="25"/>
                    <a:pt x="35" y="25"/>
                  </a:cubicBezTo>
                  <a:cubicBezTo>
                    <a:pt x="35" y="25"/>
                    <a:pt x="35" y="25"/>
                    <a:pt x="35" y="25"/>
                  </a:cubicBezTo>
                  <a:cubicBezTo>
                    <a:pt x="35" y="24"/>
                    <a:pt x="35" y="23"/>
                    <a:pt x="35" y="22"/>
                  </a:cubicBezTo>
                  <a:cubicBezTo>
                    <a:pt x="35" y="22"/>
                    <a:pt x="35" y="21"/>
                    <a:pt x="35" y="20"/>
                  </a:cubicBezTo>
                  <a:cubicBezTo>
                    <a:pt x="35" y="19"/>
                    <a:pt x="34" y="19"/>
                    <a:pt x="34" y="18"/>
                  </a:cubicBezTo>
                  <a:cubicBezTo>
                    <a:pt x="34" y="18"/>
                    <a:pt x="34" y="18"/>
                    <a:pt x="34" y="18"/>
                  </a:cubicBezTo>
                  <a:cubicBezTo>
                    <a:pt x="34" y="17"/>
                    <a:pt x="34" y="16"/>
                    <a:pt x="33" y="16"/>
                  </a:cubicBezTo>
                  <a:cubicBezTo>
                    <a:pt x="33" y="15"/>
                    <a:pt x="33" y="14"/>
                    <a:pt x="32" y="14"/>
                  </a:cubicBezTo>
                  <a:cubicBezTo>
                    <a:pt x="32" y="14"/>
                    <a:pt x="32" y="14"/>
                    <a:pt x="32" y="14"/>
                  </a:cubicBezTo>
                  <a:cubicBezTo>
                    <a:pt x="32" y="13"/>
                    <a:pt x="31" y="12"/>
                    <a:pt x="31" y="12"/>
                  </a:cubicBezTo>
                  <a:cubicBezTo>
                    <a:pt x="31" y="11"/>
                    <a:pt x="30" y="11"/>
                    <a:pt x="30" y="10"/>
                  </a:cubicBezTo>
                  <a:cubicBezTo>
                    <a:pt x="29" y="9"/>
                    <a:pt x="29" y="9"/>
                    <a:pt x="28" y="8"/>
                  </a:cubicBezTo>
                  <a:cubicBezTo>
                    <a:pt x="27" y="8"/>
                    <a:pt x="27" y="7"/>
                    <a:pt x="26" y="7"/>
                  </a:cubicBezTo>
                  <a:cubicBezTo>
                    <a:pt x="26" y="6"/>
                    <a:pt x="25" y="6"/>
                    <a:pt x="24" y="6"/>
                  </a:cubicBezTo>
                  <a:cubicBezTo>
                    <a:pt x="24" y="5"/>
                    <a:pt x="23" y="5"/>
                    <a:pt x="22" y="4"/>
                  </a:cubicBezTo>
                  <a:cubicBezTo>
                    <a:pt x="22" y="4"/>
                    <a:pt x="22" y="4"/>
                    <a:pt x="22" y="4"/>
                  </a:cubicBezTo>
                  <a:cubicBezTo>
                    <a:pt x="22" y="4"/>
                    <a:pt x="21" y="4"/>
                    <a:pt x="20" y="3"/>
                  </a:cubicBezTo>
                  <a:cubicBezTo>
                    <a:pt x="19" y="3"/>
                    <a:pt x="19" y="3"/>
                    <a:pt x="18" y="3"/>
                  </a:cubicBezTo>
                  <a:cubicBezTo>
                    <a:pt x="17" y="3"/>
                    <a:pt x="16" y="2"/>
                    <a:pt x="16" y="2"/>
                  </a:cubicBezTo>
                  <a:cubicBezTo>
                    <a:pt x="16" y="2"/>
                    <a:pt x="16" y="2"/>
                    <a:pt x="16" y="2"/>
                  </a:cubicBezTo>
                  <a:cubicBezTo>
                    <a:pt x="15" y="2"/>
                    <a:pt x="14" y="2"/>
                    <a:pt x="13" y="2"/>
                  </a:cubicBezTo>
                  <a:close/>
                  <a:moveTo>
                    <a:pt x="12" y="49"/>
                  </a:moveTo>
                  <a:cubicBezTo>
                    <a:pt x="11" y="49"/>
                    <a:pt x="11" y="49"/>
                    <a:pt x="10" y="49"/>
                  </a:cubicBezTo>
                  <a:cubicBezTo>
                    <a:pt x="10" y="49"/>
                    <a:pt x="9" y="49"/>
                    <a:pt x="8" y="49"/>
                  </a:cubicBezTo>
                  <a:cubicBezTo>
                    <a:pt x="8" y="49"/>
                    <a:pt x="8" y="49"/>
                    <a:pt x="8" y="49"/>
                  </a:cubicBezTo>
                  <a:cubicBezTo>
                    <a:pt x="7" y="49"/>
                    <a:pt x="6" y="49"/>
                    <a:pt x="6" y="48"/>
                  </a:cubicBezTo>
                  <a:cubicBezTo>
                    <a:pt x="5" y="48"/>
                    <a:pt x="4" y="48"/>
                    <a:pt x="3" y="48"/>
                  </a:cubicBezTo>
                  <a:cubicBezTo>
                    <a:pt x="3" y="47"/>
                    <a:pt x="2" y="47"/>
                    <a:pt x="1" y="47"/>
                  </a:cubicBezTo>
                  <a:cubicBezTo>
                    <a:pt x="1" y="47"/>
                    <a:pt x="0" y="47"/>
                    <a:pt x="0" y="47"/>
                  </a:cubicBezTo>
                  <a:cubicBezTo>
                    <a:pt x="0" y="48"/>
                    <a:pt x="0" y="48"/>
                    <a:pt x="0" y="48"/>
                  </a:cubicBezTo>
                  <a:cubicBezTo>
                    <a:pt x="1" y="49"/>
                    <a:pt x="2" y="49"/>
                    <a:pt x="3" y="50"/>
                  </a:cubicBezTo>
                  <a:cubicBezTo>
                    <a:pt x="3" y="50"/>
                    <a:pt x="4" y="50"/>
                    <a:pt x="5" y="50"/>
                  </a:cubicBezTo>
                  <a:cubicBezTo>
                    <a:pt x="6" y="51"/>
                    <a:pt x="7" y="51"/>
                    <a:pt x="8" y="51"/>
                  </a:cubicBezTo>
                  <a:cubicBezTo>
                    <a:pt x="8" y="51"/>
                    <a:pt x="8" y="51"/>
                    <a:pt x="8" y="51"/>
                  </a:cubicBezTo>
                  <a:cubicBezTo>
                    <a:pt x="8" y="51"/>
                    <a:pt x="8" y="51"/>
                    <a:pt x="8" y="51"/>
                  </a:cubicBezTo>
                  <a:cubicBezTo>
                    <a:pt x="9" y="51"/>
                    <a:pt x="9" y="51"/>
                    <a:pt x="10" y="51"/>
                  </a:cubicBezTo>
                  <a:cubicBezTo>
                    <a:pt x="11" y="51"/>
                    <a:pt x="11" y="51"/>
                    <a:pt x="12" y="51"/>
                  </a:cubicBezTo>
                  <a:cubicBezTo>
                    <a:pt x="12" y="51"/>
                    <a:pt x="13" y="51"/>
                    <a:pt x="13" y="50"/>
                  </a:cubicBezTo>
                  <a:cubicBezTo>
                    <a:pt x="13" y="50"/>
                    <a:pt x="12" y="49"/>
                    <a:pt x="12" y="4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4" name="Freeform 503">
              <a:extLst>
                <a:ext uri="{FF2B5EF4-FFF2-40B4-BE49-F238E27FC236}">
                  <a16:creationId xmlns:a16="http://schemas.microsoft.com/office/drawing/2014/main" xmlns="" id="{D332C268-8D9E-44D4-821D-38E821B135BA}"/>
                </a:ext>
              </a:extLst>
            </p:cNvPr>
            <p:cNvSpPr>
              <a:spLocks/>
            </p:cNvSpPr>
            <p:nvPr/>
          </p:nvSpPr>
          <p:spPr bwMode="auto">
            <a:xfrm>
              <a:off x="4352926" y="2867026"/>
              <a:ext cx="15875" cy="38100"/>
            </a:xfrm>
            <a:custGeom>
              <a:avLst/>
              <a:gdLst>
                <a:gd name="T0" fmla="*/ 2 w 3"/>
                <a:gd name="T1" fmla="*/ 6 h 7"/>
                <a:gd name="T2" fmla="*/ 1 w 3"/>
                <a:gd name="T3" fmla="*/ 6 h 7"/>
                <a:gd name="T4" fmla="*/ 0 w 3"/>
                <a:gd name="T5" fmla="*/ 5 h 7"/>
                <a:gd name="T6" fmla="*/ 1 w 3"/>
                <a:gd name="T7" fmla="*/ 1 h 7"/>
                <a:gd name="T8" fmla="*/ 2 w 3"/>
                <a:gd name="T9" fmla="*/ 0 h 7"/>
                <a:gd name="T10" fmla="*/ 3 w 3"/>
                <a:gd name="T11" fmla="*/ 1 h 7"/>
                <a:gd name="T12" fmla="*/ 2 w 3"/>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3" h="7">
                  <a:moveTo>
                    <a:pt x="2" y="6"/>
                  </a:moveTo>
                  <a:cubicBezTo>
                    <a:pt x="2" y="6"/>
                    <a:pt x="1" y="7"/>
                    <a:pt x="1" y="6"/>
                  </a:cubicBezTo>
                  <a:cubicBezTo>
                    <a:pt x="0" y="6"/>
                    <a:pt x="0" y="6"/>
                    <a:pt x="0" y="5"/>
                  </a:cubicBezTo>
                  <a:cubicBezTo>
                    <a:pt x="1" y="1"/>
                    <a:pt x="1" y="1"/>
                    <a:pt x="1" y="1"/>
                  </a:cubicBezTo>
                  <a:cubicBezTo>
                    <a:pt x="1" y="0"/>
                    <a:pt x="2" y="0"/>
                    <a:pt x="2" y="0"/>
                  </a:cubicBezTo>
                  <a:cubicBezTo>
                    <a:pt x="3" y="0"/>
                    <a:pt x="3" y="1"/>
                    <a:pt x="3" y="1"/>
                  </a:cubicBezTo>
                  <a:lnTo>
                    <a:pt x="2"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5" name="Freeform 504">
              <a:extLst>
                <a:ext uri="{FF2B5EF4-FFF2-40B4-BE49-F238E27FC236}">
                  <a16:creationId xmlns:a16="http://schemas.microsoft.com/office/drawing/2014/main" xmlns="" id="{64D6BDAB-14B5-43E6-BF0E-4035697F55CA}"/>
                </a:ext>
              </a:extLst>
            </p:cNvPr>
            <p:cNvSpPr>
              <a:spLocks/>
            </p:cNvSpPr>
            <p:nvPr/>
          </p:nvSpPr>
          <p:spPr bwMode="auto">
            <a:xfrm>
              <a:off x="4264026" y="3160713"/>
              <a:ext cx="133350" cy="39688"/>
            </a:xfrm>
            <a:custGeom>
              <a:avLst/>
              <a:gdLst>
                <a:gd name="T0" fmla="*/ 7 w 24"/>
                <a:gd name="T1" fmla="*/ 1 h 7"/>
                <a:gd name="T2" fmla="*/ 8 w 24"/>
                <a:gd name="T3" fmla="*/ 2 h 7"/>
                <a:gd name="T4" fmla="*/ 7 w 24"/>
                <a:gd name="T5" fmla="*/ 3 h 7"/>
                <a:gd name="T6" fmla="*/ 4 w 24"/>
                <a:gd name="T7" fmla="*/ 4 h 7"/>
                <a:gd name="T8" fmla="*/ 3 w 24"/>
                <a:gd name="T9" fmla="*/ 5 h 7"/>
                <a:gd name="T10" fmla="*/ 20 w 24"/>
                <a:gd name="T11" fmla="*/ 5 h 7"/>
                <a:gd name="T12" fmla="*/ 17 w 24"/>
                <a:gd name="T13" fmla="*/ 3 h 7"/>
                <a:gd name="T14" fmla="*/ 12 w 24"/>
                <a:gd name="T15" fmla="*/ 2 h 7"/>
                <a:gd name="T16" fmla="*/ 11 w 24"/>
                <a:gd name="T17" fmla="*/ 1 h 7"/>
                <a:gd name="T18" fmla="*/ 12 w 24"/>
                <a:gd name="T19" fmla="*/ 0 h 7"/>
                <a:gd name="T20" fmla="*/ 18 w 24"/>
                <a:gd name="T21" fmla="*/ 2 h 7"/>
                <a:gd name="T22" fmla="*/ 23 w 24"/>
                <a:gd name="T23" fmla="*/ 5 h 7"/>
                <a:gd name="T24" fmla="*/ 24 w 24"/>
                <a:gd name="T25" fmla="*/ 6 h 7"/>
                <a:gd name="T26" fmla="*/ 23 w 24"/>
                <a:gd name="T27" fmla="*/ 7 h 7"/>
                <a:gd name="T28" fmla="*/ 1 w 24"/>
                <a:gd name="T29" fmla="*/ 7 h 7"/>
                <a:gd name="T30" fmla="*/ 1 w 24"/>
                <a:gd name="T31" fmla="*/ 7 h 7"/>
                <a:gd name="T32" fmla="*/ 0 w 24"/>
                <a:gd name="T33" fmla="*/ 7 h 7"/>
                <a:gd name="T34" fmla="*/ 0 w 24"/>
                <a:gd name="T35" fmla="*/ 5 h 7"/>
                <a:gd name="T36" fmla="*/ 3 w 24"/>
                <a:gd name="T37" fmla="*/ 3 h 7"/>
                <a:gd name="T38" fmla="*/ 7 w 24"/>
                <a:gd name="T39"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7">
                  <a:moveTo>
                    <a:pt x="7" y="1"/>
                  </a:moveTo>
                  <a:cubicBezTo>
                    <a:pt x="7" y="1"/>
                    <a:pt x="8" y="1"/>
                    <a:pt x="8" y="2"/>
                  </a:cubicBezTo>
                  <a:cubicBezTo>
                    <a:pt x="8" y="2"/>
                    <a:pt x="8" y="3"/>
                    <a:pt x="7" y="3"/>
                  </a:cubicBezTo>
                  <a:cubicBezTo>
                    <a:pt x="6" y="3"/>
                    <a:pt x="5" y="4"/>
                    <a:pt x="4" y="4"/>
                  </a:cubicBezTo>
                  <a:cubicBezTo>
                    <a:pt x="4" y="5"/>
                    <a:pt x="3" y="5"/>
                    <a:pt x="3" y="5"/>
                  </a:cubicBezTo>
                  <a:cubicBezTo>
                    <a:pt x="20" y="5"/>
                    <a:pt x="20" y="5"/>
                    <a:pt x="20" y="5"/>
                  </a:cubicBezTo>
                  <a:cubicBezTo>
                    <a:pt x="19" y="4"/>
                    <a:pt x="18" y="4"/>
                    <a:pt x="17" y="3"/>
                  </a:cubicBezTo>
                  <a:cubicBezTo>
                    <a:pt x="16" y="3"/>
                    <a:pt x="14" y="2"/>
                    <a:pt x="12" y="2"/>
                  </a:cubicBezTo>
                  <a:cubicBezTo>
                    <a:pt x="11" y="2"/>
                    <a:pt x="11" y="2"/>
                    <a:pt x="11" y="1"/>
                  </a:cubicBezTo>
                  <a:cubicBezTo>
                    <a:pt x="11" y="1"/>
                    <a:pt x="11" y="0"/>
                    <a:pt x="12" y="0"/>
                  </a:cubicBezTo>
                  <a:cubicBezTo>
                    <a:pt x="14" y="0"/>
                    <a:pt x="16" y="1"/>
                    <a:pt x="18" y="2"/>
                  </a:cubicBezTo>
                  <a:cubicBezTo>
                    <a:pt x="20" y="2"/>
                    <a:pt x="22" y="4"/>
                    <a:pt x="23" y="5"/>
                  </a:cubicBezTo>
                  <a:cubicBezTo>
                    <a:pt x="24" y="6"/>
                    <a:pt x="24" y="6"/>
                    <a:pt x="24" y="6"/>
                  </a:cubicBezTo>
                  <a:cubicBezTo>
                    <a:pt x="24" y="7"/>
                    <a:pt x="23" y="7"/>
                    <a:pt x="23" y="7"/>
                  </a:cubicBezTo>
                  <a:cubicBezTo>
                    <a:pt x="1" y="7"/>
                    <a:pt x="1" y="7"/>
                    <a:pt x="1" y="7"/>
                  </a:cubicBezTo>
                  <a:cubicBezTo>
                    <a:pt x="1" y="7"/>
                    <a:pt x="1" y="7"/>
                    <a:pt x="1" y="7"/>
                  </a:cubicBezTo>
                  <a:cubicBezTo>
                    <a:pt x="1" y="7"/>
                    <a:pt x="0" y="7"/>
                    <a:pt x="0" y="7"/>
                  </a:cubicBezTo>
                  <a:cubicBezTo>
                    <a:pt x="0" y="6"/>
                    <a:pt x="0" y="6"/>
                    <a:pt x="0" y="5"/>
                  </a:cubicBezTo>
                  <a:cubicBezTo>
                    <a:pt x="1" y="4"/>
                    <a:pt x="2" y="4"/>
                    <a:pt x="3" y="3"/>
                  </a:cubicBezTo>
                  <a:cubicBezTo>
                    <a:pt x="4" y="2"/>
                    <a:pt x="5"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6" name="Freeform 505">
              <a:extLst>
                <a:ext uri="{FF2B5EF4-FFF2-40B4-BE49-F238E27FC236}">
                  <a16:creationId xmlns:a16="http://schemas.microsoft.com/office/drawing/2014/main" xmlns="" id="{683B591B-8768-4A36-A69D-E56780201FBD}"/>
                </a:ext>
              </a:extLst>
            </p:cNvPr>
            <p:cNvSpPr>
              <a:spLocks/>
            </p:cNvSpPr>
            <p:nvPr/>
          </p:nvSpPr>
          <p:spPr bwMode="auto">
            <a:xfrm>
              <a:off x="4286251" y="3105151"/>
              <a:ext cx="22225" cy="33338"/>
            </a:xfrm>
            <a:custGeom>
              <a:avLst/>
              <a:gdLst>
                <a:gd name="T0" fmla="*/ 2 w 4"/>
                <a:gd name="T1" fmla="*/ 6 h 6"/>
                <a:gd name="T2" fmla="*/ 1 w 4"/>
                <a:gd name="T3" fmla="*/ 6 h 6"/>
                <a:gd name="T4" fmla="*/ 0 w 4"/>
                <a:gd name="T5" fmla="*/ 5 h 6"/>
                <a:gd name="T6" fmla="*/ 2 w 4"/>
                <a:gd name="T7" fmla="*/ 0 h 6"/>
                <a:gd name="T8" fmla="*/ 3 w 4"/>
                <a:gd name="T9" fmla="*/ 0 h 6"/>
                <a:gd name="T10" fmla="*/ 4 w 4"/>
                <a:gd name="T11" fmla="*/ 1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2" y="6"/>
                    <a:pt x="2" y="6"/>
                    <a:pt x="1" y="6"/>
                  </a:cubicBezTo>
                  <a:cubicBezTo>
                    <a:pt x="1" y="6"/>
                    <a:pt x="0" y="6"/>
                    <a:pt x="0" y="5"/>
                  </a:cubicBezTo>
                  <a:cubicBezTo>
                    <a:pt x="2" y="0"/>
                    <a:pt x="2" y="0"/>
                    <a:pt x="2" y="0"/>
                  </a:cubicBezTo>
                  <a:cubicBezTo>
                    <a:pt x="2" y="0"/>
                    <a:pt x="2" y="0"/>
                    <a:pt x="3" y="0"/>
                  </a:cubicBezTo>
                  <a:cubicBezTo>
                    <a:pt x="3" y="0"/>
                    <a:pt x="4" y="0"/>
                    <a:pt x="4" y="1"/>
                  </a:cubicBezTo>
                  <a:lnTo>
                    <a:pt x="2"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7" name="Freeform 506">
              <a:extLst>
                <a:ext uri="{FF2B5EF4-FFF2-40B4-BE49-F238E27FC236}">
                  <a16:creationId xmlns:a16="http://schemas.microsoft.com/office/drawing/2014/main" xmlns="" id="{2051C092-8CE9-441A-98D1-614EA10423D8}"/>
                </a:ext>
              </a:extLst>
            </p:cNvPr>
            <p:cNvSpPr>
              <a:spLocks/>
            </p:cNvSpPr>
            <p:nvPr/>
          </p:nvSpPr>
          <p:spPr bwMode="auto">
            <a:xfrm>
              <a:off x="4324351" y="3133726"/>
              <a:ext cx="11113" cy="38100"/>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1"/>
                    <a:pt x="0" y="0"/>
                    <a:pt x="1" y="0"/>
                  </a:cubicBezTo>
                  <a:cubicBezTo>
                    <a:pt x="1" y="0"/>
                    <a:pt x="2" y="1"/>
                    <a:pt x="2" y="1"/>
                  </a:cubicBezTo>
                  <a:cubicBezTo>
                    <a:pt x="2" y="6"/>
                    <a:pt x="2" y="6"/>
                    <a:pt x="2" y="6"/>
                  </a:cubicBezTo>
                  <a:cubicBezTo>
                    <a:pt x="2" y="7"/>
                    <a:pt x="1" y="7"/>
                    <a:pt x="1" y="7"/>
                  </a:cubicBezTo>
                  <a:cubicBezTo>
                    <a:pt x="0" y="7"/>
                    <a:pt x="0" y="7"/>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18" name="Group 517">
            <a:extLst>
              <a:ext uri="{FF2B5EF4-FFF2-40B4-BE49-F238E27FC236}">
                <a16:creationId xmlns:a16="http://schemas.microsoft.com/office/drawing/2014/main" xmlns="" id="{35899939-20F7-44F1-8369-5555FF8ADCA3}"/>
              </a:ext>
            </a:extLst>
          </p:cNvPr>
          <p:cNvGrpSpPr/>
          <p:nvPr/>
        </p:nvGrpSpPr>
        <p:grpSpPr>
          <a:xfrm>
            <a:off x="3490913" y="2936876"/>
            <a:ext cx="339726" cy="339725"/>
            <a:chOff x="3490913" y="2860676"/>
            <a:chExt cx="339726" cy="339725"/>
          </a:xfrm>
          <a:solidFill>
            <a:schemeClr val="tx1"/>
          </a:solidFill>
        </p:grpSpPr>
        <p:sp>
          <p:nvSpPr>
            <p:cNvPr id="519" name="Freeform 507">
              <a:extLst>
                <a:ext uri="{FF2B5EF4-FFF2-40B4-BE49-F238E27FC236}">
                  <a16:creationId xmlns:a16="http://schemas.microsoft.com/office/drawing/2014/main" xmlns="" id="{02CA666A-9222-46AF-B39B-A5D921C0093C}"/>
                </a:ext>
              </a:extLst>
            </p:cNvPr>
            <p:cNvSpPr>
              <a:spLocks noEditPoints="1"/>
            </p:cNvSpPr>
            <p:nvPr/>
          </p:nvSpPr>
          <p:spPr bwMode="auto">
            <a:xfrm>
              <a:off x="3519488" y="2889251"/>
              <a:ext cx="171450" cy="171450"/>
            </a:xfrm>
            <a:custGeom>
              <a:avLst/>
              <a:gdLst>
                <a:gd name="T0" fmla="*/ 29 w 31"/>
                <a:gd name="T1" fmla="*/ 15 h 31"/>
                <a:gd name="T2" fmla="*/ 25 w 31"/>
                <a:gd name="T3" fmla="*/ 6 h 31"/>
                <a:gd name="T4" fmla="*/ 25 w 31"/>
                <a:gd name="T5" fmla="*/ 6 h 31"/>
                <a:gd name="T6" fmla="*/ 25 w 31"/>
                <a:gd name="T7" fmla="*/ 6 h 31"/>
                <a:gd name="T8" fmla="*/ 16 w 31"/>
                <a:gd name="T9" fmla="*/ 1 h 31"/>
                <a:gd name="T10" fmla="*/ 6 w 31"/>
                <a:gd name="T11" fmla="*/ 6 h 31"/>
                <a:gd name="T12" fmla="*/ 2 w 31"/>
                <a:gd name="T13" fmla="*/ 15 h 31"/>
                <a:gd name="T14" fmla="*/ 6 w 31"/>
                <a:gd name="T15" fmla="*/ 25 h 31"/>
                <a:gd name="T16" fmla="*/ 16 w 31"/>
                <a:gd name="T17" fmla="*/ 29 h 31"/>
                <a:gd name="T18" fmla="*/ 25 w 31"/>
                <a:gd name="T19" fmla="*/ 25 h 31"/>
                <a:gd name="T20" fmla="*/ 25 w 31"/>
                <a:gd name="T21" fmla="*/ 25 h 31"/>
                <a:gd name="T22" fmla="*/ 29 w 31"/>
                <a:gd name="T23" fmla="*/ 15 h 31"/>
                <a:gd name="T24" fmla="*/ 27 w 31"/>
                <a:gd name="T25" fmla="*/ 4 h 31"/>
                <a:gd name="T26" fmla="*/ 31 w 31"/>
                <a:gd name="T27" fmla="*/ 15 h 31"/>
                <a:gd name="T28" fmla="*/ 27 w 31"/>
                <a:gd name="T29" fmla="*/ 26 h 31"/>
                <a:gd name="T30" fmla="*/ 27 w 31"/>
                <a:gd name="T31" fmla="*/ 26 h 31"/>
                <a:gd name="T32" fmla="*/ 16 w 31"/>
                <a:gd name="T33" fmla="*/ 31 h 31"/>
                <a:gd name="T34" fmla="*/ 4 w 31"/>
                <a:gd name="T35" fmla="*/ 26 h 31"/>
                <a:gd name="T36" fmla="*/ 0 w 31"/>
                <a:gd name="T37" fmla="*/ 15 h 31"/>
                <a:gd name="T38" fmla="*/ 4 w 31"/>
                <a:gd name="T39" fmla="*/ 4 h 31"/>
                <a:gd name="T40" fmla="*/ 4 w 31"/>
                <a:gd name="T41" fmla="*/ 4 h 31"/>
                <a:gd name="T42" fmla="*/ 16 w 31"/>
                <a:gd name="T43" fmla="*/ 0 h 31"/>
                <a:gd name="T44" fmla="*/ 27 w 31"/>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31">
                  <a:moveTo>
                    <a:pt x="29" y="15"/>
                  </a:moveTo>
                  <a:cubicBezTo>
                    <a:pt x="29" y="12"/>
                    <a:pt x="28" y="8"/>
                    <a:pt x="25" y="6"/>
                  </a:cubicBezTo>
                  <a:cubicBezTo>
                    <a:pt x="25" y="6"/>
                    <a:pt x="25" y="6"/>
                    <a:pt x="25" y="6"/>
                  </a:cubicBezTo>
                  <a:cubicBezTo>
                    <a:pt x="25" y="6"/>
                    <a:pt x="25" y="6"/>
                    <a:pt x="25" y="6"/>
                  </a:cubicBezTo>
                  <a:cubicBezTo>
                    <a:pt x="23" y="3"/>
                    <a:pt x="19" y="1"/>
                    <a:pt x="16" y="1"/>
                  </a:cubicBezTo>
                  <a:cubicBezTo>
                    <a:pt x="12" y="1"/>
                    <a:pt x="8" y="3"/>
                    <a:pt x="6" y="6"/>
                  </a:cubicBezTo>
                  <a:cubicBezTo>
                    <a:pt x="3" y="8"/>
                    <a:pt x="2" y="12"/>
                    <a:pt x="2" y="15"/>
                  </a:cubicBezTo>
                  <a:cubicBezTo>
                    <a:pt x="2" y="19"/>
                    <a:pt x="3" y="23"/>
                    <a:pt x="6" y="25"/>
                  </a:cubicBezTo>
                  <a:cubicBezTo>
                    <a:pt x="8" y="28"/>
                    <a:pt x="12" y="29"/>
                    <a:pt x="16" y="29"/>
                  </a:cubicBezTo>
                  <a:cubicBezTo>
                    <a:pt x="19" y="29"/>
                    <a:pt x="23" y="28"/>
                    <a:pt x="25" y="25"/>
                  </a:cubicBezTo>
                  <a:cubicBezTo>
                    <a:pt x="25" y="25"/>
                    <a:pt x="25" y="25"/>
                    <a:pt x="25" y="25"/>
                  </a:cubicBezTo>
                  <a:cubicBezTo>
                    <a:pt x="28" y="23"/>
                    <a:pt x="29" y="19"/>
                    <a:pt x="29" y="15"/>
                  </a:cubicBezTo>
                  <a:close/>
                  <a:moveTo>
                    <a:pt x="27" y="4"/>
                  </a:moveTo>
                  <a:cubicBezTo>
                    <a:pt x="30" y="7"/>
                    <a:pt x="31" y="11"/>
                    <a:pt x="31" y="15"/>
                  </a:cubicBezTo>
                  <a:cubicBezTo>
                    <a:pt x="31" y="20"/>
                    <a:pt x="30" y="24"/>
                    <a:pt x="27" y="26"/>
                  </a:cubicBezTo>
                  <a:cubicBezTo>
                    <a:pt x="27" y="26"/>
                    <a:pt x="27" y="26"/>
                    <a:pt x="27" y="26"/>
                  </a:cubicBezTo>
                  <a:cubicBezTo>
                    <a:pt x="24" y="29"/>
                    <a:pt x="20" y="31"/>
                    <a:pt x="16" y="31"/>
                  </a:cubicBezTo>
                  <a:cubicBezTo>
                    <a:pt x="11" y="31"/>
                    <a:pt x="7" y="29"/>
                    <a:pt x="4" y="26"/>
                  </a:cubicBezTo>
                  <a:cubicBezTo>
                    <a:pt x="2" y="24"/>
                    <a:pt x="0" y="20"/>
                    <a:pt x="0" y="15"/>
                  </a:cubicBezTo>
                  <a:cubicBezTo>
                    <a:pt x="0" y="11"/>
                    <a:pt x="2" y="7"/>
                    <a:pt x="4" y="4"/>
                  </a:cubicBezTo>
                  <a:cubicBezTo>
                    <a:pt x="4" y="4"/>
                    <a:pt x="4" y="4"/>
                    <a:pt x="4" y="4"/>
                  </a:cubicBezTo>
                  <a:cubicBezTo>
                    <a:pt x="7" y="1"/>
                    <a:pt x="11" y="0"/>
                    <a:pt x="16" y="0"/>
                  </a:cubicBezTo>
                  <a:cubicBezTo>
                    <a:pt x="20" y="0"/>
                    <a:pt x="24" y="1"/>
                    <a:pt x="27"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0" name="Freeform 508">
              <a:extLst>
                <a:ext uri="{FF2B5EF4-FFF2-40B4-BE49-F238E27FC236}">
                  <a16:creationId xmlns:a16="http://schemas.microsoft.com/office/drawing/2014/main" xmlns="" id="{82643C89-0F0B-4419-8E5D-B12ACC953F16}"/>
                </a:ext>
              </a:extLst>
            </p:cNvPr>
            <p:cNvSpPr>
              <a:spLocks/>
            </p:cNvSpPr>
            <p:nvPr/>
          </p:nvSpPr>
          <p:spPr bwMode="auto">
            <a:xfrm>
              <a:off x="3490913" y="2860676"/>
              <a:ext cx="233363" cy="228600"/>
            </a:xfrm>
            <a:custGeom>
              <a:avLst/>
              <a:gdLst>
                <a:gd name="T0" fmla="*/ 38 w 42"/>
                <a:gd name="T1" fmla="*/ 31 h 41"/>
                <a:gd name="T2" fmla="*/ 37 w 42"/>
                <a:gd name="T3" fmla="*/ 31 h 41"/>
                <a:gd name="T4" fmla="*/ 37 w 42"/>
                <a:gd name="T5" fmla="*/ 30 h 41"/>
                <a:gd name="T6" fmla="*/ 39 w 42"/>
                <a:gd name="T7" fmla="*/ 18 h 41"/>
                <a:gd name="T8" fmla="*/ 34 w 42"/>
                <a:gd name="T9" fmla="*/ 7 h 41"/>
                <a:gd name="T10" fmla="*/ 21 w 42"/>
                <a:gd name="T11" fmla="*/ 2 h 41"/>
                <a:gd name="T12" fmla="*/ 7 w 42"/>
                <a:gd name="T13" fmla="*/ 7 h 41"/>
                <a:gd name="T14" fmla="*/ 7 w 42"/>
                <a:gd name="T15" fmla="*/ 7 h 41"/>
                <a:gd name="T16" fmla="*/ 7 w 42"/>
                <a:gd name="T17" fmla="*/ 7 h 41"/>
                <a:gd name="T18" fmla="*/ 2 w 42"/>
                <a:gd name="T19" fmla="*/ 20 h 41"/>
                <a:gd name="T20" fmla="*/ 7 w 42"/>
                <a:gd name="T21" fmla="*/ 34 h 41"/>
                <a:gd name="T22" fmla="*/ 21 w 42"/>
                <a:gd name="T23" fmla="*/ 39 h 41"/>
                <a:gd name="T24" fmla="*/ 34 w 42"/>
                <a:gd name="T25" fmla="*/ 34 h 41"/>
                <a:gd name="T26" fmla="*/ 35 w 42"/>
                <a:gd name="T27" fmla="*/ 34 h 41"/>
                <a:gd name="T28" fmla="*/ 35 w 42"/>
                <a:gd name="T29" fmla="*/ 35 h 41"/>
                <a:gd name="T30" fmla="*/ 21 w 42"/>
                <a:gd name="T31" fmla="*/ 41 h 41"/>
                <a:gd name="T32" fmla="*/ 6 w 42"/>
                <a:gd name="T33" fmla="*/ 35 h 41"/>
                <a:gd name="T34" fmla="*/ 0 w 42"/>
                <a:gd name="T35" fmla="*/ 20 h 41"/>
                <a:gd name="T36" fmla="*/ 6 w 42"/>
                <a:gd name="T37" fmla="*/ 6 h 41"/>
                <a:gd name="T38" fmla="*/ 6 w 42"/>
                <a:gd name="T39" fmla="*/ 6 h 41"/>
                <a:gd name="T40" fmla="*/ 21 w 42"/>
                <a:gd name="T41" fmla="*/ 0 h 41"/>
                <a:gd name="T42" fmla="*/ 35 w 42"/>
                <a:gd name="T43" fmla="*/ 6 h 41"/>
                <a:gd name="T44" fmla="*/ 41 w 42"/>
                <a:gd name="T45" fmla="*/ 18 h 41"/>
                <a:gd name="T46" fmla="*/ 38 w 42"/>
                <a:gd name="T4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 h="41">
                  <a:moveTo>
                    <a:pt x="38" y="31"/>
                  </a:moveTo>
                  <a:cubicBezTo>
                    <a:pt x="38" y="31"/>
                    <a:pt x="37" y="31"/>
                    <a:pt x="37" y="31"/>
                  </a:cubicBezTo>
                  <a:cubicBezTo>
                    <a:pt x="37" y="31"/>
                    <a:pt x="36" y="30"/>
                    <a:pt x="37" y="30"/>
                  </a:cubicBezTo>
                  <a:cubicBezTo>
                    <a:pt x="39" y="26"/>
                    <a:pt x="40" y="22"/>
                    <a:pt x="39" y="18"/>
                  </a:cubicBezTo>
                  <a:cubicBezTo>
                    <a:pt x="39" y="14"/>
                    <a:pt x="37" y="10"/>
                    <a:pt x="34" y="7"/>
                  </a:cubicBezTo>
                  <a:cubicBezTo>
                    <a:pt x="30" y="3"/>
                    <a:pt x="25" y="2"/>
                    <a:pt x="21" y="2"/>
                  </a:cubicBezTo>
                  <a:cubicBezTo>
                    <a:pt x="16" y="2"/>
                    <a:pt x="11" y="3"/>
                    <a:pt x="7" y="7"/>
                  </a:cubicBezTo>
                  <a:cubicBezTo>
                    <a:pt x="7" y="7"/>
                    <a:pt x="7" y="7"/>
                    <a:pt x="7" y="7"/>
                  </a:cubicBezTo>
                  <a:cubicBezTo>
                    <a:pt x="7" y="7"/>
                    <a:pt x="7" y="7"/>
                    <a:pt x="7" y="7"/>
                  </a:cubicBezTo>
                  <a:cubicBezTo>
                    <a:pt x="4" y="11"/>
                    <a:pt x="2" y="16"/>
                    <a:pt x="2" y="20"/>
                  </a:cubicBezTo>
                  <a:cubicBezTo>
                    <a:pt x="2" y="25"/>
                    <a:pt x="4" y="30"/>
                    <a:pt x="7" y="34"/>
                  </a:cubicBezTo>
                  <a:cubicBezTo>
                    <a:pt x="11" y="37"/>
                    <a:pt x="16" y="39"/>
                    <a:pt x="21" y="39"/>
                  </a:cubicBezTo>
                  <a:cubicBezTo>
                    <a:pt x="25" y="39"/>
                    <a:pt x="30" y="37"/>
                    <a:pt x="34" y="34"/>
                  </a:cubicBezTo>
                  <a:cubicBezTo>
                    <a:pt x="34" y="33"/>
                    <a:pt x="35" y="33"/>
                    <a:pt x="35" y="34"/>
                  </a:cubicBezTo>
                  <a:cubicBezTo>
                    <a:pt x="36" y="34"/>
                    <a:pt x="36" y="35"/>
                    <a:pt x="35" y="35"/>
                  </a:cubicBezTo>
                  <a:cubicBezTo>
                    <a:pt x="31" y="39"/>
                    <a:pt x="26" y="41"/>
                    <a:pt x="21" y="41"/>
                  </a:cubicBezTo>
                  <a:cubicBezTo>
                    <a:pt x="15" y="41"/>
                    <a:pt x="10" y="39"/>
                    <a:pt x="6" y="35"/>
                  </a:cubicBezTo>
                  <a:cubicBezTo>
                    <a:pt x="2" y="31"/>
                    <a:pt x="0" y="26"/>
                    <a:pt x="0" y="20"/>
                  </a:cubicBezTo>
                  <a:cubicBezTo>
                    <a:pt x="0" y="15"/>
                    <a:pt x="2" y="10"/>
                    <a:pt x="6" y="6"/>
                  </a:cubicBezTo>
                  <a:cubicBezTo>
                    <a:pt x="6" y="6"/>
                    <a:pt x="6" y="6"/>
                    <a:pt x="6" y="6"/>
                  </a:cubicBezTo>
                  <a:cubicBezTo>
                    <a:pt x="10" y="2"/>
                    <a:pt x="15" y="0"/>
                    <a:pt x="21" y="0"/>
                  </a:cubicBezTo>
                  <a:cubicBezTo>
                    <a:pt x="26" y="0"/>
                    <a:pt x="31" y="2"/>
                    <a:pt x="35" y="6"/>
                  </a:cubicBezTo>
                  <a:cubicBezTo>
                    <a:pt x="39" y="9"/>
                    <a:pt x="40" y="13"/>
                    <a:pt x="41" y="18"/>
                  </a:cubicBezTo>
                  <a:cubicBezTo>
                    <a:pt x="42" y="22"/>
                    <a:pt x="41" y="27"/>
                    <a:pt x="38" y="3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1" name="Freeform 509">
              <a:extLst>
                <a:ext uri="{FF2B5EF4-FFF2-40B4-BE49-F238E27FC236}">
                  <a16:creationId xmlns:a16="http://schemas.microsoft.com/office/drawing/2014/main" xmlns="" id="{FC543FE0-ED64-4C44-BEDD-17406B50EBBB}"/>
                </a:ext>
              </a:extLst>
            </p:cNvPr>
            <p:cNvSpPr>
              <a:spLocks/>
            </p:cNvSpPr>
            <p:nvPr/>
          </p:nvSpPr>
          <p:spPr bwMode="auto">
            <a:xfrm>
              <a:off x="3546476" y="2916238"/>
              <a:ext cx="61913" cy="61913"/>
            </a:xfrm>
            <a:custGeom>
              <a:avLst/>
              <a:gdLst>
                <a:gd name="T0" fmla="*/ 11 w 11"/>
                <a:gd name="T1" fmla="*/ 0 h 11"/>
                <a:gd name="T2" fmla="*/ 11 w 11"/>
                <a:gd name="T3" fmla="*/ 0 h 11"/>
                <a:gd name="T4" fmla="*/ 11 w 11"/>
                <a:gd name="T5" fmla="*/ 1 h 11"/>
                <a:gd name="T6" fmla="*/ 9 w 11"/>
                <a:gd name="T7" fmla="*/ 2 h 11"/>
                <a:gd name="T8" fmla="*/ 7 w 11"/>
                <a:gd name="T9" fmla="*/ 2 h 11"/>
                <a:gd name="T10" fmla="*/ 6 w 11"/>
                <a:gd name="T11" fmla="*/ 3 h 11"/>
                <a:gd name="T12" fmla="*/ 5 w 11"/>
                <a:gd name="T13" fmla="*/ 3 h 11"/>
                <a:gd name="T14" fmla="*/ 4 w 11"/>
                <a:gd name="T15" fmla="*/ 4 h 11"/>
                <a:gd name="T16" fmla="*/ 2 w 11"/>
                <a:gd name="T17" fmla="*/ 7 h 11"/>
                <a:gd name="T18" fmla="*/ 2 w 11"/>
                <a:gd name="T19" fmla="*/ 9 h 11"/>
                <a:gd name="T20" fmla="*/ 2 w 11"/>
                <a:gd name="T21" fmla="*/ 10 h 11"/>
                <a:gd name="T22" fmla="*/ 1 w 11"/>
                <a:gd name="T23" fmla="*/ 11 h 11"/>
                <a:gd name="T24" fmla="*/ 0 w 11"/>
                <a:gd name="T25" fmla="*/ 10 h 11"/>
                <a:gd name="T26" fmla="*/ 0 w 11"/>
                <a:gd name="T27" fmla="*/ 8 h 11"/>
                <a:gd name="T28" fmla="*/ 1 w 11"/>
                <a:gd name="T29" fmla="*/ 6 h 11"/>
                <a:gd name="T30" fmla="*/ 3 w 11"/>
                <a:gd name="T31" fmla="*/ 3 h 11"/>
                <a:gd name="T32" fmla="*/ 4 w 11"/>
                <a:gd name="T33" fmla="*/ 1 h 11"/>
                <a:gd name="T34" fmla="*/ 4 w 11"/>
                <a:gd name="T35" fmla="*/ 1 h 11"/>
                <a:gd name="T36" fmla="*/ 6 w 11"/>
                <a:gd name="T37" fmla="*/ 0 h 11"/>
                <a:gd name="T38" fmla="*/ 8 w 11"/>
                <a:gd name="T39" fmla="*/ 0 h 11"/>
                <a:gd name="T40" fmla="*/ 11 w 11"/>
                <a:gd name="T4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11" y="0"/>
                  </a:moveTo>
                  <a:cubicBezTo>
                    <a:pt x="11" y="0"/>
                    <a:pt x="11" y="0"/>
                    <a:pt x="11" y="0"/>
                  </a:cubicBezTo>
                  <a:cubicBezTo>
                    <a:pt x="11" y="1"/>
                    <a:pt x="11" y="1"/>
                    <a:pt x="11" y="1"/>
                  </a:cubicBezTo>
                  <a:cubicBezTo>
                    <a:pt x="10" y="1"/>
                    <a:pt x="9" y="1"/>
                    <a:pt x="9" y="2"/>
                  </a:cubicBezTo>
                  <a:cubicBezTo>
                    <a:pt x="8" y="2"/>
                    <a:pt x="8" y="2"/>
                    <a:pt x="7" y="2"/>
                  </a:cubicBezTo>
                  <a:cubicBezTo>
                    <a:pt x="7" y="2"/>
                    <a:pt x="6" y="3"/>
                    <a:pt x="6" y="3"/>
                  </a:cubicBezTo>
                  <a:cubicBezTo>
                    <a:pt x="5" y="3"/>
                    <a:pt x="5" y="3"/>
                    <a:pt x="5" y="3"/>
                  </a:cubicBezTo>
                  <a:cubicBezTo>
                    <a:pt x="5" y="3"/>
                    <a:pt x="5" y="4"/>
                    <a:pt x="4" y="4"/>
                  </a:cubicBezTo>
                  <a:cubicBezTo>
                    <a:pt x="3" y="5"/>
                    <a:pt x="3" y="6"/>
                    <a:pt x="2" y="7"/>
                  </a:cubicBezTo>
                  <a:cubicBezTo>
                    <a:pt x="2" y="7"/>
                    <a:pt x="2" y="8"/>
                    <a:pt x="2" y="9"/>
                  </a:cubicBezTo>
                  <a:cubicBezTo>
                    <a:pt x="2" y="9"/>
                    <a:pt x="2" y="10"/>
                    <a:pt x="2" y="10"/>
                  </a:cubicBezTo>
                  <a:cubicBezTo>
                    <a:pt x="2" y="11"/>
                    <a:pt x="1" y="11"/>
                    <a:pt x="1" y="11"/>
                  </a:cubicBezTo>
                  <a:cubicBezTo>
                    <a:pt x="0" y="11"/>
                    <a:pt x="0" y="11"/>
                    <a:pt x="0" y="10"/>
                  </a:cubicBezTo>
                  <a:cubicBezTo>
                    <a:pt x="0" y="10"/>
                    <a:pt x="0" y="9"/>
                    <a:pt x="0" y="8"/>
                  </a:cubicBezTo>
                  <a:cubicBezTo>
                    <a:pt x="0" y="7"/>
                    <a:pt x="0" y="7"/>
                    <a:pt x="1" y="6"/>
                  </a:cubicBezTo>
                  <a:cubicBezTo>
                    <a:pt x="1" y="5"/>
                    <a:pt x="2" y="4"/>
                    <a:pt x="3" y="3"/>
                  </a:cubicBezTo>
                  <a:cubicBezTo>
                    <a:pt x="3" y="2"/>
                    <a:pt x="4" y="2"/>
                    <a:pt x="4" y="1"/>
                  </a:cubicBezTo>
                  <a:cubicBezTo>
                    <a:pt x="4" y="1"/>
                    <a:pt x="4" y="1"/>
                    <a:pt x="4" y="1"/>
                  </a:cubicBezTo>
                  <a:cubicBezTo>
                    <a:pt x="5" y="1"/>
                    <a:pt x="6" y="1"/>
                    <a:pt x="6" y="0"/>
                  </a:cubicBezTo>
                  <a:cubicBezTo>
                    <a:pt x="7" y="0"/>
                    <a:pt x="8" y="0"/>
                    <a:pt x="8" y="0"/>
                  </a:cubicBezTo>
                  <a:cubicBezTo>
                    <a:pt x="9" y="0"/>
                    <a:pt x="10" y="0"/>
                    <a:pt x="1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2" name="Freeform 510">
              <a:extLst>
                <a:ext uri="{FF2B5EF4-FFF2-40B4-BE49-F238E27FC236}">
                  <a16:creationId xmlns:a16="http://schemas.microsoft.com/office/drawing/2014/main" xmlns="" id="{2FB7278C-BD91-4911-A049-FC99D18A9B55}"/>
                </a:ext>
              </a:extLst>
            </p:cNvPr>
            <p:cNvSpPr>
              <a:spLocks/>
            </p:cNvSpPr>
            <p:nvPr/>
          </p:nvSpPr>
          <p:spPr bwMode="auto">
            <a:xfrm>
              <a:off x="3675063" y="3044826"/>
              <a:ext cx="44450" cy="44450"/>
            </a:xfrm>
            <a:custGeom>
              <a:avLst/>
              <a:gdLst>
                <a:gd name="T0" fmla="*/ 1 w 8"/>
                <a:gd name="T1" fmla="*/ 2 h 8"/>
                <a:gd name="T2" fmla="*/ 1 w 8"/>
                <a:gd name="T3" fmla="*/ 1 h 8"/>
                <a:gd name="T4" fmla="*/ 2 w 8"/>
                <a:gd name="T5" fmla="*/ 1 h 8"/>
                <a:gd name="T6" fmla="*/ 8 w 8"/>
                <a:gd name="T7" fmla="*/ 6 h 8"/>
                <a:gd name="T8" fmla="*/ 8 w 8"/>
                <a:gd name="T9" fmla="*/ 7 h 8"/>
                <a:gd name="T10" fmla="*/ 6 w 8"/>
                <a:gd name="T11" fmla="*/ 7 h 8"/>
                <a:gd name="T12" fmla="*/ 1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1" y="2"/>
                  </a:moveTo>
                  <a:cubicBezTo>
                    <a:pt x="0" y="2"/>
                    <a:pt x="0" y="1"/>
                    <a:pt x="1" y="1"/>
                  </a:cubicBezTo>
                  <a:cubicBezTo>
                    <a:pt x="1" y="0"/>
                    <a:pt x="2" y="0"/>
                    <a:pt x="2" y="1"/>
                  </a:cubicBezTo>
                  <a:cubicBezTo>
                    <a:pt x="8" y="6"/>
                    <a:pt x="8" y="6"/>
                    <a:pt x="8" y="6"/>
                  </a:cubicBezTo>
                  <a:cubicBezTo>
                    <a:pt x="8" y="6"/>
                    <a:pt x="8" y="7"/>
                    <a:pt x="8" y="7"/>
                  </a:cubicBezTo>
                  <a:cubicBezTo>
                    <a:pt x="7" y="8"/>
                    <a:pt x="7" y="8"/>
                    <a:pt x="6" y="7"/>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3" name="Freeform 511">
              <a:extLst>
                <a:ext uri="{FF2B5EF4-FFF2-40B4-BE49-F238E27FC236}">
                  <a16:creationId xmlns:a16="http://schemas.microsoft.com/office/drawing/2014/main" xmlns="" id="{5E6F3C7F-49B0-46AC-8DA5-9A43411CED86}"/>
                </a:ext>
              </a:extLst>
            </p:cNvPr>
            <p:cNvSpPr>
              <a:spLocks noEditPoints="1"/>
            </p:cNvSpPr>
            <p:nvPr/>
          </p:nvSpPr>
          <p:spPr bwMode="auto">
            <a:xfrm>
              <a:off x="3702051" y="3071813"/>
              <a:ext cx="128588" cy="128588"/>
            </a:xfrm>
            <a:custGeom>
              <a:avLst/>
              <a:gdLst>
                <a:gd name="T0" fmla="*/ 1 w 23"/>
                <a:gd name="T1" fmla="*/ 1 h 23"/>
                <a:gd name="T2" fmla="*/ 1 w 23"/>
                <a:gd name="T3" fmla="*/ 1 h 23"/>
                <a:gd name="T4" fmla="*/ 4 w 23"/>
                <a:gd name="T5" fmla="*/ 0 h 23"/>
                <a:gd name="T6" fmla="*/ 6 w 23"/>
                <a:gd name="T7" fmla="*/ 1 h 23"/>
                <a:gd name="T8" fmla="*/ 6 w 23"/>
                <a:gd name="T9" fmla="*/ 1 h 23"/>
                <a:gd name="T10" fmla="*/ 6 w 23"/>
                <a:gd name="T11" fmla="*/ 1 h 23"/>
                <a:gd name="T12" fmla="*/ 6 w 23"/>
                <a:gd name="T13" fmla="*/ 1 h 23"/>
                <a:gd name="T14" fmla="*/ 11 w 23"/>
                <a:gd name="T15" fmla="*/ 6 h 23"/>
                <a:gd name="T16" fmla="*/ 17 w 23"/>
                <a:gd name="T17" fmla="*/ 12 h 23"/>
                <a:gd name="T18" fmla="*/ 22 w 23"/>
                <a:gd name="T19" fmla="*/ 17 h 23"/>
                <a:gd name="T20" fmla="*/ 22 w 23"/>
                <a:gd name="T21" fmla="*/ 17 h 23"/>
                <a:gd name="T22" fmla="*/ 23 w 23"/>
                <a:gd name="T23" fmla="*/ 19 h 23"/>
                <a:gd name="T24" fmla="*/ 22 w 23"/>
                <a:gd name="T25" fmla="*/ 22 h 23"/>
                <a:gd name="T26" fmla="*/ 22 w 23"/>
                <a:gd name="T27" fmla="*/ 22 h 23"/>
                <a:gd name="T28" fmla="*/ 22 w 23"/>
                <a:gd name="T29" fmla="*/ 22 h 23"/>
                <a:gd name="T30" fmla="*/ 22 w 23"/>
                <a:gd name="T31" fmla="*/ 22 h 23"/>
                <a:gd name="T32" fmla="*/ 22 w 23"/>
                <a:gd name="T33" fmla="*/ 22 h 23"/>
                <a:gd name="T34" fmla="*/ 20 w 23"/>
                <a:gd name="T35" fmla="*/ 23 h 23"/>
                <a:gd name="T36" fmla="*/ 17 w 23"/>
                <a:gd name="T37" fmla="*/ 22 h 23"/>
                <a:gd name="T38" fmla="*/ 17 w 23"/>
                <a:gd name="T39" fmla="*/ 22 h 23"/>
                <a:gd name="T40" fmla="*/ 12 w 23"/>
                <a:gd name="T41" fmla="*/ 17 h 23"/>
                <a:gd name="T42" fmla="*/ 7 w 23"/>
                <a:gd name="T43" fmla="*/ 11 h 23"/>
                <a:gd name="T44" fmla="*/ 1 w 23"/>
                <a:gd name="T45" fmla="*/ 6 h 23"/>
                <a:gd name="T46" fmla="*/ 1 w 23"/>
                <a:gd name="T47" fmla="*/ 6 h 23"/>
                <a:gd name="T48" fmla="*/ 0 w 23"/>
                <a:gd name="T49" fmla="*/ 4 h 23"/>
                <a:gd name="T50" fmla="*/ 1 w 23"/>
                <a:gd name="T51" fmla="*/ 1 h 23"/>
                <a:gd name="T52" fmla="*/ 1 w 23"/>
                <a:gd name="T53" fmla="*/ 1 h 23"/>
                <a:gd name="T54" fmla="*/ 3 w 23"/>
                <a:gd name="T55" fmla="*/ 3 h 23"/>
                <a:gd name="T56" fmla="*/ 3 w 23"/>
                <a:gd name="T57" fmla="*/ 3 h 23"/>
                <a:gd name="T58" fmla="*/ 3 w 23"/>
                <a:gd name="T59" fmla="*/ 3 h 23"/>
                <a:gd name="T60" fmla="*/ 2 w 23"/>
                <a:gd name="T61" fmla="*/ 4 h 23"/>
                <a:gd name="T62" fmla="*/ 3 w 23"/>
                <a:gd name="T63" fmla="*/ 5 h 23"/>
                <a:gd name="T64" fmla="*/ 3 w 23"/>
                <a:gd name="T65" fmla="*/ 5 h 23"/>
                <a:gd name="T66" fmla="*/ 8 w 23"/>
                <a:gd name="T67" fmla="*/ 10 h 23"/>
                <a:gd name="T68" fmla="*/ 13 w 23"/>
                <a:gd name="T69" fmla="*/ 15 h 23"/>
                <a:gd name="T70" fmla="*/ 18 w 23"/>
                <a:gd name="T71" fmla="*/ 20 h 23"/>
                <a:gd name="T72" fmla="*/ 18 w 23"/>
                <a:gd name="T73" fmla="*/ 20 h 23"/>
                <a:gd name="T74" fmla="*/ 20 w 23"/>
                <a:gd name="T75" fmla="*/ 21 h 23"/>
                <a:gd name="T76" fmla="*/ 21 w 23"/>
                <a:gd name="T77" fmla="*/ 20 h 23"/>
                <a:gd name="T78" fmla="*/ 21 w 23"/>
                <a:gd name="T79" fmla="*/ 20 h 23"/>
                <a:gd name="T80" fmla="*/ 21 w 23"/>
                <a:gd name="T81" fmla="*/ 20 h 23"/>
                <a:gd name="T82" fmla="*/ 21 w 23"/>
                <a:gd name="T83" fmla="*/ 20 h 23"/>
                <a:gd name="T84" fmla="*/ 21 w 23"/>
                <a:gd name="T85" fmla="*/ 19 h 23"/>
                <a:gd name="T86" fmla="*/ 21 w 23"/>
                <a:gd name="T87" fmla="*/ 18 h 23"/>
                <a:gd name="T88" fmla="*/ 21 w 23"/>
                <a:gd name="T89" fmla="*/ 18 h 23"/>
                <a:gd name="T90" fmla="*/ 15 w 23"/>
                <a:gd name="T91" fmla="*/ 13 h 23"/>
                <a:gd name="T92" fmla="*/ 10 w 23"/>
                <a:gd name="T93" fmla="*/ 8 h 23"/>
                <a:gd name="T94" fmla="*/ 5 w 23"/>
                <a:gd name="T95" fmla="*/ 3 h 23"/>
                <a:gd name="T96" fmla="*/ 5 w 23"/>
                <a:gd name="T97" fmla="*/ 3 h 23"/>
                <a:gd name="T98" fmla="*/ 5 w 23"/>
                <a:gd name="T99" fmla="*/ 3 h 23"/>
                <a:gd name="T100" fmla="*/ 4 w 23"/>
                <a:gd name="T101" fmla="*/ 2 h 23"/>
                <a:gd name="T102" fmla="*/ 3 w 23"/>
                <a:gd name="T103"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 y="1"/>
                  </a:moveTo>
                  <a:cubicBezTo>
                    <a:pt x="1" y="1"/>
                    <a:pt x="1" y="1"/>
                    <a:pt x="1" y="1"/>
                  </a:cubicBezTo>
                  <a:cubicBezTo>
                    <a:pt x="2" y="1"/>
                    <a:pt x="3" y="0"/>
                    <a:pt x="4" y="0"/>
                  </a:cubicBezTo>
                  <a:cubicBezTo>
                    <a:pt x="5" y="0"/>
                    <a:pt x="6" y="1"/>
                    <a:pt x="6" y="1"/>
                  </a:cubicBezTo>
                  <a:cubicBezTo>
                    <a:pt x="6" y="1"/>
                    <a:pt x="6" y="1"/>
                    <a:pt x="6" y="1"/>
                  </a:cubicBezTo>
                  <a:cubicBezTo>
                    <a:pt x="6" y="1"/>
                    <a:pt x="6" y="1"/>
                    <a:pt x="6" y="1"/>
                  </a:cubicBezTo>
                  <a:cubicBezTo>
                    <a:pt x="6" y="1"/>
                    <a:pt x="6" y="1"/>
                    <a:pt x="6" y="1"/>
                  </a:cubicBezTo>
                  <a:cubicBezTo>
                    <a:pt x="11" y="6"/>
                    <a:pt x="11" y="6"/>
                    <a:pt x="11" y="6"/>
                  </a:cubicBezTo>
                  <a:cubicBezTo>
                    <a:pt x="17" y="12"/>
                    <a:pt x="17" y="12"/>
                    <a:pt x="17" y="12"/>
                  </a:cubicBezTo>
                  <a:cubicBezTo>
                    <a:pt x="22" y="17"/>
                    <a:pt x="22" y="17"/>
                    <a:pt x="22" y="17"/>
                  </a:cubicBezTo>
                  <a:cubicBezTo>
                    <a:pt x="22" y="17"/>
                    <a:pt x="22" y="17"/>
                    <a:pt x="22" y="17"/>
                  </a:cubicBezTo>
                  <a:cubicBezTo>
                    <a:pt x="23" y="18"/>
                    <a:pt x="23" y="18"/>
                    <a:pt x="23" y="19"/>
                  </a:cubicBezTo>
                  <a:cubicBezTo>
                    <a:pt x="23" y="20"/>
                    <a:pt x="23" y="21"/>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1" y="22"/>
                    <a:pt x="20" y="23"/>
                    <a:pt x="20" y="23"/>
                  </a:cubicBezTo>
                  <a:cubicBezTo>
                    <a:pt x="19" y="23"/>
                    <a:pt x="18" y="22"/>
                    <a:pt x="17" y="22"/>
                  </a:cubicBezTo>
                  <a:cubicBezTo>
                    <a:pt x="17" y="22"/>
                    <a:pt x="17" y="22"/>
                    <a:pt x="17" y="22"/>
                  </a:cubicBezTo>
                  <a:cubicBezTo>
                    <a:pt x="12" y="17"/>
                    <a:pt x="12" y="17"/>
                    <a:pt x="12" y="17"/>
                  </a:cubicBezTo>
                  <a:cubicBezTo>
                    <a:pt x="7" y="11"/>
                    <a:pt x="7" y="11"/>
                    <a:pt x="7" y="11"/>
                  </a:cubicBezTo>
                  <a:cubicBezTo>
                    <a:pt x="1" y="6"/>
                    <a:pt x="1" y="6"/>
                    <a:pt x="1" y="6"/>
                  </a:cubicBezTo>
                  <a:cubicBezTo>
                    <a:pt x="1" y="6"/>
                    <a:pt x="1" y="6"/>
                    <a:pt x="1" y="6"/>
                  </a:cubicBezTo>
                  <a:cubicBezTo>
                    <a:pt x="1" y="5"/>
                    <a:pt x="0" y="5"/>
                    <a:pt x="0" y="4"/>
                  </a:cubicBezTo>
                  <a:cubicBezTo>
                    <a:pt x="0" y="3"/>
                    <a:pt x="1" y="2"/>
                    <a:pt x="1" y="1"/>
                  </a:cubicBezTo>
                  <a:cubicBezTo>
                    <a:pt x="1" y="1"/>
                    <a:pt x="1" y="1"/>
                    <a:pt x="1" y="1"/>
                  </a:cubicBezTo>
                  <a:close/>
                  <a:moveTo>
                    <a:pt x="3" y="3"/>
                  </a:moveTo>
                  <a:cubicBezTo>
                    <a:pt x="3" y="3"/>
                    <a:pt x="3" y="3"/>
                    <a:pt x="3" y="3"/>
                  </a:cubicBezTo>
                  <a:cubicBezTo>
                    <a:pt x="3" y="3"/>
                    <a:pt x="3" y="3"/>
                    <a:pt x="3" y="3"/>
                  </a:cubicBezTo>
                  <a:cubicBezTo>
                    <a:pt x="2" y="3"/>
                    <a:pt x="2" y="3"/>
                    <a:pt x="2" y="4"/>
                  </a:cubicBezTo>
                  <a:cubicBezTo>
                    <a:pt x="2" y="4"/>
                    <a:pt x="2" y="4"/>
                    <a:pt x="3" y="5"/>
                  </a:cubicBezTo>
                  <a:cubicBezTo>
                    <a:pt x="3" y="5"/>
                    <a:pt x="3" y="5"/>
                    <a:pt x="3" y="5"/>
                  </a:cubicBezTo>
                  <a:cubicBezTo>
                    <a:pt x="8" y="10"/>
                    <a:pt x="8" y="10"/>
                    <a:pt x="8" y="10"/>
                  </a:cubicBezTo>
                  <a:cubicBezTo>
                    <a:pt x="13" y="15"/>
                    <a:pt x="13" y="15"/>
                    <a:pt x="13" y="15"/>
                  </a:cubicBezTo>
                  <a:cubicBezTo>
                    <a:pt x="18" y="20"/>
                    <a:pt x="18" y="20"/>
                    <a:pt x="18" y="20"/>
                  </a:cubicBezTo>
                  <a:cubicBezTo>
                    <a:pt x="18" y="20"/>
                    <a:pt x="18" y="20"/>
                    <a:pt x="18" y="20"/>
                  </a:cubicBezTo>
                  <a:cubicBezTo>
                    <a:pt x="19" y="21"/>
                    <a:pt x="19" y="21"/>
                    <a:pt x="20" y="21"/>
                  </a:cubicBezTo>
                  <a:cubicBezTo>
                    <a:pt x="20" y="21"/>
                    <a:pt x="20" y="21"/>
                    <a:pt x="21" y="20"/>
                  </a:cubicBezTo>
                  <a:cubicBezTo>
                    <a:pt x="21" y="20"/>
                    <a:pt x="21" y="20"/>
                    <a:pt x="21" y="20"/>
                  </a:cubicBezTo>
                  <a:cubicBezTo>
                    <a:pt x="21" y="20"/>
                    <a:pt x="21" y="20"/>
                    <a:pt x="21" y="20"/>
                  </a:cubicBezTo>
                  <a:cubicBezTo>
                    <a:pt x="21" y="20"/>
                    <a:pt x="21" y="20"/>
                    <a:pt x="21" y="20"/>
                  </a:cubicBezTo>
                  <a:cubicBezTo>
                    <a:pt x="21" y="20"/>
                    <a:pt x="21" y="20"/>
                    <a:pt x="21" y="19"/>
                  </a:cubicBezTo>
                  <a:cubicBezTo>
                    <a:pt x="21" y="19"/>
                    <a:pt x="21" y="19"/>
                    <a:pt x="21" y="18"/>
                  </a:cubicBezTo>
                  <a:cubicBezTo>
                    <a:pt x="21" y="18"/>
                    <a:pt x="21" y="18"/>
                    <a:pt x="21" y="18"/>
                  </a:cubicBezTo>
                  <a:cubicBezTo>
                    <a:pt x="15" y="13"/>
                    <a:pt x="15" y="13"/>
                    <a:pt x="15" y="13"/>
                  </a:cubicBezTo>
                  <a:cubicBezTo>
                    <a:pt x="10" y="8"/>
                    <a:pt x="10" y="8"/>
                    <a:pt x="10" y="8"/>
                  </a:cubicBezTo>
                  <a:cubicBezTo>
                    <a:pt x="5" y="3"/>
                    <a:pt x="5" y="3"/>
                    <a:pt x="5" y="3"/>
                  </a:cubicBezTo>
                  <a:cubicBezTo>
                    <a:pt x="5" y="3"/>
                    <a:pt x="5" y="3"/>
                    <a:pt x="5" y="3"/>
                  </a:cubicBezTo>
                  <a:cubicBezTo>
                    <a:pt x="5" y="3"/>
                    <a:pt x="5" y="3"/>
                    <a:pt x="5" y="3"/>
                  </a:cubicBezTo>
                  <a:cubicBezTo>
                    <a:pt x="5" y="2"/>
                    <a:pt x="4" y="2"/>
                    <a:pt x="4" y="2"/>
                  </a:cubicBezTo>
                  <a:cubicBezTo>
                    <a:pt x="3" y="2"/>
                    <a:pt x="3" y="2"/>
                    <a:pt x="3"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24" name="Group 523">
            <a:extLst>
              <a:ext uri="{FF2B5EF4-FFF2-40B4-BE49-F238E27FC236}">
                <a16:creationId xmlns:a16="http://schemas.microsoft.com/office/drawing/2014/main" xmlns="" id="{42F33D4A-215B-41B6-90DD-7258BF1659BE}"/>
              </a:ext>
            </a:extLst>
          </p:cNvPr>
          <p:cNvGrpSpPr/>
          <p:nvPr/>
        </p:nvGrpSpPr>
        <p:grpSpPr>
          <a:xfrm>
            <a:off x="4841875" y="3676651"/>
            <a:ext cx="755651" cy="266700"/>
            <a:chOff x="4841875" y="3600451"/>
            <a:chExt cx="755651" cy="266700"/>
          </a:xfrm>
          <a:solidFill>
            <a:schemeClr val="tx1"/>
          </a:solidFill>
        </p:grpSpPr>
        <p:sp>
          <p:nvSpPr>
            <p:cNvPr id="525" name="Freeform 108">
              <a:extLst>
                <a:ext uri="{FF2B5EF4-FFF2-40B4-BE49-F238E27FC236}">
                  <a16:creationId xmlns:a16="http://schemas.microsoft.com/office/drawing/2014/main" xmlns="" id="{AB134FF3-B0FB-4333-BFE3-A3F9E1C03C4E}"/>
                </a:ext>
              </a:extLst>
            </p:cNvPr>
            <p:cNvSpPr>
              <a:spLocks/>
            </p:cNvSpPr>
            <p:nvPr/>
          </p:nvSpPr>
          <p:spPr bwMode="auto">
            <a:xfrm>
              <a:off x="4919663" y="3638551"/>
              <a:ext cx="200025" cy="228600"/>
            </a:xfrm>
            <a:custGeom>
              <a:avLst/>
              <a:gdLst>
                <a:gd name="T0" fmla="*/ 5 w 36"/>
                <a:gd name="T1" fmla="*/ 34 h 41"/>
                <a:gd name="T2" fmla="*/ 6 w 36"/>
                <a:gd name="T3" fmla="*/ 34 h 41"/>
                <a:gd name="T4" fmla="*/ 6 w 36"/>
                <a:gd name="T5" fmla="*/ 35 h 41"/>
                <a:gd name="T6" fmla="*/ 1 w 36"/>
                <a:gd name="T7" fmla="*/ 40 h 41"/>
                <a:gd name="T8" fmla="*/ 0 w 36"/>
                <a:gd name="T9" fmla="*/ 40 h 41"/>
                <a:gd name="T10" fmla="*/ 0 w 36"/>
                <a:gd name="T11" fmla="*/ 40 h 41"/>
                <a:gd name="T12" fmla="*/ 0 w 36"/>
                <a:gd name="T13" fmla="*/ 40 h 41"/>
                <a:gd name="T14" fmla="*/ 0 w 36"/>
                <a:gd name="T15" fmla="*/ 24 h 41"/>
                <a:gd name="T16" fmla="*/ 0 w 36"/>
                <a:gd name="T17" fmla="*/ 23 h 41"/>
                <a:gd name="T18" fmla="*/ 35 w 36"/>
                <a:gd name="T19" fmla="*/ 1 h 41"/>
                <a:gd name="T20" fmla="*/ 36 w 36"/>
                <a:gd name="T21" fmla="*/ 1 h 41"/>
                <a:gd name="T22" fmla="*/ 36 w 36"/>
                <a:gd name="T23" fmla="*/ 2 h 41"/>
                <a:gd name="T24" fmla="*/ 2 w 36"/>
                <a:gd name="T25" fmla="*/ 25 h 41"/>
                <a:gd name="T26" fmla="*/ 2 w 36"/>
                <a:gd name="T27" fmla="*/ 37 h 41"/>
                <a:gd name="T28" fmla="*/ 5 w 36"/>
                <a:gd name="T29"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41">
                  <a:moveTo>
                    <a:pt x="5" y="34"/>
                  </a:moveTo>
                  <a:cubicBezTo>
                    <a:pt x="5" y="34"/>
                    <a:pt x="6" y="34"/>
                    <a:pt x="6" y="34"/>
                  </a:cubicBezTo>
                  <a:cubicBezTo>
                    <a:pt x="7" y="34"/>
                    <a:pt x="7" y="35"/>
                    <a:pt x="6" y="35"/>
                  </a:cubicBezTo>
                  <a:cubicBezTo>
                    <a:pt x="1" y="40"/>
                    <a:pt x="1" y="40"/>
                    <a:pt x="1" y="40"/>
                  </a:cubicBezTo>
                  <a:cubicBezTo>
                    <a:pt x="1" y="41"/>
                    <a:pt x="0" y="41"/>
                    <a:pt x="0" y="40"/>
                  </a:cubicBezTo>
                  <a:cubicBezTo>
                    <a:pt x="0" y="40"/>
                    <a:pt x="0" y="40"/>
                    <a:pt x="0" y="40"/>
                  </a:cubicBezTo>
                  <a:cubicBezTo>
                    <a:pt x="0" y="40"/>
                    <a:pt x="0" y="40"/>
                    <a:pt x="0" y="40"/>
                  </a:cubicBezTo>
                  <a:cubicBezTo>
                    <a:pt x="0" y="24"/>
                    <a:pt x="0" y="24"/>
                    <a:pt x="0" y="24"/>
                  </a:cubicBezTo>
                  <a:cubicBezTo>
                    <a:pt x="0" y="24"/>
                    <a:pt x="0" y="24"/>
                    <a:pt x="0" y="23"/>
                  </a:cubicBezTo>
                  <a:cubicBezTo>
                    <a:pt x="35" y="1"/>
                    <a:pt x="35" y="1"/>
                    <a:pt x="35" y="1"/>
                  </a:cubicBezTo>
                  <a:cubicBezTo>
                    <a:pt x="35" y="0"/>
                    <a:pt x="36" y="0"/>
                    <a:pt x="36" y="1"/>
                  </a:cubicBezTo>
                  <a:cubicBezTo>
                    <a:pt x="36" y="1"/>
                    <a:pt x="36" y="2"/>
                    <a:pt x="36" y="2"/>
                  </a:cubicBezTo>
                  <a:cubicBezTo>
                    <a:pt x="2" y="25"/>
                    <a:pt x="2" y="25"/>
                    <a:pt x="2" y="25"/>
                  </a:cubicBezTo>
                  <a:cubicBezTo>
                    <a:pt x="2" y="37"/>
                    <a:pt x="2" y="37"/>
                    <a:pt x="2" y="37"/>
                  </a:cubicBezTo>
                  <a:lnTo>
                    <a:pt x="5"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6" name="Freeform 109">
              <a:extLst>
                <a:ext uri="{FF2B5EF4-FFF2-40B4-BE49-F238E27FC236}">
                  <a16:creationId xmlns:a16="http://schemas.microsoft.com/office/drawing/2014/main" xmlns="" id="{7AD64161-C7B1-41D0-B3AC-A26AA1B2E2A5}"/>
                </a:ext>
              </a:extLst>
            </p:cNvPr>
            <p:cNvSpPr>
              <a:spLocks/>
            </p:cNvSpPr>
            <p:nvPr/>
          </p:nvSpPr>
          <p:spPr bwMode="auto">
            <a:xfrm>
              <a:off x="4841875" y="3600451"/>
              <a:ext cx="344488" cy="266700"/>
            </a:xfrm>
            <a:custGeom>
              <a:avLst/>
              <a:gdLst>
                <a:gd name="T0" fmla="*/ 18 w 62"/>
                <a:gd name="T1" fmla="*/ 36 h 48"/>
                <a:gd name="T2" fmla="*/ 18 w 62"/>
                <a:gd name="T3" fmla="*/ 34 h 48"/>
                <a:gd name="T4" fmla="*/ 19 w 62"/>
                <a:gd name="T5" fmla="*/ 34 h 48"/>
                <a:gd name="T6" fmla="*/ 30 w 62"/>
                <a:gd name="T7" fmla="*/ 45 h 48"/>
                <a:gd name="T8" fmla="*/ 60 w 62"/>
                <a:gd name="T9" fmla="*/ 2 h 48"/>
                <a:gd name="T10" fmla="*/ 60 w 62"/>
                <a:gd name="T11" fmla="*/ 2 h 48"/>
                <a:gd name="T12" fmla="*/ 3 w 62"/>
                <a:gd name="T13" fmla="*/ 18 h 48"/>
                <a:gd name="T14" fmla="*/ 15 w 62"/>
                <a:gd name="T15" fmla="*/ 31 h 48"/>
                <a:gd name="T16" fmla="*/ 15 w 62"/>
                <a:gd name="T17" fmla="*/ 32 h 48"/>
                <a:gd name="T18" fmla="*/ 14 w 62"/>
                <a:gd name="T19" fmla="*/ 32 h 48"/>
                <a:gd name="T20" fmla="*/ 1 w 62"/>
                <a:gd name="T21" fmla="*/ 19 h 48"/>
                <a:gd name="T22" fmla="*/ 1 w 62"/>
                <a:gd name="T23" fmla="*/ 19 h 48"/>
                <a:gd name="T24" fmla="*/ 1 w 62"/>
                <a:gd name="T25" fmla="*/ 18 h 48"/>
                <a:gd name="T26" fmla="*/ 1 w 62"/>
                <a:gd name="T27" fmla="*/ 17 h 48"/>
                <a:gd name="T28" fmla="*/ 60 w 62"/>
                <a:gd name="T29" fmla="*/ 0 h 48"/>
                <a:gd name="T30" fmla="*/ 61 w 62"/>
                <a:gd name="T31" fmla="*/ 0 h 48"/>
                <a:gd name="T32" fmla="*/ 62 w 62"/>
                <a:gd name="T33" fmla="*/ 1 h 48"/>
                <a:gd name="T34" fmla="*/ 62 w 62"/>
                <a:gd name="T35" fmla="*/ 3 h 48"/>
                <a:gd name="T36" fmla="*/ 62 w 62"/>
                <a:gd name="T37" fmla="*/ 3 h 48"/>
                <a:gd name="T38" fmla="*/ 61 w 62"/>
                <a:gd name="T39" fmla="*/ 3 h 48"/>
                <a:gd name="T40" fmla="*/ 31 w 62"/>
                <a:gd name="T41" fmla="*/ 47 h 48"/>
                <a:gd name="T42" fmla="*/ 31 w 62"/>
                <a:gd name="T43" fmla="*/ 47 h 48"/>
                <a:gd name="T44" fmla="*/ 31 w 62"/>
                <a:gd name="T45" fmla="*/ 47 h 48"/>
                <a:gd name="T46" fmla="*/ 29 w 62"/>
                <a:gd name="T47" fmla="*/ 47 h 48"/>
                <a:gd name="T48" fmla="*/ 18 w 62"/>
                <a:gd name="T4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48">
                  <a:moveTo>
                    <a:pt x="18" y="36"/>
                  </a:moveTo>
                  <a:cubicBezTo>
                    <a:pt x="18" y="35"/>
                    <a:pt x="18" y="35"/>
                    <a:pt x="18" y="34"/>
                  </a:cubicBezTo>
                  <a:cubicBezTo>
                    <a:pt x="18" y="34"/>
                    <a:pt x="19" y="34"/>
                    <a:pt x="19" y="34"/>
                  </a:cubicBezTo>
                  <a:cubicBezTo>
                    <a:pt x="30" y="45"/>
                    <a:pt x="30" y="45"/>
                    <a:pt x="30" y="45"/>
                  </a:cubicBezTo>
                  <a:cubicBezTo>
                    <a:pt x="60" y="2"/>
                    <a:pt x="60" y="2"/>
                    <a:pt x="60" y="2"/>
                  </a:cubicBezTo>
                  <a:cubicBezTo>
                    <a:pt x="60" y="2"/>
                    <a:pt x="60" y="2"/>
                    <a:pt x="60" y="2"/>
                  </a:cubicBezTo>
                  <a:cubicBezTo>
                    <a:pt x="3" y="18"/>
                    <a:pt x="3" y="18"/>
                    <a:pt x="3" y="18"/>
                  </a:cubicBezTo>
                  <a:cubicBezTo>
                    <a:pt x="15" y="31"/>
                    <a:pt x="15" y="31"/>
                    <a:pt x="15" y="31"/>
                  </a:cubicBezTo>
                  <a:cubicBezTo>
                    <a:pt x="16" y="31"/>
                    <a:pt x="16" y="32"/>
                    <a:pt x="15" y="32"/>
                  </a:cubicBezTo>
                  <a:cubicBezTo>
                    <a:pt x="15" y="32"/>
                    <a:pt x="14" y="32"/>
                    <a:pt x="14" y="32"/>
                  </a:cubicBezTo>
                  <a:cubicBezTo>
                    <a:pt x="1" y="19"/>
                    <a:pt x="1" y="19"/>
                    <a:pt x="1" y="19"/>
                  </a:cubicBezTo>
                  <a:cubicBezTo>
                    <a:pt x="1" y="19"/>
                    <a:pt x="1" y="19"/>
                    <a:pt x="1" y="19"/>
                  </a:cubicBezTo>
                  <a:cubicBezTo>
                    <a:pt x="1" y="18"/>
                    <a:pt x="1" y="18"/>
                    <a:pt x="1" y="18"/>
                  </a:cubicBezTo>
                  <a:cubicBezTo>
                    <a:pt x="0" y="18"/>
                    <a:pt x="1" y="17"/>
                    <a:pt x="1" y="17"/>
                  </a:cubicBezTo>
                  <a:cubicBezTo>
                    <a:pt x="60" y="0"/>
                    <a:pt x="60" y="0"/>
                    <a:pt x="60" y="0"/>
                  </a:cubicBezTo>
                  <a:cubicBezTo>
                    <a:pt x="60" y="0"/>
                    <a:pt x="61" y="0"/>
                    <a:pt x="61" y="0"/>
                  </a:cubicBezTo>
                  <a:cubicBezTo>
                    <a:pt x="61" y="0"/>
                    <a:pt x="62" y="0"/>
                    <a:pt x="62" y="1"/>
                  </a:cubicBezTo>
                  <a:cubicBezTo>
                    <a:pt x="62" y="3"/>
                    <a:pt x="62" y="3"/>
                    <a:pt x="62" y="3"/>
                  </a:cubicBezTo>
                  <a:cubicBezTo>
                    <a:pt x="62" y="3"/>
                    <a:pt x="62" y="3"/>
                    <a:pt x="62" y="3"/>
                  </a:cubicBezTo>
                  <a:cubicBezTo>
                    <a:pt x="62" y="3"/>
                    <a:pt x="62" y="3"/>
                    <a:pt x="61" y="3"/>
                  </a:cubicBezTo>
                  <a:cubicBezTo>
                    <a:pt x="31" y="47"/>
                    <a:pt x="31" y="47"/>
                    <a:pt x="31" y="47"/>
                  </a:cubicBezTo>
                  <a:cubicBezTo>
                    <a:pt x="31" y="47"/>
                    <a:pt x="31" y="47"/>
                    <a:pt x="31" y="47"/>
                  </a:cubicBezTo>
                  <a:cubicBezTo>
                    <a:pt x="31" y="47"/>
                    <a:pt x="31" y="47"/>
                    <a:pt x="31" y="47"/>
                  </a:cubicBezTo>
                  <a:cubicBezTo>
                    <a:pt x="30" y="48"/>
                    <a:pt x="30" y="48"/>
                    <a:pt x="29" y="47"/>
                  </a:cubicBezTo>
                  <a:lnTo>
                    <a:pt x="18" y="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7" name="Freeform 515">
              <a:extLst>
                <a:ext uri="{FF2B5EF4-FFF2-40B4-BE49-F238E27FC236}">
                  <a16:creationId xmlns:a16="http://schemas.microsoft.com/office/drawing/2014/main" xmlns="" id="{408E1906-FB61-4524-9511-C0C048A109E6}"/>
                </a:ext>
              </a:extLst>
            </p:cNvPr>
            <p:cNvSpPr>
              <a:spLocks/>
            </p:cNvSpPr>
            <p:nvPr/>
          </p:nvSpPr>
          <p:spPr bwMode="auto">
            <a:xfrm>
              <a:off x="5586413" y="3616326"/>
              <a:ext cx="11113" cy="166688"/>
            </a:xfrm>
            <a:custGeom>
              <a:avLst/>
              <a:gdLst>
                <a:gd name="T0" fmla="*/ 2 w 2"/>
                <a:gd name="T1" fmla="*/ 29 h 30"/>
                <a:gd name="T2" fmla="*/ 1 w 2"/>
                <a:gd name="T3" fmla="*/ 30 h 30"/>
                <a:gd name="T4" fmla="*/ 0 w 2"/>
                <a:gd name="T5" fmla="*/ 29 h 30"/>
                <a:gd name="T6" fmla="*/ 0 w 2"/>
                <a:gd name="T7" fmla="*/ 1 h 30"/>
                <a:gd name="T8" fmla="*/ 1 w 2"/>
                <a:gd name="T9" fmla="*/ 0 h 30"/>
                <a:gd name="T10" fmla="*/ 2 w 2"/>
                <a:gd name="T11" fmla="*/ 1 h 30"/>
                <a:gd name="T12" fmla="*/ 2 w 2"/>
                <a:gd name="T13" fmla="*/ 29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2" y="29"/>
                  </a:moveTo>
                  <a:cubicBezTo>
                    <a:pt x="2" y="29"/>
                    <a:pt x="1" y="30"/>
                    <a:pt x="1" y="30"/>
                  </a:cubicBezTo>
                  <a:cubicBezTo>
                    <a:pt x="0" y="30"/>
                    <a:pt x="0" y="29"/>
                    <a:pt x="0" y="29"/>
                  </a:cubicBezTo>
                  <a:cubicBezTo>
                    <a:pt x="0" y="1"/>
                    <a:pt x="0" y="1"/>
                    <a:pt x="0" y="1"/>
                  </a:cubicBezTo>
                  <a:cubicBezTo>
                    <a:pt x="0" y="0"/>
                    <a:pt x="0" y="0"/>
                    <a:pt x="1" y="0"/>
                  </a:cubicBezTo>
                  <a:cubicBezTo>
                    <a:pt x="1" y="0"/>
                    <a:pt x="2" y="0"/>
                    <a:pt x="2" y="1"/>
                  </a:cubicBezTo>
                  <a:lnTo>
                    <a:pt x="2" y="2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28" name="Group 527">
            <a:extLst>
              <a:ext uri="{FF2B5EF4-FFF2-40B4-BE49-F238E27FC236}">
                <a16:creationId xmlns:a16="http://schemas.microsoft.com/office/drawing/2014/main" xmlns="" id="{633B17A2-E3F8-44A6-9B11-AE133E9E16A6}"/>
              </a:ext>
            </a:extLst>
          </p:cNvPr>
          <p:cNvGrpSpPr/>
          <p:nvPr/>
        </p:nvGrpSpPr>
        <p:grpSpPr>
          <a:xfrm>
            <a:off x="5526088" y="3654426"/>
            <a:ext cx="338138" cy="338138"/>
            <a:chOff x="5526088" y="3578226"/>
            <a:chExt cx="338138" cy="338138"/>
          </a:xfrm>
          <a:solidFill>
            <a:schemeClr val="tx1"/>
          </a:solidFill>
        </p:grpSpPr>
        <p:sp>
          <p:nvSpPr>
            <p:cNvPr id="529" name="Freeform 512">
              <a:extLst>
                <a:ext uri="{FF2B5EF4-FFF2-40B4-BE49-F238E27FC236}">
                  <a16:creationId xmlns:a16="http://schemas.microsoft.com/office/drawing/2014/main" xmlns="" id="{BF39B8D2-A830-471D-86B4-D7414456EA93}"/>
                </a:ext>
              </a:extLst>
            </p:cNvPr>
            <p:cNvSpPr>
              <a:spLocks/>
            </p:cNvSpPr>
            <p:nvPr/>
          </p:nvSpPr>
          <p:spPr bwMode="auto">
            <a:xfrm>
              <a:off x="5526088" y="3838576"/>
              <a:ext cx="338138" cy="77788"/>
            </a:xfrm>
            <a:custGeom>
              <a:avLst/>
              <a:gdLst>
                <a:gd name="T0" fmla="*/ 0 w 61"/>
                <a:gd name="T1" fmla="*/ 1 h 14"/>
                <a:gd name="T2" fmla="*/ 1 w 61"/>
                <a:gd name="T3" fmla="*/ 0 h 14"/>
                <a:gd name="T4" fmla="*/ 2 w 61"/>
                <a:gd name="T5" fmla="*/ 1 h 14"/>
                <a:gd name="T6" fmla="*/ 2 w 61"/>
                <a:gd name="T7" fmla="*/ 8 h 14"/>
                <a:gd name="T8" fmla="*/ 3 w 61"/>
                <a:gd name="T9" fmla="*/ 11 h 14"/>
                <a:gd name="T10" fmla="*/ 3 w 61"/>
                <a:gd name="T11" fmla="*/ 11 h 14"/>
                <a:gd name="T12" fmla="*/ 6 w 61"/>
                <a:gd name="T13" fmla="*/ 12 h 14"/>
                <a:gd name="T14" fmla="*/ 55 w 61"/>
                <a:gd name="T15" fmla="*/ 12 h 14"/>
                <a:gd name="T16" fmla="*/ 58 w 61"/>
                <a:gd name="T17" fmla="*/ 11 h 14"/>
                <a:gd name="T18" fmla="*/ 59 w 61"/>
                <a:gd name="T19" fmla="*/ 8 h 14"/>
                <a:gd name="T20" fmla="*/ 59 w 61"/>
                <a:gd name="T21" fmla="*/ 1 h 14"/>
                <a:gd name="T22" fmla="*/ 60 w 61"/>
                <a:gd name="T23" fmla="*/ 0 h 14"/>
                <a:gd name="T24" fmla="*/ 61 w 61"/>
                <a:gd name="T25" fmla="*/ 1 h 14"/>
                <a:gd name="T26" fmla="*/ 61 w 61"/>
                <a:gd name="T27" fmla="*/ 8 h 14"/>
                <a:gd name="T28" fmla="*/ 59 w 61"/>
                <a:gd name="T29" fmla="*/ 13 h 14"/>
                <a:gd name="T30" fmla="*/ 55 w 61"/>
                <a:gd name="T31" fmla="*/ 14 h 14"/>
                <a:gd name="T32" fmla="*/ 6 w 61"/>
                <a:gd name="T33" fmla="*/ 14 h 14"/>
                <a:gd name="T34" fmla="*/ 1 w 61"/>
                <a:gd name="T35" fmla="*/ 13 h 14"/>
                <a:gd name="T36" fmla="*/ 1 w 61"/>
                <a:gd name="T37" fmla="*/ 13 h 14"/>
                <a:gd name="T38" fmla="*/ 1 w 61"/>
                <a:gd name="T39" fmla="*/ 13 h 14"/>
                <a:gd name="T40" fmla="*/ 0 w 61"/>
                <a:gd name="T41" fmla="*/ 8 h 14"/>
                <a:gd name="T42" fmla="*/ 0 w 61"/>
                <a:gd name="T43"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14">
                  <a:moveTo>
                    <a:pt x="0" y="1"/>
                  </a:moveTo>
                  <a:cubicBezTo>
                    <a:pt x="0" y="0"/>
                    <a:pt x="0" y="0"/>
                    <a:pt x="1" y="0"/>
                  </a:cubicBezTo>
                  <a:cubicBezTo>
                    <a:pt x="1" y="0"/>
                    <a:pt x="2" y="0"/>
                    <a:pt x="2" y="1"/>
                  </a:cubicBezTo>
                  <a:cubicBezTo>
                    <a:pt x="2" y="8"/>
                    <a:pt x="2" y="8"/>
                    <a:pt x="2" y="8"/>
                  </a:cubicBezTo>
                  <a:cubicBezTo>
                    <a:pt x="2" y="9"/>
                    <a:pt x="2" y="10"/>
                    <a:pt x="3" y="11"/>
                  </a:cubicBezTo>
                  <a:cubicBezTo>
                    <a:pt x="3" y="11"/>
                    <a:pt x="3" y="11"/>
                    <a:pt x="3" y="11"/>
                  </a:cubicBezTo>
                  <a:cubicBezTo>
                    <a:pt x="4" y="12"/>
                    <a:pt x="5" y="12"/>
                    <a:pt x="6" y="12"/>
                  </a:cubicBezTo>
                  <a:cubicBezTo>
                    <a:pt x="55" y="12"/>
                    <a:pt x="55" y="12"/>
                    <a:pt x="55" y="12"/>
                  </a:cubicBezTo>
                  <a:cubicBezTo>
                    <a:pt x="56" y="12"/>
                    <a:pt x="57" y="12"/>
                    <a:pt x="58" y="11"/>
                  </a:cubicBezTo>
                  <a:cubicBezTo>
                    <a:pt x="59" y="10"/>
                    <a:pt x="59" y="9"/>
                    <a:pt x="59" y="8"/>
                  </a:cubicBezTo>
                  <a:cubicBezTo>
                    <a:pt x="59" y="1"/>
                    <a:pt x="59" y="1"/>
                    <a:pt x="59" y="1"/>
                  </a:cubicBezTo>
                  <a:cubicBezTo>
                    <a:pt x="59" y="0"/>
                    <a:pt x="59" y="0"/>
                    <a:pt x="60" y="0"/>
                  </a:cubicBezTo>
                  <a:cubicBezTo>
                    <a:pt x="60" y="0"/>
                    <a:pt x="61" y="0"/>
                    <a:pt x="61" y="1"/>
                  </a:cubicBezTo>
                  <a:cubicBezTo>
                    <a:pt x="61" y="8"/>
                    <a:pt x="61" y="8"/>
                    <a:pt x="61" y="8"/>
                  </a:cubicBezTo>
                  <a:cubicBezTo>
                    <a:pt x="61" y="10"/>
                    <a:pt x="60" y="11"/>
                    <a:pt x="59" y="13"/>
                  </a:cubicBezTo>
                  <a:cubicBezTo>
                    <a:pt x="58" y="14"/>
                    <a:pt x="57" y="14"/>
                    <a:pt x="55" y="14"/>
                  </a:cubicBezTo>
                  <a:cubicBezTo>
                    <a:pt x="6" y="14"/>
                    <a:pt x="6" y="14"/>
                    <a:pt x="6" y="14"/>
                  </a:cubicBezTo>
                  <a:cubicBezTo>
                    <a:pt x="4" y="14"/>
                    <a:pt x="3" y="14"/>
                    <a:pt x="1" y="13"/>
                  </a:cubicBezTo>
                  <a:cubicBezTo>
                    <a:pt x="1" y="13"/>
                    <a:pt x="1" y="13"/>
                    <a:pt x="1" y="13"/>
                  </a:cubicBezTo>
                  <a:cubicBezTo>
                    <a:pt x="1" y="13"/>
                    <a:pt x="1" y="13"/>
                    <a:pt x="1" y="13"/>
                  </a:cubicBezTo>
                  <a:cubicBezTo>
                    <a:pt x="0" y="11"/>
                    <a:pt x="0" y="10"/>
                    <a:pt x="0" y="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0" name="Freeform 513">
              <a:extLst>
                <a:ext uri="{FF2B5EF4-FFF2-40B4-BE49-F238E27FC236}">
                  <a16:creationId xmlns:a16="http://schemas.microsoft.com/office/drawing/2014/main" xmlns="" id="{5E37080E-A304-49C3-B0DB-DF91A124DAAF}"/>
                </a:ext>
              </a:extLst>
            </p:cNvPr>
            <p:cNvSpPr>
              <a:spLocks noEditPoints="1"/>
            </p:cNvSpPr>
            <p:nvPr/>
          </p:nvSpPr>
          <p:spPr bwMode="auto">
            <a:xfrm>
              <a:off x="5526088" y="3627438"/>
              <a:ext cx="338138" cy="206375"/>
            </a:xfrm>
            <a:custGeom>
              <a:avLst/>
              <a:gdLst>
                <a:gd name="T0" fmla="*/ 40 w 61"/>
                <a:gd name="T1" fmla="*/ 37 h 37"/>
                <a:gd name="T2" fmla="*/ 39 w 61"/>
                <a:gd name="T3" fmla="*/ 36 h 37"/>
                <a:gd name="T4" fmla="*/ 40 w 61"/>
                <a:gd name="T5" fmla="*/ 35 h 37"/>
                <a:gd name="T6" fmla="*/ 55 w 61"/>
                <a:gd name="T7" fmla="*/ 35 h 37"/>
                <a:gd name="T8" fmla="*/ 55 w 61"/>
                <a:gd name="T9" fmla="*/ 35 h 37"/>
                <a:gd name="T10" fmla="*/ 58 w 61"/>
                <a:gd name="T11" fmla="*/ 34 h 37"/>
                <a:gd name="T12" fmla="*/ 59 w 61"/>
                <a:gd name="T13" fmla="*/ 31 h 37"/>
                <a:gd name="T14" fmla="*/ 59 w 61"/>
                <a:gd name="T15" fmla="*/ 6 h 37"/>
                <a:gd name="T16" fmla="*/ 58 w 61"/>
                <a:gd name="T17" fmla="*/ 3 h 37"/>
                <a:gd name="T18" fmla="*/ 55 w 61"/>
                <a:gd name="T19" fmla="*/ 2 h 37"/>
                <a:gd name="T20" fmla="*/ 53 w 61"/>
                <a:gd name="T21" fmla="*/ 2 h 37"/>
                <a:gd name="T22" fmla="*/ 52 w 61"/>
                <a:gd name="T23" fmla="*/ 1 h 37"/>
                <a:gd name="T24" fmla="*/ 53 w 61"/>
                <a:gd name="T25" fmla="*/ 0 h 37"/>
                <a:gd name="T26" fmla="*/ 55 w 61"/>
                <a:gd name="T27" fmla="*/ 0 h 37"/>
                <a:gd name="T28" fmla="*/ 59 w 61"/>
                <a:gd name="T29" fmla="*/ 1 h 37"/>
                <a:gd name="T30" fmla="*/ 61 w 61"/>
                <a:gd name="T31" fmla="*/ 6 h 37"/>
                <a:gd name="T32" fmla="*/ 61 w 61"/>
                <a:gd name="T33" fmla="*/ 31 h 37"/>
                <a:gd name="T34" fmla="*/ 59 w 61"/>
                <a:gd name="T35" fmla="*/ 35 h 37"/>
                <a:gd name="T36" fmla="*/ 55 w 61"/>
                <a:gd name="T37" fmla="*/ 37 h 37"/>
                <a:gd name="T38" fmla="*/ 55 w 61"/>
                <a:gd name="T39" fmla="*/ 37 h 37"/>
                <a:gd name="T40" fmla="*/ 40 w 61"/>
                <a:gd name="T41" fmla="*/ 37 h 37"/>
                <a:gd name="T42" fmla="*/ 49 w 61"/>
                <a:gd name="T43" fmla="*/ 0 h 37"/>
                <a:gd name="T44" fmla="*/ 16 w 61"/>
                <a:gd name="T45" fmla="*/ 0 h 37"/>
                <a:gd name="T46" fmla="*/ 15 w 61"/>
                <a:gd name="T47" fmla="*/ 1 h 37"/>
                <a:gd name="T48" fmla="*/ 16 w 61"/>
                <a:gd name="T49" fmla="*/ 2 h 37"/>
                <a:gd name="T50" fmla="*/ 49 w 61"/>
                <a:gd name="T51" fmla="*/ 2 h 37"/>
                <a:gd name="T52" fmla="*/ 50 w 61"/>
                <a:gd name="T53" fmla="*/ 1 h 37"/>
                <a:gd name="T54" fmla="*/ 49 w 61"/>
                <a:gd name="T55" fmla="*/ 0 h 37"/>
                <a:gd name="T56" fmla="*/ 12 w 61"/>
                <a:gd name="T57" fmla="*/ 0 h 37"/>
                <a:gd name="T58" fmla="*/ 13 w 61"/>
                <a:gd name="T59" fmla="*/ 1 h 37"/>
                <a:gd name="T60" fmla="*/ 12 w 61"/>
                <a:gd name="T61" fmla="*/ 2 h 37"/>
                <a:gd name="T62" fmla="*/ 6 w 61"/>
                <a:gd name="T63" fmla="*/ 2 h 37"/>
                <a:gd name="T64" fmla="*/ 3 w 61"/>
                <a:gd name="T65" fmla="*/ 3 h 37"/>
                <a:gd name="T66" fmla="*/ 2 w 61"/>
                <a:gd name="T67" fmla="*/ 6 h 37"/>
                <a:gd name="T68" fmla="*/ 2 w 61"/>
                <a:gd name="T69" fmla="*/ 31 h 37"/>
                <a:gd name="T70" fmla="*/ 3 w 61"/>
                <a:gd name="T71" fmla="*/ 34 h 37"/>
                <a:gd name="T72" fmla="*/ 6 w 61"/>
                <a:gd name="T73" fmla="*/ 35 h 37"/>
                <a:gd name="T74" fmla="*/ 6 w 61"/>
                <a:gd name="T75" fmla="*/ 35 h 37"/>
                <a:gd name="T76" fmla="*/ 21 w 61"/>
                <a:gd name="T77" fmla="*/ 35 h 37"/>
                <a:gd name="T78" fmla="*/ 22 w 61"/>
                <a:gd name="T79" fmla="*/ 36 h 37"/>
                <a:gd name="T80" fmla="*/ 21 w 61"/>
                <a:gd name="T81" fmla="*/ 37 h 37"/>
                <a:gd name="T82" fmla="*/ 6 w 61"/>
                <a:gd name="T83" fmla="*/ 37 h 37"/>
                <a:gd name="T84" fmla="*/ 6 w 61"/>
                <a:gd name="T85" fmla="*/ 37 h 37"/>
                <a:gd name="T86" fmla="*/ 1 w 61"/>
                <a:gd name="T87" fmla="*/ 35 h 37"/>
                <a:gd name="T88" fmla="*/ 0 w 61"/>
                <a:gd name="T89" fmla="*/ 31 h 37"/>
                <a:gd name="T90" fmla="*/ 0 w 61"/>
                <a:gd name="T91" fmla="*/ 6 h 37"/>
                <a:gd name="T92" fmla="*/ 1 w 61"/>
                <a:gd name="T93" fmla="*/ 1 h 37"/>
                <a:gd name="T94" fmla="*/ 6 w 61"/>
                <a:gd name="T95" fmla="*/ 0 h 37"/>
                <a:gd name="T96" fmla="*/ 12 w 61"/>
                <a:gd name="T9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1" h="37">
                  <a:moveTo>
                    <a:pt x="40" y="37"/>
                  </a:moveTo>
                  <a:cubicBezTo>
                    <a:pt x="39" y="37"/>
                    <a:pt x="39" y="36"/>
                    <a:pt x="39" y="36"/>
                  </a:cubicBezTo>
                  <a:cubicBezTo>
                    <a:pt x="39" y="35"/>
                    <a:pt x="39" y="35"/>
                    <a:pt x="40" y="35"/>
                  </a:cubicBezTo>
                  <a:cubicBezTo>
                    <a:pt x="55" y="35"/>
                    <a:pt x="55" y="35"/>
                    <a:pt x="55" y="35"/>
                  </a:cubicBezTo>
                  <a:cubicBezTo>
                    <a:pt x="55" y="35"/>
                    <a:pt x="55" y="35"/>
                    <a:pt x="55" y="35"/>
                  </a:cubicBezTo>
                  <a:cubicBezTo>
                    <a:pt x="56" y="35"/>
                    <a:pt x="57" y="34"/>
                    <a:pt x="58" y="34"/>
                  </a:cubicBezTo>
                  <a:cubicBezTo>
                    <a:pt x="59" y="33"/>
                    <a:pt x="59" y="32"/>
                    <a:pt x="59" y="31"/>
                  </a:cubicBezTo>
                  <a:cubicBezTo>
                    <a:pt x="59" y="6"/>
                    <a:pt x="59" y="6"/>
                    <a:pt x="59" y="6"/>
                  </a:cubicBezTo>
                  <a:cubicBezTo>
                    <a:pt x="59" y="5"/>
                    <a:pt x="59" y="4"/>
                    <a:pt x="58" y="3"/>
                  </a:cubicBezTo>
                  <a:cubicBezTo>
                    <a:pt x="57" y="2"/>
                    <a:pt x="56" y="2"/>
                    <a:pt x="55" y="2"/>
                  </a:cubicBezTo>
                  <a:cubicBezTo>
                    <a:pt x="53" y="2"/>
                    <a:pt x="53" y="2"/>
                    <a:pt x="53" y="2"/>
                  </a:cubicBezTo>
                  <a:cubicBezTo>
                    <a:pt x="53" y="2"/>
                    <a:pt x="52" y="1"/>
                    <a:pt x="52" y="1"/>
                  </a:cubicBezTo>
                  <a:cubicBezTo>
                    <a:pt x="52" y="0"/>
                    <a:pt x="53" y="0"/>
                    <a:pt x="53" y="0"/>
                  </a:cubicBezTo>
                  <a:cubicBezTo>
                    <a:pt x="55" y="0"/>
                    <a:pt x="55" y="0"/>
                    <a:pt x="55" y="0"/>
                  </a:cubicBezTo>
                  <a:cubicBezTo>
                    <a:pt x="57" y="0"/>
                    <a:pt x="58" y="0"/>
                    <a:pt x="59" y="1"/>
                  </a:cubicBezTo>
                  <a:cubicBezTo>
                    <a:pt x="60" y="3"/>
                    <a:pt x="61" y="4"/>
                    <a:pt x="61" y="6"/>
                  </a:cubicBezTo>
                  <a:cubicBezTo>
                    <a:pt x="61" y="31"/>
                    <a:pt x="61" y="31"/>
                    <a:pt x="61" y="31"/>
                  </a:cubicBezTo>
                  <a:cubicBezTo>
                    <a:pt x="61" y="33"/>
                    <a:pt x="60" y="34"/>
                    <a:pt x="59" y="35"/>
                  </a:cubicBezTo>
                  <a:cubicBezTo>
                    <a:pt x="58" y="36"/>
                    <a:pt x="57" y="37"/>
                    <a:pt x="55" y="37"/>
                  </a:cubicBezTo>
                  <a:cubicBezTo>
                    <a:pt x="55" y="37"/>
                    <a:pt x="55" y="37"/>
                    <a:pt x="55" y="37"/>
                  </a:cubicBezTo>
                  <a:cubicBezTo>
                    <a:pt x="40" y="37"/>
                    <a:pt x="40" y="37"/>
                    <a:pt x="40" y="37"/>
                  </a:cubicBezTo>
                  <a:close/>
                  <a:moveTo>
                    <a:pt x="49" y="0"/>
                  </a:moveTo>
                  <a:cubicBezTo>
                    <a:pt x="16" y="0"/>
                    <a:pt x="16" y="0"/>
                    <a:pt x="16" y="0"/>
                  </a:cubicBezTo>
                  <a:cubicBezTo>
                    <a:pt x="16" y="0"/>
                    <a:pt x="15" y="0"/>
                    <a:pt x="15" y="1"/>
                  </a:cubicBezTo>
                  <a:cubicBezTo>
                    <a:pt x="15" y="1"/>
                    <a:pt x="16" y="2"/>
                    <a:pt x="16" y="2"/>
                  </a:cubicBezTo>
                  <a:cubicBezTo>
                    <a:pt x="49" y="2"/>
                    <a:pt x="49" y="2"/>
                    <a:pt x="49" y="2"/>
                  </a:cubicBezTo>
                  <a:cubicBezTo>
                    <a:pt x="49" y="2"/>
                    <a:pt x="50" y="1"/>
                    <a:pt x="50" y="1"/>
                  </a:cubicBezTo>
                  <a:cubicBezTo>
                    <a:pt x="50" y="0"/>
                    <a:pt x="49" y="0"/>
                    <a:pt x="49" y="0"/>
                  </a:cubicBezTo>
                  <a:close/>
                  <a:moveTo>
                    <a:pt x="12" y="0"/>
                  </a:moveTo>
                  <a:cubicBezTo>
                    <a:pt x="12" y="0"/>
                    <a:pt x="13" y="0"/>
                    <a:pt x="13" y="1"/>
                  </a:cubicBezTo>
                  <a:cubicBezTo>
                    <a:pt x="13" y="1"/>
                    <a:pt x="12" y="2"/>
                    <a:pt x="12" y="2"/>
                  </a:cubicBezTo>
                  <a:cubicBezTo>
                    <a:pt x="6" y="2"/>
                    <a:pt x="6" y="2"/>
                    <a:pt x="6" y="2"/>
                  </a:cubicBezTo>
                  <a:cubicBezTo>
                    <a:pt x="5" y="2"/>
                    <a:pt x="4" y="2"/>
                    <a:pt x="3" y="3"/>
                  </a:cubicBezTo>
                  <a:cubicBezTo>
                    <a:pt x="2" y="4"/>
                    <a:pt x="2" y="5"/>
                    <a:pt x="2" y="6"/>
                  </a:cubicBezTo>
                  <a:cubicBezTo>
                    <a:pt x="2" y="31"/>
                    <a:pt x="2" y="31"/>
                    <a:pt x="2" y="31"/>
                  </a:cubicBezTo>
                  <a:cubicBezTo>
                    <a:pt x="2" y="32"/>
                    <a:pt x="2" y="33"/>
                    <a:pt x="3" y="34"/>
                  </a:cubicBezTo>
                  <a:cubicBezTo>
                    <a:pt x="4" y="34"/>
                    <a:pt x="5" y="35"/>
                    <a:pt x="6" y="35"/>
                  </a:cubicBezTo>
                  <a:cubicBezTo>
                    <a:pt x="6" y="35"/>
                    <a:pt x="6" y="35"/>
                    <a:pt x="6" y="35"/>
                  </a:cubicBezTo>
                  <a:cubicBezTo>
                    <a:pt x="21" y="35"/>
                    <a:pt x="21" y="35"/>
                    <a:pt x="21" y="35"/>
                  </a:cubicBezTo>
                  <a:cubicBezTo>
                    <a:pt x="22" y="35"/>
                    <a:pt x="22" y="35"/>
                    <a:pt x="22" y="36"/>
                  </a:cubicBezTo>
                  <a:cubicBezTo>
                    <a:pt x="22" y="36"/>
                    <a:pt x="22" y="37"/>
                    <a:pt x="21" y="37"/>
                  </a:cubicBezTo>
                  <a:cubicBezTo>
                    <a:pt x="6" y="37"/>
                    <a:pt x="6" y="37"/>
                    <a:pt x="6" y="37"/>
                  </a:cubicBezTo>
                  <a:cubicBezTo>
                    <a:pt x="6" y="37"/>
                    <a:pt x="6" y="37"/>
                    <a:pt x="6" y="37"/>
                  </a:cubicBezTo>
                  <a:cubicBezTo>
                    <a:pt x="4" y="37"/>
                    <a:pt x="3" y="36"/>
                    <a:pt x="1" y="35"/>
                  </a:cubicBezTo>
                  <a:cubicBezTo>
                    <a:pt x="0" y="34"/>
                    <a:pt x="0" y="33"/>
                    <a:pt x="0" y="31"/>
                  </a:cubicBezTo>
                  <a:cubicBezTo>
                    <a:pt x="0" y="6"/>
                    <a:pt x="0" y="6"/>
                    <a:pt x="0" y="6"/>
                  </a:cubicBezTo>
                  <a:cubicBezTo>
                    <a:pt x="0" y="4"/>
                    <a:pt x="0" y="3"/>
                    <a:pt x="1" y="1"/>
                  </a:cubicBezTo>
                  <a:cubicBezTo>
                    <a:pt x="3" y="0"/>
                    <a:pt x="4" y="0"/>
                    <a:pt x="6" y="0"/>
                  </a:cubicBezTo>
                  <a:lnTo>
                    <a:pt x="12"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1" name="Freeform 514">
              <a:extLst>
                <a:ext uri="{FF2B5EF4-FFF2-40B4-BE49-F238E27FC236}">
                  <a16:creationId xmlns:a16="http://schemas.microsoft.com/office/drawing/2014/main" xmlns="" id="{098F8E1B-C479-411F-874F-7207B1543694}"/>
                </a:ext>
              </a:extLst>
            </p:cNvPr>
            <p:cNvSpPr>
              <a:spLocks noEditPoints="1"/>
            </p:cNvSpPr>
            <p:nvPr/>
          </p:nvSpPr>
          <p:spPr bwMode="auto">
            <a:xfrm>
              <a:off x="5659438" y="3794126"/>
              <a:ext cx="66675" cy="39688"/>
            </a:xfrm>
            <a:custGeom>
              <a:avLst/>
              <a:gdLst>
                <a:gd name="T0" fmla="*/ 1 w 12"/>
                <a:gd name="T1" fmla="*/ 0 h 7"/>
                <a:gd name="T2" fmla="*/ 1 w 12"/>
                <a:gd name="T3" fmla="*/ 0 h 7"/>
                <a:gd name="T4" fmla="*/ 11 w 12"/>
                <a:gd name="T5" fmla="*/ 0 h 7"/>
                <a:gd name="T6" fmla="*/ 12 w 12"/>
                <a:gd name="T7" fmla="*/ 1 h 7"/>
                <a:gd name="T8" fmla="*/ 12 w 12"/>
                <a:gd name="T9" fmla="*/ 1 h 7"/>
                <a:gd name="T10" fmla="*/ 12 w 12"/>
                <a:gd name="T11" fmla="*/ 6 h 7"/>
                <a:gd name="T12" fmla="*/ 11 w 12"/>
                <a:gd name="T13" fmla="*/ 7 h 7"/>
                <a:gd name="T14" fmla="*/ 11 w 12"/>
                <a:gd name="T15" fmla="*/ 7 h 7"/>
                <a:gd name="T16" fmla="*/ 1 w 12"/>
                <a:gd name="T17" fmla="*/ 7 h 7"/>
                <a:gd name="T18" fmla="*/ 0 w 12"/>
                <a:gd name="T19" fmla="*/ 6 h 7"/>
                <a:gd name="T20" fmla="*/ 0 w 12"/>
                <a:gd name="T21" fmla="*/ 6 h 7"/>
                <a:gd name="T22" fmla="*/ 0 w 12"/>
                <a:gd name="T23" fmla="*/ 1 h 7"/>
                <a:gd name="T24" fmla="*/ 1 w 12"/>
                <a:gd name="T25" fmla="*/ 0 h 7"/>
                <a:gd name="T26" fmla="*/ 10 w 12"/>
                <a:gd name="T27" fmla="*/ 2 h 7"/>
                <a:gd name="T28" fmla="*/ 2 w 12"/>
                <a:gd name="T29" fmla="*/ 2 h 7"/>
                <a:gd name="T30" fmla="*/ 2 w 12"/>
                <a:gd name="T31" fmla="*/ 5 h 7"/>
                <a:gd name="T32" fmla="*/ 10 w 12"/>
                <a:gd name="T33" fmla="*/ 5 h 7"/>
                <a:gd name="T34" fmla="*/ 10 w 12"/>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7">
                  <a:moveTo>
                    <a:pt x="1" y="0"/>
                  </a:moveTo>
                  <a:cubicBezTo>
                    <a:pt x="1" y="0"/>
                    <a:pt x="1" y="0"/>
                    <a:pt x="1" y="0"/>
                  </a:cubicBezTo>
                  <a:cubicBezTo>
                    <a:pt x="11" y="0"/>
                    <a:pt x="11" y="0"/>
                    <a:pt x="11" y="0"/>
                  </a:cubicBezTo>
                  <a:cubicBezTo>
                    <a:pt x="12" y="0"/>
                    <a:pt x="12" y="0"/>
                    <a:pt x="12" y="1"/>
                  </a:cubicBezTo>
                  <a:cubicBezTo>
                    <a:pt x="12" y="1"/>
                    <a:pt x="12" y="1"/>
                    <a:pt x="12" y="1"/>
                  </a:cubicBezTo>
                  <a:cubicBezTo>
                    <a:pt x="12" y="6"/>
                    <a:pt x="12" y="6"/>
                    <a:pt x="12" y="6"/>
                  </a:cubicBezTo>
                  <a:cubicBezTo>
                    <a:pt x="12" y="6"/>
                    <a:pt x="12" y="7"/>
                    <a:pt x="11" y="7"/>
                  </a:cubicBezTo>
                  <a:cubicBezTo>
                    <a:pt x="11" y="7"/>
                    <a:pt x="11" y="7"/>
                    <a:pt x="11" y="7"/>
                  </a:cubicBezTo>
                  <a:cubicBezTo>
                    <a:pt x="1" y="7"/>
                    <a:pt x="1" y="7"/>
                    <a:pt x="1" y="7"/>
                  </a:cubicBezTo>
                  <a:cubicBezTo>
                    <a:pt x="1" y="7"/>
                    <a:pt x="0" y="6"/>
                    <a:pt x="0" y="6"/>
                  </a:cubicBezTo>
                  <a:cubicBezTo>
                    <a:pt x="0" y="6"/>
                    <a:pt x="0" y="6"/>
                    <a:pt x="0" y="6"/>
                  </a:cubicBezTo>
                  <a:cubicBezTo>
                    <a:pt x="0" y="1"/>
                    <a:pt x="0" y="1"/>
                    <a:pt x="0" y="1"/>
                  </a:cubicBezTo>
                  <a:cubicBezTo>
                    <a:pt x="0" y="0"/>
                    <a:pt x="1" y="0"/>
                    <a:pt x="1" y="0"/>
                  </a:cubicBezTo>
                  <a:close/>
                  <a:moveTo>
                    <a:pt x="10" y="2"/>
                  </a:moveTo>
                  <a:cubicBezTo>
                    <a:pt x="2" y="2"/>
                    <a:pt x="2" y="2"/>
                    <a:pt x="2" y="2"/>
                  </a:cubicBezTo>
                  <a:cubicBezTo>
                    <a:pt x="2" y="5"/>
                    <a:pt x="2" y="5"/>
                    <a:pt x="2" y="5"/>
                  </a:cubicBezTo>
                  <a:cubicBezTo>
                    <a:pt x="10" y="5"/>
                    <a:pt x="10" y="5"/>
                    <a:pt x="10" y="5"/>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2" name="Freeform 516">
              <a:extLst>
                <a:ext uri="{FF2B5EF4-FFF2-40B4-BE49-F238E27FC236}">
                  <a16:creationId xmlns:a16="http://schemas.microsoft.com/office/drawing/2014/main" xmlns="" id="{76257690-28FA-4C64-B935-624C53151314}"/>
                </a:ext>
              </a:extLst>
            </p:cNvPr>
            <p:cNvSpPr>
              <a:spLocks/>
            </p:cNvSpPr>
            <p:nvPr/>
          </p:nvSpPr>
          <p:spPr bwMode="auto">
            <a:xfrm>
              <a:off x="5659438" y="3844926"/>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1"/>
                    <a:pt x="0" y="1"/>
                  </a:cubicBezTo>
                  <a:cubicBezTo>
                    <a:pt x="0" y="0"/>
                    <a:pt x="1" y="0"/>
                    <a:pt x="1" y="0"/>
                  </a:cubicBezTo>
                  <a:cubicBezTo>
                    <a:pt x="11" y="0"/>
                    <a:pt x="11" y="0"/>
                    <a:pt x="11" y="0"/>
                  </a:cubicBezTo>
                  <a:cubicBezTo>
                    <a:pt x="12" y="0"/>
                    <a:pt x="12" y="0"/>
                    <a:pt x="12" y="1"/>
                  </a:cubicBezTo>
                  <a:cubicBezTo>
                    <a:pt x="12" y="1"/>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3" name="Freeform 517">
              <a:extLst>
                <a:ext uri="{FF2B5EF4-FFF2-40B4-BE49-F238E27FC236}">
                  <a16:creationId xmlns:a16="http://schemas.microsoft.com/office/drawing/2014/main" xmlns="" id="{B8C4A4D7-1D09-49E4-9B5E-A8A105ABED6D}"/>
                </a:ext>
              </a:extLst>
            </p:cNvPr>
            <p:cNvSpPr>
              <a:spLocks/>
            </p:cNvSpPr>
            <p:nvPr/>
          </p:nvSpPr>
          <p:spPr bwMode="auto">
            <a:xfrm>
              <a:off x="5641976" y="3578226"/>
              <a:ext cx="106363" cy="38100"/>
            </a:xfrm>
            <a:custGeom>
              <a:avLst/>
              <a:gdLst>
                <a:gd name="T0" fmla="*/ 2 w 19"/>
                <a:gd name="T1" fmla="*/ 6 h 7"/>
                <a:gd name="T2" fmla="*/ 1 w 19"/>
                <a:gd name="T3" fmla="*/ 7 h 7"/>
                <a:gd name="T4" fmla="*/ 0 w 19"/>
                <a:gd name="T5" fmla="*/ 6 h 7"/>
                <a:gd name="T6" fmla="*/ 1 w 19"/>
                <a:gd name="T7" fmla="*/ 2 h 7"/>
                <a:gd name="T8" fmla="*/ 6 w 19"/>
                <a:gd name="T9" fmla="*/ 0 h 7"/>
                <a:gd name="T10" fmla="*/ 13 w 19"/>
                <a:gd name="T11" fmla="*/ 0 h 7"/>
                <a:gd name="T12" fmla="*/ 17 w 19"/>
                <a:gd name="T13" fmla="*/ 2 h 7"/>
                <a:gd name="T14" fmla="*/ 19 w 19"/>
                <a:gd name="T15" fmla="*/ 6 h 7"/>
                <a:gd name="T16" fmla="*/ 18 w 19"/>
                <a:gd name="T17" fmla="*/ 7 h 7"/>
                <a:gd name="T18" fmla="*/ 17 w 19"/>
                <a:gd name="T19" fmla="*/ 6 h 7"/>
                <a:gd name="T20" fmla="*/ 16 w 19"/>
                <a:gd name="T21" fmla="*/ 3 h 7"/>
                <a:gd name="T22" fmla="*/ 13 w 19"/>
                <a:gd name="T23" fmla="*/ 2 h 7"/>
                <a:gd name="T24" fmla="*/ 6 w 19"/>
                <a:gd name="T25" fmla="*/ 2 h 7"/>
                <a:gd name="T26" fmla="*/ 3 w 19"/>
                <a:gd name="T27" fmla="*/ 3 h 7"/>
                <a:gd name="T28" fmla="*/ 2 w 19"/>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7">
                  <a:moveTo>
                    <a:pt x="2" y="6"/>
                  </a:moveTo>
                  <a:cubicBezTo>
                    <a:pt x="2" y="7"/>
                    <a:pt x="1" y="7"/>
                    <a:pt x="1" y="7"/>
                  </a:cubicBezTo>
                  <a:cubicBezTo>
                    <a:pt x="0" y="7"/>
                    <a:pt x="0" y="7"/>
                    <a:pt x="0" y="6"/>
                  </a:cubicBezTo>
                  <a:cubicBezTo>
                    <a:pt x="0" y="4"/>
                    <a:pt x="0" y="3"/>
                    <a:pt x="1" y="2"/>
                  </a:cubicBezTo>
                  <a:cubicBezTo>
                    <a:pt x="3" y="1"/>
                    <a:pt x="4" y="0"/>
                    <a:pt x="6" y="0"/>
                  </a:cubicBezTo>
                  <a:cubicBezTo>
                    <a:pt x="13" y="0"/>
                    <a:pt x="13" y="0"/>
                    <a:pt x="13" y="0"/>
                  </a:cubicBezTo>
                  <a:cubicBezTo>
                    <a:pt x="15" y="0"/>
                    <a:pt x="16" y="1"/>
                    <a:pt x="17" y="2"/>
                  </a:cubicBezTo>
                  <a:cubicBezTo>
                    <a:pt x="18" y="3"/>
                    <a:pt x="19" y="4"/>
                    <a:pt x="19" y="6"/>
                  </a:cubicBezTo>
                  <a:cubicBezTo>
                    <a:pt x="19" y="7"/>
                    <a:pt x="18" y="7"/>
                    <a:pt x="18" y="7"/>
                  </a:cubicBezTo>
                  <a:cubicBezTo>
                    <a:pt x="17" y="7"/>
                    <a:pt x="17" y="7"/>
                    <a:pt x="17" y="6"/>
                  </a:cubicBezTo>
                  <a:cubicBezTo>
                    <a:pt x="17" y="5"/>
                    <a:pt x="17" y="4"/>
                    <a:pt x="16" y="3"/>
                  </a:cubicBezTo>
                  <a:cubicBezTo>
                    <a:pt x="15" y="2"/>
                    <a:pt x="14" y="2"/>
                    <a:pt x="13" y="2"/>
                  </a:cubicBezTo>
                  <a:cubicBezTo>
                    <a:pt x="6" y="2"/>
                    <a:pt x="6" y="2"/>
                    <a:pt x="6" y="2"/>
                  </a:cubicBezTo>
                  <a:cubicBezTo>
                    <a:pt x="5" y="2"/>
                    <a:pt x="4" y="2"/>
                    <a:pt x="3" y="3"/>
                  </a:cubicBezTo>
                  <a:cubicBezTo>
                    <a:pt x="2" y="4"/>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4" name="Freeform 518">
              <a:extLst>
                <a:ext uri="{FF2B5EF4-FFF2-40B4-BE49-F238E27FC236}">
                  <a16:creationId xmlns:a16="http://schemas.microsoft.com/office/drawing/2014/main" xmlns="" id="{766950F0-8C25-433D-BB2C-701A639992D5}"/>
                </a:ext>
              </a:extLst>
            </p:cNvPr>
            <p:cNvSpPr>
              <a:spLocks/>
            </p:cNvSpPr>
            <p:nvPr/>
          </p:nvSpPr>
          <p:spPr bwMode="auto">
            <a:xfrm>
              <a:off x="5792788" y="3616326"/>
              <a:ext cx="11113" cy="166688"/>
            </a:xfrm>
            <a:custGeom>
              <a:avLst/>
              <a:gdLst>
                <a:gd name="T0" fmla="*/ 2 w 2"/>
                <a:gd name="T1" fmla="*/ 29 h 30"/>
                <a:gd name="T2" fmla="*/ 1 w 2"/>
                <a:gd name="T3" fmla="*/ 30 h 30"/>
                <a:gd name="T4" fmla="*/ 0 w 2"/>
                <a:gd name="T5" fmla="*/ 29 h 30"/>
                <a:gd name="T6" fmla="*/ 0 w 2"/>
                <a:gd name="T7" fmla="*/ 1 h 30"/>
                <a:gd name="T8" fmla="*/ 1 w 2"/>
                <a:gd name="T9" fmla="*/ 0 h 30"/>
                <a:gd name="T10" fmla="*/ 2 w 2"/>
                <a:gd name="T11" fmla="*/ 1 h 30"/>
                <a:gd name="T12" fmla="*/ 2 w 2"/>
                <a:gd name="T13" fmla="*/ 29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2" y="29"/>
                  </a:moveTo>
                  <a:cubicBezTo>
                    <a:pt x="2" y="29"/>
                    <a:pt x="1" y="30"/>
                    <a:pt x="1" y="30"/>
                  </a:cubicBezTo>
                  <a:cubicBezTo>
                    <a:pt x="0" y="30"/>
                    <a:pt x="0" y="29"/>
                    <a:pt x="0" y="29"/>
                  </a:cubicBezTo>
                  <a:cubicBezTo>
                    <a:pt x="0" y="1"/>
                    <a:pt x="0" y="1"/>
                    <a:pt x="0" y="1"/>
                  </a:cubicBezTo>
                  <a:cubicBezTo>
                    <a:pt x="0" y="0"/>
                    <a:pt x="0" y="0"/>
                    <a:pt x="1" y="0"/>
                  </a:cubicBezTo>
                  <a:cubicBezTo>
                    <a:pt x="1" y="0"/>
                    <a:pt x="2" y="0"/>
                    <a:pt x="2" y="1"/>
                  </a:cubicBezTo>
                  <a:lnTo>
                    <a:pt x="2" y="2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535" name="Freeform 524">
            <a:extLst>
              <a:ext uri="{FF2B5EF4-FFF2-40B4-BE49-F238E27FC236}">
                <a16:creationId xmlns:a16="http://schemas.microsoft.com/office/drawing/2014/main" xmlns="" id="{A191D7F5-A7B8-46BC-86C1-7B2008A229F1}"/>
              </a:ext>
            </a:extLst>
          </p:cNvPr>
          <p:cNvSpPr>
            <a:spLocks noEditPoints="1"/>
          </p:cNvSpPr>
          <p:nvPr/>
        </p:nvSpPr>
        <p:spPr bwMode="auto">
          <a:xfrm>
            <a:off x="3486151" y="2252663"/>
            <a:ext cx="338138" cy="339725"/>
          </a:xfrm>
          <a:custGeom>
            <a:avLst/>
            <a:gdLst>
              <a:gd name="T0" fmla="*/ 55 w 61"/>
              <a:gd name="T1" fmla="*/ 2 h 61"/>
              <a:gd name="T2" fmla="*/ 6 w 61"/>
              <a:gd name="T3" fmla="*/ 2 h 61"/>
              <a:gd name="T4" fmla="*/ 3 w 61"/>
              <a:gd name="T5" fmla="*/ 3 h 61"/>
              <a:gd name="T6" fmla="*/ 3 w 61"/>
              <a:gd name="T7" fmla="*/ 3 h 61"/>
              <a:gd name="T8" fmla="*/ 2 w 61"/>
              <a:gd name="T9" fmla="*/ 6 h 61"/>
              <a:gd name="T10" fmla="*/ 2 w 61"/>
              <a:gd name="T11" fmla="*/ 55 h 61"/>
              <a:gd name="T12" fmla="*/ 3 w 61"/>
              <a:gd name="T13" fmla="*/ 58 h 61"/>
              <a:gd name="T14" fmla="*/ 3 w 61"/>
              <a:gd name="T15" fmla="*/ 58 h 61"/>
              <a:gd name="T16" fmla="*/ 6 w 61"/>
              <a:gd name="T17" fmla="*/ 59 h 61"/>
              <a:gd name="T18" fmla="*/ 55 w 61"/>
              <a:gd name="T19" fmla="*/ 59 h 61"/>
              <a:gd name="T20" fmla="*/ 58 w 61"/>
              <a:gd name="T21" fmla="*/ 58 h 61"/>
              <a:gd name="T22" fmla="*/ 58 w 61"/>
              <a:gd name="T23" fmla="*/ 58 h 61"/>
              <a:gd name="T24" fmla="*/ 59 w 61"/>
              <a:gd name="T25" fmla="*/ 55 h 61"/>
              <a:gd name="T26" fmla="*/ 59 w 61"/>
              <a:gd name="T27" fmla="*/ 6 h 61"/>
              <a:gd name="T28" fmla="*/ 58 w 61"/>
              <a:gd name="T29" fmla="*/ 3 h 61"/>
              <a:gd name="T30" fmla="*/ 58 w 61"/>
              <a:gd name="T31" fmla="*/ 3 h 61"/>
              <a:gd name="T32" fmla="*/ 55 w 61"/>
              <a:gd name="T33" fmla="*/ 2 h 61"/>
              <a:gd name="T34" fmla="*/ 6 w 61"/>
              <a:gd name="T35" fmla="*/ 0 h 61"/>
              <a:gd name="T36" fmla="*/ 55 w 61"/>
              <a:gd name="T37" fmla="*/ 0 h 61"/>
              <a:gd name="T38" fmla="*/ 59 w 61"/>
              <a:gd name="T39" fmla="*/ 2 h 61"/>
              <a:gd name="T40" fmla="*/ 59 w 61"/>
              <a:gd name="T41" fmla="*/ 2 h 61"/>
              <a:gd name="T42" fmla="*/ 61 w 61"/>
              <a:gd name="T43" fmla="*/ 6 h 61"/>
              <a:gd name="T44" fmla="*/ 61 w 61"/>
              <a:gd name="T45" fmla="*/ 55 h 61"/>
              <a:gd name="T46" fmla="*/ 59 w 61"/>
              <a:gd name="T47" fmla="*/ 59 h 61"/>
              <a:gd name="T48" fmla="*/ 59 w 61"/>
              <a:gd name="T49" fmla="*/ 59 h 61"/>
              <a:gd name="T50" fmla="*/ 55 w 61"/>
              <a:gd name="T51" fmla="*/ 61 h 61"/>
              <a:gd name="T52" fmla="*/ 6 w 61"/>
              <a:gd name="T53" fmla="*/ 61 h 61"/>
              <a:gd name="T54" fmla="*/ 2 w 61"/>
              <a:gd name="T55" fmla="*/ 59 h 61"/>
              <a:gd name="T56" fmla="*/ 2 w 61"/>
              <a:gd name="T57" fmla="*/ 59 h 61"/>
              <a:gd name="T58" fmla="*/ 0 w 61"/>
              <a:gd name="T59" fmla="*/ 55 h 61"/>
              <a:gd name="T60" fmla="*/ 0 w 61"/>
              <a:gd name="T61" fmla="*/ 6 h 61"/>
              <a:gd name="T62" fmla="*/ 2 w 61"/>
              <a:gd name="T63" fmla="*/ 2 h 61"/>
              <a:gd name="T64" fmla="*/ 2 w 61"/>
              <a:gd name="T65" fmla="*/ 2 h 61"/>
              <a:gd name="T66" fmla="*/ 2 w 61"/>
              <a:gd name="T67" fmla="*/ 2 h 61"/>
              <a:gd name="T68" fmla="*/ 2 w 61"/>
              <a:gd name="T69" fmla="*/ 2 h 61"/>
              <a:gd name="T70" fmla="*/ 6 w 61"/>
              <a:gd name="T7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61">
                <a:moveTo>
                  <a:pt x="55" y="2"/>
                </a:moveTo>
                <a:cubicBezTo>
                  <a:pt x="6" y="2"/>
                  <a:pt x="6" y="2"/>
                  <a:pt x="6" y="2"/>
                </a:cubicBezTo>
                <a:cubicBezTo>
                  <a:pt x="5" y="2"/>
                  <a:pt x="4" y="3"/>
                  <a:pt x="3" y="3"/>
                </a:cubicBezTo>
                <a:cubicBezTo>
                  <a:pt x="3" y="3"/>
                  <a:pt x="3" y="3"/>
                  <a:pt x="3" y="3"/>
                </a:cubicBezTo>
                <a:cubicBezTo>
                  <a:pt x="2" y="4"/>
                  <a:pt x="2" y="5"/>
                  <a:pt x="2" y="6"/>
                </a:cubicBezTo>
                <a:cubicBezTo>
                  <a:pt x="2" y="55"/>
                  <a:pt x="2" y="55"/>
                  <a:pt x="2" y="55"/>
                </a:cubicBezTo>
                <a:cubicBezTo>
                  <a:pt x="2" y="56"/>
                  <a:pt x="2" y="57"/>
                  <a:pt x="3" y="58"/>
                </a:cubicBezTo>
                <a:cubicBezTo>
                  <a:pt x="3" y="58"/>
                  <a:pt x="3" y="58"/>
                  <a:pt x="3" y="58"/>
                </a:cubicBezTo>
                <a:cubicBezTo>
                  <a:pt x="4" y="59"/>
                  <a:pt x="5" y="59"/>
                  <a:pt x="6" y="59"/>
                </a:cubicBezTo>
                <a:cubicBezTo>
                  <a:pt x="55" y="59"/>
                  <a:pt x="55" y="59"/>
                  <a:pt x="55" y="59"/>
                </a:cubicBezTo>
                <a:cubicBezTo>
                  <a:pt x="56" y="59"/>
                  <a:pt x="57" y="59"/>
                  <a:pt x="58" y="58"/>
                </a:cubicBezTo>
                <a:cubicBezTo>
                  <a:pt x="58" y="58"/>
                  <a:pt x="58" y="58"/>
                  <a:pt x="58" y="58"/>
                </a:cubicBezTo>
                <a:cubicBezTo>
                  <a:pt x="59" y="57"/>
                  <a:pt x="59" y="56"/>
                  <a:pt x="59" y="55"/>
                </a:cubicBezTo>
                <a:cubicBezTo>
                  <a:pt x="59" y="6"/>
                  <a:pt x="59" y="6"/>
                  <a:pt x="59" y="6"/>
                </a:cubicBezTo>
                <a:cubicBezTo>
                  <a:pt x="59" y="5"/>
                  <a:pt x="59" y="4"/>
                  <a:pt x="58" y="3"/>
                </a:cubicBezTo>
                <a:cubicBezTo>
                  <a:pt x="58" y="3"/>
                  <a:pt x="58" y="3"/>
                  <a:pt x="58" y="3"/>
                </a:cubicBezTo>
                <a:cubicBezTo>
                  <a:pt x="57" y="3"/>
                  <a:pt x="56" y="2"/>
                  <a:pt x="55" y="2"/>
                </a:cubicBezTo>
                <a:close/>
                <a:moveTo>
                  <a:pt x="6" y="0"/>
                </a:moveTo>
                <a:cubicBezTo>
                  <a:pt x="55" y="0"/>
                  <a:pt x="55" y="0"/>
                  <a:pt x="55" y="0"/>
                </a:cubicBezTo>
                <a:cubicBezTo>
                  <a:pt x="57" y="0"/>
                  <a:pt x="58" y="1"/>
                  <a:pt x="59" y="2"/>
                </a:cubicBezTo>
                <a:cubicBezTo>
                  <a:pt x="59" y="2"/>
                  <a:pt x="59" y="2"/>
                  <a:pt x="59" y="2"/>
                </a:cubicBezTo>
                <a:cubicBezTo>
                  <a:pt x="60" y="3"/>
                  <a:pt x="61" y="5"/>
                  <a:pt x="61" y="6"/>
                </a:cubicBezTo>
                <a:cubicBezTo>
                  <a:pt x="61" y="55"/>
                  <a:pt x="61" y="55"/>
                  <a:pt x="61" y="55"/>
                </a:cubicBezTo>
                <a:cubicBezTo>
                  <a:pt x="61" y="57"/>
                  <a:pt x="60" y="58"/>
                  <a:pt x="59" y="59"/>
                </a:cubicBezTo>
                <a:cubicBezTo>
                  <a:pt x="59" y="59"/>
                  <a:pt x="59" y="59"/>
                  <a:pt x="59" y="59"/>
                </a:cubicBezTo>
                <a:cubicBezTo>
                  <a:pt x="58" y="61"/>
                  <a:pt x="57" y="61"/>
                  <a:pt x="55" y="61"/>
                </a:cubicBezTo>
                <a:cubicBezTo>
                  <a:pt x="6" y="61"/>
                  <a:pt x="6" y="61"/>
                  <a:pt x="6" y="61"/>
                </a:cubicBezTo>
                <a:cubicBezTo>
                  <a:pt x="4" y="61"/>
                  <a:pt x="3" y="61"/>
                  <a:pt x="2" y="59"/>
                </a:cubicBezTo>
                <a:cubicBezTo>
                  <a:pt x="2" y="59"/>
                  <a:pt x="2" y="59"/>
                  <a:pt x="2" y="59"/>
                </a:cubicBezTo>
                <a:cubicBezTo>
                  <a:pt x="1" y="58"/>
                  <a:pt x="0" y="57"/>
                  <a:pt x="0" y="55"/>
                </a:cubicBezTo>
                <a:cubicBezTo>
                  <a:pt x="0" y="6"/>
                  <a:pt x="0" y="6"/>
                  <a:pt x="0" y="6"/>
                </a:cubicBezTo>
                <a:cubicBezTo>
                  <a:pt x="0" y="5"/>
                  <a:pt x="1" y="3"/>
                  <a:pt x="2" y="2"/>
                </a:cubicBezTo>
                <a:cubicBezTo>
                  <a:pt x="2" y="2"/>
                  <a:pt x="2" y="2"/>
                  <a:pt x="2" y="2"/>
                </a:cubicBezTo>
                <a:cubicBezTo>
                  <a:pt x="2" y="2"/>
                  <a:pt x="2" y="2"/>
                  <a:pt x="2" y="2"/>
                </a:cubicBezTo>
                <a:cubicBezTo>
                  <a:pt x="2" y="2"/>
                  <a:pt x="2" y="2"/>
                  <a:pt x="2" y="2"/>
                </a:cubicBezTo>
                <a:cubicBezTo>
                  <a:pt x="3" y="1"/>
                  <a:pt x="4" y="0"/>
                  <a:pt x="6"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536" name="Group 535">
            <a:extLst>
              <a:ext uri="{FF2B5EF4-FFF2-40B4-BE49-F238E27FC236}">
                <a16:creationId xmlns:a16="http://schemas.microsoft.com/office/drawing/2014/main" xmlns="" id="{AA1517E6-8ED6-498D-9CCE-CC3C7C9F6F7B}"/>
              </a:ext>
            </a:extLst>
          </p:cNvPr>
          <p:cNvGrpSpPr/>
          <p:nvPr/>
        </p:nvGrpSpPr>
        <p:grpSpPr>
          <a:xfrm>
            <a:off x="3513138" y="2281238"/>
            <a:ext cx="284163" cy="282575"/>
            <a:chOff x="3513138" y="2205038"/>
            <a:chExt cx="284163" cy="282575"/>
          </a:xfrm>
          <a:solidFill>
            <a:schemeClr val="tx1"/>
          </a:solidFill>
        </p:grpSpPr>
        <p:sp>
          <p:nvSpPr>
            <p:cNvPr id="537" name="Freeform 519">
              <a:extLst>
                <a:ext uri="{FF2B5EF4-FFF2-40B4-BE49-F238E27FC236}">
                  <a16:creationId xmlns:a16="http://schemas.microsoft.com/office/drawing/2014/main" xmlns="" id="{634D3494-06B5-40F0-9A51-05EFBEA176E0}"/>
                </a:ext>
              </a:extLst>
            </p:cNvPr>
            <p:cNvSpPr>
              <a:spLocks/>
            </p:cNvSpPr>
            <p:nvPr/>
          </p:nvSpPr>
          <p:spPr bwMode="auto">
            <a:xfrm>
              <a:off x="3557588" y="2276476"/>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0" y="2"/>
                    <a:pt x="0" y="2"/>
                    <a:pt x="0" y="1"/>
                  </a:cubicBezTo>
                  <a:cubicBezTo>
                    <a:pt x="0" y="1"/>
                    <a:pt x="0" y="0"/>
                    <a:pt x="1" y="0"/>
                  </a:cubicBezTo>
                  <a:cubicBezTo>
                    <a:pt x="11" y="0"/>
                    <a:pt x="11" y="0"/>
                    <a:pt x="11" y="0"/>
                  </a:cubicBezTo>
                  <a:cubicBezTo>
                    <a:pt x="11" y="0"/>
                    <a:pt x="12" y="1"/>
                    <a:pt x="12" y="1"/>
                  </a:cubicBezTo>
                  <a:cubicBezTo>
                    <a:pt x="12" y="2"/>
                    <a:pt x="11"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8" name="Freeform 520">
              <a:extLst>
                <a:ext uri="{FF2B5EF4-FFF2-40B4-BE49-F238E27FC236}">
                  <a16:creationId xmlns:a16="http://schemas.microsoft.com/office/drawing/2014/main" xmlns="" id="{0D36CB9B-CE70-43D0-9ABF-7210863954B8}"/>
                </a:ext>
              </a:extLst>
            </p:cNvPr>
            <p:cNvSpPr>
              <a:spLocks/>
            </p:cNvSpPr>
            <p:nvPr/>
          </p:nvSpPr>
          <p:spPr bwMode="auto">
            <a:xfrm>
              <a:off x="3586163" y="2249488"/>
              <a:ext cx="11113" cy="66675"/>
            </a:xfrm>
            <a:custGeom>
              <a:avLst/>
              <a:gdLst>
                <a:gd name="T0" fmla="*/ 2 w 2"/>
                <a:gd name="T1" fmla="*/ 11 h 12"/>
                <a:gd name="T2" fmla="*/ 1 w 2"/>
                <a:gd name="T3" fmla="*/ 12 h 12"/>
                <a:gd name="T4" fmla="*/ 0 w 2"/>
                <a:gd name="T5" fmla="*/ 11 h 12"/>
                <a:gd name="T6" fmla="*/ 0 w 2"/>
                <a:gd name="T7" fmla="*/ 1 h 12"/>
                <a:gd name="T8" fmla="*/ 1 w 2"/>
                <a:gd name="T9" fmla="*/ 0 h 12"/>
                <a:gd name="T10" fmla="*/ 2 w 2"/>
                <a:gd name="T11" fmla="*/ 1 h 12"/>
                <a:gd name="T12" fmla="*/ 2 w 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2" h="12">
                  <a:moveTo>
                    <a:pt x="2" y="11"/>
                  </a:moveTo>
                  <a:cubicBezTo>
                    <a:pt x="2" y="12"/>
                    <a:pt x="1" y="12"/>
                    <a:pt x="1" y="12"/>
                  </a:cubicBezTo>
                  <a:cubicBezTo>
                    <a:pt x="0" y="12"/>
                    <a:pt x="0" y="12"/>
                    <a:pt x="0" y="11"/>
                  </a:cubicBezTo>
                  <a:cubicBezTo>
                    <a:pt x="0" y="1"/>
                    <a:pt x="0" y="1"/>
                    <a:pt x="0" y="1"/>
                  </a:cubicBezTo>
                  <a:cubicBezTo>
                    <a:pt x="0" y="1"/>
                    <a:pt x="0" y="0"/>
                    <a:pt x="1" y="0"/>
                  </a:cubicBezTo>
                  <a:cubicBezTo>
                    <a:pt x="1" y="0"/>
                    <a:pt x="2" y="1"/>
                    <a:pt x="2" y="1"/>
                  </a:cubicBezTo>
                  <a:lnTo>
                    <a:pt x="2"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9" name="Freeform 521">
              <a:extLst>
                <a:ext uri="{FF2B5EF4-FFF2-40B4-BE49-F238E27FC236}">
                  <a16:creationId xmlns:a16="http://schemas.microsoft.com/office/drawing/2014/main" xmlns="" id="{52115184-2DA6-4CE3-ADDE-AE866220F84E}"/>
                </a:ext>
              </a:extLst>
            </p:cNvPr>
            <p:cNvSpPr>
              <a:spLocks/>
            </p:cNvSpPr>
            <p:nvPr/>
          </p:nvSpPr>
          <p:spPr bwMode="auto">
            <a:xfrm>
              <a:off x="3686176" y="2276476"/>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2"/>
                    <a:pt x="0" y="1"/>
                  </a:cubicBezTo>
                  <a:cubicBezTo>
                    <a:pt x="0" y="1"/>
                    <a:pt x="1" y="0"/>
                    <a:pt x="1" y="0"/>
                  </a:cubicBezTo>
                  <a:cubicBezTo>
                    <a:pt x="11" y="0"/>
                    <a:pt x="11" y="0"/>
                    <a:pt x="11" y="0"/>
                  </a:cubicBezTo>
                  <a:cubicBezTo>
                    <a:pt x="12" y="0"/>
                    <a:pt x="12" y="1"/>
                    <a:pt x="12" y="1"/>
                  </a:cubicBezTo>
                  <a:cubicBezTo>
                    <a:pt x="12" y="2"/>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0" name="Freeform 522">
              <a:extLst>
                <a:ext uri="{FF2B5EF4-FFF2-40B4-BE49-F238E27FC236}">
                  <a16:creationId xmlns:a16="http://schemas.microsoft.com/office/drawing/2014/main" xmlns="" id="{9D2EAF51-3706-4376-831C-800C20658098}"/>
                </a:ext>
              </a:extLst>
            </p:cNvPr>
            <p:cNvSpPr>
              <a:spLocks/>
            </p:cNvSpPr>
            <p:nvPr/>
          </p:nvSpPr>
          <p:spPr bwMode="auto">
            <a:xfrm>
              <a:off x="3541713" y="2343151"/>
              <a:ext cx="227013" cy="11113"/>
            </a:xfrm>
            <a:custGeom>
              <a:avLst/>
              <a:gdLst>
                <a:gd name="T0" fmla="*/ 1 w 41"/>
                <a:gd name="T1" fmla="*/ 2 h 2"/>
                <a:gd name="T2" fmla="*/ 0 w 41"/>
                <a:gd name="T3" fmla="*/ 1 h 2"/>
                <a:gd name="T4" fmla="*/ 1 w 41"/>
                <a:gd name="T5" fmla="*/ 0 h 2"/>
                <a:gd name="T6" fmla="*/ 40 w 41"/>
                <a:gd name="T7" fmla="*/ 0 h 2"/>
                <a:gd name="T8" fmla="*/ 41 w 41"/>
                <a:gd name="T9" fmla="*/ 1 h 2"/>
                <a:gd name="T10" fmla="*/ 40 w 41"/>
                <a:gd name="T11" fmla="*/ 2 h 2"/>
                <a:gd name="T12" fmla="*/ 1 w 4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1" h="2">
                  <a:moveTo>
                    <a:pt x="1" y="2"/>
                  </a:moveTo>
                  <a:cubicBezTo>
                    <a:pt x="0" y="2"/>
                    <a:pt x="0" y="1"/>
                    <a:pt x="0" y="1"/>
                  </a:cubicBezTo>
                  <a:cubicBezTo>
                    <a:pt x="0" y="0"/>
                    <a:pt x="0" y="0"/>
                    <a:pt x="1" y="0"/>
                  </a:cubicBezTo>
                  <a:cubicBezTo>
                    <a:pt x="40" y="0"/>
                    <a:pt x="40" y="0"/>
                    <a:pt x="40" y="0"/>
                  </a:cubicBezTo>
                  <a:cubicBezTo>
                    <a:pt x="41" y="0"/>
                    <a:pt x="41" y="0"/>
                    <a:pt x="41" y="1"/>
                  </a:cubicBezTo>
                  <a:cubicBezTo>
                    <a:pt x="41" y="1"/>
                    <a:pt x="41" y="2"/>
                    <a:pt x="4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1" name="Freeform 523">
              <a:extLst>
                <a:ext uri="{FF2B5EF4-FFF2-40B4-BE49-F238E27FC236}">
                  <a16:creationId xmlns:a16="http://schemas.microsoft.com/office/drawing/2014/main" xmlns="" id="{CC56EC49-F0EE-47F1-9743-CE3330F22CE5}"/>
                </a:ext>
              </a:extLst>
            </p:cNvPr>
            <p:cNvSpPr>
              <a:spLocks/>
            </p:cNvSpPr>
            <p:nvPr/>
          </p:nvSpPr>
          <p:spPr bwMode="auto">
            <a:xfrm>
              <a:off x="3646488" y="2232026"/>
              <a:ext cx="11113" cy="228600"/>
            </a:xfrm>
            <a:custGeom>
              <a:avLst/>
              <a:gdLst>
                <a:gd name="T0" fmla="*/ 2 w 2"/>
                <a:gd name="T1" fmla="*/ 40 h 41"/>
                <a:gd name="T2" fmla="*/ 1 w 2"/>
                <a:gd name="T3" fmla="*/ 41 h 41"/>
                <a:gd name="T4" fmla="*/ 0 w 2"/>
                <a:gd name="T5" fmla="*/ 40 h 41"/>
                <a:gd name="T6" fmla="*/ 0 w 2"/>
                <a:gd name="T7" fmla="*/ 1 h 41"/>
                <a:gd name="T8" fmla="*/ 1 w 2"/>
                <a:gd name="T9" fmla="*/ 0 h 41"/>
                <a:gd name="T10" fmla="*/ 2 w 2"/>
                <a:gd name="T11" fmla="*/ 1 h 41"/>
                <a:gd name="T12" fmla="*/ 2 w 2"/>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2" h="41">
                  <a:moveTo>
                    <a:pt x="2" y="40"/>
                  </a:moveTo>
                  <a:cubicBezTo>
                    <a:pt x="2" y="41"/>
                    <a:pt x="2" y="41"/>
                    <a:pt x="1" y="41"/>
                  </a:cubicBezTo>
                  <a:cubicBezTo>
                    <a:pt x="1" y="41"/>
                    <a:pt x="0" y="41"/>
                    <a:pt x="0" y="40"/>
                  </a:cubicBezTo>
                  <a:cubicBezTo>
                    <a:pt x="0" y="1"/>
                    <a:pt x="0" y="1"/>
                    <a:pt x="0" y="1"/>
                  </a:cubicBezTo>
                  <a:cubicBezTo>
                    <a:pt x="0" y="1"/>
                    <a:pt x="1" y="0"/>
                    <a:pt x="1" y="0"/>
                  </a:cubicBezTo>
                  <a:cubicBezTo>
                    <a:pt x="2" y="0"/>
                    <a:pt x="2" y="1"/>
                    <a:pt x="2" y="1"/>
                  </a:cubicBezTo>
                  <a:lnTo>
                    <a:pt x="2" y="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2" name="Freeform 525">
              <a:extLst>
                <a:ext uri="{FF2B5EF4-FFF2-40B4-BE49-F238E27FC236}">
                  <a16:creationId xmlns:a16="http://schemas.microsoft.com/office/drawing/2014/main" xmlns="" id="{94A3B54D-4A5C-4833-9722-62D17E8CCB01}"/>
                </a:ext>
              </a:extLst>
            </p:cNvPr>
            <p:cNvSpPr>
              <a:spLocks/>
            </p:cNvSpPr>
            <p:nvPr/>
          </p:nvSpPr>
          <p:spPr bwMode="auto">
            <a:xfrm>
              <a:off x="3513138" y="2205038"/>
              <a:ext cx="284163" cy="282575"/>
            </a:xfrm>
            <a:custGeom>
              <a:avLst/>
              <a:gdLst>
                <a:gd name="T0" fmla="*/ 51 w 51"/>
                <a:gd name="T1" fmla="*/ 45 h 51"/>
                <a:gd name="T2" fmla="*/ 50 w 51"/>
                <a:gd name="T3" fmla="*/ 46 h 51"/>
                <a:gd name="T4" fmla="*/ 49 w 51"/>
                <a:gd name="T5" fmla="*/ 45 h 51"/>
                <a:gd name="T6" fmla="*/ 49 w 51"/>
                <a:gd name="T7" fmla="*/ 2 h 51"/>
                <a:gd name="T8" fmla="*/ 2 w 51"/>
                <a:gd name="T9" fmla="*/ 2 h 51"/>
                <a:gd name="T10" fmla="*/ 2 w 51"/>
                <a:gd name="T11" fmla="*/ 49 h 51"/>
                <a:gd name="T12" fmla="*/ 50 w 51"/>
                <a:gd name="T13" fmla="*/ 49 h 51"/>
                <a:gd name="T14" fmla="*/ 51 w 51"/>
                <a:gd name="T15" fmla="*/ 50 h 51"/>
                <a:gd name="T16" fmla="*/ 50 w 51"/>
                <a:gd name="T17" fmla="*/ 51 h 51"/>
                <a:gd name="T18" fmla="*/ 1 w 51"/>
                <a:gd name="T19" fmla="*/ 51 h 51"/>
                <a:gd name="T20" fmla="*/ 1 w 51"/>
                <a:gd name="T21" fmla="*/ 51 h 51"/>
                <a:gd name="T22" fmla="*/ 0 w 51"/>
                <a:gd name="T23" fmla="*/ 50 h 51"/>
                <a:gd name="T24" fmla="*/ 0 w 51"/>
                <a:gd name="T25" fmla="*/ 1 h 51"/>
                <a:gd name="T26" fmla="*/ 0 w 51"/>
                <a:gd name="T27" fmla="*/ 1 h 51"/>
                <a:gd name="T28" fmla="*/ 1 w 51"/>
                <a:gd name="T29" fmla="*/ 0 h 51"/>
                <a:gd name="T30" fmla="*/ 50 w 51"/>
                <a:gd name="T31" fmla="*/ 0 h 51"/>
                <a:gd name="T32" fmla="*/ 50 w 51"/>
                <a:gd name="T33" fmla="*/ 0 h 51"/>
                <a:gd name="T34" fmla="*/ 51 w 51"/>
                <a:gd name="T35" fmla="*/ 1 h 51"/>
                <a:gd name="T36" fmla="*/ 51 w 51"/>
                <a:gd name="T37" fmla="*/ 4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51">
                  <a:moveTo>
                    <a:pt x="51" y="45"/>
                  </a:moveTo>
                  <a:cubicBezTo>
                    <a:pt x="51" y="46"/>
                    <a:pt x="51" y="46"/>
                    <a:pt x="50" y="46"/>
                  </a:cubicBezTo>
                  <a:cubicBezTo>
                    <a:pt x="49" y="46"/>
                    <a:pt x="49" y="46"/>
                    <a:pt x="49" y="45"/>
                  </a:cubicBezTo>
                  <a:cubicBezTo>
                    <a:pt x="49" y="2"/>
                    <a:pt x="49" y="2"/>
                    <a:pt x="49" y="2"/>
                  </a:cubicBezTo>
                  <a:cubicBezTo>
                    <a:pt x="2" y="2"/>
                    <a:pt x="2" y="2"/>
                    <a:pt x="2" y="2"/>
                  </a:cubicBezTo>
                  <a:cubicBezTo>
                    <a:pt x="2" y="49"/>
                    <a:pt x="2" y="49"/>
                    <a:pt x="2" y="49"/>
                  </a:cubicBezTo>
                  <a:cubicBezTo>
                    <a:pt x="50" y="49"/>
                    <a:pt x="50" y="49"/>
                    <a:pt x="50" y="49"/>
                  </a:cubicBezTo>
                  <a:cubicBezTo>
                    <a:pt x="51" y="49"/>
                    <a:pt x="51" y="50"/>
                    <a:pt x="51" y="50"/>
                  </a:cubicBezTo>
                  <a:cubicBezTo>
                    <a:pt x="51" y="51"/>
                    <a:pt x="51" y="51"/>
                    <a:pt x="50" y="51"/>
                  </a:cubicBezTo>
                  <a:cubicBezTo>
                    <a:pt x="1" y="51"/>
                    <a:pt x="1" y="51"/>
                    <a:pt x="1" y="51"/>
                  </a:cubicBezTo>
                  <a:cubicBezTo>
                    <a:pt x="1" y="51"/>
                    <a:pt x="1" y="51"/>
                    <a:pt x="1" y="51"/>
                  </a:cubicBezTo>
                  <a:cubicBezTo>
                    <a:pt x="0" y="51"/>
                    <a:pt x="0" y="51"/>
                    <a:pt x="0" y="50"/>
                  </a:cubicBezTo>
                  <a:cubicBezTo>
                    <a:pt x="0" y="1"/>
                    <a:pt x="0" y="1"/>
                    <a:pt x="0" y="1"/>
                  </a:cubicBezTo>
                  <a:cubicBezTo>
                    <a:pt x="0" y="1"/>
                    <a:pt x="0" y="1"/>
                    <a:pt x="0" y="1"/>
                  </a:cubicBezTo>
                  <a:cubicBezTo>
                    <a:pt x="0" y="1"/>
                    <a:pt x="0" y="0"/>
                    <a:pt x="1" y="0"/>
                  </a:cubicBezTo>
                  <a:cubicBezTo>
                    <a:pt x="50" y="0"/>
                    <a:pt x="50" y="0"/>
                    <a:pt x="50" y="0"/>
                  </a:cubicBezTo>
                  <a:cubicBezTo>
                    <a:pt x="50" y="0"/>
                    <a:pt x="50" y="0"/>
                    <a:pt x="50" y="0"/>
                  </a:cubicBezTo>
                  <a:cubicBezTo>
                    <a:pt x="51" y="0"/>
                    <a:pt x="51" y="1"/>
                    <a:pt x="51" y="1"/>
                  </a:cubicBezTo>
                  <a:lnTo>
                    <a:pt x="51" y="4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3" name="Freeform 526">
              <a:extLst>
                <a:ext uri="{FF2B5EF4-FFF2-40B4-BE49-F238E27FC236}">
                  <a16:creationId xmlns:a16="http://schemas.microsoft.com/office/drawing/2014/main" xmlns="" id="{0EACFF45-053B-461D-9C22-1AF951A28062}"/>
                </a:ext>
              </a:extLst>
            </p:cNvPr>
            <p:cNvSpPr>
              <a:spLocks/>
            </p:cNvSpPr>
            <p:nvPr/>
          </p:nvSpPr>
          <p:spPr bwMode="auto">
            <a:xfrm>
              <a:off x="3557588" y="2409826"/>
              <a:ext cx="61913" cy="6350"/>
            </a:xfrm>
            <a:custGeom>
              <a:avLst/>
              <a:gdLst>
                <a:gd name="T0" fmla="*/ 1 w 11"/>
                <a:gd name="T1" fmla="*/ 1 h 1"/>
                <a:gd name="T2" fmla="*/ 0 w 11"/>
                <a:gd name="T3" fmla="*/ 1 h 1"/>
                <a:gd name="T4" fmla="*/ 1 w 11"/>
                <a:gd name="T5" fmla="*/ 0 h 1"/>
                <a:gd name="T6" fmla="*/ 10 w 11"/>
                <a:gd name="T7" fmla="*/ 0 h 1"/>
                <a:gd name="T8" fmla="*/ 11 w 11"/>
                <a:gd name="T9" fmla="*/ 1 h 1"/>
                <a:gd name="T10" fmla="*/ 10 w 11"/>
                <a:gd name="T11" fmla="*/ 1 h 1"/>
                <a:gd name="T12" fmla="*/ 1 w 1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1" h="1">
                  <a:moveTo>
                    <a:pt x="1" y="1"/>
                  </a:moveTo>
                  <a:cubicBezTo>
                    <a:pt x="0" y="1"/>
                    <a:pt x="0" y="1"/>
                    <a:pt x="0" y="1"/>
                  </a:cubicBezTo>
                  <a:cubicBezTo>
                    <a:pt x="0" y="0"/>
                    <a:pt x="0" y="0"/>
                    <a:pt x="1" y="0"/>
                  </a:cubicBezTo>
                  <a:cubicBezTo>
                    <a:pt x="10" y="0"/>
                    <a:pt x="10" y="0"/>
                    <a:pt x="10" y="0"/>
                  </a:cubicBezTo>
                  <a:cubicBezTo>
                    <a:pt x="11" y="0"/>
                    <a:pt x="11" y="0"/>
                    <a:pt x="11" y="1"/>
                  </a:cubicBezTo>
                  <a:cubicBezTo>
                    <a:pt x="11" y="1"/>
                    <a:pt x="11" y="1"/>
                    <a:pt x="10"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4" name="Freeform 527">
              <a:extLst>
                <a:ext uri="{FF2B5EF4-FFF2-40B4-BE49-F238E27FC236}">
                  <a16:creationId xmlns:a16="http://schemas.microsoft.com/office/drawing/2014/main" xmlns="" id="{DF8E9B40-302F-4DDC-A914-99A2D9750DF8}"/>
                </a:ext>
              </a:extLst>
            </p:cNvPr>
            <p:cNvSpPr>
              <a:spLocks/>
            </p:cNvSpPr>
            <p:nvPr/>
          </p:nvSpPr>
          <p:spPr bwMode="auto">
            <a:xfrm>
              <a:off x="3575051" y="2382838"/>
              <a:ext cx="22225" cy="11113"/>
            </a:xfrm>
            <a:custGeom>
              <a:avLst/>
              <a:gdLst>
                <a:gd name="T0" fmla="*/ 1 w 4"/>
                <a:gd name="T1" fmla="*/ 2 h 2"/>
                <a:gd name="T2" fmla="*/ 0 w 4"/>
                <a:gd name="T3" fmla="*/ 1 h 2"/>
                <a:gd name="T4" fmla="*/ 1 w 4"/>
                <a:gd name="T5" fmla="*/ 0 h 2"/>
                <a:gd name="T6" fmla="*/ 3 w 4"/>
                <a:gd name="T7" fmla="*/ 0 h 2"/>
                <a:gd name="T8" fmla="*/ 4 w 4"/>
                <a:gd name="T9" fmla="*/ 1 h 2"/>
                <a:gd name="T10" fmla="*/ 3 w 4"/>
                <a:gd name="T11" fmla="*/ 2 h 2"/>
                <a:gd name="T12" fmla="*/ 1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2"/>
                  </a:moveTo>
                  <a:cubicBezTo>
                    <a:pt x="0" y="2"/>
                    <a:pt x="0" y="2"/>
                    <a:pt x="0" y="1"/>
                  </a:cubicBezTo>
                  <a:cubicBezTo>
                    <a:pt x="0" y="1"/>
                    <a:pt x="0" y="0"/>
                    <a:pt x="1" y="0"/>
                  </a:cubicBezTo>
                  <a:cubicBezTo>
                    <a:pt x="3" y="0"/>
                    <a:pt x="3" y="0"/>
                    <a:pt x="3" y="0"/>
                  </a:cubicBezTo>
                  <a:cubicBezTo>
                    <a:pt x="3" y="0"/>
                    <a:pt x="4" y="1"/>
                    <a:pt x="4" y="1"/>
                  </a:cubicBezTo>
                  <a:cubicBezTo>
                    <a:pt x="4" y="2"/>
                    <a:pt x="3" y="2"/>
                    <a:pt x="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5" name="Freeform 528">
              <a:extLst>
                <a:ext uri="{FF2B5EF4-FFF2-40B4-BE49-F238E27FC236}">
                  <a16:creationId xmlns:a16="http://schemas.microsoft.com/office/drawing/2014/main" xmlns="" id="{4F0D2ACC-40E1-4C56-974A-DF7ED88BCB29}"/>
                </a:ext>
              </a:extLst>
            </p:cNvPr>
            <p:cNvSpPr>
              <a:spLocks/>
            </p:cNvSpPr>
            <p:nvPr/>
          </p:nvSpPr>
          <p:spPr bwMode="auto">
            <a:xfrm>
              <a:off x="3586163" y="2432051"/>
              <a:ext cx="22225" cy="11113"/>
            </a:xfrm>
            <a:custGeom>
              <a:avLst/>
              <a:gdLst>
                <a:gd name="T0" fmla="*/ 1 w 4"/>
                <a:gd name="T1" fmla="*/ 2 h 2"/>
                <a:gd name="T2" fmla="*/ 0 w 4"/>
                <a:gd name="T3" fmla="*/ 1 h 2"/>
                <a:gd name="T4" fmla="*/ 1 w 4"/>
                <a:gd name="T5" fmla="*/ 0 h 2"/>
                <a:gd name="T6" fmla="*/ 3 w 4"/>
                <a:gd name="T7" fmla="*/ 0 h 2"/>
                <a:gd name="T8" fmla="*/ 4 w 4"/>
                <a:gd name="T9" fmla="*/ 1 h 2"/>
                <a:gd name="T10" fmla="*/ 3 w 4"/>
                <a:gd name="T11" fmla="*/ 2 h 2"/>
                <a:gd name="T12" fmla="*/ 1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2"/>
                  </a:moveTo>
                  <a:cubicBezTo>
                    <a:pt x="0" y="2"/>
                    <a:pt x="0" y="1"/>
                    <a:pt x="0" y="1"/>
                  </a:cubicBezTo>
                  <a:cubicBezTo>
                    <a:pt x="0" y="0"/>
                    <a:pt x="0" y="0"/>
                    <a:pt x="1" y="0"/>
                  </a:cubicBezTo>
                  <a:cubicBezTo>
                    <a:pt x="3" y="0"/>
                    <a:pt x="3" y="0"/>
                    <a:pt x="3" y="0"/>
                  </a:cubicBezTo>
                  <a:cubicBezTo>
                    <a:pt x="3" y="0"/>
                    <a:pt x="4" y="0"/>
                    <a:pt x="4" y="1"/>
                  </a:cubicBezTo>
                  <a:cubicBezTo>
                    <a:pt x="4" y="1"/>
                    <a:pt x="3" y="2"/>
                    <a:pt x="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6" name="Freeform 529">
              <a:extLst>
                <a:ext uri="{FF2B5EF4-FFF2-40B4-BE49-F238E27FC236}">
                  <a16:creationId xmlns:a16="http://schemas.microsoft.com/office/drawing/2014/main" xmlns="" id="{7633EC35-0491-4315-ABA3-6CFADD5C9267}"/>
                </a:ext>
              </a:extLst>
            </p:cNvPr>
            <p:cNvSpPr>
              <a:spLocks/>
            </p:cNvSpPr>
            <p:nvPr/>
          </p:nvSpPr>
          <p:spPr bwMode="auto">
            <a:xfrm>
              <a:off x="3686176" y="2393951"/>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1"/>
                    <a:pt x="0" y="1"/>
                  </a:cubicBezTo>
                  <a:cubicBezTo>
                    <a:pt x="0" y="0"/>
                    <a:pt x="1" y="0"/>
                    <a:pt x="1" y="0"/>
                  </a:cubicBezTo>
                  <a:cubicBezTo>
                    <a:pt x="11" y="0"/>
                    <a:pt x="11" y="0"/>
                    <a:pt x="11" y="0"/>
                  </a:cubicBezTo>
                  <a:cubicBezTo>
                    <a:pt x="12" y="0"/>
                    <a:pt x="12" y="0"/>
                    <a:pt x="12" y="1"/>
                  </a:cubicBezTo>
                  <a:cubicBezTo>
                    <a:pt x="12" y="1"/>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7" name="Freeform 530">
              <a:extLst>
                <a:ext uri="{FF2B5EF4-FFF2-40B4-BE49-F238E27FC236}">
                  <a16:creationId xmlns:a16="http://schemas.microsoft.com/office/drawing/2014/main" xmlns="" id="{0D8D3169-CF2B-4C0E-B2C4-B8ABB18FD409}"/>
                </a:ext>
              </a:extLst>
            </p:cNvPr>
            <p:cNvSpPr>
              <a:spLocks/>
            </p:cNvSpPr>
            <p:nvPr/>
          </p:nvSpPr>
          <p:spPr bwMode="auto">
            <a:xfrm>
              <a:off x="3686176" y="2420938"/>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2"/>
                    <a:pt x="0" y="1"/>
                  </a:cubicBezTo>
                  <a:cubicBezTo>
                    <a:pt x="0" y="1"/>
                    <a:pt x="1" y="0"/>
                    <a:pt x="1" y="0"/>
                  </a:cubicBezTo>
                  <a:cubicBezTo>
                    <a:pt x="11" y="0"/>
                    <a:pt x="11" y="0"/>
                    <a:pt x="11" y="0"/>
                  </a:cubicBezTo>
                  <a:cubicBezTo>
                    <a:pt x="12" y="0"/>
                    <a:pt x="12" y="1"/>
                    <a:pt x="12" y="1"/>
                  </a:cubicBezTo>
                  <a:cubicBezTo>
                    <a:pt x="12" y="2"/>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48" name="Group 547">
            <a:extLst>
              <a:ext uri="{FF2B5EF4-FFF2-40B4-BE49-F238E27FC236}">
                <a16:creationId xmlns:a16="http://schemas.microsoft.com/office/drawing/2014/main" xmlns="" id="{E24D0491-4136-4EDE-BE99-A2D7FBC67CB4}"/>
              </a:ext>
            </a:extLst>
          </p:cNvPr>
          <p:cNvGrpSpPr/>
          <p:nvPr/>
        </p:nvGrpSpPr>
        <p:grpSpPr>
          <a:xfrm>
            <a:off x="3479801" y="1568451"/>
            <a:ext cx="344487" cy="339725"/>
            <a:chOff x="3479801" y="1492251"/>
            <a:chExt cx="344487" cy="339725"/>
          </a:xfrm>
          <a:solidFill>
            <a:schemeClr val="tx1"/>
          </a:solidFill>
        </p:grpSpPr>
        <p:sp>
          <p:nvSpPr>
            <p:cNvPr id="549" name="Freeform 531">
              <a:extLst>
                <a:ext uri="{FF2B5EF4-FFF2-40B4-BE49-F238E27FC236}">
                  <a16:creationId xmlns:a16="http://schemas.microsoft.com/office/drawing/2014/main" xmlns="" id="{DD160392-4BA2-429B-B17E-CCD99699E579}"/>
                </a:ext>
              </a:extLst>
            </p:cNvPr>
            <p:cNvSpPr>
              <a:spLocks noEditPoints="1"/>
            </p:cNvSpPr>
            <p:nvPr/>
          </p:nvSpPr>
          <p:spPr bwMode="auto">
            <a:xfrm>
              <a:off x="3557588" y="1771651"/>
              <a:ext cx="33338" cy="33338"/>
            </a:xfrm>
            <a:custGeom>
              <a:avLst/>
              <a:gdLst>
                <a:gd name="T0" fmla="*/ 3 w 6"/>
                <a:gd name="T1" fmla="*/ 2 h 6"/>
                <a:gd name="T2" fmla="*/ 3 w 6"/>
                <a:gd name="T3" fmla="*/ 2 h 6"/>
                <a:gd name="T4" fmla="*/ 2 w 6"/>
                <a:gd name="T5" fmla="*/ 3 h 6"/>
                <a:gd name="T6" fmla="*/ 3 w 6"/>
                <a:gd name="T7" fmla="*/ 4 h 6"/>
                <a:gd name="T8" fmla="*/ 3 w 6"/>
                <a:gd name="T9" fmla="*/ 4 h 6"/>
                <a:gd name="T10" fmla="*/ 3 w 6"/>
                <a:gd name="T11" fmla="*/ 4 h 6"/>
                <a:gd name="T12" fmla="*/ 4 w 6"/>
                <a:gd name="T13" fmla="*/ 4 h 6"/>
                <a:gd name="T14" fmla="*/ 4 w 6"/>
                <a:gd name="T15" fmla="*/ 4 h 6"/>
                <a:gd name="T16" fmla="*/ 4 w 6"/>
                <a:gd name="T17" fmla="*/ 3 h 6"/>
                <a:gd name="T18" fmla="*/ 4 w 6"/>
                <a:gd name="T19" fmla="*/ 2 h 6"/>
                <a:gd name="T20" fmla="*/ 4 w 6"/>
                <a:gd name="T21" fmla="*/ 2 h 6"/>
                <a:gd name="T22" fmla="*/ 3 w 6"/>
                <a:gd name="T23" fmla="*/ 2 h 6"/>
                <a:gd name="T24" fmla="*/ 1 w 6"/>
                <a:gd name="T25" fmla="*/ 1 h 6"/>
                <a:gd name="T26" fmla="*/ 3 w 6"/>
                <a:gd name="T27" fmla="*/ 0 h 6"/>
                <a:gd name="T28" fmla="*/ 5 w 6"/>
                <a:gd name="T29" fmla="*/ 1 h 6"/>
                <a:gd name="T30" fmla="*/ 5 w 6"/>
                <a:gd name="T31" fmla="*/ 1 h 6"/>
                <a:gd name="T32" fmla="*/ 5 w 6"/>
                <a:gd name="T33" fmla="*/ 1 h 6"/>
                <a:gd name="T34" fmla="*/ 6 w 6"/>
                <a:gd name="T35" fmla="*/ 3 h 6"/>
                <a:gd name="T36" fmla="*/ 5 w 6"/>
                <a:gd name="T37" fmla="*/ 5 h 6"/>
                <a:gd name="T38" fmla="*/ 5 w 6"/>
                <a:gd name="T39" fmla="*/ 5 h 6"/>
                <a:gd name="T40" fmla="*/ 3 w 6"/>
                <a:gd name="T41" fmla="*/ 6 h 6"/>
                <a:gd name="T42" fmla="*/ 1 w 6"/>
                <a:gd name="T43" fmla="*/ 5 h 6"/>
                <a:gd name="T44" fmla="*/ 1 w 6"/>
                <a:gd name="T45" fmla="*/ 5 h 6"/>
                <a:gd name="T46" fmla="*/ 0 w 6"/>
                <a:gd name="T47" fmla="*/ 3 h 6"/>
                <a:gd name="T48" fmla="*/ 1 w 6"/>
                <a:gd name="T4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 h="6">
                  <a:moveTo>
                    <a:pt x="3" y="2"/>
                  </a:moveTo>
                  <a:cubicBezTo>
                    <a:pt x="3" y="2"/>
                    <a:pt x="3" y="2"/>
                    <a:pt x="3" y="2"/>
                  </a:cubicBezTo>
                  <a:cubicBezTo>
                    <a:pt x="2" y="2"/>
                    <a:pt x="2" y="3"/>
                    <a:pt x="2" y="3"/>
                  </a:cubicBezTo>
                  <a:cubicBezTo>
                    <a:pt x="2" y="3"/>
                    <a:pt x="2" y="3"/>
                    <a:pt x="3" y="4"/>
                  </a:cubicBezTo>
                  <a:cubicBezTo>
                    <a:pt x="3" y="4"/>
                    <a:pt x="3" y="4"/>
                    <a:pt x="3" y="4"/>
                  </a:cubicBezTo>
                  <a:cubicBezTo>
                    <a:pt x="3" y="4"/>
                    <a:pt x="3" y="4"/>
                    <a:pt x="3" y="4"/>
                  </a:cubicBezTo>
                  <a:cubicBezTo>
                    <a:pt x="3" y="4"/>
                    <a:pt x="4" y="4"/>
                    <a:pt x="4" y="4"/>
                  </a:cubicBezTo>
                  <a:cubicBezTo>
                    <a:pt x="4" y="4"/>
                    <a:pt x="4" y="4"/>
                    <a:pt x="4" y="4"/>
                  </a:cubicBezTo>
                  <a:cubicBezTo>
                    <a:pt x="4" y="3"/>
                    <a:pt x="4" y="3"/>
                    <a:pt x="4" y="3"/>
                  </a:cubicBezTo>
                  <a:cubicBezTo>
                    <a:pt x="4" y="3"/>
                    <a:pt x="4" y="2"/>
                    <a:pt x="4" y="2"/>
                  </a:cubicBezTo>
                  <a:cubicBezTo>
                    <a:pt x="4" y="2"/>
                    <a:pt x="4" y="2"/>
                    <a:pt x="4" y="2"/>
                  </a:cubicBezTo>
                  <a:cubicBezTo>
                    <a:pt x="4" y="2"/>
                    <a:pt x="3" y="2"/>
                    <a:pt x="3" y="2"/>
                  </a:cubicBezTo>
                  <a:close/>
                  <a:moveTo>
                    <a:pt x="1" y="1"/>
                  </a:moveTo>
                  <a:cubicBezTo>
                    <a:pt x="2" y="0"/>
                    <a:pt x="2" y="0"/>
                    <a:pt x="3" y="0"/>
                  </a:cubicBezTo>
                  <a:cubicBezTo>
                    <a:pt x="4" y="0"/>
                    <a:pt x="5" y="0"/>
                    <a:pt x="5" y="1"/>
                  </a:cubicBezTo>
                  <a:cubicBezTo>
                    <a:pt x="5" y="1"/>
                    <a:pt x="5" y="1"/>
                    <a:pt x="5" y="1"/>
                  </a:cubicBezTo>
                  <a:cubicBezTo>
                    <a:pt x="5" y="1"/>
                    <a:pt x="5" y="1"/>
                    <a:pt x="5" y="1"/>
                  </a:cubicBezTo>
                  <a:cubicBezTo>
                    <a:pt x="6" y="1"/>
                    <a:pt x="6" y="2"/>
                    <a:pt x="6" y="3"/>
                  </a:cubicBezTo>
                  <a:cubicBezTo>
                    <a:pt x="6" y="4"/>
                    <a:pt x="6" y="4"/>
                    <a:pt x="5" y="5"/>
                  </a:cubicBezTo>
                  <a:cubicBezTo>
                    <a:pt x="5" y="5"/>
                    <a:pt x="5" y="5"/>
                    <a:pt x="5" y="5"/>
                  </a:cubicBezTo>
                  <a:cubicBezTo>
                    <a:pt x="5" y="5"/>
                    <a:pt x="4" y="6"/>
                    <a:pt x="3" y="6"/>
                  </a:cubicBezTo>
                  <a:cubicBezTo>
                    <a:pt x="2" y="6"/>
                    <a:pt x="2" y="5"/>
                    <a:pt x="1" y="5"/>
                  </a:cubicBezTo>
                  <a:cubicBezTo>
                    <a:pt x="1" y="5"/>
                    <a:pt x="1" y="5"/>
                    <a:pt x="1" y="5"/>
                  </a:cubicBezTo>
                  <a:cubicBezTo>
                    <a:pt x="1" y="4"/>
                    <a:pt x="0" y="4"/>
                    <a:pt x="0" y="3"/>
                  </a:cubicBezTo>
                  <a:cubicBezTo>
                    <a:pt x="0" y="2"/>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0" name="Freeform 532">
              <a:extLst>
                <a:ext uri="{FF2B5EF4-FFF2-40B4-BE49-F238E27FC236}">
                  <a16:creationId xmlns:a16="http://schemas.microsoft.com/office/drawing/2014/main" xmlns="" id="{1157AEF3-DD4F-40D3-837B-59F503D1C2CD}"/>
                </a:ext>
              </a:extLst>
            </p:cNvPr>
            <p:cNvSpPr>
              <a:spLocks/>
            </p:cNvSpPr>
            <p:nvPr/>
          </p:nvSpPr>
          <p:spPr bwMode="auto">
            <a:xfrm>
              <a:off x="3602038" y="1782763"/>
              <a:ext cx="39688"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1" y="2"/>
                    <a:pt x="0" y="1"/>
                    <a:pt x="0" y="1"/>
                  </a:cubicBezTo>
                  <a:cubicBezTo>
                    <a:pt x="0" y="0"/>
                    <a:pt x="1" y="0"/>
                    <a:pt x="1" y="0"/>
                  </a:cubicBezTo>
                  <a:cubicBezTo>
                    <a:pt x="6" y="0"/>
                    <a:pt x="6" y="0"/>
                    <a:pt x="6" y="0"/>
                  </a:cubicBezTo>
                  <a:cubicBezTo>
                    <a:pt x="7" y="0"/>
                    <a:pt x="7" y="0"/>
                    <a:pt x="7" y="1"/>
                  </a:cubicBezTo>
                  <a:cubicBezTo>
                    <a:pt x="7" y="1"/>
                    <a:pt x="7"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1" name="Freeform 533">
              <a:extLst>
                <a:ext uri="{FF2B5EF4-FFF2-40B4-BE49-F238E27FC236}">
                  <a16:creationId xmlns:a16="http://schemas.microsoft.com/office/drawing/2014/main" xmlns="" id="{646EBFDB-2A3F-4FDA-AB44-D7796F7906EA}"/>
                </a:ext>
              </a:extLst>
            </p:cNvPr>
            <p:cNvSpPr>
              <a:spLocks/>
            </p:cNvSpPr>
            <p:nvPr/>
          </p:nvSpPr>
          <p:spPr bwMode="auto">
            <a:xfrm>
              <a:off x="3479801" y="1492251"/>
              <a:ext cx="188913" cy="339725"/>
            </a:xfrm>
            <a:custGeom>
              <a:avLst/>
              <a:gdLst>
                <a:gd name="T0" fmla="*/ 34 w 34"/>
                <a:gd name="T1" fmla="*/ 8 h 61"/>
                <a:gd name="T2" fmla="*/ 33 w 34"/>
                <a:gd name="T3" fmla="*/ 9 h 61"/>
                <a:gd name="T4" fmla="*/ 32 w 34"/>
                <a:gd name="T5" fmla="*/ 8 h 61"/>
                <a:gd name="T6" fmla="*/ 32 w 34"/>
                <a:gd name="T7" fmla="*/ 6 h 61"/>
                <a:gd name="T8" fmla="*/ 31 w 34"/>
                <a:gd name="T9" fmla="*/ 3 h 61"/>
                <a:gd name="T10" fmla="*/ 31 w 34"/>
                <a:gd name="T11" fmla="*/ 3 h 61"/>
                <a:gd name="T12" fmla="*/ 28 w 34"/>
                <a:gd name="T13" fmla="*/ 2 h 61"/>
                <a:gd name="T14" fmla="*/ 6 w 34"/>
                <a:gd name="T15" fmla="*/ 2 h 61"/>
                <a:gd name="T16" fmla="*/ 3 w 34"/>
                <a:gd name="T17" fmla="*/ 3 h 61"/>
                <a:gd name="T18" fmla="*/ 2 w 34"/>
                <a:gd name="T19" fmla="*/ 6 h 61"/>
                <a:gd name="T20" fmla="*/ 2 w 34"/>
                <a:gd name="T21" fmla="*/ 55 h 61"/>
                <a:gd name="T22" fmla="*/ 3 w 34"/>
                <a:gd name="T23" fmla="*/ 58 h 61"/>
                <a:gd name="T24" fmla="*/ 3 w 34"/>
                <a:gd name="T25" fmla="*/ 58 h 61"/>
                <a:gd name="T26" fmla="*/ 6 w 34"/>
                <a:gd name="T27" fmla="*/ 59 h 61"/>
                <a:gd name="T28" fmla="*/ 28 w 34"/>
                <a:gd name="T29" fmla="*/ 59 h 61"/>
                <a:gd name="T30" fmla="*/ 31 w 34"/>
                <a:gd name="T31" fmla="*/ 58 h 61"/>
                <a:gd name="T32" fmla="*/ 32 w 34"/>
                <a:gd name="T33" fmla="*/ 55 h 61"/>
                <a:gd name="T34" fmla="*/ 32 w 34"/>
                <a:gd name="T35" fmla="*/ 41 h 61"/>
                <a:gd name="T36" fmla="*/ 33 w 34"/>
                <a:gd name="T37" fmla="*/ 40 h 61"/>
                <a:gd name="T38" fmla="*/ 34 w 34"/>
                <a:gd name="T39" fmla="*/ 41 h 61"/>
                <a:gd name="T40" fmla="*/ 34 w 34"/>
                <a:gd name="T41" fmla="*/ 55 h 61"/>
                <a:gd name="T42" fmla="*/ 32 w 34"/>
                <a:gd name="T43" fmla="*/ 60 h 61"/>
                <a:gd name="T44" fmla="*/ 28 w 34"/>
                <a:gd name="T45" fmla="*/ 61 h 61"/>
                <a:gd name="T46" fmla="*/ 6 w 34"/>
                <a:gd name="T47" fmla="*/ 61 h 61"/>
                <a:gd name="T48" fmla="*/ 2 w 34"/>
                <a:gd name="T49" fmla="*/ 60 h 61"/>
                <a:gd name="T50" fmla="*/ 2 w 34"/>
                <a:gd name="T51" fmla="*/ 60 h 61"/>
                <a:gd name="T52" fmla="*/ 0 w 34"/>
                <a:gd name="T53" fmla="*/ 55 h 61"/>
                <a:gd name="T54" fmla="*/ 0 w 34"/>
                <a:gd name="T55" fmla="*/ 6 h 61"/>
                <a:gd name="T56" fmla="*/ 2 w 34"/>
                <a:gd name="T57" fmla="*/ 2 h 61"/>
                <a:gd name="T58" fmla="*/ 6 w 34"/>
                <a:gd name="T59" fmla="*/ 0 h 61"/>
                <a:gd name="T60" fmla="*/ 28 w 34"/>
                <a:gd name="T61" fmla="*/ 0 h 61"/>
                <a:gd name="T62" fmla="*/ 32 w 34"/>
                <a:gd name="T63" fmla="*/ 2 h 61"/>
                <a:gd name="T64" fmla="*/ 32 w 34"/>
                <a:gd name="T65" fmla="*/ 2 h 61"/>
                <a:gd name="T66" fmla="*/ 34 w 34"/>
                <a:gd name="T67" fmla="*/ 6 h 61"/>
                <a:gd name="T68" fmla="*/ 34 w 34"/>
                <a:gd name="T69"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 h="61">
                  <a:moveTo>
                    <a:pt x="34" y="8"/>
                  </a:moveTo>
                  <a:cubicBezTo>
                    <a:pt x="34" y="9"/>
                    <a:pt x="34" y="9"/>
                    <a:pt x="33" y="9"/>
                  </a:cubicBezTo>
                  <a:cubicBezTo>
                    <a:pt x="33" y="9"/>
                    <a:pt x="32" y="9"/>
                    <a:pt x="32" y="8"/>
                  </a:cubicBezTo>
                  <a:cubicBezTo>
                    <a:pt x="32" y="6"/>
                    <a:pt x="32" y="6"/>
                    <a:pt x="32" y="6"/>
                  </a:cubicBezTo>
                  <a:cubicBezTo>
                    <a:pt x="32" y="5"/>
                    <a:pt x="32" y="4"/>
                    <a:pt x="31" y="3"/>
                  </a:cubicBezTo>
                  <a:cubicBezTo>
                    <a:pt x="31" y="3"/>
                    <a:pt x="31" y="3"/>
                    <a:pt x="31" y="3"/>
                  </a:cubicBezTo>
                  <a:cubicBezTo>
                    <a:pt x="30" y="2"/>
                    <a:pt x="29" y="2"/>
                    <a:pt x="28" y="2"/>
                  </a:cubicBezTo>
                  <a:cubicBezTo>
                    <a:pt x="6" y="2"/>
                    <a:pt x="6" y="2"/>
                    <a:pt x="6" y="2"/>
                  </a:cubicBezTo>
                  <a:cubicBezTo>
                    <a:pt x="5" y="2"/>
                    <a:pt x="4" y="2"/>
                    <a:pt x="3" y="3"/>
                  </a:cubicBezTo>
                  <a:cubicBezTo>
                    <a:pt x="2" y="4"/>
                    <a:pt x="2" y="5"/>
                    <a:pt x="2" y="6"/>
                  </a:cubicBezTo>
                  <a:cubicBezTo>
                    <a:pt x="2" y="55"/>
                    <a:pt x="2" y="55"/>
                    <a:pt x="2" y="55"/>
                  </a:cubicBezTo>
                  <a:cubicBezTo>
                    <a:pt x="2" y="57"/>
                    <a:pt x="2" y="58"/>
                    <a:pt x="3" y="58"/>
                  </a:cubicBezTo>
                  <a:cubicBezTo>
                    <a:pt x="3" y="58"/>
                    <a:pt x="3" y="58"/>
                    <a:pt x="3" y="58"/>
                  </a:cubicBezTo>
                  <a:cubicBezTo>
                    <a:pt x="4" y="59"/>
                    <a:pt x="5" y="59"/>
                    <a:pt x="6" y="59"/>
                  </a:cubicBezTo>
                  <a:cubicBezTo>
                    <a:pt x="28" y="59"/>
                    <a:pt x="28" y="59"/>
                    <a:pt x="28" y="59"/>
                  </a:cubicBezTo>
                  <a:cubicBezTo>
                    <a:pt x="29" y="59"/>
                    <a:pt x="30" y="59"/>
                    <a:pt x="31" y="58"/>
                  </a:cubicBezTo>
                  <a:cubicBezTo>
                    <a:pt x="32" y="58"/>
                    <a:pt x="32" y="57"/>
                    <a:pt x="32" y="55"/>
                  </a:cubicBezTo>
                  <a:cubicBezTo>
                    <a:pt x="32" y="41"/>
                    <a:pt x="32" y="41"/>
                    <a:pt x="32" y="41"/>
                  </a:cubicBezTo>
                  <a:cubicBezTo>
                    <a:pt x="32" y="40"/>
                    <a:pt x="33" y="40"/>
                    <a:pt x="33" y="40"/>
                  </a:cubicBezTo>
                  <a:cubicBezTo>
                    <a:pt x="34" y="40"/>
                    <a:pt x="34" y="40"/>
                    <a:pt x="34" y="41"/>
                  </a:cubicBezTo>
                  <a:cubicBezTo>
                    <a:pt x="34" y="55"/>
                    <a:pt x="34" y="55"/>
                    <a:pt x="34" y="55"/>
                  </a:cubicBezTo>
                  <a:cubicBezTo>
                    <a:pt x="34" y="57"/>
                    <a:pt x="34" y="59"/>
                    <a:pt x="32" y="60"/>
                  </a:cubicBezTo>
                  <a:cubicBezTo>
                    <a:pt x="31" y="61"/>
                    <a:pt x="30" y="61"/>
                    <a:pt x="28" y="61"/>
                  </a:cubicBezTo>
                  <a:cubicBezTo>
                    <a:pt x="6" y="61"/>
                    <a:pt x="6" y="61"/>
                    <a:pt x="6" y="61"/>
                  </a:cubicBezTo>
                  <a:cubicBezTo>
                    <a:pt x="4" y="61"/>
                    <a:pt x="3" y="61"/>
                    <a:pt x="2" y="60"/>
                  </a:cubicBezTo>
                  <a:cubicBezTo>
                    <a:pt x="2" y="60"/>
                    <a:pt x="2" y="60"/>
                    <a:pt x="2" y="60"/>
                  </a:cubicBezTo>
                  <a:cubicBezTo>
                    <a:pt x="1" y="59"/>
                    <a:pt x="0" y="57"/>
                    <a:pt x="0" y="55"/>
                  </a:cubicBezTo>
                  <a:cubicBezTo>
                    <a:pt x="0" y="6"/>
                    <a:pt x="0" y="6"/>
                    <a:pt x="0" y="6"/>
                  </a:cubicBezTo>
                  <a:cubicBezTo>
                    <a:pt x="0" y="4"/>
                    <a:pt x="1" y="3"/>
                    <a:pt x="2" y="2"/>
                  </a:cubicBezTo>
                  <a:cubicBezTo>
                    <a:pt x="3" y="1"/>
                    <a:pt x="4" y="0"/>
                    <a:pt x="6" y="0"/>
                  </a:cubicBezTo>
                  <a:cubicBezTo>
                    <a:pt x="28" y="0"/>
                    <a:pt x="28" y="0"/>
                    <a:pt x="28" y="0"/>
                  </a:cubicBezTo>
                  <a:cubicBezTo>
                    <a:pt x="30" y="0"/>
                    <a:pt x="31" y="1"/>
                    <a:pt x="32" y="2"/>
                  </a:cubicBezTo>
                  <a:cubicBezTo>
                    <a:pt x="32" y="2"/>
                    <a:pt x="32" y="2"/>
                    <a:pt x="32" y="2"/>
                  </a:cubicBezTo>
                  <a:cubicBezTo>
                    <a:pt x="34" y="3"/>
                    <a:pt x="34" y="4"/>
                    <a:pt x="34" y="6"/>
                  </a:cubicBezTo>
                  <a:lnTo>
                    <a:pt x="34"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2" name="Freeform 534">
              <a:extLst>
                <a:ext uri="{FF2B5EF4-FFF2-40B4-BE49-F238E27FC236}">
                  <a16:creationId xmlns:a16="http://schemas.microsoft.com/office/drawing/2014/main" xmlns="" id="{AF032FA6-4F31-4CFE-886A-A719895775D0}"/>
                </a:ext>
              </a:extLst>
            </p:cNvPr>
            <p:cNvSpPr>
              <a:spLocks/>
            </p:cNvSpPr>
            <p:nvPr/>
          </p:nvSpPr>
          <p:spPr bwMode="auto">
            <a:xfrm>
              <a:off x="3508376" y="1520826"/>
              <a:ext cx="133350" cy="228600"/>
            </a:xfrm>
            <a:custGeom>
              <a:avLst/>
              <a:gdLst>
                <a:gd name="T0" fmla="*/ 24 w 24"/>
                <a:gd name="T1" fmla="*/ 3 h 41"/>
                <a:gd name="T2" fmla="*/ 23 w 24"/>
                <a:gd name="T3" fmla="*/ 4 h 41"/>
                <a:gd name="T4" fmla="*/ 22 w 24"/>
                <a:gd name="T5" fmla="*/ 3 h 41"/>
                <a:gd name="T6" fmla="*/ 22 w 24"/>
                <a:gd name="T7" fmla="*/ 2 h 41"/>
                <a:gd name="T8" fmla="*/ 2 w 24"/>
                <a:gd name="T9" fmla="*/ 2 h 41"/>
                <a:gd name="T10" fmla="*/ 2 w 24"/>
                <a:gd name="T11" fmla="*/ 40 h 41"/>
                <a:gd name="T12" fmla="*/ 22 w 24"/>
                <a:gd name="T13" fmla="*/ 40 h 41"/>
                <a:gd name="T14" fmla="*/ 22 w 24"/>
                <a:gd name="T15" fmla="*/ 36 h 41"/>
                <a:gd name="T16" fmla="*/ 23 w 24"/>
                <a:gd name="T17" fmla="*/ 35 h 41"/>
                <a:gd name="T18" fmla="*/ 24 w 24"/>
                <a:gd name="T19" fmla="*/ 36 h 41"/>
                <a:gd name="T20" fmla="*/ 24 w 24"/>
                <a:gd name="T21" fmla="*/ 40 h 41"/>
                <a:gd name="T22" fmla="*/ 24 w 24"/>
                <a:gd name="T23" fmla="*/ 40 h 41"/>
                <a:gd name="T24" fmla="*/ 23 w 24"/>
                <a:gd name="T25" fmla="*/ 41 h 41"/>
                <a:gd name="T26" fmla="*/ 1 w 24"/>
                <a:gd name="T27" fmla="*/ 41 h 41"/>
                <a:gd name="T28" fmla="*/ 1 w 24"/>
                <a:gd name="T29" fmla="*/ 41 h 41"/>
                <a:gd name="T30" fmla="*/ 0 w 24"/>
                <a:gd name="T31" fmla="*/ 40 h 41"/>
                <a:gd name="T32" fmla="*/ 0 w 24"/>
                <a:gd name="T33" fmla="*/ 1 h 41"/>
                <a:gd name="T34" fmla="*/ 0 w 24"/>
                <a:gd name="T35" fmla="*/ 1 h 41"/>
                <a:gd name="T36" fmla="*/ 1 w 24"/>
                <a:gd name="T37" fmla="*/ 0 h 41"/>
                <a:gd name="T38" fmla="*/ 23 w 24"/>
                <a:gd name="T39" fmla="*/ 0 h 41"/>
                <a:gd name="T40" fmla="*/ 23 w 24"/>
                <a:gd name="T41" fmla="*/ 0 h 41"/>
                <a:gd name="T42" fmla="*/ 24 w 24"/>
                <a:gd name="T43" fmla="*/ 1 h 41"/>
                <a:gd name="T44" fmla="*/ 24 w 24"/>
                <a:gd name="T45"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41">
                  <a:moveTo>
                    <a:pt x="24" y="3"/>
                  </a:moveTo>
                  <a:cubicBezTo>
                    <a:pt x="24" y="4"/>
                    <a:pt x="24" y="4"/>
                    <a:pt x="23" y="4"/>
                  </a:cubicBezTo>
                  <a:cubicBezTo>
                    <a:pt x="23" y="4"/>
                    <a:pt x="22" y="4"/>
                    <a:pt x="22" y="3"/>
                  </a:cubicBezTo>
                  <a:cubicBezTo>
                    <a:pt x="22" y="2"/>
                    <a:pt x="22" y="2"/>
                    <a:pt x="22" y="2"/>
                  </a:cubicBezTo>
                  <a:cubicBezTo>
                    <a:pt x="2" y="2"/>
                    <a:pt x="2" y="2"/>
                    <a:pt x="2" y="2"/>
                  </a:cubicBezTo>
                  <a:cubicBezTo>
                    <a:pt x="2" y="40"/>
                    <a:pt x="2" y="40"/>
                    <a:pt x="2" y="40"/>
                  </a:cubicBezTo>
                  <a:cubicBezTo>
                    <a:pt x="22" y="40"/>
                    <a:pt x="22" y="40"/>
                    <a:pt x="22" y="40"/>
                  </a:cubicBezTo>
                  <a:cubicBezTo>
                    <a:pt x="22" y="36"/>
                    <a:pt x="22" y="36"/>
                    <a:pt x="22" y="36"/>
                  </a:cubicBezTo>
                  <a:cubicBezTo>
                    <a:pt x="22" y="35"/>
                    <a:pt x="23" y="35"/>
                    <a:pt x="23" y="35"/>
                  </a:cubicBezTo>
                  <a:cubicBezTo>
                    <a:pt x="24" y="35"/>
                    <a:pt x="24" y="35"/>
                    <a:pt x="24" y="36"/>
                  </a:cubicBezTo>
                  <a:cubicBezTo>
                    <a:pt x="24" y="40"/>
                    <a:pt x="24" y="40"/>
                    <a:pt x="24" y="40"/>
                  </a:cubicBezTo>
                  <a:cubicBezTo>
                    <a:pt x="24" y="40"/>
                    <a:pt x="24" y="40"/>
                    <a:pt x="24" y="40"/>
                  </a:cubicBezTo>
                  <a:cubicBezTo>
                    <a:pt x="24" y="41"/>
                    <a:pt x="24" y="41"/>
                    <a:pt x="23" y="41"/>
                  </a:cubicBezTo>
                  <a:cubicBezTo>
                    <a:pt x="1" y="41"/>
                    <a:pt x="1" y="41"/>
                    <a:pt x="1" y="41"/>
                  </a:cubicBezTo>
                  <a:cubicBezTo>
                    <a:pt x="1" y="41"/>
                    <a:pt x="1" y="41"/>
                    <a:pt x="1" y="41"/>
                  </a:cubicBezTo>
                  <a:cubicBezTo>
                    <a:pt x="0" y="41"/>
                    <a:pt x="0" y="41"/>
                    <a:pt x="0" y="40"/>
                  </a:cubicBezTo>
                  <a:cubicBezTo>
                    <a:pt x="0" y="1"/>
                    <a:pt x="0" y="1"/>
                    <a:pt x="0" y="1"/>
                  </a:cubicBezTo>
                  <a:cubicBezTo>
                    <a:pt x="0" y="1"/>
                    <a:pt x="0" y="1"/>
                    <a:pt x="0" y="1"/>
                  </a:cubicBezTo>
                  <a:cubicBezTo>
                    <a:pt x="0" y="0"/>
                    <a:pt x="0" y="0"/>
                    <a:pt x="1" y="0"/>
                  </a:cubicBezTo>
                  <a:cubicBezTo>
                    <a:pt x="23" y="0"/>
                    <a:pt x="23" y="0"/>
                    <a:pt x="23" y="0"/>
                  </a:cubicBezTo>
                  <a:cubicBezTo>
                    <a:pt x="23" y="0"/>
                    <a:pt x="23" y="0"/>
                    <a:pt x="23" y="0"/>
                  </a:cubicBezTo>
                  <a:cubicBezTo>
                    <a:pt x="24" y="0"/>
                    <a:pt x="24" y="0"/>
                    <a:pt x="24" y="1"/>
                  </a:cubicBezTo>
                  <a:lnTo>
                    <a:pt x="2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3" name="Freeform 535">
              <a:extLst>
                <a:ext uri="{FF2B5EF4-FFF2-40B4-BE49-F238E27FC236}">
                  <a16:creationId xmlns:a16="http://schemas.microsoft.com/office/drawing/2014/main" xmlns="" id="{E9A847D9-3367-406E-939E-74A3A0B4619E}"/>
                </a:ext>
              </a:extLst>
            </p:cNvPr>
            <p:cNvSpPr>
              <a:spLocks/>
            </p:cNvSpPr>
            <p:nvPr/>
          </p:nvSpPr>
          <p:spPr bwMode="auto">
            <a:xfrm>
              <a:off x="3508376" y="1782763"/>
              <a:ext cx="38100"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1"/>
                    <a:pt x="0" y="1"/>
                  </a:cubicBezTo>
                  <a:cubicBezTo>
                    <a:pt x="0" y="0"/>
                    <a:pt x="0" y="0"/>
                    <a:pt x="1" y="0"/>
                  </a:cubicBezTo>
                  <a:cubicBezTo>
                    <a:pt x="6" y="0"/>
                    <a:pt x="6" y="0"/>
                    <a:pt x="6" y="0"/>
                  </a:cubicBezTo>
                  <a:cubicBezTo>
                    <a:pt x="6" y="0"/>
                    <a:pt x="7" y="0"/>
                    <a:pt x="7" y="1"/>
                  </a:cubicBezTo>
                  <a:cubicBezTo>
                    <a:pt x="7" y="1"/>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4" name="Freeform 536">
              <a:extLst>
                <a:ext uri="{FF2B5EF4-FFF2-40B4-BE49-F238E27FC236}">
                  <a16:creationId xmlns:a16="http://schemas.microsoft.com/office/drawing/2014/main" xmlns="" id="{A80540BD-3537-4D33-BC14-2A8FB115240E}"/>
                </a:ext>
              </a:extLst>
            </p:cNvPr>
            <p:cNvSpPr>
              <a:spLocks noEditPoints="1"/>
            </p:cNvSpPr>
            <p:nvPr/>
          </p:nvSpPr>
          <p:spPr bwMode="auto">
            <a:xfrm>
              <a:off x="3563938" y="1558926"/>
              <a:ext cx="260350" cy="168275"/>
            </a:xfrm>
            <a:custGeom>
              <a:avLst/>
              <a:gdLst>
                <a:gd name="T0" fmla="*/ 12 w 47"/>
                <a:gd name="T1" fmla="*/ 25 h 30"/>
                <a:gd name="T2" fmla="*/ 6 w 47"/>
                <a:gd name="T3" fmla="*/ 29 h 30"/>
                <a:gd name="T4" fmla="*/ 5 w 47"/>
                <a:gd name="T5" fmla="*/ 29 h 30"/>
                <a:gd name="T6" fmla="*/ 5 w 47"/>
                <a:gd name="T7" fmla="*/ 29 h 30"/>
                <a:gd name="T8" fmla="*/ 5 w 47"/>
                <a:gd name="T9" fmla="*/ 29 h 30"/>
                <a:gd name="T10" fmla="*/ 5 w 47"/>
                <a:gd name="T11" fmla="*/ 24 h 30"/>
                <a:gd name="T12" fmla="*/ 2 w 47"/>
                <a:gd name="T13" fmla="*/ 23 h 30"/>
                <a:gd name="T14" fmla="*/ 0 w 47"/>
                <a:gd name="T15" fmla="*/ 19 h 30"/>
                <a:gd name="T16" fmla="*/ 0 w 47"/>
                <a:gd name="T17" fmla="*/ 6 h 30"/>
                <a:gd name="T18" fmla="*/ 2 w 47"/>
                <a:gd name="T19" fmla="*/ 2 h 30"/>
                <a:gd name="T20" fmla="*/ 2 w 47"/>
                <a:gd name="T21" fmla="*/ 2 h 30"/>
                <a:gd name="T22" fmla="*/ 2 w 47"/>
                <a:gd name="T23" fmla="*/ 2 h 30"/>
                <a:gd name="T24" fmla="*/ 6 w 47"/>
                <a:gd name="T25" fmla="*/ 0 h 30"/>
                <a:gd name="T26" fmla="*/ 41 w 47"/>
                <a:gd name="T27" fmla="*/ 0 h 30"/>
                <a:gd name="T28" fmla="*/ 45 w 47"/>
                <a:gd name="T29" fmla="*/ 2 h 30"/>
                <a:gd name="T30" fmla="*/ 45 w 47"/>
                <a:gd name="T31" fmla="*/ 2 h 30"/>
                <a:gd name="T32" fmla="*/ 47 w 47"/>
                <a:gd name="T33" fmla="*/ 6 h 30"/>
                <a:gd name="T34" fmla="*/ 47 w 47"/>
                <a:gd name="T35" fmla="*/ 19 h 30"/>
                <a:gd name="T36" fmla="*/ 45 w 47"/>
                <a:gd name="T37" fmla="*/ 23 h 30"/>
                <a:gd name="T38" fmla="*/ 41 w 47"/>
                <a:gd name="T39" fmla="*/ 25 h 30"/>
                <a:gd name="T40" fmla="*/ 12 w 47"/>
                <a:gd name="T41" fmla="*/ 25 h 30"/>
                <a:gd name="T42" fmla="*/ 7 w 47"/>
                <a:gd name="T43" fmla="*/ 27 h 30"/>
                <a:gd name="T44" fmla="*/ 11 w 47"/>
                <a:gd name="T45" fmla="*/ 23 h 30"/>
                <a:gd name="T46" fmla="*/ 12 w 47"/>
                <a:gd name="T47" fmla="*/ 23 h 30"/>
                <a:gd name="T48" fmla="*/ 41 w 47"/>
                <a:gd name="T49" fmla="*/ 23 h 30"/>
                <a:gd name="T50" fmla="*/ 43 w 47"/>
                <a:gd name="T51" fmla="*/ 21 h 30"/>
                <a:gd name="T52" fmla="*/ 45 w 47"/>
                <a:gd name="T53" fmla="*/ 19 h 30"/>
                <a:gd name="T54" fmla="*/ 45 w 47"/>
                <a:gd name="T55" fmla="*/ 6 h 30"/>
                <a:gd name="T56" fmla="*/ 43 w 47"/>
                <a:gd name="T57" fmla="*/ 3 h 30"/>
                <a:gd name="T58" fmla="*/ 43 w 47"/>
                <a:gd name="T59" fmla="*/ 3 h 30"/>
                <a:gd name="T60" fmla="*/ 41 w 47"/>
                <a:gd name="T61" fmla="*/ 2 h 30"/>
                <a:gd name="T62" fmla="*/ 6 w 47"/>
                <a:gd name="T63" fmla="*/ 2 h 30"/>
                <a:gd name="T64" fmla="*/ 3 w 47"/>
                <a:gd name="T65" fmla="*/ 3 h 30"/>
                <a:gd name="T66" fmla="*/ 3 w 47"/>
                <a:gd name="T67" fmla="*/ 3 h 30"/>
                <a:gd name="T68" fmla="*/ 2 w 47"/>
                <a:gd name="T69" fmla="*/ 6 h 30"/>
                <a:gd name="T70" fmla="*/ 2 w 47"/>
                <a:gd name="T71" fmla="*/ 19 h 30"/>
                <a:gd name="T72" fmla="*/ 3 w 47"/>
                <a:gd name="T73" fmla="*/ 21 h 30"/>
                <a:gd name="T74" fmla="*/ 6 w 47"/>
                <a:gd name="T75" fmla="*/ 23 h 30"/>
                <a:gd name="T76" fmla="*/ 6 w 47"/>
                <a:gd name="T77" fmla="*/ 23 h 30"/>
                <a:gd name="T78" fmla="*/ 7 w 47"/>
                <a:gd name="T79" fmla="*/ 24 h 30"/>
                <a:gd name="T80" fmla="*/ 7 w 47"/>
                <a:gd name="T81" fmla="*/ 27 h 30"/>
                <a:gd name="T82" fmla="*/ 45 w 47"/>
                <a:gd name="T83" fmla="*/ 2 h 30"/>
                <a:gd name="T84" fmla="*/ 45 w 47"/>
                <a:gd name="T85" fmla="*/ 3 h 30"/>
                <a:gd name="T86" fmla="*/ 45 w 47"/>
                <a:gd name="T8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0">
                  <a:moveTo>
                    <a:pt x="12" y="25"/>
                  </a:moveTo>
                  <a:cubicBezTo>
                    <a:pt x="6" y="29"/>
                    <a:pt x="6" y="29"/>
                    <a:pt x="6" y="29"/>
                  </a:cubicBezTo>
                  <a:cubicBezTo>
                    <a:pt x="6" y="30"/>
                    <a:pt x="5" y="30"/>
                    <a:pt x="5" y="29"/>
                  </a:cubicBezTo>
                  <a:cubicBezTo>
                    <a:pt x="5" y="29"/>
                    <a:pt x="5" y="29"/>
                    <a:pt x="5" y="29"/>
                  </a:cubicBezTo>
                  <a:cubicBezTo>
                    <a:pt x="5" y="29"/>
                    <a:pt x="5" y="29"/>
                    <a:pt x="5" y="29"/>
                  </a:cubicBezTo>
                  <a:cubicBezTo>
                    <a:pt x="5" y="24"/>
                    <a:pt x="5" y="24"/>
                    <a:pt x="5" y="24"/>
                  </a:cubicBezTo>
                  <a:cubicBezTo>
                    <a:pt x="4" y="24"/>
                    <a:pt x="3" y="24"/>
                    <a:pt x="2" y="23"/>
                  </a:cubicBezTo>
                  <a:cubicBezTo>
                    <a:pt x="1" y="22"/>
                    <a:pt x="0" y="20"/>
                    <a:pt x="0" y="19"/>
                  </a:cubicBezTo>
                  <a:cubicBezTo>
                    <a:pt x="0" y="6"/>
                    <a:pt x="0" y="6"/>
                    <a:pt x="0" y="6"/>
                  </a:cubicBezTo>
                  <a:cubicBezTo>
                    <a:pt x="0" y="5"/>
                    <a:pt x="1" y="3"/>
                    <a:pt x="2" y="2"/>
                  </a:cubicBezTo>
                  <a:cubicBezTo>
                    <a:pt x="2" y="2"/>
                    <a:pt x="2" y="2"/>
                    <a:pt x="2" y="2"/>
                  </a:cubicBezTo>
                  <a:cubicBezTo>
                    <a:pt x="2" y="2"/>
                    <a:pt x="2" y="2"/>
                    <a:pt x="2" y="2"/>
                  </a:cubicBezTo>
                  <a:cubicBezTo>
                    <a:pt x="3" y="1"/>
                    <a:pt x="4" y="0"/>
                    <a:pt x="6" y="0"/>
                  </a:cubicBezTo>
                  <a:cubicBezTo>
                    <a:pt x="41" y="0"/>
                    <a:pt x="41" y="0"/>
                    <a:pt x="41" y="0"/>
                  </a:cubicBezTo>
                  <a:cubicBezTo>
                    <a:pt x="42" y="0"/>
                    <a:pt x="44" y="1"/>
                    <a:pt x="45" y="2"/>
                  </a:cubicBezTo>
                  <a:cubicBezTo>
                    <a:pt x="45" y="2"/>
                    <a:pt x="45" y="2"/>
                    <a:pt x="45" y="2"/>
                  </a:cubicBezTo>
                  <a:cubicBezTo>
                    <a:pt x="46" y="3"/>
                    <a:pt x="47" y="5"/>
                    <a:pt x="47" y="6"/>
                  </a:cubicBezTo>
                  <a:cubicBezTo>
                    <a:pt x="47" y="19"/>
                    <a:pt x="47" y="19"/>
                    <a:pt x="47" y="19"/>
                  </a:cubicBezTo>
                  <a:cubicBezTo>
                    <a:pt x="47" y="20"/>
                    <a:pt x="46" y="22"/>
                    <a:pt x="45" y="23"/>
                  </a:cubicBezTo>
                  <a:cubicBezTo>
                    <a:pt x="44" y="24"/>
                    <a:pt x="42" y="25"/>
                    <a:pt x="41" y="25"/>
                  </a:cubicBezTo>
                  <a:cubicBezTo>
                    <a:pt x="12" y="25"/>
                    <a:pt x="12" y="25"/>
                    <a:pt x="12" y="25"/>
                  </a:cubicBezTo>
                  <a:close/>
                  <a:moveTo>
                    <a:pt x="7" y="27"/>
                  </a:moveTo>
                  <a:cubicBezTo>
                    <a:pt x="11" y="23"/>
                    <a:pt x="11" y="23"/>
                    <a:pt x="11" y="23"/>
                  </a:cubicBezTo>
                  <a:cubicBezTo>
                    <a:pt x="12" y="23"/>
                    <a:pt x="12" y="23"/>
                    <a:pt x="12" y="23"/>
                  </a:cubicBezTo>
                  <a:cubicBezTo>
                    <a:pt x="41" y="23"/>
                    <a:pt x="41" y="23"/>
                    <a:pt x="41" y="23"/>
                  </a:cubicBezTo>
                  <a:cubicBezTo>
                    <a:pt x="42" y="23"/>
                    <a:pt x="43" y="22"/>
                    <a:pt x="43" y="21"/>
                  </a:cubicBezTo>
                  <a:cubicBezTo>
                    <a:pt x="44" y="21"/>
                    <a:pt x="45" y="20"/>
                    <a:pt x="45" y="19"/>
                  </a:cubicBezTo>
                  <a:cubicBezTo>
                    <a:pt x="45" y="6"/>
                    <a:pt x="45" y="6"/>
                    <a:pt x="45" y="6"/>
                  </a:cubicBezTo>
                  <a:cubicBezTo>
                    <a:pt x="45" y="5"/>
                    <a:pt x="44" y="4"/>
                    <a:pt x="43" y="3"/>
                  </a:cubicBezTo>
                  <a:cubicBezTo>
                    <a:pt x="43" y="3"/>
                    <a:pt x="43" y="3"/>
                    <a:pt x="43" y="3"/>
                  </a:cubicBezTo>
                  <a:cubicBezTo>
                    <a:pt x="43" y="3"/>
                    <a:pt x="42" y="2"/>
                    <a:pt x="41" y="2"/>
                  </a:cubicBezTo>
                  <a:cubicBezTo>
                    <a:pt x="6" y="2"/>
                    <a:pt x="6" y="2"/>
                    <a:pt x="6" y="2"/>
                  </a:cubicBezTo>
                  <a:cubicBezTo>
                    <a:pt x="5" y="2"/>
                    <a:pt x="4" y="3"/>
                    <a:pt x="3" y="3"/>
                  </a:cubicBezTo>
                  <a:cubicBezTo>
                    <a:pt x="3" y="3"/>
                    <a:pt x="3" y="3"/>
                    <a:pt x="3" y="3"/>
                  </a:cubicBezTo>
                  <a:cubicBezTo>
                    <a:pt x="2" y="4"/>
                    <a:pt x="2" y="5"/>
                    <a:pt x="2" y="6"/>
                  </a:cubicBezTo>
                  <a:cubicBezTo>
                    <a:pt x="2" y="19"/>
                    <a:pt x="2" y="19"/>
                    <a:pt x="2" y="19"/>
                  </a:cubicBezTo>
                  <a:cubicBezTo>
                    <a:pt x="2" y="20"/>
                    <a:pt x="2" y="21"/>
                    <a:pt x="3" y="21"/>
                  </a:cubicBezTo>
                  <a:cubicBezTo>
                    <a:pt x="4" y="22"/>
                    <a:pt x="5" y="23"/>
                    <a:pt x="6" y="23"/>
                  </a:cubicBezTo>
                  <a:cubicBezTo>
                    <a:pt x="6" y="23"/>
                    <a:pt x="6" y="23"/>
                    <a:pt x="6" y="23"/>
                  </a:cubicBezTo>
                  <a:cubicBezTo>
                    <a:pt x="6" y="23"/>
                    <a:pt x="7" y="23"/>
                    <a:pt x="7" y="24"/>
                  </a:cubicBezTo>
                  <a:cubicBezTo>
                    <a:pt x="7" y="27"/>
                    <a:pt x="7" y="27"/>
                    <a:pt x="7" y="27"/>
                  </a:cubicBezTo>
                  <a:close/>
                  <a:moveTo>
                    <a:pt x="45" y="2"/>
                  </a:moveTo>
                  <a:cubicBezTo>
                    <a:pt x="45" y="3"/>
                    <a:pt x="45" y="3"/>
                    <a:pt x="45" y="3"/>
                  </a:cubicBezTo>
                  <a:cubicBezTo>
                    <a:pt x="45" y="3"/>
                    <a:pt x="45" y="2"/>
                    <a:pt x="45"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5" name="Freeform 537">
              <a:extLst>
                <a:ext uri="{FF2B5EF4-FFF2-40B4-BE49-F238E27FC236}">
                  <a16:creationId xmlns:a16="http://schemas.microsoft.com/office/drawing/2014/main" xmlns="" id="{E23CD0C5-F033-4B14-9DE7-09D522251680}"/>
                </a:ext>
              </a:extLst>
            </p:cNvPr>
            <p:cNvSpPr>
              <a:spLocks/>
            </p:cNvSpPr>
            <p:nvPr/>
          </p:nvSpPr>
          <p:spPr bwMode="auto">
            <a:xfrm>
              <a:off x="3602038" y="1636713"/>
              <a:ext cx="139700" cy="11113"/>
            </a:xfrm>
            <a:custGeom>
              <a:avLst/>
              <a:gdLst>
                <a:gd name="T0" fmla="*/ 1 w 25"/>
                <a:gd name="T1" fmla="*/ 2 h 2"/>
                <a:gd name="T2" fmla="*/ 0 w 25"/>
                <a:gd name="T3" fmla="*/ 1 h 2"/>
                <a:gd name="T4" fmla="*/ 1 w 25"/>
                <a:gd name="T5" fmla="*/ 0 h 2"/>
                <a:gd name="T6" fmla="*/ 24 w 25"/>
                <a:gd name="T7" fmla="*/ 0 h 2"/>
                <a:gd name="T8" fmla="*/ 25 w 25"/>
                <a:gd name="T9" fmla="*/ 1 h 2"/>
                <a:gd name="T10" fmla="*/ 24 w 25"/>
                <a:gd name="T11" fmla="*/ 2 h 2"/>
                <a:gd name="T12" fmla="*/ 1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1" y="2"/>
                  </a:moveTo>
                  <a:cubicBezTo>
                    <a:pt x="1" y="2"/>
                    <a:pt x="0" y="1"/>
                    <a:pt x="0" y="1"/>
                  </a:cubicBezTo>
                  <a:cubicBezTo>
                    <a:pt x="0" y="0"/>
                    <a:pt x="1" y="0"/>
                    <a:pt x="1" y="0"/>
                  </a:cubicBezTo>
                  <a:cubicBezTo>
                    <a:pt x="24" y="0"/>
                    <a:pt x="24" y="0"/>
                    <a:pt x="24" y="0"/>
                  </a:cubicBezTo>
                  <a:cubicBezTo>
                    <a:pt x="24" y="0"/>
                    <a:pt x="25" y="0"/>
                    <a:pt x="25" y="1"/>
                  </a:cubicBezTo>
                  <a:cubicBezTo>
                    <a:pt x="25" y="1"/>
                    <a:pt x="24"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6" name="Freeform 538">
              <a:extLst>
                <a:ext uri="{FF2B5EF4-FFF2-40B4-BE49-F238E27FC236}">
                  <a16:creationId xmlns:a16="http://schemas.microsoft.com/office/drawing/2014/main" xmlns="" id="{8201A000-E9D4-4FD2-B416-484C62946986}"/>
                </a:ext>
              </a:extLst>
            </p:cNvPr>
            <p:cNvSpPr>
              <a:spLocks/>
            </p:cNvSpPr>
            <p:nvPr/>
          </p:nvSpPr>
          <p:spPr bwMode="auto">
            <a:xfrm>
              <a:off x="3602038" y="1603376"/>
              <a:ext cx="177800"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1" y="2"/>
                    <a:pt x="0" y="1"/>
                    <a:pt x="0" y="1"/>
                  </a:cubicBezTo>
                  <a:cubicBezTo>
                    <a:pt x="0" y="0"/>
                    <a:pt x="1" y="0"/>
                    <a:pt x="1" y="0"/>
                  </a:cubicBezTo>
                  <a:cubicBezTo>
                    <a:pt x="31" y="0"/>
                    <a:pt x="31" y="0"/>
                    <a:pt x="31" y="0"/>
                  </a:cubicBezTo>
                  <a:cubicBezTo>
                    <a:pt x="32" y="0"/>
                    <a:pt x="32" y="0"/>
                    <a:pt x="32" y="1"/>
                  </a:cubicBezTo>
                  <a:cubicBezTo>
                    <a:pt x="32" y="1"/>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57" name="Group 556">
            <a:extLst>
              <a:ext uri="{FF2B5EF4-FFF2-40B4-BE49-F238E27FC236}">
                <a16:creationId xmlns:a16="http://schemas.microsoft.com/office/drawing/2014/main" xmlns="" id="{875D46C4-FE12-444E-92F7-98C72B5BD246}"/>
              </a:ext>
            </a:extLst>
          </p:cNvPr>
          <p:cNvGrpSpPr/>
          <p:nvPr/>
        </p:nvGrpSpPr>
        <p:grpSpPr>
          <a:xfrm>
            <a:off x="9028113" y="5689601"/>
            <a:ext cx="233363" cy="344488"/>
            <a:chOff x="9028113" y="5613401"/>
            <a:chExt cx="233363" cy="344488"/>
          </a:xfrm>
          <a:solidFill>
            <a:schemeClr val="tx1"/>
          </a:solidFill>
        </p:grpSpPr>
        <p:sp>
          <p:nvSpPr>
            <p:cNvPr id="558" name="Freeform 539">
              <a:extLst>
                <a:ext uri="{FF2B5EF4-FFF2-40B4-BE49-F238E27FC236}">
                  <a16:creationId xmlns:a16="http://schemas.microsoft.com/office/drawing/2014/main" xmlns="" id="{66F1BCF2-C448-45C6-8A0D-7AB5A008E93E}"/>
                </a:ext>
              </a:extLst>
            </p:cNvPr>
            <p:cNvSpPr>
              <a:spLocks/>
            </p:cNvSpPr>
            <p:nvPr/>
          </p:nvSpPr>
          <p:spPr bwMode="auto">
            <a:xfrm>
              <a:off x="9128126" y="5646738"/>
              <a:ext cx="33338" cy="33338"/>
            </a:xfrm>
            <a:custGeom>
              <a:avLst/>
              <a:gdLst>
                <a:gd name="T0" fmla="*/ 0 w 6"/>
                <a:gd name="T1" fmla="*/ 2 h 6"/>
                <a:gd name="T2" fmla="*/ 0 w 6"/>
                <a:gd name="T3" fmla="*/ 1 h 6"/>
                <a:gd name="T4" fmla="*/ 2 w 6"/>
                <a:gd name="T5" fmla="*/ 1 h 6"/>
                <a:gd name="T6" fmla="*/ 3 w 6"/>
                <a:gd name="T7" fmla="*/ 3 h 6"/>
                <a:gd name="T8" fmla="*/ 4 w 6"/>
                <a:gd name="T9" fmla="*/ 1 h 6"/>
                <a:gd name="T10" fmla="*/ 6 w 6"/>
                <a:gd name="T11" fmla="*/ 1 h 6"/>
                <a:gd name="T12" fmla="*/ 6 w 6"/>
                <a:gd name="T13" fmla="*/ 2 h 6"/>
                <a:gd name="T14" fmla="*/ 4 w 6"/>
                <a:gd name="T15" fmla="*/ 5 h 6"/>
                <a:gd name="T16" fmla="*/ 4 w 6"/>
                <a:gd name="T17" fmla="*/ 5 h 6"/>
                <a:gd name="T18" fmla="*/ 2 w 6"/>
                <a:gd name="T19" fmla="*/ 5 h 6"/>
                <a:gd name="T20" fmla="*/ 0 w 6"/>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0" y="2"/>
                  </a:moveTo>
                  <a:cubicBezTo>
                    <a:pt x="0" y="1"/>
                    <a:pt x="0" y="1"/>
                    <a:pt x="0" y="1"/>
                  </a:cubicBezTo>
                  <a:cubicBezTo>
                    <a:pt x="1" y="0"/>
                    <a:pt x="1" y="0"/>
                    <a:pt x="2" y="1"/>
                  </a:cubicBezTo>
                  <a:cubicBezTo>
                    <a:pt x="3" y="3"/>
                    <a:pt x="3" y="3"/>
                    <a:pt x="3" y="3"/>
                  </a:cubicBezTo>
                  <a:cubicBezTo>
                    <a:pt x="4" y="1"/>
                    <a:pt x="4" y="1"/>
                    <a:pt x="4" y="1"/>
                  </a:cubicBezTo>
                  <a:cubicBezTo>
                    <a:pt x="5" y="0"/>
                    <a:pt x="5" y="0"/>
                    <a:pt x="6" y="1"/>
                  </a:cubicBezTo>
                  <a:cubicBezTo>
                    <a:pt x="6" y="1"/>
                    <a:pt x="6" y="1"/>
                    <a:pt x="6" y="2"/>
                  </a:cubicBezTo>
                  <a:cubicBezTo>
                    <a:pt x="4" y="5"/>
                    <a:pt x="4" y="5"/>
                    <a:pt x="4" y="5"/>
                  </a:cubicBezTo>
                  <a:cubicBezTo>
                    <a:pt x="4" y="5"/>
                    <a:pt x="4" y="5"/>
                    <a:pt x="4" y="5"/>
                  </a:cubicBezTo>
                  <a:cubicBezTo>
                    <a:pt x="3" y="6"/>
                    <a:pt x="3" y="5"/>
                    <a:pt x="2" y="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9" name="Freeform 540">
              <a:extLst>
                <a:ext uri="{FF2B5EF4-FFF2-40B4-BE49-F238E27FC236}">
                  <a16:creationId xmlns:a16="http://schemas.microsoft.com/office/drawing/2014/main" xmlns="" id="{590532A8-B391-4E72-BB23-0CB2C6712D8B}"/>
                </a:ext>
              </a:extLst>
            </p:cNvPr>
            <p:cNvSpPr>
              <a:spLocks/>
            </p:cNvSpPr>
            <p:nvPr/>
          </p:nvSpPr>
          <p:spPr bwMode="auto">
            <a:xfrm>
              <a:off x="9056688" y="5724526"/>
              <a:ext cx="177800" cy="204788"/>
            </a:xfrm>
            <a:custGeom>
              <a:avLst/>
              <a:gdLst>
                <a:gd name="T0" fmla="*/ 32 w 32"/>
                <a:gd name="T1" fmla="*/ 31 h 37"/>
                <a:gd name="T2" fmla="*/ 31 w 32"/>
                <a:gd name="T3" fmla="*/ 32 h 37"/>
                <a:gd name="T4" fmla="*/ 30 w 32"/>
                <a:gd name="T5" fmla="*/ 31 h 37"/>
                <a:gd name="T6" fmla="*/ 30 w 32"/>
                <a:gd name="T7" fmla="*/ 16 h 37"/>
                <a:gd name="T8" fmla="*/ 26 w 32"/>
                <a:gd name="T9" fmla="*/ 6 h 37"/>
                <a:gd name="T10" fmla="*/ 26 w 32"/>
                <a:gd name="T11" fmla="*/ 6 h 37"/>
                <a:gd name="T12" fmla="*/ 26 w 32"/>
                <a:gd name="T13" fmla="*/ 6 h 37"/>
                <a:gd name="T14" fmla="*/ 16 w 32"/>
                <a:gd name="T15" fmla="*/ 2 h 37"/>
                <a:gd name="T16" fmla="*/ 6 w 32"/>
                <a:gd name="T17" fmla="*/ 6 h 37"/>
                <a:gd name="T18" fmla="*/ 6 w 32"/>
                <a:gd name="T19" fmla="*/ 6 h 37"/>
                <a:gd name="T20" fmla="*/ 2 w 32"/>
                <a:gd name="T21" fmla="*/ 16 h 37"/>
                <a:gd name="T22" fmla="*/ 2 w 32"/>
                <a:gd name="T23" fmla="*/ 35 h 37"/>
                <a:gd name="T24" fmla="*/ 31 w 32"/>
                <a:gd name="T25" fmla="*/ 35 h 37"/>
                <a:gd name="T26" fmla="*/ 32 w 32"/>
                <a:gd name="T27" fmla="*/ 36 h 37"/>
                <a:gd name="T28" fmla="*/ 31 w 32"/>
                <a:gd name="T29" fmla="*/ 37 h 37"/>
                <a:gd name="T30" fmla="*/ 1 w 32"/>
                <a:gd name="T31" fmla="*/ 37 h 37"/>
                <a:gd name="T32" fmla="*/ 1 w 32"/>
                <a:gd name="T33" fmla="*/ 37 h 37"/>
                <a:gd name="T34" fmla="*/ 0 w 32"/>
                <a:gd name="T35" fmla="*/ 36 h 37"/>
                <a:gd name="T36" fmla="*/ 0 w 32"/>
                <a:gd name="T37" fmla="*/ 16 h 37"/>
                <a:gd name="T38" fmla="*/ 5 w 32"/>
                <a:gd name="T39" fmla="*/ 5 h 37"/>
                <a:gd name="T40" fmla="*/ 5 w 32"/>
                <a:gd name="T41" fmla="*/ 5 h 37"/>
                <a:gd name="T42" fmla="*/ 16 w 32"/>
                <a:gd name="T43" fmla="*/ 0 h 37"/>
                <a:gd name="T44" fmla="*/ 27 w 32"/>
                <a:gd name="T45" fmla="*/ 5 h 37"/>
                <a:gd name="T46" fmla="*/ 27 w 32"/>
                <a:gd name="T47" fmla="*/ 5 h 37"/>
                <a:gd name="T48" fmla="*/ 32 w 32"/>
                <a:gd name="T49" fmla="*/ 16 h 37"/>
                <a:gd name="T50" fmla="*/ 32 w 32"/>
                <a:gd name="T51"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37">
                  <a:moveTo>
                    <a:pt x="32" y="31"/>
                  </a:moveTo>
                  <a:cubicBezTo>
                    <a:pt x="32" y="32"/>
                    <a:pt x="31" y="32"/>
                    <a:pt x="31" y="32"/>
                  </a:cubicBezTo>
                  <a:cubicBezTo>
                    <a:pt x="30" y="32"/>
                    <a:pt x="30" y="32"/>
                    <a:pt x="30" y="31"/>
                  </a:cubicBezTo>
                  <a:cubicBezTo>
                    <a:pt x="30" y="16"/>
                    <a:pt x="30" y="16"/>
                    <a:pt x="30" y="16"/>
                  </a:cubicBezTo>
                  <a:cubicBezTo>
                    <a:pt x="30" y="12"/>
                    <a:pt x="28" y="9"/>
                    <a:pt x="26" y="6"/>
                  </a:cubicBezTo>
                  <a:cubicBezTo>
                    <a:pt x="26" y="6"/>
                    <a:pt x="26" y="6"/>
                    <a:pt x="26" y="6"/>
                  </a:cubicBezTo>
                  <a:cubicBezTo>
                    <a:pt x="26" y="6"/>
                    <a:pt x="26" y="6"/>
                    <a:pt x="26" y="6"/>
                  </a:cubicBezTo>
                  <a:cubicBezTo>
                    <a:pt x="23" y="4"/>
                    <a:pt x="20" y="2"/>
                    <a:pt x="16" y="2"/>
                  </a:cubicBezTo>
                  <a:cubicBezTo>
                    <a:pt x="12" y="2"/>
                    <a:pt x="9" y="4"/>
                    <a:pt x="6" y="6"/>
                  </a:cubicBezTo>
                  <a:cubicBezTo>
                    <a:pt x="6" y="6"/>
                    <a:pt x="6" y="6"/>
                    <a:pt x="6" y="6"/>
                  </a:cubicBezTo>
                  <a:cubicBezTo>
                    <a:pt x="4" y="9"/>
                    <a:pt x="2" y="12"/>
                    <a:pt x="2" y="16"/>
                  </a:cubicBezTo>
                  <a:cubicBezTo>
                    <a:pt x="2" y="35"/>
                    <a:pt x="2" y="35"/>
                    <a:pt x="2" y="35"/>
                  </a:cubicBezTo>
                  <a:cubicBezTo>
                    <a:pt x="31" y="35"/>
                    <a:pt x="31" y="35"/>
                    <a:pt x="31" y="35"/>
                  </a:cubicBezTo>
                  <a:cubicBezTo>
                    <a:pt x="31" y="35"/>
                    <a:pt x="32" y="35"/>
                    <a:pt x="32" y="36"/>
                  </a:cubicBezTo>
                  <a:cubicBezTo>
                    <a:pt x="32" y="37"/>
                    <a:pt x="31" y="37"/>
                    <a:pt x="31" y="37"/>
                  </a:cubicBezTo>
                  <a:cubicBezTo>
                    <a:pt x="1" y="37"/>
                    <a:pt x="1" y="37"/>
                    <a:pt x="1" y="37"/>
                  </a:cubicBezTo>
                  <a:cubicBezTo>
                    <a:pt x="1" y="37"/>
                    <a:pt x="1" y="37"/>
                    <a:pt x="1" y="37"/>
                  </a:cubicBezTo>
                  <a:cubicBezTo>
                    <a:pt x="1" y="37"/>
                    <a:pt x="0" y="37"/>
                    <a:pt x="0" y="36"/>
                  </a:cubicBezTo>
                  <a:cubicBezTo>
                    <a:pt x="0" y="16"/>
                    <a:pt x="0" y="16"/>
                    <a:pt x="0" y="16"/>
                  </a:cubicBezTo>
                  <a:cubicBezTo>
                    <a:pt x="0" y="12"/>
                    <a:pt x="2" y="8"/>
                    <a:pt x="5" y="5"/>
                  </a:cubicBezTo>
                  <a:cubicBezTo>
                    <a:pt x="5" y="5"/>
                    <a:pt x="5" y="5"/>
                    <a:pt x="5" y="5"/>
                  </a:cubicBezTo>
                  <a:cubicBezTo>
                    <a:pt x="8" y="2"/>
                    <a:pt x="12" y="0"/>
                    <a:pt x="16" y="0"/>
                  </a:cubicBezTo>
                  <a:cubicBezTo>
                    <a:pt x="20" y="0"/>
                    <a:pt x="24" y="2"/>
                    <a:pt x="27" y="5"/>
                  </a:cubicBezTo>
                  <a:cubicBezTo>
                    <a:pt x="27" y="5"/>
                    <a:pt x="27" y="5"/>
                    <a:pt x="27" y="5"/>
                  </a:cubicBezTo>
                  <a:cubicBezTo>
                    <a:pt x="30" y="8"/>
                    <a:pt x="32" y="12"/>
                    <a:pt x="32" y="16"/>
                  </a:cubicBezTo>
                  <a:lnTo>
                    <a:pt x="32"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0" name="Freeform 541">
              <a:extLst>
                <a:ext uri="{FF2B5EF4-FFF2-40B4-BE49-F238E27FC236}">
                  <a16:creationId xmlns:a16="http://schemas.microsoft.com/office/drawing/2014/main" xmlns="" id="{98038AB3-7FC1-46A5-947F-534F211B7566}"/>
                </a:ext>
              </a:extLst>
            </p:cNvPr>
            <p:cNvSpPr>
              <a:spLocks/>
            </p:cNvSpPr>
            <p:nvPr/>
          </p:nvSpPr>
          <p:spPr bwMode="auto">
            <a:xfrm>
              <a:off x="9112251" y="5780088"/>
              <a:ext cx="66675" cy="111125"/>
            </a:xfrm>
            <a:custGeom>
              <a:avLst/>
              <a:gdLst>
                <a:gd name="T0" fmla="*/ 0 w 12"/>
                <a:gd name="T1" fmla="*/ 14 h 20"/>
                <a:gd name="T2" fmla="*/ 1 w 12"/>
                <a:gd name="T3" fmla="*/ 13 h 20"/>
                <a:gd name="T4" fmla="*/ 2 w 12"/>
                <a:gd name="T5" fmla="*/ 14 h 20"/>
                <a:gd name="T6" fmla="*/ 3 w 12"/>
                <a:gd name="T7" fmla="*/ 16 h 20"/>
                <a:gd name="T8" fmla="*/ 6 w 12"/>
                <a:gd name="T9" fmla="*/ 18 h 20"/>
                <a:gd name="T10" fmla="*/ 9 w 12"/>
                <a:gd name="T11" fmla="*/ 16 h 20"/>
                <a:gd name="T12" fmla="*/ 10 w 12"/>
                <a:gd name="T13" fmla="*/ 14 h 20"/>
                <a:gd name="T14" fmla="*/ 9 w 12"/>
                <a:gd name="T15" fmla="*/ 11 h 20"/>
                <a:gd name="T16" fmla="*/ 9 w 12"/>
                <a:gd name="T17" fmla="*/ 11 h 20"/>
                <a:gd name="T18" fmla="*/ 6 w 12"/>
                <a:gd name="T19" fmla="*/ 10 h 20"/>
                <a:gd name="T20" fmla="*/ 3 w 12"/>
                <a:gd name="T21" fmla="*/ 8 h 20"/>
                <a:gd name="T22" fmla="*/ 3 w 12"/>
                <a:gd name="T23" fmla="*/ 8 h 20"/>
                <a:gd name="T24" fmla="*/ 1 w 12"/>
                <a:gd name="T25" fmla="*/ 5 h 20"/>
                <a:gd name="T26" fmla="*/ 3 w 12"/>
                <a:gd name="T27" fmla="*/ 2 h 20"/>
                <a:gd name="T28" fmla="*/ 3 w 12"/>
                <a:gd name="T29" fmla="*/ 2 h 20"/>
                <a:gd name="T30" fmla="*/ 6 w 12"/>
                <a:gd name="T31" fmla="*/ 0 h 20"/>
                <a:gd name="T32" fmla="*/ 9 w 12"/>
                <a:gd name="T33" fmla="*/ 2 h 20"/>
                <a:gd name="T34" fmla="*/ 11 w 12"/>
                <a:gd name="T35" fmla="*/ 5 h 20"/>
                <a:gd name="T36" fmla="*/ 10 w 12"/>
                <a:gd name="T37" fmla="*/ 6 h 20"/>
                <a:gd name="T38" fmla="*/ 9 w 12"/>
                <a:gd name="T39" fmla="*/ 5 h 20"/>
                <a:gd name="T40" fmla="*/ 8 w 12"/>
                <a:gd name="T41" fmla="*/ 3 h 20"/>
                <a:gd name="T42" fmla="*/ 6 w 12"/>
                <a:gd name="T43" fmla="*/ 2 h 20"/>
                <a:gd name="T44" fmla="*/ 4 w 12"/>
                <a:gd name="T45" fmla="*/ 3 h 20"/>
                <a:gd name="T46" fmla="*/ 4 w 12"/>
                <a:gd name="T47" fmla="*/ 3 h 20"/>
                <a:gd name="T48" fmla="*/ 3 w 12"/>
                <a:gd name="T49" fmla="*/ 5 h 20"/>
                <a:gd name="T50" fmla="*/ 4 w 12"/>
                <a:gd name="T51" fmla="*/ 7 h 20"/>
                <a:gd name="T52" fmla="*/ 4 w 12"/>
                <a:gd name="T53" fmla="*/ 7 h 20"/>
                <a:gd name="T54" fmla="*/ 4 w 12"/>
                <a:gd name="T55" fmla="*/ 7 h 20"/>
                <a:gd name="T56" fmla="*/ 6 w 12"/>
                <a:gd name="T57" fmla="*/ 8 h 20"/>
                <a:gd name="T58" fmla="*/ 10 w 12"/>
                <a:gd name="T59" fmla="*/ 9 h 20"/>
                <a:gd name="T60" fmla="*/ 10 w 12"/>
                <a:gd name="T61" fmla="*/ 9 h 20"/>
                <a:gd name="T62" fmla="*/ 12 w 12"/>
                <a:gd name="T63" fmla="*/ 14 h 20"/>
                <a:gd name="T64" fmla="*/ 10 w 12"/>
                <a:gd name="T65" fmla="*/ 18 h 20"/>
                <a:gd name="T66" fmla="*/ 6 w 12"/>
                <a:gd name="T67" fmla="*/ 20 h 20"/>
                <a:gd name="T68" fmla="*/ 2 w 12"/>
                <a:gd name="T69" fmla="*/ 18 h 20"/>
                <a:gd name="T70" fmla="*/ 0 w 12"/>
                <a:gd name="T71"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 h="20">
                  <a:moveTo>
                    <a:pt x="0" y="14"/>
                  </a:moveTo>
                  <a:cubicBezTo>
                    <a:pt x="0" y="13"/>
                    <a:pt x="1" y="13"/>
                    <a:pt x="1" y="13"/>
                  </a:cubicBezTo>
                  <a:cubicBezTo>
                    <a:pt x="2" y="13"/>
                    <a:pt x="2" y="13"/>
                    <a:pt x="2" y="14"/>
                  </a:cubicBezTo>
                  <a:cubicBezTo>
                    <a:pt x="2" y="15"/>
                    <a:pt x="2" y="16"/>
                    <a:pt x="3" y="16"/>
                  </a:cubicBezTo>
                  <a:cubicBezTo>
                    <a:pt x="4" y="17"/>
                    <a:pt x="5" y="18"/>
                    <a:pt x="6" y="18"/>
                  </a:cubicBezTo>
                  <a:cubicBezTo>
                    <a:pt x="7" y="18"/>
                    <a:pt x="8" y="17"/>
                    <a:pt x="9" y="16"/>
                  </a:cubicBezTo>
                  <a:cubicBezTo>
                    <a:pt x="10" y="16"/>
                    <a:pt x="10" y="15"/>
                    <a:pt x="10" y="14"/>
                  </a:cubicBezTo>
                  <a:cubicBezTo>
                    <a:pt x="10" y="13"/>
                    <a:pt x="10" y="12"/>
                    <a:pt x="9" y="11"/>
                  </a:cubicBezTo>
                  <a:cubicBezTo>
                    <a:pt x="9" y="11"/>
                    <a:pt x="9" y="11"/>
                    <a:pt x="9" y="11"/>
                  </a:cubicBezTo>
                  <a:cubicBezTo>
                    <a:pt x="8" y="10"/>
                    <a:pt x="7" y="10"/>
                    <a:pt x="6" y="10"/>
                  </a:cubicBezTo>
                  <a:cubicBezTo>
                    <a:pt x="5" y="10"/>
                    <a:pt x="4" y="9"/>
                    <a:pt x="3" y="8"/>
                  </a:cubicBezTo>
                  <a:cubicBezTo>
                    <a:pt x="3" y="8"/>
                    <a:pt x="3" y="8"/>
                    <a:pt x="3" y="8"/>
                  </a:cubicBezTo>
                  <a:cubicBezTo>
                    <a:pt x="2" y="7"/>
                    <a:pt x="1" y="6"/>
                    <a:pt x="1" y="5"/>
                  </a:cubicBezTo>
                  <a:cubicBezTo>
                    <a:pt x="1" y="4"/>
                    <a:pt x="2" y="2"/>
                    <a:pt x="3" y="2"/>
                  </a:cubicBezTo>
                  <a:cubicBezTo>
                    <a:pt x="3" y="2"/>
                    <a:pt x="3" y="2"/>
                    <a:pt x="3" y="2"/>
                  </a:cubicBezTo>
                  <a:cubicBezTo>
                    <a:pt x="4" y="1"/>
                    <a:pt x="5" y="0"/>
                    <a:pt x="6" y="0"/>
                  </a:cubicBezTo>
                  <a:cubicBezTo>
                    <a:pt x="7" y="0"/>
                    <a:pt x="9" y="1"/>
                    <a:pt x="9" y="2"/>
                  </a:cubicBezTo>
                  <a:cubicBezTo>
                    <a:pt x="10" y="2"/>
                    <a:pt x="11" y="4"/>
                    <a:pt x="11" y="5"/>
                  </a:cubicBezTo>
                  <a:cubicBezTo>
                    <a:pt x="11" y="5"/>
                    <a:pt x="10" y="6"/>
                    <a:pt x="10" y="6"/>
                  </a:cubicBezTo>
                  <a:cubicBezTo>
                    <a:pt x="9" y="6"/>
                    <a:pt x="9" y="5"/>
                    <a:pt x="9" y="5"/>
                  </a:cubicBezTo>
                  <a:cubicBezTo>
                    <a:pt x="9" y="4"/>
                    <a:pt x="8" y="3"/>
                    <a:pt x="8" y="3"/>
                  </a:cubicBezTo>
                  <a:cubicBezTo>
                    <a:pt x="7" y="2"/>
                    <a:pt x="7" y="2"/>
                    <a:pt x="6" y="2"/>
                  </a:cubicBezTo>
                  <a:cubicBezTo>
                    <a:pt x="5" y="2"/>
                    <a:pt x="5" y="2"/>
                    <a:pt x="4" y="3"/>
                  </a:cubicBezTo>
                  <a:cubicBezTo>
                    <a:pt x="4" y="3"/>
                    <a:pt x="4" y="3"/>
                    <a:pt x="4" y="3"/>
                  </a:cubicBezTo>
                  <a:cubicBezTo>
                    <a:pt x="4" y="3"/>
                    <a:pt x="3" y="4"/>
                    <a:pt x="3" y="5"/>
                  </a:cubicBezTo>
                  <a:cubicBezTo>
                    <a:pt x="3" y="6"/>
                    <a:pt x="4" y="6"/>
                    <a:pt x="4" y="7"/>
                  </a:cubicBezTo>
                  <a:cubicBezTo>
                    <a:pt x="4" y="7"/>
                    <a:pt x="4" y="7"/>
                    <a:pt x="4" y="7"/>
                  </a:cubicBezTo>
                  <a:cubicBezTo>
                    <a:pt x="4" y="7"/>
                    <a:pt x="4" y="7"/>
                    <a:pt x="4" y="7"/>
                  </a:cubicBezTo>
                  <a:cubicBezTo>
                    <a:pt x="5" y="7"/>
                    <a:pt x="5" y="8"/>
                    <a:pt x="6" y="8"/>
                  </a:cubicBezTo>
                  <a:cubicBezTo>
                    <a:pt x="8" y="8"/>
                    <a:pt x="9" y="8"/>
                    <a:pt x="10" y="9"/>
                  </a:cubicBezTo>
                  <a:cubicBezTo>
                    <a:pt x="10" y="9"/>
                    <a:pt x="10" y="9"/>
                    <a:pt x="10" y="9"/>
                  </a:cubicBezTo>
                  <a:cubicBezTo>
                    <a:pt x="11" y="10"/>
                    <a:pt x="12" y="12"/>
                    <a:pt x="12" y="14"/>
                  </a:cubicBezTo>
                  <a:cubicBezTo>
                    <a:pt x="12" y="15"/>
                    <a:pt x="11" y="17"/>
                    <a:pt x="10" y="18"/>
                  </a:cubicBezTo>
                  <a:cubicBezTo>
                    <a:pt x="9" y="19"/>
                    <a:pt x="8" y="20"/>
                    <a:pt x="6" y="20"/>
                  </a:cubicBezTo>
                  <a:cubicBezTo>
                    <a:pt x="4" y="20"/>
                    <a:pt x="3" y="19"/>
                    <a:pt x="2" y="18"/>
                  </a:cubicBezTo>
                  <a:cubicBezTo>
                    <a:pt x="1" y="17"/>
                    <a:pt x="0" y="15"/>
                    <a:pt x="0"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1" name="Freeform 542">
              <a:extLst>
                <a:ext uri="{FF2B5EF4-FFF2-40B4-BE49-F238E27FC236}">
                  <a16:creationId xmlns:a16="http://schemas.microsoft.com/office/drawing/2014/main" xmlns="" id="{3F259190-F69B-45D7-88F9-2736606C52AC}"/>
                </a:ext>
              </a:extLst>
            </p:cNvPr>
            <p:cNvSpPr>
              <a:spLocks/>
            </p:cNvSpPr>
            <p:nvPr/>
          </p:nvSpPr>
          <p:spPr bwMode="auto">
            <a:xfrm>
              <a:off x="9139238" y="5768976"/>
              <a:ext cx="11113" cy="133350"/>
            </a:xfrm>
            <a:custGeom>
              <a:avLst/>
              <a:gdLst>
                <a:gd name="T0" fmla="*/ 0 w 2"/>
                <a:gd name="T1" fmla="*/ 1 h 24"/>
                <a:gd name="T2" fmla="*/ 1 w 2"/>
                <a:gd name="T3" fmla="*/ 0 h 24"/>
                <a:gd name="T4" fmla="*/ 2 w 2"/>
                <a:gd name="T5" fmla="*/ 1 h 24"/>
                <a:gd name="T6" fmla="*/ 2 w 2"/>
                <a:gd name="T7" fmla="*/ 23 h 24"/>
                <a:gd name="T8" fmla="*/ 1 w 2"/>
                <a:gd name="T9" fmla="*/ 24 h 24"/>
                <a:gd name="T10" fmla="*/ 0 w 2"/>
                <a:gd name="T11" fmla="*/ 23 h 24"/>
                <a:gd name="T12" fmla="*/ 0 w 2"/>
                <a:gd name="T13" fmla="*/ 1 h 24"/>
              </a:gdLst>
              <a:ahLst/>
              <a:cxnLst>
                <a:cxn ang="0">
                  <a:pos x="T0" y="T1"/>
                </a:cxn>
                <a:cxn ang="0">
                  <a:pos x="T2" y="T3"/>
                </a:cxn>
                <a:cxn ang="0">
                  <a:pos x="T4" y="T5"/>
                </a:cxn>
                <a:cxn ang="0">
                  <a:pos x="T6" y="T7"/>
                </a:cxn>
                <a:cxn ang="0">
                  <a:pos x="T8" y="T9"/>
                </a:cxn>
                <a:cxn ang="0">
                  <a:pos x="T10" y="T11"/>
                </a:cxn>
                <a:cxn ang="0">
                  <a:pos x="T12" y="T13"/>
                </a:cxn>
              </a:cxnLst>
              <a:rect l="0" t="0" r="r" b="b"/>
              <a:pathLst>
                <a:path w="2" h="24">
                  <a:moveTo>
                    <a:pt x="0" y="1"/>
                  </a:moveTo>
                  <a:cubicBezTo>
                    <a:pt x="0" y="0"/>
                    <a:pt x="1" y="0"/>
                    <a:pt x="1" y="0"/>
                  </a:cubicBezTo>
                  <a:cubicBezTo>
                    <a:pt x="2" y="0"/>
                    <a:pt x="2" y="0"/>
                    <a:pt x="2" y="1"/>
                  </a:cubicBezTo>
                  <a:cubicBezTo>
                    <a:pt x="2" y="23"/>
                    <a:pt x="2" y="23"/>
                    <a:pt x="2" y="23"/>
                  </a:cubicBezTo>
                  <a:cubicBezTo>
                    <a:pt x="2" y="24"/>
                    <a:pt x="2" y="24"/>
                    <a:pt x="1" y="24"/>
                  </a:cubicBezTo>
                  <a:cubicBezTo>
                    <a:pt x="1" y="24"/>
                    <a:pt x="0" y="24"/>
                    <a:pt x="0" y="2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2" name="Freeform 543">
              <a:extLst>
                <a:ext uri="{FF2B5EF4-FFF2-40B4-BE49-F238E27FC236}">
                  <a16:creationId xmlns:a16="http://schemas.microsoft.com/office/drawing/2014/main" xmlns="" id="{8850C2DC-0FC3-41C9-9E58-4738B7939A50}"/>
                </a:ext>
              </a:extLst>
            </p:cNvPr>
            <p:cNvSpPr>
              <a:spLocks/>
            </p:cNvSpPr>
            <p:nvPr/>
          </p:nvSpPr>
          <p:spPr bwMode="auto">
            <a:xfrm>
              <a:off x="9083676" y="5613401"/>
              <a:ext cx="122238" cy="100013"/>
            </a:xfrm>
            <a:custGeom>
              <a:avLst/>
              <a:gdLst>
                <a:gd name="T0" fmla="*/ 15 w 22"/>
                <a:gd name="T1" fmla="*/ 17 h 18"/>
                <a:gd name="T2" fmla="*/ 13 w 22"/>
                <a:gd name="T3" fmla="*/ 17 h 18"/>
                <a:gd name="T4" fmla="*/ 13 w 22"/>
                <a:gd name="T5" fmla="*/ 16 h 18"/>
                <a:gd name="T6" fmla="*/ 20 w 22"/>
                <a:gd name="T7" fmla="*/ 4 h 18"/>
                <a:gd name="T8" fmla="*/ 16 w 22"/>
                <a:gd name="T9" fmla="*/ 3 h 18"/>
                <a:gd name="T10" fmla="*/ 11 w 22"/>
                <a:gd name="T11" fmla="*/ 2 h 18"/>
                <a:gd name="T12" fmla="*/ 6 w 22"/>
                <a:gd name="T13" fmla="*/ 3 h 18"/>
                <a:gd name="T14" fmla="*/ 2 w 22"/>
                <a:gd name="T15" fmla="*/ 4 h 18"/>
                <a:gd name="T16" fmla="*/ 9 w 22"/>
                <a:gd name="T17" fmla="*/ 16 h 18"/>
                <a:gd name="T18" fmla="*/ 9 w 22"/>
                <a:gd name="T19" fmla="*/ 17 h 18"/>
                <a:gd name="T20" fmla="*/ 7 w 22"/>
                <a:gd name="T21" fmla="*/ 17 h 18"/>
                <a:gd name="T22" fmla="*/ 0 w 22"/>
                <a:gd name="T23" fmla="*/ 5 h 18"/>
                <a:gd name="T24" fmla="*/ 1 w 22"/>
                <a:gd name="T25" fmla="*/ 3 h 18"/>
                <a:gd name="T26" fmla="*/ 6 w 22"/>
                <a:gd name="T27" fmla="*/ 1 h 18"/>
                <a:gd name="T28" fmla="*/ 11 w 22"/>
                <a:gd name="T29" fmla="*/ 0 h 18"/>
                <a:gd name="T30" fmla="*/ 16 w 22"/>
                <a:gd name="T31" fmla="*/ 1 h 18"/>
                <a:gd name="T32" fmla="*/ 21 w 22"/>
                <a:gd name="T33" fmla="*/ 3 h 18"/>
                <a:gd name="T34" fmla="*/ 21 w 22"/>
                <a:gd name="T35" fmla="*/ 3 h 18"/>
                <a:gd name="T36" fmla="*/ 22 w 22"/>
                <a:gd name="T37" fmla="*/ 5 h 18"/>
                <a:gd name="T38" fmla="*/ 15 w 22"/>
                <a:gd name="T39"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18">
                  <a:moveTo>
                    <a:pt x="15" y="17"/>
                  </a:moveTo>
                  <a:cubicBezTo>
                    <a:pt x="14" y="17"/>
                    <a:pt x="14" y="18"/>
                    <a:pt x="13" y="17"/>
                  </a:cubicBezTo>
                  <a:cubicBezTo>
                    <a:pt x="13" y="17"/>
                    <a:pt x="13" y="16"/>
                    <a:pt x="13" y="16"/>
                  </a:cubicBezTo>
                  <a:cubicBezTo>
                    <a:pt x="20" y="4"/>
                    <a:pt x="20" y="4"/>
                    <a:pt x="20" y="4"/>
                  </a:cubicBezTo>
                  <a:cubicBezTo>
                    <a:pt x="18" y="4"/>
                    <a:pt x="17" y="3"/>
                    <a:pt x="16" y="3"/>
                  </a:cubicBezTo>
                  <a:cubicBezTo>
                    <a:pt x="14" y="3"/>
                    <a:pt x="13" y="2"/>
                    <a:pt x="11" y="2"/>
                  </a:cubicBezTo>
                  <a:cubicBezTo>
                    <a:pt x="9" y="2"/>
                    <a:pt x="8" y="3"/>
                    <a:pt x="6" y="3"/>
                  </a:cubicBezTo>
                  <a:cubicBezTo>
                    <a:pt x="5" y="3"/>
                    <a:pt x="4" y="4"/>
                    <a:pt x="2" y="4"/>
                  </a:cubicBezTo>
                  <a:cubicBezTo>
                    <a:pt x="9" y="16"/>
                    <a:pt x="9" y="16"/>
                    <a:pt x="9" y="16"/>
                  </a:cubicBezTo>
                  <a:cubicBezTo>
                    <a:pt x="9" y="16"/>
                    <a:pt x="9" y="17"/>
                    <a:pt x="9" y="17"/>
                  </a:cubicBezTo>
                  <a:cubicBezTo>
                    <a:pt x="8" y="18"/>
                    <a:pt x="8" y="17"/>
                    <a:pt x="7" y="17"/>
                  </a:cubicBezTo>
                  <a:cubicBezTo>
                    <a:pt x="0" y="5"/>
                    <a:pt x="0" y="5"/>
                    <a:pt x="0" y="5"/>
                  </a:cubicBezTo>
                  <a:cubicBezTo>
                    <a:pt x="0" y="4"/>
                    <a:pt x="0" y="4"/>
                    <a:pt x="1" y="3"/>
                  </a:cubicBezTo>
                  <a:cubicBezTo>
                    <a:pt x="2" y="2"/>
                    <a:pt x="4" y="2"/>
                    <a:pt x="6" y="1"/>
                  </a:cubicBezTo>
                  <a:cubicBezTo>
                    <a:pt x="7" y="1"/>
                    <a:pt x="9" y="0"/>
                    <a:pt x="11" y="0"/>
                  </a:cubicBezTo>
                  <a:cubicBezTo>
                    <a:pt x="13" y="0"/>
                    <a:pt x="15" y="1"/>
                    <a:pt x="16" y="1"/>
                  </a:cubicBezTo>
                  <a:cubicBezTo>
                    <a:pt x="18" y="2"/>
                    <a:pt x="20" y="2"/>
                    <a:pt x="21" y="3"/>
                  </a:cubicBezTo>
                  <a:cubicBezTo>
                    <a:pt x="21" y="3"/>
                    <a:pt x="21" y="3"/>
                    <a:pt x="21" y="3"/>
                  </a:cubicBezTo>
                  <a:cubicBezTo>
                    <a:pt x="22" y="4"/>
                    <a:pt x="22" y="4"/>
                    <a:pt x="22" y="5"/>
                  </a:cubicBezTo>
                  <a:lnTo>
                    <a:pt x="15"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3" name="Freeform 544">
              <a:extLst>
                <a:ext uri="{FF2B5EF4-FFF2-40B4-BE49-F238E27FC236}">
                  <a16:creationId xmlns:a16="http://schemas.microsoft.com/office/drawing/2014/main" xmlns="" id="{AF1186B4-2A1D-493E-9388-17F518534F8E}"/>
                </a:ext>
              </a:extLst>
            </p:cNvPr>
            <p:cNvSpPr>
              <a:spLocks noEditPoints="1"/>
            </p:cNvSpPr>
            <p:nvPr/>
          </p:nvSpPr>
          <p:spPr bwMode="auto">
            <a:xfrm>
              <a:off x="9028113" y="5695951"/>
              <a:ext cx="233363" cy="261938"/>
            </a:xfrm>
            <a:custGeom>
              <a:avLst/>
              <a:gdLst>
                <a:gd name="T0" fmla="*/ 24 w 42"/>
                <a:gd name="T1" fmla="*/ 2 h 47"/>
                <a:gd name="T2" fmla="*/ 23 w 42"/>
                <a:gd name="T3" fmla="*/ 1 h 47"/>
                <a:gd name="T4" fmla="*/ 24 w 42"/>
                <a:gd name="T5" fmla="*/ 1 h 47"/>
                <a:gd name="T6" fmla="*/ 37 w 42"/>
                <a:gd name="T7" fmla="*/ 8 h 47"/>
                <a:gd name="T8" fmla="*/ 37 w 42"/>
                <a:gd name="T9" fmla="*/ 8 h 47"/>
                <a:gd name="T10" fmla="*/ 42 w 42"/>
                <a:gd name="T11" fmla="*/ 21 h 47"/>
                <a:gd name="T12" fmla="*/ 42 w 42"/>
                <a:gd name="T13" fmla="*/ 46 h 47"/>
                <a:gd name="T14" fmla="*/ 41 w 42"/>
                <a:gd name="T15" fmla="*/ 47 h 47"/>
                <a:gd name="T16" fmla="*/ 41 w 42"/>
                <a:gd name="T17" fmla="*/ 47 h 47"/>
                <a:gd name="T18" fmla="*/ 1 w 42"/>
                <a:gd name="T19" fmla="*/ 47 h 47"/>
                <a:gd name="T20" fmla="*/ 0 w 42"/>
                <a:gd name="T21" fmla="*/ 46 h 47"/>
                <a:gd name="T22" fmla="*/ 0 w 42"/>
                <a:gd name="T23" fmla="*/ 46 h 47"/>
                <a:gd name="T24" fmla="*/ 0 w 42"/>
                <a:gd name="T25" fmla="*/ 21 h 47"/>
                <a:gd name="T26" fmla="*/ 4 w 42"/>
                <a:gd name="T27" fmla="*/ 10 h 47"/>
                <a:gd name="T28" fmla="*/ 13 w 42"/>
                <a:gd name="T29" fmla="*/ 2 h 47"/>
                <a:gd name="T30" fmla="*/ 14 w 42"/>
                <a:gd name="T31" fmla="*/ 3 h 47"/>
                <a:gd name="T32" fmla="*/ 13 w 42"/>
                <a:gd name="T33" fmla="*/ 4 h 47"/>
                <a:gd name="T34" fmla="*/ 5 w 42"/>
                <a:gd name="T35" fmla="*/ 11 h 47"/>
                <a:gd name="T36" fmla="*/ 2 w 42"/>
                <a:gd name="T37" fmla="*/ 21 h 47"/>
                <a:gd name="T38" fmla="*/ 2 w 42"/>
                <a:gd name="T39" fmla="*/ 45 h 47"/>
                <a:gd name="T40" fmla="*/ 40 w 42"/>
                <a:gd name="T41" fmla="*/ 45 h 47"/>
                <a:gd name="T42" fmla="*/ 40 w 42"/>
                <a:gd name="T43" fmla="*/ 21 h 47"/>
                <a:gd name="T44" fmla="*/ 35 w 42"/>
                <a:gd name="T45" fmla="*/ 9 h 47"/>
                <a:gd name="T46" fmla="*/ 35 w 42"/>
                <a:gd name="T47" fmla="*/ 9 h 47"/>
                <a:gd name="T48" fmla="*/ 35 w 42"/>
                <a:gd name="T49" fmla="*/ 9 h 47"/>
                <a:gd name="T50" fmla="*/ 24 w 42"/>
                <a:gd name="T51" fmla="*/ 2 h 47"/>
                <a:gd name="T52" fmla="*/ 18 w 42"/>
                <a:gd name="T53" fmla="*/ 2 h 47"/>
                <a:gd name="T54" fmla="*/ 18 w 42"/>
                <a:gd name="T55" fmla="*/ 2 h 47"/>
                <a:gd name="T56" fmla="*/ 19 w 42"/>
                <a:gd name="T57" fmla="*/ 1 h 47"/>
                <a:gd name="T58" fmla="*/ 18 w 42"/>
                <a:gd name="T59" fmla="*/ 1 h 47"/>
                <a:gd name="T60" fmla="*/ 18 w 42"/>
                <a:gd name="T61" fmla="*/ 1 h 47"/>
                <a:gd name="T62" fmla="*/ 17 w 42"/>
                <a:gd name="T63" fmla="*/ 2 h 47"/>
                <a:gd name="T64" fmla="*/ 18 w 42"/>
                <a:gd name="T65"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 h="47">
                  <a:moveTo>
                    <a:pt x="24" y="2"/>
                  </a:moveTo>
                  <a:cubicBezTo>
                    <a:pt x="23" y="2"/>
                    <a:pt x="23" y="2"/>
                    <a:pt x="23" y="1"/>
                  </a:cubicBezTo>
                  <a:cubicBezTo>
                    <a:pt x="23" y="1"/>
                    <a:pt x="23" y="0"/>
                    <a:pt x="24" y="1"/>
                  </a:cubicBezTo>
                  <a:cubicBezTo>
                    <a:pt x="29" y="1"/>
                    <a:pt x="34" y="4"/>
                    <a:pt x="37" y="8"/>
                  </a:cubicBezTo>
                  <a:cubicBezTo>
                    <a:pt x="37" y="8"/>
                    <a:pt x="37" y="8"/>
                    <a:pt x="37" y="8"/>
                  </a:cubicBezTo>
                  <a:cubicBezTo>
                    <a:pt x="40" y="11"/>
                    <a:pt x="42" y="16"/>
                    <a:pt x="42" y="21"/>
                  </a:cubicBezTo>
                  <a:cubicBezTo>
                    <a:pt x="42" y="46"/>
                    <a:pt x="42" y="46"/>
                    <a:pt x="42" y="46"/>
                  </a:cubicBezTo>
                  <a:cubicBezTo>
                    <a:pt x="42" y="46"/>
                    <a:pt x="41" y="47"/>
                    <a:pt x="41" y="47"/>
                  </a:cubicBezTo>
                  <a:cubicBezTo>
                    <a:pt x="41" y="47"/>
                    <a:pt x="41" y="47"/>
                    <a:pt x="41" y="47"/>
                  </a:cubicBezTo>
                  <a:cubicBezTo>
                    <a:pt x="1" y="47"/>
                    <a:pt x="1" y="47"/>
                    <a:pt x="1" y="47"/>
                  </a:cubicBezTo>
                  <a:cubicBezTo>
                    <a:pt x="1" y="47"/>
                    <a:pt x="0" y="46"/>
                    <a:pt x="0" y="46"/>
                  </a:cubicBezTo>
                  <a:cubicBezTo>
                    <a:pt x="0" y="46"/>
                    <a:pt x="0" y="46"/>
                    <a:pt x="0" y="46"/>
                  </a:cubicBezTo>
                  <a:cubicBezTo>
                    <a:pt x="0" y="21"/>
                    <a:pt x="0" y="21"/>
                    <a:pt x="0" y="21"/>
                  </a:cubicBezTo>
                  <a:cubicBezTo>
                    <a:pt x="0" y="17"/>
                    <a:pt x="1" y="13"/>
                    <a:pt x="4" y="10"/>
                  </a:cubicBezTo>
                  <a:cubicBezTo>
                    <a:pt x="6" y="6"/>
                    <a:pt x="9" y="4"/>
                    <a:pt x="13" y="2"/>
                  </a:cubicBezTo>
                  <a:cubicBezTo>
                    <a:pt x="13" y="2"/>
                    <a:pt x="14" y="2"/>
                    <a:pt x="14" y="3"/>
                  </a:cubicBezTo>
                  <a:cubicBezTo>
                    <a:pt x="14" y="3"/>
                    <a:pt x="14" y="4"/>
                    <a:pt x="13" y="4"/>
                  </a:cubicBezTo>
                  <a:cubicBezTo>
                    <a:pt x="10" y="5"/>
                    <a:pt x="7" y="8"/>
                    <a:pt x="5" y="11"/>
                  </a:cubicBezTo>
                  <a:cubicBezTo>
                    <a:pt x="3" y="14"/>
                    <a:pt x="2" y="17"/>
                    <a:pt x="2" y="21"/>
                  </a:cubicBezTo>
                  <a:cubicBezTo>
                    <a:pt x="2" y="45"/>
                    <a:pt x="2" y="45"/>
                    <a:pt x="2" y="45"/>
                  </a:cubicBezTo>
                  <a:cubicBezTo>
                    <a:pt x="40" y="45"/>
                    <a:pt x="40" y="45"/>
                    <a:pt x="40" y="45"/>
                  </a:cubicBezTo>
                  <a:cubicBezTo>
                    <a:pt x="40" y="21"/>
                    <a:pt x="40" y="21"/>
                    <a:pt x="40" y="21"/>
                  </a:cubicBezTo>
                  <a:cubicBezTo>
                    <a:pt x="40" y="16"/>
                    <a:pt x="38" y="12"/>
                    <a:pt x="35" y="9"/>
                  </a:cubicBezTo>
                  <a:cubicBezTo>
                    <a:pt x="35" y="9"/>
                    <a:pt x="35" y="9"/>
                    <a:pt x="35" y="9"/>
                  </a:cubicBezTo>
                  <a:cubicBezTo>
                    <a:pt x="35" y="9"/>
                    <a:pt x="35" y="9"/>
                    <a:pt x="35" y="9"/>
                  </a:cubicBezTo>
                  <a:cubicBezTo>
                    <a:pt x="32" y="5"/>
                    <a:pt x="28" y="3"/>
                    <a:pt x="24" y="2"/>
                  </a:cubicBezTo>
                  <a:close/>
                  <a:moveTo>
                    <a:pt x="18" y="2"/>
                  </a:moveTo>
                  <a:cubicBezTo>
                    <a:pt x="18" y="2"/>
                    <a:pt x="18" y="2"/>
                    <a:pt x="18" y="2"/>
                  </a:cubicBezTo>
                  <a:cubicBezTo>
                    <a:pt x="19" y="2"/>
                    <a:pt x="19" y="2"/>
                    <a:pt x="19" y="1"/>
                  </a:cubicBezTo>
                  <a:cubicBezTo>
                    <a:pt x="19" y="1"/>
                    <a:pt x="19" y="1"/>
                    <a:pt x="18" y="1"/>
                  </a:cubicBezTo>
                  <a:cubicBezTo>
                    <a:pt x="18" y="1"/>
                    <a:pt x="18" y="1"/>
                    <a:pt x="18" y="1"/>
                  </a:cubicBezTo>
                  <a:cubicBezTo>
                    <a:pt x="18" y="1"/>
                    <a:pt x="17" y="1"/>
                    <a:pt x="17" y="2"/>
                  </a:cubicBezTo>
                  <a:cubicBezTo>
                    <a:pt x="17" y="2"/>
                    <a:pt x="18" y="3"/>
                    <a:pt x="18"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64" name="Group 563">
            <a:extLst>
              <a:ext uri="{FF2B5EF4-FFF2-40B4-BE49-F238E27FC236}">
                <a16:creationId xmlns:a16="http://schemas.microsoft.com/office/drawing/2014/main" xmlns="" id="{21BC6F50-B18C-4AEB-8621-1CAFC61232C4}"/>
              </a:ext>
            </a:extLst>
          </p:cNvPr>
          <p:cNvGrpSpPr/>
          <p:nvPr/>
        </p:nvGrpSpPr>
        <p:grpSpPr>
          <a:xfrm>
            <a:off x="9519445" y="5703888"/>
            <a:ext cx="338138" cy="344488"/>
            <a:chOff x="3486151" y="125413"/>
            <a:chExt cx="338138" cy="344488"/>
          </a:xfrm>
          <a:solidFill>
            <a:schemeClr val="tx1"/>
          </a:solidFill>
        </p:grpSpPr>
        <p:sp>
          <p:nvSpPr>
            <p:cNvPr id="565" name="Freeform 552">
              <a:extLst>
                <a:ext uri="{FF2B5EF4-FFF2-40B4-BE49-F238E27FC236}">
                  <a16:creationId xmlns:a16="http://schemas.microsoft.com/office/drawing/2014/main" xmlns="" id="{463167B4-4ED0-44AD-B39F-C856DB711E8F}"/>
                </a:ext>
              </a:extLst>
            </p:cNvPr>
            <p:cNvSpPr>
              <a:spLocks/>
            </p:cNvSpPr>
            <p:nvPr/>
          </p:nvSpPr>
          <p:spPr bwMode="auto">
            <a:xfrm>
              <a:off x="3486151" y="236538"/>
              <a:ext cx="338138" cy="233363"/>
            </a:xfrm>
            <a:custGeom>
              <a:avLst/>
              <a:gdLst>
                <a:gd name="T0" fmla="*/ 0 w 61"/>
                <a:gd name="T1" fmla="*/ 1 h 42"/>
                <a:gd name="T2" fmla="*/ 1 w 61"/>
                <a:gd name="T3" fmla="*/ 0 h 42"/>
                <a:gd name="T4" fmla="*/ 2 w 61"/>
                <a:gd name="T5" fmla="*/ 1 h 42"/>
                <a:gd name="T6" fmla="*/ 2 w 61"/>
                <a:gd name="T7" fmla="*/ 36 h 42"/>
                <a:gd name="T8" fmla="*/ 3 w 61"/>
                <a:gd name="T9" fmla="*/ 39 h 42"/>
                <a:gd name="T10" fmla="*/ 6 w 61"/>
                <a:gd name="T11" fmla="*/ 40 h 42"/>
                <a:gd name="T12" fmla="*/ 55 w 61"/>
                <a:gd name="T13" fmla="*/ 40 h 42"/>
                <a:gd name="T14" fmla="*/ 58 w 61"/>
                <a:gd name="T15" fmla="*/ 39 h 42"/>
                <a:gd name="T16" fmla="*/ 59 w 61"/>
                <a:gd name="T17" fmla="*/ 36 h 42"/>
                <a:gd name="T18" fmla="*/ 59 w 61"/>
                <a:gd name="T19" fmla="*/ 1 h 42"/>
                <a:gd name="T20" fmla="*/ 60 w 61"/>
                <a:gd name="T21" fmla="*/ 0 h 42"/>
                <a:gd name="T22" fmla="*/ 61 w 61"/>
                <a:gd name="T23" fmla="*/ 1 h 42"/>
                <a:gd name="T24" fmla="*/ 61 w 61"/>
                <a:gd name="T25" fmla="*/ 36 h 42"/>
                <a:gd name="T26" fmla="*/ 59 w 61"/>
                <a:gd name="T27" fmla="*/ 40 h 42"/>
                <a:gd name="T28" fmla="*/ 55 w 61"/>
                <a:gd name="T29" fmla="*/ 42 h 42"/>
                <a:gd name="T30" fmla="*/ 6 w 61"/>
                <a:gd name="T31" fmla="*/ 42 h 42"/>
                <a:gd name="T32" fmla="*/ 2 w 61"/>
                <a:gd name="T33" fmla="*/ 40 h 42"/>
                <a:gd name="T34" fmla="*/ 0 w 61"/>
                <a:gd name="T35" fmla="*/ 36 h 42"/>
                <a:gd name="T36" fmla="*/ 0 w 61"/>
                <a:gd name="T37"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42">
                  <a:moveTo>
                    <a:pt x="0" y="1"/>
                  </a:moveTo>
                  <a:cubicBezTo>
                    <a:pt x="0" y="1"/>
                    <a:pt x="0" y="0"/>
                    <a:pt x="1" y="0"/>
                  </a:cubicBezTo>
                  <a:cubicBezTo>
                    <a:pt x="1" y="0"/>
                    <a:pt x="2" y="1"/>
                    <a:pt x="2" y="1"/>
                  </a:cubicBezTo>
                  <a:cubicBezTo>
                    <a:pt x="2" y="36"/>
                    <a:pt x="2" y="36"/>
                    <a:pt x="2" y="36"/>
                  </a:cubicBezTo>
                  <a:cubicBezTo>
                    <a:pt x="2" y="37"/>
                    <a:pt x="2" y="38"/>
                    <a:pt x="3" y="39"/>
                  </a:cubicBezTo>
                  <a:cubicBezTo>
                    <a:pt x="4" y="39"/>
                    <a:pt x="5" y="40"/>
                    <a:pt x="6" y="40"/>
                  </a:cubicBezTo>
                  <a:cubicBezTo>
                    <a:pt x="55" y="40"/>
                    <a:pt x="55" y="40"/>
                    <a:pt x="55" y="40"/>
                  </a:cubicBezTo>
                  <a:cubicBezTo>
                    <a:pt x="56" y="40"/>
                    <a:pt x="57" y="39"/>
                    <a:pt x="58" y="39"/>
                  </a:cubicBezTo>
                  <a:cubicBezTo>
                    <a:pt x="59" y="38"/>
                    <a:pt x="59" y="37"/>
                    <a:pt x="59" y="36"/>
                  </a:cubicBezTo>
                  <a:cubicBezTo>
                    <a:pt x="59" y="1"/>
                    <a:pt x="59" y="1"/>
                    <a:pt x="59" y="1"/>
                  </a:cubicBezTo>
                  <a:cubicBezTo>
                    <a:pt x="59" y="1"/>
                    <a:pt x="59" y="0"/>
                    <a:pt x="60" y="0"/>
                  </a:cubicBezTo>
                  <a:cubicBezTo>
                    <a:pt x="61" y="0"/>
                    <a:pt x="61" y="1"/>
                    <a:pt x="61" y="1"/>
                  </a:cubicBezTo>
                  <a:cubicBezTo>
                    <a:pt x="61" y="36"/>
                    <a:pt x="61" y="36"/>
                    <a:pt x="61" y="36"/>
                  </a:cubicBezTo>
                  <a:cubicBezTo>
                    <a:pt x="61" y="37"/>
                    <a:pt x="60" y="39"/>
                    <a:pt x="59" y="40"/>
                  </a:cubicBezTo>
                  <a:cubicBezTo>
                    <a:pt x="58" y="41"/>
                    <a:pt x="57" y="42"/>
                    <a:pt x="55" y="42"/>
                  </a:cubicBezTo>
                  <a:cubicBezTo>
                    <a:pt x="6" y="42"/>
                    <a:pt x="6" y="42"/>
                    <a:pt x="6" y="42"/>
                  </a:cubicBezTo>
                  <a:cubicBezTo>
                    <a:pt x="4" y="42"/>
                    <a:pt x="3" y="41"/>
                    <a:pt x="2" y="40"/>
                  </a:cubicBezTo>
                  <a:cubicBezTo>
                    <a:pt x="0" y="39"/>
                    <a:pt x="0" y="37"/>
                    <a:pt x="0" y="3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6" name="Freeform 553">
              <a:extLst>
                <a:ext uri="{FF2B5EF4-FFF2-40B4-BE49-F238E27FC236}">
                  <a16:creationId xmlns:a16="http://schemas.microsoft.com/office/drawing/2014/main" xmlns="" id="{A1D70680-4760-418A-B989-4953AE2DEBCA}"/>
                </a:ext>
              </a:extLst>
            </p:cNvPr>
            <p:cNvSpPr>
              <a:spLocks noEditPoints="1"/>
            </p:cNvSpPr>
            <p:nvPr/>
          </p:nvSpPr>
          <p:spPr bwMode="auto">
            <a:xfrm>
              <a:off x="3524251" y="252413"/>
              <a:ext cx="73025"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3" y="0"/>
                    <a:pt x="13" y="0"/>
                    <a:pt x="13" y="1"/>
                  </a:cubicBezTo>
                  <a:cubicBezTo>
                    <a:pt x="13" y="13"/>
                    <a:pt x="13" y="13"/>
                    <a:pt x="13" y="13"/>
                  </a:cubicBezTo>
                  <a:cubicBezTo>
                    <a:pt x="13" y="13"/>
                    <a:pt x="13" y="13"/>
                    <a:pt x="13" y="13"/>
                  </a:cubicBezTo>
                  <a:cubicBezTo>
                    <a:pt x="13" y="14"/>
                    <a:pt x="13" y="14"/>
                    <a:pt x="12" y="14"/>
                  </a:cubicBezTo>
                  <a:cubicBezTo>
                    <a:pt x="1" y="14"/>
                    <a:pt x="1" y="14"/>
                    <a:pt x="1" y="14"/>
                  </a:cubicBezTo>
                  <a:cubicBezTo>
                    <a:pt x="1" y="14"/>
                    <a:pt x="1" y="14"/>
                    <a:pt x="1" y="14"/>
                  </a:cubicBezTo>
                  <a:cubicBezTo>
                    <a:pt x="1" y="14"/>
                    <a:pt x="0" y="14"/>
                    <a:pt x="0" y="13"/>
                  </a:cubicBezTo>
                  <a:cubicBezTo>
                    <a:pt x="0" y="1"/>
                    <a:pt x="0" y="1"/>
                    <a:pt x="0" y="1"/>
                  </a:cubicBezTo>
                  <a:cubicBezTo>
                    <a:pt x="0" y="1"/>
                    <a:pt x="0" y="1"/>
                    <a:pt x="0" y="1"/>
                  </a:cubicBezTo>
                  <a:cubicBezTo>
                    <a:pt x="0" y="0"/>
                    <a:pt x="1"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7" name="Freeform 554">
              <a:extLst>
                <a:ext uri="{FF2B5EF4-FFF2-40B4-BE49-F238E27FC236}">
                  <a16:creationId xmlns:a16="http://schemas.microsoft.com/office/drawing/2014/main" xmlns="" id="{19FFE939-2728-41CA-8497-4320B0E9D831}"/>
                </a:ext>
              </a:extLst>
            </p:cNvPr>
            <p:cNvSpPr>
              <a:spLocks noEditPoints="1"/>
            </p:cNvSpPr>
            <p:nvPr/>
          </p:nvSpPr>
          <p:spPr bwMode="auto">
            <a:xfrm>
              <a:off x="3713163" y="252413"/>
              <a:ext cx="73025" cy="77788"/>
            </a:xfrm>
            <a:custGeom>
              <a:avLst/>
              <a:gdLst>
                <a:gd name="T0" fmla="*/ 11 w 13"/>
                <a:gd name="T1" fmla="*/ 2 h 14"/>
                <a:gd name="T2" fmla="*/ 1 w 13"/>
                <a:gd name="T3" fmla="*/ 2 h 14"/>
                <a:gd name="T4" fmla="*/ 1 w 13"/>
                <a:gd name="T5" fmla="*/ 12 h 14"/>
                <a:gd name="T6" fmla="*/ 11 w 13"/>
                <a:gd name="T7" fmla="*/ 12 h 14"/>
                <a:gd name="T8" fmla="*/ 11 w 13"/>
                <a:gd name="T9" fmla="*/ 2 h 14"/>
                <a:gd name="T10" fmla="*/ 0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0 w 13"/>
                <a:gd name="T27" fmla="*/ 14 h 14"/>
                <a:gd name="T28" fmla="*/ 0 w 13"/>
                <a:gd name="T29" fmla="*/ 13 h 14"/>
                <a:gd name="T30" fmla="*/ 0 w 13"/>
                <a:gd name="T31" fmla="*/ 1 h 14"/>
                <a:gd name="T32" fmla="*/ 0 w 13"/>
                <a:gd name="T33" fmla="*/ 1 h 14"/>
                <a:gd name="T34" fmla="*/ 0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1" y="2"/>
                    <a:pt x="1" y="2"/>
                    <a:pt x="1" y="2"/>
                  </a:cubicBezTo>
                  <a:cubicBezTo>
                    <a:pt x="1" y="12"/>
                    <a:pt x="1" y="12"/>
                    <a:pt x="1" y="12"/>
                  </a:cubicBezTo>
                  <a:cubicBezTo>
                    <a:pt x="11" y="12"/>
                    <a:pt x="11" y="12"/>
                    <a:pt x="11" y="12"/>
                  </a:cubicBezTo>
                  <a:cubicBezTo>
                    <a:pt x="11" y="2"/>
                    <a:pt x="11" y="2"/>
                    <a:pt x="11" y="2"/>
                  </a:cubicBezTo>
                  <a:close/>
                  <a:moveTo>
                    <a:pt x="0"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0" y="14"/>
                    <a:pt x="0" y="14"/>
                    <a:pt x="0" y="14"/>
                  </a:cubicBezTo>
                  <a:cubicBezTo>
                    <a:pt x="0" y="14"/>
                    <a:pt x="0" y="14"/>
                    <a:pt x="0" y="13"/>
                  </a:cubicBezTo>
                  <a:cubicBezTo>
                    <a:pt x="0" y="1"/>
                    <a:pt x="0" y="1"/>
                    <a:pt x="0" y="1"/>
                  </a:cubicBezTo>
                  <a:cubicBezTo>
                    <a:pt x="0" y="1"/>
                    <a:pt x="0" y="1"/>
                    <a:pt x="0" y="1"/>
                  </a:cubicBezTo>
                  <a:cubicBezTo>
                    <a:pt x="0" y="0"/>
                    <a:pt x="0"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8" name="Freeform 555">
              <a:extLst>
                <a:ext uri="{FF2B5EF4-FFF2-40B4-BE49-F238E27FC236}">
                  <a16:creationId xmlns:a16="http://schemas.microsoft.com/office/drawing/2014/main" xmlns="" id="{0B5DCA86-C341-4988-8BDF-B4B17EEF00F3}"/>
                </a:ext>
              </a:extLst>
            </p:cNvPr>
            <p:cNvSpPr>
              <a:spLocks noEditPoints="1"/>
            </p:cNvSpPr>
            <p:nvPr/>
          </p:nvSpPr>
          <p:spPr bwMode="auto">
            <a:xfrm>
              <a:off x="3619501" y="252413"/>
              <a:ext cx="71438"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1" y="14"/>
                    <a:pt x="1" y="14"/>
                    <a:pt x="1" y="14"/>
                  </a:cubicBezTo>
                  <a:cubicBezTo>
                    <a:pt x="0" y="14"/>
                    <a:pt x="0" y="14"/>
                    <a:pt x="0" y="13"/>
                  </a:cubicBezTo>
                  <a:cubicBezTo>
                    <a:pt x="0" y="1"/>
                    <a:pt x="0" y="1"/>
                    <a:pt x="0" y="1"/>
                  </a:cubicBezTo>
                  <a:cubicBezTo>
                    <a:pt x="0" y="1"/>
                    <a:pt x="0" y="1"/>
                    <a:pt x="0" y="1"/>
                  </a:cubicBezTo>
                  <a:cubicBezTo>
                    <a:pt x="0" y="0"/>
                    <a:pt x="0"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9" name="Freeform 556">
              <a:extLst>
                <a:ext uri="{FF2B5EF4-FFF2-40B4-BE49-F238E27FC236}">
                  <a16:creationId xmlns:a16="http://schemas.microsoft.com/office/drawing/2014/main" xmlns="" id="{9344771B-73D9-4C9F-A345-1AA6432C9D48}"/>
                </a:ext>
              </a:extLst>
            </p:cNvPr>
            <p:cNvSpPr>
              <a:spLocks noEditPoints="1"/>
            </p:cNvSpPr>
            <p:nvPr/>
          </p:nvSpPr>
          <p:spPr bwMode="auto">
            <a:xfrm>
              <a:off x="3524251" y="347663"/>
              <a:ext cx="73025"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3" y="0"/>
                    <a:pt x="13" y="0"/>
                    <a:pt x="13" y="1"/>
                  </a:cubicBezTo>
                  <a:cubicBezTo>
                    <a:pt x="13" y="13"/>
                    <a:pt x="13" y="13"/>
                    <a:pt x="13" y="13"/>
                  </a:cubicBezTo>
                  <a:cubicBezTo>
                    <a:pt x="13" y="13"/>
                    <a:pt x="13" y="13"/>
                    <a:pt x="13" y="13"/>
                  </a:cubicBezTo>
                  <a:cubicBezTo>
                    <a:pt x="13" y="14"/>
                    <a:pt x="13" y="14"/>
                    <a:pt x="12" y="14"/>
                  </a:cubicBezTo>
                  <a:cubicBezTo>
                    <a:pt x="1" y="14"/>
                    <a:pt x="1" y="14"/>
                    <a:pt x="1" y="14"/>
                  </a:cubicBezTo>
                  <a:cubicBezTo>
                    <a:pt x="1" y="14"/>
                    <a:pt x="1" y="14"/>
                    <a:pt x="1" y="14"/>
                  </a:cubicBezTo>
                  <a:cubicBezTo>
                    <a:pt x="1" y="14"/>
                    <a:pt x="0" y="14"/>
                    <a:pt x="0" y="13"/>
                  </a:cubicBezTo>
                  <a:cubicBezTo>
                    <a:pt x="0" y="1"/>
                    <a:pt x="0" y="1"/>
                    <a:pt x="0" y="1"/>
                  </a:cubicBezTo>
                  <a:cubicBezTo>
                    <a:pt x="0" y="1"/>
                    <a:pt x="0" y="1"/>
                    <a:pt x="0" y="1"/>
                  </a:cubicBezTo>
                  <a:cubicBezTo>
                    <a:pt x="0" y="0"/>
                    <a:pt x="1"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0" name="Freeform 557">
              <a:extLst>
                <a:ext uri="{FF2B5EF4-FFF2-40B4-BE49-F238E27FC236}">
                  <a16:creationId xmlns:a16="http://schemas.microsoft.com/office/drawing/2014/main" xmlns="" id="{602B690D-E80D-4313-B51D-F4F01CCA089C}"/>
                </a:ext>
              </a:extLst>
            </p:cNvPr>
            <p:cNvSpPr>
              <a:spLocks noEditPoints="1"/>
            </p:cNvSpPr>
            <p:nvPr/>
          </p:nvSpPr>
          <p:spPr bwMode="auto">
            <a:xfrm>
              <a:off x="3713163" y="347663"/>
              <a:ext cx="73025" cy="77788"/>
            </a:xfrm>
            <a:custGeom>
              <a:avLst/>
              <a:gdLst>
                <a:gd name="T0" fmla="*/ 11 w 13"/>
                <a:gd name="T1" fmla="*/ 2 h 14"/>
                <a:gd name="T2" fmla="*/ 1 w 13"/>
                <a:gd name="T3" fmla="*/ 2 h 14"/>
                <a:gd name="T4" fmla="*/ 1 w 13"/>
                <a:gd name="T5" fmla="*/ 12 h 14"/>
                <a:gd name="T6" fmla="*/ 11 w 13"/>
                <a:gd name="T7" fmla="*/ 12 h 14"/>
                <a:gd name="T8" fmla="*/ 11 w 13"/>
                <a:gd name="T9" fmla="*/ 2 h 14"/>
                <a:gd name="T10" fmla="*/ 0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0 w 13"/>
                <a:gd name="T27" fmla="*/ 14 h 14"/>
                <a:gd name="T28" fmla="*/ 0 w 13"/>
                <a:gd name="T29" fmla="*/ 13 h 14"/>
                <a:gd name="T30" fmla="*/ 0 w 13"/>
                <a:gd name="T31" fmla="*/ 1 h 14"/>
                <a:gd name="T32" fmla="*/ 0 w 13"/>
                <a:gd name="T33" fmla="*/ 1 h 14"/>
                <a:gd name="T34" fmla="*/ 0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1" y="2"/>
                    <a:pt x="1" y="2"/>
                    <a:pt x="1" y="2"/>
                  </a:cubicBezTo>
                  <a:cubicBezTo>
                    <a:pt x="1" y="12"/>
                    <a:pt x="1" y="12"/>
                    <a:pt x="1" y="12"/>
                  </a:cubicBezTo>
                  <a:cubicBezTo>
                    <a:pt x="11" y="12"/>
                    <a:pt x="11" y="12"/>
                    <a:pt x="11" y="12"/>
                  </a:cubicBezTo>
                  <a:cubicBezTo>
                    <a:pt x="11" y="2"/>
                    <a:pt x="11" y="2"/>
                    <a:pt x="11" y="2"/>
                  </a:cubicBezTo>
                  <a:close/>
                  <a:moveTo>
                    <a:pt x="0"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0" y="14"/>
                    <a:pt x="0" y="14"/>
                    <a:pt x="0" y="14"/>
                  </a:cubicBezTo>
                  <a:cubicBezTo>
                    <a:pt x="0" y="14"/>
                    <a:pt x="0" y="14"/>
                    <a:pt x="0" y="13"/>
                  </a:cubicBezTo>
                  <a:cubicBezTo>
                    <a:pt x="0" y="1"/>
                    <a:pt x="0" y="1"/>
                    <a:pt x="0" y="1"/>
                  </a:cubicBezTo>
                  <a:cubicBezTo>
                    <a:pt x="0" y="1"/>
                    <a:pt x="0" y="1"/>
                    <a:pt x="0" y="1"/>
                  </a:cubicBezTo>
                  <a:cubicBezTo>
                    <a:pt x="0" y="0"/>
                    <a:pt x="0"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1" name="Freeform 558">
              <a:extLst>
                <a:ext uri="{FF2B5EF4-FFF2-40B4-BE49-F238E27FC236}">
                  <a16:creationId xmlns:a16="http://schemas.microsoft.com/office/drawing/2014/main" xmlns="" id="{A5520142-400B-4C4A-8AA8-1F7E6EBF2D63}"/>
                </a:ext>
              </a:extLst>
            </p:cNvPr>
            <p:cNvSpPr>
              <a:spLocks noEditPoints="1"/>
            </p:cNvSpPr>
            <p:nvPr/>
          </p:nvSpPr>
          <p:spPr bwMode="auto">
            <a:xfrm>
              <a:off x="3619501" y="347663"/>
              <a:ext cx="71438"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1" y="14"/>
                    <a:pt x="1" y="14"/>
                    <a:pt x="1" y="14"/>
                  </a:cubicBezTo>
                  <a:cubicBezTo>
                    <a:pt x="0" y="14"/>
                    <a:pt x="0" y="14"/>
                    <a:pt x="0" y="13"/>
                  </a:cubicBezTo>
                  <a:cubicBezTo>
                    <a:pt x="0" y="1"/>
                    <a:pt x="0" y="1"/>
                    <a:pt x="0" y="1"/>
                  </a:cubicBezTo>
                  <a:cubicBezTo>
                    <a:pt x="0" y="1"/>
                    <a:pt x="0" y="1"/>
                    <a:pt x="0" y="1"/>
                  </a:cubicBezTo>
                  <a:cubicBezTo>
                    <a:pt x="0" y="0"/>
                    <a:pt x="0"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2" name="Freeform 559">
              <a:extLst>
                <a:ext uri="{FF2B5EF4-FFF2-40B4-BE49-F238E27FC236}">
                  <a16:creationId xmlns:a16="http://schemas.microsoft.com/office/drawing/2014/main" xmlns="" id="{A9B408D6-B4B1-49BB-AE00-46E157DDA536}"/>
                </a:ext>
              </a:extLst>
            </p:cNvPr>
            <p:cNvSpPr>
              <a:spLocks/>
            </p:cNvSpPr>
            <p:nvPr/>
          </p:nvSpPr>
          <p:spPr bwMode="auto">
            <a:xfrm>
              <a:off x="3730626"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1" y="13"/>
                    <a:pt x="1" y="13"/>
                  </a:cubicBezTo>
                  <a:cubicBezTo>
                    <a:pt x="0" y="13"/>
                    <a:pt x="0" y="12"/>
                    <a:pt x="0" y="12"/>
                  </a:cubicBezTo>
                  <a:cubicBezTo>
                    <a:pt x="0" y="1"/>
                    <a:pt x="0" y="1"/>
                    <a:pt x="0" y="1"/>
                  </a:cubicBezTo>
                  <a:cubicBezTo>
                    <a:pt x="0" y="1"/>
                    <a:pt x="0" y="0"/>
                    <a:pt x="1" y="0"/>
                  </a:cubicBezTo>
                  <a:cubicBezTo>
                    <a:pt x="1"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3" name="Freeform 560">
              <a:extLst>
                <a:ext uri="{FF2B5EF4-FFF2-40B4-BE49-F238E27FC236}">
                  <a16:creationId xmlns:a16="http://schemas.microsoft.com/office/drawing/2014/main" xmlns="" id="{EB0B1F61-A2D9-41AD-8F2D-5CDC31F7086F}"/>
                </a:ext>
              </a:extLst>
            </p:cNvPr>
            <p:cNvSpPr>
              <a:spLocks/>
            </p:cNvSpPr>
            <p:nvPr/>
          </p:nvSpPr>
          <p:spPr bwMode="auto">
            <a:xfrm>
              <a:off x="3568701"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2" y="13"/>
                    <a:pt x="1" y="13"/>
                  </a:cubicBezTo>
                  <a:cubicBezTo>
                    <a:pt x="1" y="13"/>
                    <a:pt x="0" y="12"/>
                    <a:pt x="0" y="12"/>
                  </a:cubicBezTo>
                  <a:cubicBezTo>
                    <a:pt x="0" y="1"/>
                    <a:pt x="0" y="1"/>
                    <a:pt x="0" y="1"/>
                  </a:cubicBezTo>
                  <a:cubicBezTo>
                    <a:pt x="0" y="1"/>
                    <a:pt x="1" y="0"/>
                    <a:pt x="1" y="0"/>
                  </a:cubicBezTo>
                  <a:cubicBezTo>
                    <a:pt x="2"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4" name="Freeform 561">
              <a:extLst>
                <a:ext uri="{FF2B5EF4-FFF2-40B4-BE49-F238E27FC236}">
                  <a16:creationId xmlns:a16="http://schemas.microsoft.com/office/drawing/2014/main" xmlns="" id="{D2DCF0D3-56B2-44C2-A58E-C17331864996}"/>
                </a:ext>
              </a:extLst>
            </p:cNvPr>
            <p:cNvSpPr>
              <a:spLocks noEditPoints="1"/>
            </p:cNvSpPr>
            <p:nvPr/>
          </p:nvSpPr>
          <p:spPr bwMode="auto">
            <a:xfrm>
              <a:off x="3486151" y="152401"/>
              <a:ext cx="338138" cy="66675"/>
            </a:xfrm>
            <a:custGeom>
              <a:avLst/>
              <a:gdLst>
                <a:gd name="T0" fmla="*/ 16 w 61"/>
                <a:gd name="T1" fmla="*/ 0 h 12"/>
                <a:gd name="T2" fmla="*/ 17 w 61"/>
                <a:gd name="T3" fmla="*/ 1 h 12"/>
                <a:gd name="T4" fmla="*/ 16 w 61"/>
                <a:gd name="T5" fmla="*/ 2 h 12"/>
                <a:gd name="T6" fmla="*/ 6 w 61"/>
                <a:gd name="T7" fmla="*/ 2 h 12"/>
                <a:gd name="T8" fmla="*/ 3 w 61"/>
                <a:gd name="T9" fmla="*/ 3 h 12"/>
                <a:gd name="T10" fmla="*/ 3 w 61"/>
                <a:gd name="T11" fmla="*/ 3 h 12"/>
                <a:gd name="T12" fmla="*/ 2 w 61"/>
                <a:gd name="T13" fmla="*/ 6 h 12"/>
                <a:gd name="T14" fmla="*/ 2 w 61"/>
                <a:gd name="T15" fmla="*/ 10 h 12"/>
                <a:gd name="T16" fmla="*/ 59 w 61"/>
                <a:gd name="T17" fmla="*/ 10 h 12"/>
                <a:gd name="T18" fmla="*/ 59 w 61"/>
                <a:gd name="T19" fmla="*/ 6 h 12"/>
                <a:gd name="T20" fmla="*/ 58 w 61"/>
                <a:gd name="T21" fmla="*/ 3 h 12"/>
                <a:gd name="T22" fmla="*/ 58 w 61"/>
                <a:gd name="T23" fmla="*/ 3 h 12"/>
                <a:gd name="T24" fmla="*/ 55 w 61"/>
                <a:gd name="T25" fmla="*/ 2 h 12"/>
                <a:gd name="T26" fmla="*/ 49 w 61"/>
                <a:gd name="T27" fmla="*/ 2 h 12"/>
                <a:gd name="T28" fmla="*/ 48 w 61"/>
                <a:gd name="T29" fmla="*/ 1 h 12"/>
                <a:gd name="T30" fmla="*/ 49 w 61"/>
                <a:gd name="T31" fmla="*/ 0 h 12"/>
                <a:gd name="T32" fmla="*/ 55 w 61"/>
                <a:gd name="T33" fmla="*/ 0 h 12"/>
                <a:gd name="T34" fmla="*/ 59 w 61"/>
                <a:gd name="T35" fmla="*/ 2 h 12"/>
                <a:gd name="T36" fmla="*/ 59 w 61"/>
                <a:gd name="T37" fmla="*/ 2 h 12"/>
                <a:gd name="T38" fmla="*/ 61 w 61"/>
                <a:gd name="T39" fmla="*/ 6 h 12"/>
                <a:gd name="T40" fmla="*/ 61 w 61"/>
                <a:gd name="T41" fmla="*/ 11 h 12"/>
                <a:gd name="T42" fmla="*/ 61 w 61"/>
                <a:gd name="T43" fmla="*/ 11 h 12"/>
                <a:gd name="T44" fmla="*/ 60 w 61"/>
                <a:gd name="T45" fmla="*/ 12 h 12"/>
                <a:gd name="T46" fmla="*/ 1 w 61"/>
                <a:gd name="T47" fmla="*/ 12 h 12"/>
                <a:gd name="T48" fmla="*/ 1 w 61"/>
                <a:gd name="T49" fmla="*/ 12 h 12"/>
                <a:gd name="T50" fmla="*/ 0 w 61"/>
                <a:gd name="T51" fmla="*/ 11 h 12"/>
                <a:gd name="T52" fmla="*/ 0 w 61"/>
                <a:gd name="T53" fmla="*/ 6 h 12"/>
                <a:gd name="T54" fmla="*/ 1 w 61"/>
                <a:gd name="T55" fmla="*/ 2 h 12"/>
                <a:gd name="T56" fmla="*/ 2 w 61"/>
                <a:gd name="T57" fmla="*/ 2 h 12"/>
                <a:gd name="T58" fmla="*/ 6 w 61"/>
                <a:gd name="T59" fmla="*/ 0 h 12"/>
                <a:gd name="T60" fmla="*/ 16 w 61"/>
                <a:gd name="T61" fmla="*/ 0 h 12"/>
                <a:gd name="T62" fmla="*/ 45 w 61"/>
                <a:gd name="T63" fmla="*/ 0 h 12"/>
                <a:gd name="T64" fmla="*/ 20 w 61"/>
                <a:gd name="T65" fmla="*/ 0 h 12"/>
                <a:gd name="T66" fmla="*/ 19 w 61"/>
                <a:gd name="T67" fmla="*/ 1 h 12"/>
                <a:gd name="T68" fmla="*/ 20 w 61"/>
                <a:gd name="T69" fmla="*/ 2 h 12"/>
                <a:gd name="T70" fmla="*/ 45 w 61"/>
                <a:gd name="T71" fmla="*/ 2 h 12"/>
                <a:gd name="T72" fmla="*/ 46 w 61"/>
                <a:gd name="T73" fmla="*/ 1 h 12"/>
                <a:gd name="T74" fmla="*/ 45 w 61"/>
                <a:gd name="T7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12">
                  <a:moveTo>
                    <a:pt x="16" y="0"/>
                  </a:moveTo>
                  <a:cubicBezTo>
                    <a:pt x="17" y="0"/>
                    <a:pt x="17" y="0"/>
                    <a:pt x="17" y="1"/>
                  </a:cubicBezTo>
                  <a:cubicBezTo>
                    <a:pt x="17" y="2"/>
                    <a:pt x="17" y="2"/>
                    <a:pt x="16" y="2"/>
                  </a:cubicBezTo>
                  <a:cubicBezTo>
                    <a:pt x="6" y="2"/>
                    <a:pt x="6" y="2"/>
                    <a:pt x="6" y="2"/>
                  </a:cubicBezTo>
                  <a:cubicBezTo>
                    <a:pt x="5" y="2"/>
                    <a:pt x="4" y="2"/>
                    <a:pt x="3" y="3"/>
                  </a:cubicBezTo>
                  <a:cubicBezTo>
                    <a:pt x="3" y="3"/>
                    <a:pt x="3" y="3"/>
                    <a:pt x="3" y="3"/>
                  </a:cubicBezTo>
                  <a:cubicBezTo>
                    <a:pt x="2" y="4"/>
                    <a:pt x="2" y="5"/>
                    <a:pt x="2" y="6"/>
                  </a:cubicBezTo>
                  <a:cubicBezTo>
                    <a:pt x="2" y="10"/>
                    <a:pt x="2" y="10"/>
                    <a:pt x="2" y="10"/>
                  </a:cubicBezTo>
                  <a:cubicBezTo>
                    <a:pt x="59" y="10"/>
                    <a:pt x="59" y="10"/>
                    <a:pt x="59" y="10"/>
                  </a:cubicBezTo>
                  <a:cubicBezTo>
                    <a:pt x="59" y="6"/>
                    <a:pt x="59" y="6"/>
                    <a:pt x="59" y="6"/>
                  </a:cubicBezTo>
                  <a:cubicBezTo>
                    <a:pt x="59" y="5"/>
                    <a:pt x="59" y="4"/>
                    <a:pt x="58" y="3"/>
                  </a:cubicBezTo>
                  <a:cubicBezTo>
                    <a:pt x="58" y="3"/>
                    <a:pt x="58" y="3"/>
                    <a:pt x="58" y="3"/>
                  </a:cubicBezTo>
                  <a:cubicBezTo>
                    <a:pt x="57" y="2"/>
                    <a:pt x="56" y="2"/>
                    <a:pt x="55" y="2"/>
                  </a:cubicBezTo>
                  <a:cubicBezTo>
                    <a:pt x="49" y="2"/>
                    <a:pt x="49" y="2"/>
                    <a:pt x="49" y="2"/>
                  </a:cubicBezTo>
                  <a:cubicBezTo>
                    <a:pt x="48" y="2"/>
                    <a:pt x="48" y="2"/>
                    <a:pt x="48" y="1"/>
                  </a:cubicBezTo>
                  <a:cubicBezTo>
                    <a:pt x="48" y="0"/>
                    <a:pt x="48" y="0"/>
                    <a:pt x="49" y="0"/>
                  </a:cubicBezTo>
                  <a:cubicBezTo>
                    <a:pt x="55" y="0"/>
                    <a:pt x="55" y="0"/>
                    <a:pt x="55" y="0"/>
                  </a:cubicBezTo>
                  <a:cubicBezTo>
                    <a:pt x="57" y="0"/>
                    <a:pt x="58" y="1"/>
                    <a:pt x="59" y="2"/>
                  </a:cubicBezTo>
                  <a:cubicBezTo>
                    <a:pt x="59" y="2"/>
                    <a:pt x="59" y="2"/>
                    <a:pt x="59" y="2"/>
                  </a:cubicBezTo>
                  <a:cubicBezTo>
                    <a:pt x="60" y="3"/>
                    <a:pt x="61" y="4"/>
                    <a:pt x="61" y="6"/>
                  </a:cubicBezTo>
                  <a:cubicBezTo>
                    <a:pt x="61" y="11"/>
                    <a:pt x="61" y="11"/>
                    <a:pt x="61" y="11"/>
                  </a:cubicBezTo>
                  <a:cubicBezTo>
                    <a:pt x="61" y="11"/>
                    <a:pt x="61" y="11"/>
                    <a:pt x="61" y="11"/>
                  </a:cubicBezTo>
                  <a:cubicBezTo>
                    <a:pt x="61" y="12"/>
                    <a:pt x="61" y="12"/>
                    <a:pt x="60" y="12"/>
                  </a:cubicBezTo>
                  <a:cubicBezTo>
                    <a:pt x="1" y="12"/>
                    <a:pt x="1" y="12"/>
                    <a:pt x="1" y="12"/>
                  </a:cubicBezTo>
                  <a:cubicBezTo>
                    <a:pt x="1" y="12"/>
                    <a:pt x="1" y="12"/>
                    <a:pt x="1" y="12"/>
                  </a:cubicBezTo>
                  <a:cubicBezTo>
                    <a:pt x="0" y="12"/>
                    <a:pt x="0" y="12"/>
                    <a:pt x="0" y="11"/>
                  </a:cubicBezTo>
                  <a:cubicBezTo>
                    <a:pt x="0" y="6"/>
                    <a:pt x="0" y="6"/>
                    <a:pt x="0" y="6"/>
                  </a:cubicBezTo>
                  <a:cubicBezTo>
                    <a:pt x="0" y="4"/>
                    <a:pt x="0" y="3"/>
                    <a:pt x="1" y="2"/>
                  </a:cubicBezTo>
                  <a:cubicBezTo>
                    <a:pt x="2" y="2"/>
                    <a:pt x="2" y="2"/>
                    <a:pt x="2" y="2"/>
                  </a:cubicBezTo>
                  <a:cubicBezTo>
                    <a:pt x="3" y="1"/>
                    <a:pt x="4" y="0"/>
                    <a:pt x="6" y="0"/>
                  </a:cubicBezTo>
                  <a:cubicBezTo>
                    <a:pt x="16" y="0"/>
                    <a:pt x="16" y="0"/>
                    <a:pt x="16" y="0"/>
                  </a:cubicBezTo>
                  <a:close/>
                  <a:moveTo>
                    <a:pt x="45" y="0"/>
                  </a:moveTo>
                  <a:cubicBezTo>
                    <a:pt x="20" y="0"/>
                    <a:pt x="20" y="0"/>
                    <a:pt x="20" y="0"/>
                  </a:cubicBezTo>
                  <a:cubicBezTo>
                    <a:pt x="19" y="0"/>
                    <a:pt x="19" y="0"/>
                    <a:pt x="19" y="1"/>
                  </a:cubicBezTo>
                  <a:cubicBezTo>
                    <a:pt x="19" y="2"/>
                    <a:pt x="19" y="2"/>
                    <a:pt x="20" y="2"/>
                  </a:cubicBezTo>
                  <a:cubicBezTo>
                    <a:pt x="45" y="2"/>
                    <a:pt x="45" y="2"/>
                    <a:pt x="45" y="2"/>
                  </a:cubicBezTo>
                  <a:cubicBezTo>
                    <a:pt x="45" y="2"/>
                    <a:pt x="46" y="2"/>
                    <a:pt x="46" y="1"/>
                  </a:cubicBezTo>
                  <a:cubicBezTo>
                    <a:pt x="46" y="0"/>
                    <a:pt x="45" y="0"/>
                    <a:pt x="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75" name="Group 574">
            <a:extLst>
              <a:ext uri="{FF2B5EF4-FFF2-40B4-BE49-F238E27FC236}">
                <a16:creationId xmlns:a16="http://schemas.microsoft.com/office/drawing/2014/main" xmlns="" id="{268060DE-833F-4C85-9711-9F0BA6A21961}"/>
              </a:ext>
            </a:extLst>
          </p:cNvPr>
          <p:cNvGrpSpPr/>
          <p:nvPr/>
        </p:nvGrpSpPr>
        <p:grpSpPr>
          <a:xfrm>
            <a:off x="9538494" y="5054600"/>
            <a:ext cx="338138" cy="344488"/>
            <a:chOff x="5526088" y="125413"/>
            <a:chExt cx="338138" cy="344488"/>
          </a:xfrm>
          <a:solidFill>
            <a:schemeClr val="tx1"/>
          </a:solidFill>
        </p:grpSpPr>
        <p:sp>
          <p:nvSpPr>
            <p:cNvPr id="576" name="Freeform 581">
              <a:extLst>
                <a:ext uri="{FF2B5EF4-FFF2-40B4-BE49-F238E27FC236}">
                  <a16:creationId xmlns:a16="http://schemas.microsoft.com/office/drawing/2014/main" xmlns="" id="{5DA825CA-C9A5-4AAA-8FA5-6D2D913727F2}"/>
                </a:ext>
              </a:extLst>
            </p:cNvPr>
            <p:cNvSpPr>
              <a:spLocks/>
            </p:cNvSpPr>
            <p:nvPr/>
          </p:nvSpPr>
          <p:spPr bwMode="auto">
            <a:xfrm>
              <a:off x="5575301" y="125413"/>
              <a:ext cx="239713" cy="233363"/>
            </a:xfrm>
            <a:custGeom>
              <a:avLst/>
              <a:gdLst>
                <a:gd name="T0" fmla="*/ 37 w 43"/>
                <a:gd name="T1" fmla="*/ 5 h 42"/>
                <a:gd name="T2" fmla="*/ 38 w 43"/>
                <a:gd name="T3" fmla="*/ 4 h 42"/>
                <a:gd name="T4" fmla="*/ 39 w 43"/>
                <a:gd name="T5" fmla="*/ 5 h 42"/>
                <a:gd name="T6" fmla="*/ 39 w 43"/>
                <a:gd name="T7" fmla="*/ 30 h 42"/>
                <a:gd name="T8" fmla="*/ 38 w 43"/>
                <a:gd name="T9" fmla="*/ 31 h 42"/>
                <a:gd name="T10" fmla="*/ 20 w 43"/>
                <a:gd name="T11" fmla="*/ 42 h 42"/>
                <a:gd name="T12" fmla="*/ 19 w 43"/>
                <a:gd name="T13" fmla="*/ 42 h 42"/>
                <a:gd name="T14" fmla="*/ 1 w 43"/>
                <a:gd name="T15" fmla="*/ 31 h 42"/>
                <a:gd name="T16" fmla="*/ 0 w 43"/>
                <a:gd name="T17" fmla="*/ 30 h 42"/>
                <a:gd name="T18" fmla="*/ 0 w 43"/>
                <a:gd name="T19" fmla="*/ 30 h 42"/>
                <a:gd name="T20" fmla="*/ 0 w 43"/>
                <a:gd name="T21" fmla="*/ 16 h 42"/>
                <a:gd name="T22" fmla="*/ 0 w 43"/>
                <a:gd name="T23" fmla="*/ 1 h 42"/>
                <a:gd name="T24" fmla="*/ 1 w 43"/>
                <a:gd name="T25" fmla="*/ 0 h 42"/>
                <a:gd name="T26" fmla="*/ 1 w 43"/>
                <a:gd name="T27" fmla="*/ 0 h 42"/>
                <a:gd name="T28" fmla="*/ 42 w 43"/>
                <a:gd name="T29" fmla="*/ 0 h 42"/>
                <a:gd name="T30" fmla="*/ 43 w 43"/>
                <a:gd name="T31" fmla="*/ 1 h 42"/>
                <a:gd name="T32" fmla="*/ 43 w 43"/>
                <a:gd name="T33" fmla="*/ 1 h 42"/>
                <a:gd name="T34" fmla="*/ 43 w 43"/>
                <a:gd name="T35" fmla="*/ 22 h 42"/>
                <a:gd name="T36" fmla="*/ 42 w 43"/>
                <a:gd name="T37" fmla="*/ 23 h 42"/>
                <a:gd name="T38" fmla="*/ 41 w 43"/>
                <a:gd name="T39" fmla="*/ 22 h 42"/>
                <a:gd name="T40" fmla="*/ 41 w 43"/>
                <a:gd name="T41" fmla="*/ 2 h 42"/>
                <a:gd name="T42" fmla="*/ 2 w 43"/>
                <a:gd name="T43" fmla="*/ 2 h 42"/>
                <a:gd name="T44" fmla="*/ 2 w 43"/>
                <a:gd name="T45" fmla="*/ 16 h 42"/>
                <a:gd name="T46" fmla="*/ 2 w 43"/>
                <a:gd name="T47" fmla="*/ 29 h 42"/>
                <a:gd name="T48" fmla="*/ 20 w 43"/>
                <a:gd name="T49" fmla="*/ 40 h 42"/>
                <a:gd name="T50" fmla="*/ 37 w 43"/>
                <a:gd name="T51" fmla="*/ 29 h 42"/>
                <a:gd name="T52" fmla="*/ 37 w 43"/>
                <a:gd name="T53" fmla="*/ 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 h="42">
                  <a:moveTo>
                    <a:pt x="37" y="5"/>
                  </a:moveTo>
                  <a:cubicBezTo>
                    <a:pt x="37" y="5"/>
                    <a:pt x="37" y="4"/>
                    <a:pt x="38" y="4"/>
                  </a:cubicBezTo>
                  <a:cubicBezTo>
                    <a:pt x="38" y="4"/>
                    <a:pt x="39" y="5"/>
                    <a:pt x="39" y="5"/>
                  </a:cubicBezTo>
                  <a:cubicBezTo>
                    <a:pt x="39" y="30"/>
                    <a:pt x="39" y="30"/>
                    <a:pt x="39" y="30"/>
                  </a:cubicBezTo>
                  <a:cubicBezTo>
                    <a:pt x="39" y="30"/>
                    <a:pt x="39" y="31"/>
                    <a:pt x="38" y="31"/>
                  </a:cubicBezTo>
                  <a:cubicBezTo>
                    <a:pt x="20" y="42"/>
                    <a:pt x="20" y="42"/>
                    <a:pt x="20" y="42"/>
                  </a:cubicBezTo>
                  <a:cubicBezTo>
                    <a:pt x="20" y="42"/>
                    <a:pt x="19" y="42"/>
                    <a:pt x="19" y="42"/>
                  </a:cubicBezTo>
                  <a:cubicBezTo>
                    <a:pt x="1" y="31"/>
                    <a:pt x="1" y="31"/>
                    <a:pt x="1" y="31"/>
                  </a:cubicBezTo>
                  <a:cubicBezTo>
                    <a:pt x="1" y="31"/>
                    <a:pt x="0" y="30"/>
                    <a:pt x="0" y="30"/>
                  </a:cubicBezTo>
                  <a:cubicBezTo>
                    <a:pt x="0" y="30"/>
                    <a:pt x="0" y="30"/>
                    <a:pt x="0" y="30"/>
                  </a:cubicBezTo>
                  <a:cubicBezTo>
                    <a:pt x="0" y="16"/>
                    <a:pt x="0" y="16"/>
                    <a:pt x="0" y="16"/>
                  </a:cubicBezTo>
                  <a:cubicBezTo>
                    <a:pt x="0" y="1"/>
                    <a:pt x="0" y="1"/>
                    <a:pt x="0" y="1"/>
                  </a:cubicBezTo>
                  <a:cubicBezTo>
                    <a:pt x="0" y="1"/>
                    <a:pt x="1" y="0"/>
                    <a:pt x="1" y="0"/>
                  </a:cubicBezTo>
                  <a:cubicBezTo>
                    <a:pt x="1" y="0"/>
                    <a:pt x="1" y="0"/>
                    <a:pt x="1" y="0"/>
                  </a:cubicBezTo>
                  <a:cubicBezTo>
                    <a:pt x="42" y="0"/>
                    <a:pt x="42" y="0"/>
                    <a:pt x="42" y="0"/>
                  </a:cubicBezTo>
                  <a:cubicBezTo>
                    <a:pt x="42" y="0"/>
                    <a:pt x="43" y="1"/>
                    <a:pt x="43" y="1"/>
                  </a:cubicBezTo>
                  <a:cubicBezTo>
                    <a:pt x="43" y="1"/>
                    <a:pt x="43" y="1"/>
                    <a:pt x="43" y="1"/>
                  </a:cubicBezTo>
                  <a:cubicBezTo>
                    <a:pt x="43" y="22"/>
                    <a:pt x="43" y="22"/>
                    <a:pt x="43" y="22"/>
                  </a:cubicBezTo>
                  <a:cubicBezTo>
                    <a:pt x="43" y="23"/>
                    <a:pt x="42" y="23"/>
                    <a:pt x="42" y="23"/>
                  </a:cubicBezTo>
                  <a:cubicBezTo>
                    <a:pt x="41" y="23"/>
                    <a:pt x="41" y="23"/>
                    <a:pt x="41" y="22"/>
                  </a:cubicBezTo>
                  <a:cubicBezTo>
                    <a:pt x="41" y="2"/>
                    <a:pt x="41" y="2"/>
                    <a:pt x="41" y="2"/>
                  </a:cubicBezTo>
                  <a:cubicBezTo>
                    <a:pt x="2" y="2"/>
                    <a:pt x="2" y="2"/>
                    <a:pt x="2" y="2"/>
                  </a:cubicBezTo>
                  <a:cubicBezTo>
                    <a:pt x="2" y="16"/>
                    <a:pt x="2" y="16"/>
                    <a:pt x="2" y="16"/>
                  </a:cubicBezTo>
                  <a:cubicBezTo>
                    <a:pt x="2" y="29"/>
                    <a:pt x="2" y="29"/>
                    <a:pt x="2" y="29"/>
                  </a:cubicBezTo>
                  <a:cubicBezTo>
                    <a:pt x="20" y="40"/>
                    <a:pt x="20" y="40"/>
                    <a:pt x="20" y="40"/>
                  </a:cubicBezTo>
                  <a:cubicBezTo>
                    <a:pt x="37" y="29"/>
                    <a:pt x="37" y="29"/>
                    <a:pt x="37" y="29"/>
                  </a:cubicBezTo>
                  <a:lnTo>
                    <a:pt x="37"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7" name="Freeform 582">
              <a:extLst>
                <a:ext uri="{FF2B5EF4-FFF2-40B4-BE49-F238E27FC236}">
                  <a16:creationId xmlns:a16="http://schemas.microsoft.com/office/drawing/2014/main" xmlns="" id="{839CDF95-3E01-4319-A9DD-75B1F70D646C}"/>
                </a:ext>
              </a:extLst>
            </p:cNvPr>
            <p:cNvSpPr>
              <a:spLocks/>
            </p:cNvSpPr>
            <p:nvPr/>
          </p:nvSpPr>
          <p:spPr bwMode="auto">
            <a:xfrm>
              <a:off x="5619751" y="203201"/>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1"/>
                    <a:pt x="0" y="1"/>
                  </a:cubicBezTo>
                  <a:cubicBezTo>
                    <a:pt x="0" y="0"/>
                    <a:pt x="0"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8" name="Freeform 583">
              <a:extLst>
                <a:ext uri="{FF2B5EF4-FFF2-40B4-BE49-F238E27FC236}">
                  <a16:creationId xmlns:a16="http://schemas.microsoft.com/office/drawing/2014/main" xmlns="" id="{0F9A83B4-4CDE-4420-A0A8-C5DF724D42B9}"/>
                </a:ext>
              </a:extLst>
            </p:cNvPr>
            <p:cNvSpPr>
              <a:spLocks/>
            </p:cNvSpPr>
            <p:nvPr/>
          </p:nvSpPr>
          <p:spPr bwMode="auto">
            <a:xfrm>
              <a:off x="5619751" y="230188"/>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2"/>
                    <a:pt x="0" y="1"/>
                  </a:cubicBezTo>
                  <a:cubicBezTo>
                    <a:pt x="0" y="1"/>
                    <a:pt x="0" y="0"/>
                    <a:pt x="1" y="0"/>
                  </a:cubicBezTo>
                  <a:cubicBezTo>
                    <a:pt x="22" y="0"/>
                    <a:pt x="22" y="0"/>
                    <a:pt x="22" y="0"/>
                  </a:cubicBezTo>
                  <a:cubicBezTo>
                    <a:pt x="23" y="0"/>
                    <a:pt x="23" y="1"/>
                    <a:pt x="23" y="1"/>
                  </a:cubicBezTo>
                  <a:cubicBezTo>
                    <a:pt x="23" y="2"/>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9" name="Freeform 584">
              <a:extLst>
                <a:ext uri="{FF2B5EF4-FFF2-40B4-BE49-F238E27FC236}">
                  <a16:creationId xmlns:a16="http://schemas.microsoft.com/office/drawing/2014/main" xmlns="" id="{9402EC43-5D3E-49DB-9EB5-7B65B244B251}"/>
                </a:ext>
              </a:extLst>
            </p:cNvPr>
            <p:cNvSpPr>
              <a:spLocks/>
            </p:cNvSpPr>
            <p:nvPr/>
          </p:nvSpPr>
          <p:spPr bwMode="auto">
            <a:xfrm>
              <a:off x="5619751" y="263526"/>
              <a:ext cx="84138" cy="11113"/>
            </a:xfrm>
            <a:custGeom>
              <a:avLst/>
              <a:gdLst>
                <a:gd name="T0" fmla="*/ 1 w 15"/>
                <a:gd name="T1" fmla="*/ 2 h 2"/>
                <a:gd name="T2" fmla="*/ 0 w 15"/>
                <a:gd name="T3" fmla="*/ 1 h 2"/>
                <a:gd name="T4" fmla="*/ 1 w 15"/>
                <a:gd name="T5" fmla="*/ 0 h 2"/>
                <a:gd name="T6" fmla="*/ 15 w 15"/>
                <a:gd name="T7" fmla="*/ 0 h 2"/>
                <a:gd name="T8" fmla="*/ 15 w 15"/>
                <a:gd name="T9" fmla="*/ 1 h 2"/>
                <a:gd name="T10" fmla="*/ 15 w 15"/>
                <a:gd name="T11" fmla="*/ 2 h 2"/>
                <a:gd name="T12" fmla="*/ 1 w 1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5" h="2">
                  <a:moveTo>
                    <a:pt x="1" y="2"/>
                  </a:moveTo>
                  <a:cubicBezTo>
                    <a:pt x="0" y="2"/>
                    <a:pt x="0" y="2"/>
                    <a:pt x="0" y="1"/>
                  </a:cubicBezTo>
                  <a:cubicBezTo>
                    <a:pt x="0" y="1"/>
                    <a:pt x="0" y="0"/>
                    <a:pt x="1" y="0"/>
                  </a:cubicBezTo>
                  <a:cubicBezTo>
                    <a:pt x="15" y="0"/>
                    <a:pt x="15" y="0"/>
                    <a:pt x="15" y="0"/>
                  </a:cubicBezTo>
                  <a:cubicBezTo>
                    <a:pt x="15" y="0"/>
                    <a:pt x="15" y="1"/>
                    <a:pt x="15" y="1"/>
                  </a:cubicBezTo>
                  <a:cubicBezTo>
                    <a:pt x="15" y="2"/>
                    <a:pt x="15" y="2"/>
                    <a:pt x="1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0" name="Freeform 585">
              <a:extLst>
                <a:ext uri="{FF2B5EF4-FFF2-40B4-BE49-F238E27FC236}">
                  <a16:creationId xmlns:a16="http://schemas.microsoft.com/office/drawing/2014/main" xmlns="" id="{79F4B8C8-2730-4E0E-BAD1-EAD1EFD25157}"/>
                </a:ext>
              </a:extLst>
            </p:cNvPr>
            <p:cNvSpPr>
              <a:spLocks/>
            </p:cNvSpPr>
            <p:nvPr/>
          </p:nvSpPr>
          <p:spPr bwMode="auto">
            <a:xfrm>
              <a:off x="5619751" y="169863"/>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1"/>
                    <a:pt x="0" y="1"/>
                  </a:cubicBezTo>
                  <a:cubicBezTo>
                    <a:pt x="0" y="0"/>
                    <a:pt x="0"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1" name="Freeform 586">
              <a:extLst>
                <a:ext uri="{FF2B5EF4-FFF2-40B4-BE49-F238E27FC236}">
                  <a16:creationId xmlns:a16="http://schemas.microsoft.com/office/drawing/2014/main" xmlns="" id="{EB8927FC-44D0-4F5D-9BBF-E7F8329561C5}"/>
                </a:ext>
              </a:extLst>
            </p:cNvPr>
            <p:cNvSpPr>
              <a:spLocks/>
            </p:cNvSpPr>
            <p:nvPr/>
          </p:nvSpPr>
          <p:spPr bwMode="auto">
            <a:xfrm>
              <a:off x="5770563" y="414338"/>
              <a:ext cx="49213" cy="11113"/>
            </a:xfrm>
            <a:custGeom>
              <a:avLst/>
              <a:gdLst>
                <a:gd name="T0" fmla="*/ 1 w 9"/>
                <a:gd name="T1" fmla="*/ 2 h 2"/>
                <a:gd name="T2" fmla="*/ 0 w 9"/>
                <a:gd name="T3" fmla="*/ 1 h 2"/>
                <a:gd name="T4" fmla="*/ 1 w 9"/>
                <a:gd name="T5" fmla="*/ 0 h 2"/>
                <a:gd name="T6" fmla="*/ 8 w 9"/>
                <a:gd name="T7" fmla="*/ 0 h 2"/>
                <a:gd name="T8" fmla="*/ 9 w 9"/>
                <a:gd name="T9" fmla="*/ 1 h 2"/>
                <a:gd name="T10" fmla="*/ 8 w 9"/>
                <a:gd name="T11" fmla="*/ 2 h 2"/>
                <a:gd name="T12" fmla="*/ 1 w 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1" y="2"/>
                  </a:moveTo>
                  <a:cubicBezTo>
                    <a:pt x="0" y="2"/>
                    <a:pt x="0" y="1"/>
                    <a:pt x="0" y="1"/>
                  </a:cubicBezTo>
                  <a:cubicBezTo>
                    <a:pt x="0" y="0"/>
                    <a:pt x="0" y="0"/>
                    <a:pt x="1" y="0"/>
                  </a:cubicBezTo>
                  <a:cubicBezTo>
                    <a:pt x="8" y="0"/>
                    <a:pt x="8" y="0"/>
                    <a:pt x="8" y="0"/>
                  </a:cubicBezTo>
                  <a:cubicBezTo>
                    <a:pt x="9" y="0"/>
                    <a:pt x="9" y="0"/>
                    <a:pt x="9" y="1"/>
                  </a:cubicBezTo>
                  <a:cubicBezTo>
                    <a:pt x="9" y="1"/>
                    <a:pt x="9" y="2"/>
                    <a:pt x="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2" name="Freeform 587">
              <a:extLst>
                <a:ext uri="{FF2B5EF4-FFF2-40B4-BE49-F238E27FC236}">
                  <a16:creationId xmlns:a16="http://schemas.microsoft.com/office/drawing/2014/main" xmlns="" id="{6155779D-00AC-46DD-836C-E044C7EF9837}"/>
                </a:ext>
              </a:extLst>
            </p:cNvPr>
            <p:cNvSpPr>
              <a:spLocks/>
            </p:cNvSpPr>
            <p:nvPr/>
          </p:nvSpPr>
          <p:spPr bwMode="auto">
            <a:xfrm>
              <a:off x="5526088" y="263526"/>
              <a:ext cx="338138" cy="206375"/>
            </a:xfrm>
            <a:custGeom>
              <a:avLst/>
              <a:gdLst>
                <a:gd name="T0" fmla="*/ 7 w 61"/>
                <a:gd name="T1" fmla="*/ 0 h 37"/>
                <a:gd name="T2" fmla="*/ 8 w 61"/>
                <a:gd name="T3" fmla="*/ 1 h 37"/>
                <a:gd name="T4" fmla="*/ 7 w 61"/>
                <a:gd name="T5" fmla="*/ 2 h 37"/>
                <a:gd name="T6" fmla="*/ 6 w 61"/>
                <a:gd name="T7" fmla="*/ 2 h 37"/>
                <a:gd name="T8" fmla="*/ 3 w 61"/>
                <a:gd name="T9" fmla="*/ 3 h 37"/>
                <a:gd name="T10" fmla="*/ 2 w 61"/>
                <a:gd name="T11" fmla="*/ 6 h 37"/>
                <a:gd name="T12" fmla="*/ 2 w 61"/>
                <a:gd name="T13" fmla="*/ 31 h 37"/>
                <a:gd name="T14" fmla="*/ 3 w 61"/>
                <a:gd name="T15" fmla="*/ 34 h 37"/>
                <a:gd name="T16" fmla="*/ 3 w 61"/>
                <a:gd name="T17" fmla="*/ 34 h 37"/>
                <a:gd name="T18" fmla="*/ 6 w 61"/>
                <a:gd name="T19" fmla="*/ 35 h 37"/>
                <a:gd name="T20" fmla="*/ 55 w 61"/>
                <a:gd name="T21" fmla="*/ 35 h 37"/>
                <a:gd name="T22" fmla="*/ 58 w 61"/>
                <a:gd name="T23" fmla="*/ 34 h 37"/>
                <a:gd name="T24" fmla="*/ 59 w 61"/>
                <a:gd name="T25" fmla="*/ 31 h 37"/>
                <a:gd name="T26" fmla="*/ 59 w 61"/>
                <a:gd name="T27" fmla="*/ 6 h 37"/>
                <a:gd name="T28" fmla="*/ 58 w 61"/>
                <a:gd name="T29" fmla="*/ 3 h 37"/>
                <a:gd name="T30" fmla="*/ 55 w 61"/>
                <a:gd name="T31" fmla="*/ 2 h 37"/>
                <a:gd name="T32" fmla="*/ 54 w 61"/>
                <a:gd name="T33" fmla="*/ 2 h 37"/>
                <a:gd name="T34" fmla="*/ 53 w 61"/>
                <a:gd name="T35" fmla="*/ 1 h 37"/>
                <a:gd name="T36" fmla="*/ 54 w 61"/>
                <a:gd name="T37" fmla="*/ 0 h 37"/>
                <a:gd name="T38" fmla="*/ 55 w 61"/>
                <a:gd name="T39" fmla="*/ 0 h 37"/>
                <a:gd name="T40" fmla="*/ 59 w 61"/>
                <a:gd name="T41" fmla="*/ 2 h 37"/>
                <a:gd name="T42" fmla="*/ 61 w 61"/>
                <a:gd name="T43" fmla="*/ 6 h 37"/>
                <a:gd name="T44" fmla="*/ 61 w 61"/>
                <a:gd name="T45" fmla="*/ 31 h 37"/>
                <a:gd name="T46" fmla="*/ 59 w 61"/>
                <a:gd name="T47" fmla="*/ 35 h 37"/>
                <a:gd name="T48" fmla="*/ 55 w 61"/>
                <a:gd name="T49" fmla="*/ 37 h 37"/>
                <a:gd name="T50" fmla="*/ 6 w 61"/>
                <a:gd name="T51" fmla="*/ 37 h 37"/>
                <a:gd name="T52" fmla="*/ 2 w 61"/>
                <a:gd name="T53" fmla="*/ 35 h 37"/>
                <a:gd name="T54" fmla="*/ 2 w 61"/>
                <a:gd name="T55" fmla="*/ 35 h 37"/>
                <a:gd name="T56" fmla="*/ 2 w 61"/>
                <a:gd name="T57" fmla="*/ 35 h 37"/>
                <a:gd name="T58" fmla="*/ 0 w 61"/>
                <a:gd name="T59" fmla="*/ 31 h 37"/>
                <a:gd name="T60" fmla="*/ 0 w 61"/>
                <a:gd name="T61" fmla="*/ 6 h 37"/>
                <a:gd name="T62" fmla="*/ 2 w 61"/>
                <a:gd name="T63" fmla="*/ 2 h 37"/>
                <a:gd name="T64" fmla="*/ 6 w 61"/>
                <a:gd name="T65" fmla="*/ 0 h 37"/>
                <a:gd name="T66" fmla="*/ 7 w 61"/>
                <a:gd name="T6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37">
                  <a:moveTo>
                    <a:pt x="7" y="0"/>
                  </a:moveTo>
                  <a:cubicBezTo>
                    <a:pt x="8" y="0"/>
                    <a:pt x="8" y="1"/>
                    <a:pt x="8" y="1"/>
                  </a:cubicBezTo>
                  <a:cubicBezTo>
                    <a:pt x="8" y="2"/>
                    <a:pt x="8" y="2"/>
                    <a:pt x="7" y="2"/>
                  </a:cubicBezTo>
                  <a:cubicBezTo>
                    <a:pt x="6" y="2"/>
                    <a:pt x="6" y="2"/>
                    <a:pt x="6" y="2"/>
                  </a:cubicBezTo>
                  <a:cubicBezTo>
                    <a:pt x="5" y="2"/>
                    <a:pt x="4" y="3"/>
                    <a:pt x="3" y="3"/>
                  </a:cubicBezTo>
                  <a:cubicBezTo>
                    <a:pt x="2" y="4"/>
                    <a:pt x="2" y="5"/>
                    <a:pt x="2" y="6"/>
                  </a:cubicBezTo>
                  <a:cubicBezTo>
                    <a:pt x="2" y="31"/>
                    <a:pt x="2" y="31"/>
                    <a:pt x="2" y="31"/>
                  </a:cubicBezTo>
                  <a:cubicBezTo>
                    <a:pt x="2" y="32"/>
                    <a:pt x="2" y="33"/>
                    <a:pt x="3" y="34"/>
                  </a:cubicBezTo>
                  <a:cubicBezTo>
                    <a:pt x="3" y="34"/>
                    <a:pt x="3" y="34"/>
                    <a:pt x="3" y="34"/>
                  </a:cubicBezTo>
                  <a:cubicBezTo>
                    <a:pt x="4" y="34"/>
                    <a:pt x="5" y="35"/>
                    <a:pt x="6" y="35"/>
                  </a:cubicBezTo>
                  <a:cubicBezTo>
                    <a:pt x="55" y="35"/>
                    <a:pt x="55" y="35"/>
                    <a:pt x="55" y="35"/>
                  </a:cubicBezTo>
                  <a:cubicBezTo>
                    <a:pt x="56" y="35"/>
                    <a:pt x="57" y="34"/>
                    <a:pt x="58" y="34"/>
                  </a:cubicBezTo>
                  <a:cubicBezTo>
                    <a:pt x="59" y="33"/>
                    <a:pt x="59" y="32"/>
                    <a:pt x="59" y="31"/>
                  </a:cubicBezTo>
                  <a:cubicBezTo>
                    <a:pt x="59" y="6"/>
                    <a:pt x="59" y="6"/>
                    <a:pt x="59" y="6"/>
                  </a:cubicBezTo>
                  <a:cubicBezTo>
                    <a:pt x="59" y="5"/>
                    <a:pt x="59" y="4"/>
                    <a:pt x="58" y="3"/>
                  </a:cubicBezTo>
                  <a:cubicBezTo>
                    <a:pt x="57" y="3"/>
                    <a:pt x="56" y="2"/>
                    <a:pt x="55" y="2"/>
                  </a:cubicBezTo>
                  <a:cubicBezTo>
                    <a:pt x="54" y="2"/>
                    <a:pt x="54" y="2"/>
                    <a:pt x="54" y="2"/>
                  </a:cubicBezTo>
                  <a:cubicBezTo>
                    <a:pt x="53" y="2"/>
                    <a:pt x="53" y="2"/>
                    <a:pt x="53" y="1"/>
                  </a:cubicBezTo>
                  <a:cubicBezTo>
                    <a:pt x="53" y="1"/>
                    <a:pt x="53" y="0"/>
                    <a:pt x="54" y="0"/>
                  </a:cubicBezTo>
                  <a:cubicBezTo>
                    <a:pt x="55" y="0"/>
                    <a:pt x="55" y="0"/>
                    <a:pt x="55" y="0"/>
                  </a:cubicBezTo>
                  <a:cubicBezTo>
                    <a:pt x="57" y="0"/>
                    <a:pt x="58" y="1"/>
                    <a:pt x="59" y="2"/>
                  </a:cubicBezTo>
                  <a:cubicBezTo>
                    <a:pt x="60" y="3"/>
                    <a:pt x="61" y="5"/>
                    <a:pt x="61" y="6"/>
                  </a:cubicBezTo>
                  <a:cubicBezTo>
                    <a:pt x="61" y="31"/>
                    <a:pt x="61" y="31"/>
                    <a:pt x="61" y="31"/>
                  </a:cubicBezTo>
                  <a:cubicBezTo>
                    <a:pt x="61" y="32"/>
                    <a:pt x="60" y="34"/>
                    <a:pt x="59" y="35"/>
                  </a:cubicBezTo>
                  <a:cubicBezTo>
                    <a:pt x="58" y="36"/>
                    <a:pt x="57" y="37"/>
                    <a:pt x="55" y="37"/>
                  </a:cubicBezTo>
                  <a:cubicBezTo>
                    <a:pt x="6" y="37"/>
                    <a:pt x="6" y="37"/>
                    <a:pt x="6" y="37"/>
                  </a:cubicBezTo>
                  <a:cubicBezTo>
                    <a:pt x="4" y="37"/>
                    <a:pt x="3" y="36"/>
                    <a:pt x="2" y="35"/>
                  </a:cubicBezTo>
                  <a:cubicBezTo>
                    <a:pt x="2" y="35"/>
                    <a:pt x="2" y="35"/>
                    <a:pt x="2" y="35"/>
                  </a:cubicBezTo>
                  <a:cubicBezTo>
                    <a:pt x="2" y="35"/>
                    <a:pt x="2" y="35"/>
                    <a:pt x="2" y="35"/>
                  </a:cubicBezTo>
                  <a:cubicBezTo>
                    <a:pt x="1" y="34"/>
                    <a:pt x="0" y="32"/>
                    <a:pt x="0" y="31"/>
                  </a:cubicBezTo>
                  <a:cubicBezTo>
                    <a:pt x="0" y="6"/>
                    <a:pt x="0" y="6"/>
                    <a:pt x="0" y="6"/>
                  </a:cubicBezTo>
                  <a:cubicBezTo>
                    <a:pt x="0" y="5"/>
                    <a:pt x="1" y="3"/>
                    <a:pt x="2" y="2"/>
                  </a:cubicBezTo>
                  <a:cubicBezTo>
                    <a:pt x="3" y="1"/>
                    <a:pt x="4" y="0"/>
                    <a:pt x="6" y="0"/>
                  </a:cubicBezTo>
                  <a:lnTo>
                    <a:pt x="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83" name="Group 582">
            <a:extLst>
              <a:ext uri="{FF2B5EF4-FFF2-40B4-BE49-F238E27FC236}">
                <a16:creationId xmlns:a16="http://schemas.microsoft.com/office/drawing/2014/main" xmlns="" id="{2B06CA84-5481-4A3A-9CB8-8B7B5DC7A2A3}"/>
              </a:ext>
            </a:extLst>
          </p:cNvPr>
          <p:cNvGrpSpPr/>
          <p:nvPr/>
        </p:nvGrpSpPr>
        <p:grpSpPr>
          <a:xfrm>
            <a:off x="3557588" y="879476"/>
            <a:ext cx="206375" cy="344488"/>
            <a:chOff x="3557588" y="803276"/>
            <a:chExt cx="206375" cy="344488"/>
          </a:xfrm>
          <a:solidFill>
            <a:schemeClr val="tx1"/>
          </a:solidFill>
        </p:grpSpPr>
        <p:sp>
          <p:nvSpPr>
            <p:cNvPr id="584" name="Freeform 588">
              <a:extLst>
                <a:ext uri="{FF2B5EF4-FFF2-40B4-BE49-F238E27FC236}">
                  <a16:creationId xmlns:a16="http://schemas.microsoft.com/office/drawing/2014/main" xmlns="" id="{F0E92F14-5F8E-4BA8-A915-B498EDAF5D5A}"/>
                </a:ext>
              </a:extLst>
            </p:cNvPr>
            <p:cNvSpPr>
              <a:spLocks noEditPoints="1"/>
            </p:cNvSpPr>
            <p:nvPr/>
          </p:nvSpPr>
          <p:spPr bwMode="auto">
            <a:xfrm>
              <a:off x="3635376" y="865188"/>
              <a:ext cx="50800" cy="55563"/>
            </a:xfrm>
            <a:custGeom>
              <a:avLst/>
              <a:gdLst>
                <a:gd name="T0" fmla="*/ 4 w 9"/>
                <a:gd name="T1" fmla="*/ 0 h 10"/>
                <a:gd name="T2" fmla="*/ 8 w 9"/>
                <a:gd name="T3" fmla="*/ 2 h 10"/>
                <a:gd name="T4" fmla="*/ 9 w 9"/>
                <a:gd name="T5" fmla="*/ 5 h 10"/>
                <a:gd name="T6" fmla="*/ 8 w 9"/>
                <a:gd name="T7" fmla="*/ 8 h 10"/>
                <a:gd name="T8" fmla="*/ 4 w 9"/>
                <a:gd name="T9" fmla="*/ 10 h 10"/>
                <a:gd name="T10" fmla="*/ 1 w 9"/>
                <a:gd name="T11" fmla="*/ 8 h 10"/>
                <a:gd name="T12" fmla="*/ 0 w 9"/>
                <a:gd name="T13" fmla="*/ 5 h 10"/>
                <a:gd name="T14" fmla="*/ 1 w 9"/>
                <a:gd name="T15" fmla="*/ 2 h 10"/>
                <a:gd name="T16" fmla="*/ 4 w 9"/>
                <a:gd name="T17" fmla="*/ 0 h 10"/>
                <a:gd name="T18" fmla="*/ 6 w 9"/>
                <a:gd name="T19" fmla="*/ 3 h 10"/>
                <a:gd name="T20" fmla="*/ 4 w 9"/>
                <a:gd name="T21" fmla="*/ 2 h 10"/>
                <a:gd name="T22" fmla="*/ 2 w 9"/>
                <a:gd name="T23" fmla="*/ 3 h 10"/>
                <a:gd name="T24" fmla="*/ 1 w 9"/>
                <a:gd name="T25" fmla="*/ 5 h 10"/>
                <a:gd name="T26" fmla="*/ 2 w 9"/>
                <a:gd name="T27" fmla="*/ 7 h 10"/>
                <a:gd name="T28" fmla="*/ 4 w 9"/>
                <a:gd name="T29" fmla="*/ 8 h 10"/>
                <a:gd name="T30" fmla="*/ 6 w 9"/>
                <a:gd name="T31" fmla="*/ 7 h 10"/>
                <a:gd name="T32" fmla="*/ 7 w 9"/>
                <a:gd name="T33" fmla="*/ 5 h 10"/>
                <a:gd name="T34" fmla="*/ 6 w 9"/>
                <a:gd name="T35"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10">
                  <a:moveTo>
                    <a:pt x="4" y="0"/>
                  </a:moveTo>
                  <a:cubicBezTo>
                    <a:pt x="6" y="0"/>
                    <a:pt x="7" y="1"/>
                    <a:pt x="8" y="2"/>
                  </a:cubicBezTo>
                  <a:cubicBezTo>
                    <a:pt x="8" y="3"/>
                    <a:pt x="9" y="4"/>
                    <a:pt x="9" y="5"/>
                  </a:cubicBezTo>
                  <a:cubicBezTo>
                    <a:pt x="9" y="6"/>
                    <a:pt x="8" y="8"/>
                    <a:pt x="8" y="8"/>
                  </a:cubicBezTo>
                  <a:cubicBezTo>
                    <a:pt x="7" y="9"/>
                    <a:pt x="6" y="10"/>
                    <a:pt x="4" y="10"/>
                  </a:cubicBezTo>
                  <a:cubicBezTo>
                    <a:pt x="3" y="10"/>
                    <a:pt x="2" y="9"/>
                    <a:pt x="1" y="8"/>
                  </a:cubicBezTo>
                  <a:cubicBezTo>
                    <a:pt x="0" y="8"/>
                    <a:pt x="0" y="6"/>
                    <a:pt x="0" y="5"/>
                  </a:cubicBezTo>
                  <a:cubicBezTo>
                    <a:pt x="0" y="4"/>
                    <a:pt x="0" y="3"/>
                    <a:pt x="1" y="2"/>
                  </a:cubicBezTo>
                  <a:cubicBezTo>
                    <a:pt x="2" y="1"/>
                    <a:pt x="3" y="0"/>
                    <a:pt x="4" y="0"/>
                  </a:cubicBezTo>
                  <a:close/>
                  <a:moveTo>
                    <a:pt x="6" y="3"/>
                  </a:moveTo>
                  <a:cubicBezTo>
                    <a:pt x="6" y="3"/>
                    <a:pt x="5" y="2"/>
                    <a:pt x="4" y="2"/>
                  </a:cubicBezTo>
                  <a:cubicBezTo>
                    <a:pt x="3" y="2"/>
                    <a:pt x="3" y="3"/>
                    <a:pt x="2" y="3"/>
                  </a:cubicBezTo>
                  <a:cubicBezTo>
                    <a:pt x="2" y="4"/>
                    <a:pt x="1" y="4"/>
                    <a:pt x="1" y="5"/>
                  </a:cubicBezTo>
                  <a:cubicBezTo>
                    <a:pt x="1" y="6"/>
                    <a:pt x="2" y="7"/>
                    <a:pt x="2" y="7"/>
                  </a:cubicBezTo>
                  <a:cubicBezTo>
                    <a:pt x="3" y="8"/>
                    <a:pt x="3" y="8"/>
                    <a:pt x="4" y="8"/>
                  </a:cubicBezTo>
                  <a:cubicBezTo>
                    <a:pt x="5" y="8"/>
                    <a:pt x="6" y="8"/>
                    <a:pt x="6" y="7"/>
                  </a:cubicBezTo>
                  <a:cubicBezTo>
                    <a:pt x="7" y="7"/>
                    <a:pt x="7" y="6"/>
                    <a:pt x="7" y="5"/>
                  </a:cubicBezTo>
                  <a:cubicBezTo>
                    <a:pt x="7" y="4"/>
                    <a:pt x="7" y="4"/>
                    <a:pt x="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5" name="Freeform 589">
              <a:extLst>
                <a:ext uri="{FF2B5EF4-FFF2-40B4-BE49-F238E27FC236}">
                  <a16:creationId xmlns:a16="http://schemas.microsoft.com/office/drawing/2014/main" xmlns="" id="{7DDFA0B2-5DAA-4278-A984-1B7007E5153D}"/>
                </a:ext>
              </a:extLst>
            </p:cNvPr>
            <p:cNvSpPr>
              <a:spLocks/>
            </p:cNvSpPr>
            <p:nvPr/>
          </p:nvSpPr>
          <p:spPr bwMode="auto">
            <a:xfrm>
              <a:off x="3597276" y="987426"/>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2" y="0"/>
                    <a:pt x="22" y="1"/>
                    <a:pt x="22" y="1"/>
                  </a:cubicBezTo>
                  <a:cubicBezTo>
                    <a:pt x="22" y="2"/>
                    <a:pt x="22"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6" name="Freeform 590">
              <a:extLst>
                <a:ext uri="{FF2B5EF4-FFF2-40B4-BE49-F238E27FC236}">
                  <a16:creationId xmlns:a16="http://schemas.microsoft.com/office/drawing/2014/main" xmlns="" id="{DCC1C573-EBFD-4DE2-AE8D-451DCA8A1E18}"/>
                </a:ext>
              </a:extLst>
            </p:cNvPr>
            <p:cNvSpPr>
              <a:spLocks/>
            </p:cNvSpPr>
            <p:nvPr/>
          </p:nvSpPr>
          <p:spPr bwMode="auto">
            <a:xfrm>
              <a:off x="3597276" y="1020763"/>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2" y="0"/>
                    <a:pt x="22" y="1"/>
                    <a:pt x="22" y="1"/>
                  </a:cubicBezTo>
                  <a:cubicBezTo>
                    <a:pt x="22" y="2"/>
                    <a:pt x="22"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7" name="Freeform 591">
              <a:extLst>
                <a:ext uri="{FF2B5EF4-FFF2-40B4-BE49-F238E27FC236}">
                  <a16:creationId xmlns:a16="http://schemas.microsoft.com/office/drawing/2014/main" xmlns="" id="{2E0F119A-5613-424F-A1B8-A5586391189C}"/>
                </a:ext>
              </a:extLst>
            </p:cNvPr>
            <p:cNvSpPr>
              <a:spLocks/>
            </p:cNvSpPr>
            <p:nvPr/>
          </p:nvSpPr>
          <p:spPr bwMode="auto">
            <a:xfrm>
              <a:off x="3597276" y="1054101"/>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2" y="0"/>
                    <a:pt x="22" y="1"/>
                    <a:pt x="22" y="1"/>
                  </a:cubicBezTo>
                  <a:cubicBezTo>
                    <a:pt x="22" y="2"/>
                    <a:pt x="22"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8" name="Freeform 592">
              <a:extLst>
                <a:ext uri="{FF2B5EF4-FFF2-40B4-BE49-F238E27FC236}">
                  <a16:creationId xmlns:a16="http://schemas.microsoft.com/office/drawing/2014/main" xmlns="" id="{59C4E916-7EB6-4C89-85BC-BD1C94C9D140}"/>
                </a:ext>
              </a:extLst>
            </p:cNvPr>
            <p:cNvSpPr>
              <a:spLocks/>
            </p:cNvSpPr>
            <p:nvPr/>
          </p:nvSpPr>
          <p:spPr bwMode="auto">
            <a:xfrm>
              <a:off x="3597276" y="1087438"/>
              <a:ext cx="71438"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1" y="2"/>
                    <a:pt x="0" y="2"/>
                    <a:pt x="0" y="1"/>
                  </a:cubicBezTo>
                  <a:cubicBezTo>
                    <a:pt x="0" y="1"/>
                    <a:pt x="1" y="0"/>
                    <a:pt x="1" y="0"/>
                  </a:cubicBezTo>
                  <a:cubicBezTo>
                    <a:pt x="12" y="0"/>
                    <a:pt x="12" y="0"/>
                    <a:pt x="12" y="0"/>
                  </a:cubicBezTo>
                  <a:cubicBezTo>
                    <a:pt x="13" y="0"/>
                    <a:pt x="13" y="1"/>
                    <a:pt x="13" y="1"/>
                  </a:cubicBezTo>
                  <a:cubicBezTo>
                    <a:pt x="13" y="2"/>
                    <a:pt x="13"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9" name="Freeform 593">
              <a:extLst>
                <a:ext uri="{FF2B5EF4-FFF2-40B4-BE49-F238E27FC236}">
                  <a16:creationId xmlns:a16="http://schemas.microsoft.com/office/drawing/2014/main" xmlns="" id="{29286AAB-0CF2-4C6B-8805-39B0A64310FE}"/>
                </a:ext>
              </a:extLst>
            </p:cNvPr>
            <p:cNvSpPr>
              <a:spLocks/>
            </p:cNvSpPr>
            <p:nvPr/>
          </p:nvSpPr>
          <p:spPr bwMode="auto">
            <a:xfrm>
              <a:off x="3597276" y="958851"/>
              <a:ext cx="122238" cy="6350"/>
            </a:xfrm>
            <a:custGeom>
              <a:avLst/>
              <a:gdLst>
                <a:gd name="T0" fmla="*/ 1 w 22"/>
                <a:gd name="T1" fmla="*/ 1 h 1"/>
                <a:gd name="T2" fmla="*/ 0 w 22"/>
                <a:gd name="T3" fmla="*/ 0 h 1"/>
                <a:gd name="T4" fmla="*/ 1 w 22"/>
                <a:gd name="T5" fmla="*/ 0 h 1"/>
                <a:gd name="T6" fmla="*/ 21 w 22"/>
                <a:gd name="T7" fmla="*/ 0 h 1"/>
                <a:gd name="T8" fmla="*/ 22 w 22"/>
                <a:gd name="T9" fmla="*/ 0 h 1"/>
                <a:gd name="T10" fmla="*/ 21 w 22"/>
                <a:gd name="T11" fmla="*/ 1 h 1"/>
                <a:gd name="T12" fmla="*/ 1 w 2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2" h="1">
                  <a:moveTo>
                    <a:pt x="1" y="1"/>
                  </a:moveTo>
                  <a:cubicBezTo>
                    <a:pt x="1" y="1"/>
                    <a:pt x="0" y="1"/>
                    <a:pt x="0" y="0"/>
                  </a:cubicBezTo>
                  <a:cubicBezTo>
                    <a:pt x="0" y="0"/>
                    <a:pt x="1" y="0"/>
                    <a:pt x="1" y="0"/>
                  </a:cubicBezTo>
                  <a:cubicBezTo>
                    <a:pt x="21" y="0"/>
                    <a:pt x="21" y="0"/>
                    <a:pt x="21" y="0"/>
                  </a:cubicBezTo>
                  <a:cubicBezTo>
                    <a:pt x="22" y="0"/>
                    <a:pt x="22" y="0"/>
                    <a:pt x="22" y="0"/>
                  </a:cubicBezTo>
                  <a:cubicBezTo>
                    <a:pt x="22" y="1"/>
                    <a:pt x="22" y="1"/>
                    <a:pt x="21"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0" name="Freeform 594">
              <a:extLst>
                <a:ext uri="{FF2B5EF4-FFF2-40B4-BE49-F238E27FC236}">
                  <a16:creationId xmlns:a16="http://schemas.microsoft.com/office/drawing/2014/main" xmlns="" id="{28C8D325-6DE4-4110-BC0D-EEADD88BE975}"/>
                </a:ext>
              </a:extLst>
            </p:cNvPr>
            <p:cNvSpPr>
              <a:spLocks/>
            </p:cNvSpPr>
            <p:nvPr/>
          </p:nvSpPr>
          <p:spPr bwMode="auto">
            <a:xfrm>
              <a:off x="3557588" y="803276"/>
              <a:ext cx="206375" cy="344488"/>
            </a:xfrm>
            <a:custGeom>
              <a:avLst/>
              <a:gdLst>
                <a:gd name="T0" fmla="*/ 18 w 37"/>
                <a:gd name="T1" fmla="*/ 2 h 62"/>
                <a:gd name="T2" fmla="*/ 18 w 37"/>
                <a:gd name="T3" fmla="*/ 0 h 62"/>
                <a:gd name="T4" fmla="*/ 19 w 37"/>
                <a:gd name="T5" fmla="*/ 0 h 62"/>
                <a:gd name="T6" fmla="*/ 31 w 37"/>
                <a:gd name="T7" fmla="*/ 13 h 62"/>
                <a:gd name="T8" fmla="*/ 37 w 37"/>
                <a:gd name="T9" fmla="*/ 23 h 62"/>
                <a:gd name="T10" fmla="*/ 37 w 37"/>
                <a:gd name="T11" fmla="*/ 58 h 62"/>
                <a:gd name="T12" fmla="*/ 36 w 37"/>
                <a:gd name="T13" fmla="*/ 61 h 62"/>
                <a:gd name="T14" fmla="*/ 33 w 37"/>
                <a:gd name="T15" fmla="*/ 62 h 62"/>
                <a:gd name="T16" fmla="*/ 18 w 37"/>
                <a:gd name="T17" fmla="*/ 62 h 62"/>
                <a:gd name="T18" fmla="*/ 3 w 37"/>
                <a:gd name="T19" fmla="*/ 62 h 62"/>
                <a:gd name="T20" fmla="*/ 1 w 37"/>
                <a:gd name="T21" fmla="*/ 61 h 62"/>
                <a:gd name="T22" fmla="*/ 0 w 37"/>
                <a:gd name="T23" fmla="*/ 58 h 62"/>
                <a:gd name="T24" fmla="*/ 0 w 37"/>
                <a:gd name="T25" fmla="*/ 23 h 62"/>
                <a:gd name="T26" fmla="*/ 0 w 37"/>
                <a:gd name="T27" fmla="*/ 20 h 62"/>
                <a:gd name="T28" fmla="*/ 0 w 37"/>
                <a:gd name="T29" fmla="*/ 19 h 62"/>
                <a:gd name="T30" fmla="*/ 1 w 37"/>
                <a:gd name="T31" fmla="*/ 18 h 62"/>
                <a:gd name="T32" fmla="*/ 1 w 37"/>
                <a:gd name="T33" fmla="*/ 18 h 62"/>
                <a:gd name="T34" fmla="*/ 1 w 37"/>
                <a:gd name="T35" fmla="*/ 17 h 62"/>
                <a:gd name="T36" fmla="*/ 2 w 37"/>
                <a:gd name="T37" fmla="*/ 16 h 62"/>
                <a:gd name="T38" fmla="*/ 5 w 37"/>
                <a:gd name="T39" fmla="*/ 13 h 62"/>
                <a:gd name="T40" fmla="*/ 5 w 37"/>
                <a:gd name="T41" fmla="*/ 13 h 62"/>
                <a:gd name="T42" fmla="*/ 8 w 37"/>
                <a:gd name="T43" fmla="*/ 10 h 62"/>
                <a:gd name="T44" fmla="*/ 11 w 37"/>
                <a:gd name="T45" fmla="*/ 7 h 62"/>
                <a:gd name="T46" fmla="*/ 14 w 37"/>
                <a:gd name="T47" fmla="*/ 4 h 62"/>
                <a:gd name="T48" fmla="*/ 16 w 37"/>
                <a:gd name="T49" fmla="*/ 4 h 62"/>
                <a:gd name="T50" fmla="*/ 16 w 37"/>
                <a:gd name="T51" fmla="*/ 5 h 62"/>
                <a:gd name="T52" fmla="*/ 13 w 37"/>
                <a:gd name="T53" fmla="*/ 8 h 62"/>
                <a:gd name="T54" fmla="*/ 10 w 37"/>
                <a:gd name="T55" fmla="*/ 11 h 62"/>
                <a:gd name="T56" fmla="*/ 6 w 37"/>
                <a:gd name="T57" fmla="*/ 14 h 62"/>
                <a:gd name="T58" fmla="*/ 6 w 37"/>
                <a:gd name="T59" fmla="*/ 14 h 62"/>
                <a:gd name="T60" fmla="*/ 4 w 37"/>
                <a:gd name="T61" fmla="*/ 17 h 62"/>
                <a:gd name="T62" fmla="*/ 3 w 37"/>
                <a:gd name="T63" fmla="*/ 18 h 62"/>
                <a:gd name="T64" fmla="*/ 2 w 37"/>
                <a:gd name="T65" fmla="*/ 19 h 62"/>
                <a:gd name="T66" fmla="*/ 2 w 37"/>
                <a:gd name="T67" fmla="*/ 19 h 62"/>
                <a:gd name="T68" fmla="*/ 2 w 37"/>
                <a:gd name="T69" fmla="*/ 19 h 62"/>
                <a:gd name="T70" fmla="*/ 2 w 37"/>
                <a:gd name="T71" fmla="*/ 20 h 62"/>
                <a:gd name="T72" fmla="*/ 2 w 37"/>
                <a:gd name="T73" fmla="*/ 21 h 62"/>
                <a:gd name="T74" fmla="*/ 2 w 37"/>
                <a:gd name="T75" fmla="*/ 23 h 62"/>
                <a:gd name="T76" fmla="*/ 2 w 37"/>
                <a:gd name="T77" fmla="*/ 58 h 62"/>
                <a:gd name="T78" fmla="*/ 2 w 37"/>
                <a:gd name="T79" fmla="*/ 59 h 62"/>
                <a:gd name="T80" fmla="*/ 3 w 37"/>
                <a:gd name="T81" fmla="*/ 60 h 62"/>
                <a:gd name="T82" fmla="*/ 18 w 37"/>
                <a:gd name="T83" fmla="*/ 60 h 62"/>
                <a:gd name="T84" fmla="*/ 33 w 37"/>
                <a:gd name="T85" fmla="*/ 60 h 62"/>
                <a:gd name="T86" fmla="*/ 34 w 37"/>
                <a:gd name="T87" fmla="*/ 59 h 62"/>
                <a:gd name="T88" fmla="*/ 35 w 37"/>
                <a:gd name="T89" fmla="*/ 58 h 62"/>
                <a:gd name="T90" fmla="*/ 35 w 37"/>
                <a:gd name="T91" fmla="*/ 23 h 62"/>
                <a:gd name="T92" fmla="*/ 30 w 37"/>
                <a:gd name="T93" fmla="*/ 14 h 62"/>
                <a:gd name="T94" fmla="*/ 18 w 37"/>
                <a:gd name="T95"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 h="62">
                  <a:moveTo>
                    <a:pt x="18" y="2"/>
                  </a:moveTo>
                  <a:cubicBezTo>
                    <a:pt x="17" y="1"/>
                    <a:pt x="17" y="1"/>
                    <a:pt x="18" y="0"/>
                  </a:cubicBezTo>
                  <a:cubicBezTo>
                    <a:pt x="18" y="0"/>
                    <a:pt x="19" y="0"/>
                    <a:pt x="19" y="0"/>
                  </a:cubicBezTo>
                  <a:cubicBezTo>
                    <a:pt x="31" y="13"/>
                    <a:pt x="31" y="13"/>
                    <a:pt x="31" y="13"/>
                  </a:cubicBezTo>
                  <a:cubicBezTo>
                    <a:pt x="37" y="18"/>
                    <a:pt x="37" y="18"/>
                    <a:pt x="37" y="23"/>
                  </a:cubicBezTo>
                  <a:cubicBezTo>
                    <a:pt x="37" y="58"/>
                    <a:pt x="37" y="58"/>
                    <a:pt x="37" y="58"/>
                  </a:cubicBezTo>
                  <a:cubicBezTo>
                    <a:pt x="37" y="59"/>
                    <a:pt x="36" y="60"/>
                    <a:pt x="36" y="61"/>
                  </a:cubicBezTo>
                  <a:cubicBezTo>
                    <a:pt x="35" y="61"/>
                    <a:pt x="34" y="62"/>
                    <a:pt x="33" y="62"/>
                  </a:cubicBezTo>
                  <a:cubicBezTo>
                    <a:pt x="18" y="62"/>
                    <a:pt x="18" y="62"/>
                    <a:pt x="18" y="62"/>
                  </a:cubicBezTo>
                  <a:cubicBezTo>
                    <a:pt x="3" y="62"/>
                    <a:pt x="3" y="62"/>
                    <a:pt x="3" y="62"/>
                  </a:cubicBezTo>
                  <a:cubicBezTo>
                    <a:pt x="2" y="62"/>
                    <a:pt x="2" y="61"/>
                    <a:pt x="1" y="61"/>
                  </a:cubicBezTo>
                  <a:cubicBezTo>
                    <a:pt x="0" y="60"/>
                    <a:pt x="0" y="59"/>
                    <a:pt x="0" y="58"/>
                  </a:cubicBezTo>
                  <a:cubicBezTo>
                    <a:pt x="0" y="23"/>
                    <a:pt x="0" y="23"/>
                    <a:pt x="0" y="23"/>
                  </a:cubicBezTo>
                  <a:cubicBezTo>
                    <a:pt x="0" y="22"/>
                    <a:pt x="0" y="21"/>
                    <a:pt x="0" y="20"/>
                  </a:cubicBezTo>
                  <a:cubicBezTo>
                    <a:pt x="0" y="20"/>
                    <a:pt x="0" y="20"/>
                    <a:pt x="0" y="19"/>
                  </a:cubicBezTo>
                  <a:cubicBezTo>
                    <a:pt x="0" y="19"/>
                    <a:pt x="0" y="18"/>
                    <a:pt x="1" y="18"/>
                  </a:cubicBezTo>
                  <a:cubicBezTo>
                    <a:pt x="1" y="18"/>
                    <a:pt x="1" y="18"/>
                    <a:pt x="1" y="18"/>
                  </a:cubicBezTo>
                  <a:cubicBezTo>
                    <a:pt x="1" y="18"/>
                    <a:pt x="1" y="17"/>
                    <a:pt x="1" y="17"/>
                  </a:cubicBezTo>
                  <a:cubicBezTo>
                    <a:pt x="2" y="17"/>
                    <a:pt x="2" y="16"/>
                    <a:pt x="2" y="16"/>
                  </a:cubicBezTo>
                  <a:cubicBezTo>
                    <a:pt x="3" y="15"/>
                    <a:pt x="4" y="14"/>
                    <a:pt x="5" y="13"/>
                  </a:cubicBezTo>
                  <a:cubicBezTo>
                    <a:pt x="5" y="13"/>
                    <a:pt x="5" y="13"/>
                    <a:pt x="5" y="13"/>
                  </a:cubicBezTo>
                  <a:cubicBezTo>
                    <a:pt x="8" y="10"/>
                    <a:pt x="8" y="10"/>
                    <a:pt x="8" y="10"/>
                  </a:cubicBezTo>
                  <a:cubicBezTo>
                    <a:pt x="11" y="7"/>
                    <a:pt x="11" y="7"/>
                    <a:pt x="11" y="7"/>
                  </a:cubicBezTo>
                  <a:cubicBezTo>
                    <a:pt x="14" y="4"/>
                    <a:pt x="14" y="4"/>
                    <a:pt x="14" y="4"/>
                  </a:cubicBezTo>
                  <a:cubicBezTo>
                    <a:pt x="15" y="3"/>
                    <a:pt x="15" y="3"/>
                    <a:pt x="16" y="4"/>
                  </a:cubicBezTo>
                  <a:cubicBezTo>
                    <a:pt x="16" y="4"/>
                    <a:pt x="16" y="5"/>
                    <a:pt x="16" y="5"/>
                  </a:cubicBezTo>
                  <a:cubicBezTo>
                    <a:pt x="13" y="8"/>
                    <a:pt x="13" y="8"/>
                    <a:pt x="13" y="8"/>
                  </a:cubicBezTo>
                  <a:cubicBezTo>
                    <a:pt x="10" y="11"/>
                    <a:pt x="10" y="11"/>
                    <a:pt x="10" y="11"/>
                  </a:cubicBezTo>
                  <a:cubicBezTo>
                    <a:pt x="6" y="14"/>
                    <a:pt x="6" y="14"/>
                    <a:pt x="6" y="14"/>
                  </a:cubicBezTo>
                  <a:cubicBezTo>
                    <a:pt x="6" y="14"/>
                    <a:pt x="6" y="14"/>
                    <a:pt x="6" y="14"/>
                  </a:cubicBezTo>
                  <a:cubicBezTo>
                    <a:pt x="5" y="16"/>
                    <a:pt x="4" y="16"/>
                    <a:pt x="4" y="17"/>
                  </a:cubicBezTo>
                  <a:cubicBezTo>
                    <a:pt x="3" y="18"/>
                    <a:pt x="3" y="18"/>
                    <a:pt x="3" y="18"/>
                  </a:cubicBezTo>
                  <a:cubicBezTo>
                    <a:pt x="3" y="18"/>
                    <a:pt x="2" y="19"/>
                    <a:pt x="2" y="19"/>
                  </a:cubicBezTo>
                  <a:cubicBezTo>
                    <a:pt x="2" y="19"/>
                    <a:pt x="2" y="19"/>
                    <a:pt x="2" y="19"/>
                  </a:cubicBezTo>
                  <a:cubicBezTo>
                    <a:pt x="2" y="19"/>
                    <a:pt x="2" y="19"/>
                    <a:pt x="2" y="19"/>
                  </a:cubicBezTo>
                  <a:cubicBezTo>
                    <a:pt x="2" y="19"/>
                    <a:pt x="2" y="19"/>
                    <a:pt x="2" y="20"/>
                  </a:cubicBezTo>
                  <a:cubicBezTo>
                    <a:pt x="2" y="20"/>
                    <a:pt x="2" y="20"/>
                    <a:pt x="2" y="21"/>
                  </a:cubicBezTo>
                  <a:cubicBezTo>
                    <a:pt x="2" y="21"/>
                    <a:pt x="2" y="22"/>
                    <a:pt x="2" y="23"/>
                  </a:cubicBezTo>
                  <a:cubicBezTo>
                    <a:pt x="2" y="58"/>
                    <a:pt x="2" y="58"/>
                    <a:pt x="2" y="58"/>
                  </a:cubicBezTo>
                  <a:cubicBezTo>
                    <a:pt x="2" y="59"/>
                    <a:pt x="2" y="59"/>
                    <a:pt x="2" y="59"/>
                  </a:cubicBezTo>
                  <a:cubicBezTo>
                    <a:pt x="3" y="60"/>
                    <a:pt x="3" y="60"/>
                    <a:pt x="3" y="60"/>
                  </a:cubicBezTo>
                  <a:cubicBezTo>
                    <a:pt x="18" y="60"/>
                    <a:pt x="18" y="60"/>
                    <a:pt x="18" y="60"/>
                  </a:cubicBezTo>
                  <a:cubicBezTo>
                    <a:pt x="33" y="60"/>
                    <a:pt x="33" y="60"/>
                    <a:pt x="33" y="60"/>
                  </a:cubicBezTo>
                  <a:cubicBezTo>
                    <a:pt x="34" y="60"/>
                    <a:pt x="34" y="60"/>
                    <a:pt x="34" y="59"/>
                  </a:cubicBezTo>
                  <a:cubicBezTo>
                    <a:pt x="35" y="59"/>
                    <a:pt x="35" y="59"/>
                    <a:pt x="35" y="58"/>
                  </a:cubicBezTo>
                  <a:cubicBezTo>
                    <a:pt x="35" y="23"/>
                    <a:pt x="35" y="23"/>
                    <a:pt x="35" y="23"/>
                  </a:cubicBezTo>
                  <a:cubicBezTo>
                    <a:pt x="35" y="19"/>
                    <a:pt x="35" y="19"/>
                    <a:pt x="30" y="14"/>
                  </a:cubicBezTo>
                  <a:lnTo>
                    <a:pt x="1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91" name="Group 590">
            <a:extLst>
              <a:ext uri="{FF2B5EF4-FFF2-40B4-BE49-F238E27FC236}">
                <a16:creationId xmlns:a16="http://schemas.microsoft.com/office/drawing/2014/main" xmlns="" id="{2DCB48BC-FA9B-4F8D-9265-EC4B47F4F693}"/>
              </a:ext>
            </a:extLst>
          </p:cNvPr>
          <p:cNvGrpSpPr/>
          <p:nvPr/>
        </p:nvGrpSpPr>
        <p:grpSpPr>
          <a:xfrm>
            <a:off x="4175126" y="885826"/>
            <a:ext cx="338138" cy="344487"/>
            <a:chOff x="4175126" y="809626"/>
            <a:chExt cx="338138" cy="344487"/>
          </a:xfrm>
          <a:solidFill>
            <a:schemeClr val="tx1"/>
          </a:solidFill>
        </p:grpSpPr>
        <p:sp>
          <p:nvSpPr>
            <p:cNvPr id="592" name="Freeform 595">
              <a:extLst>
                <a:ext uri="{FF2B5EF4-FFF2-40B4-BE49-F238E27FC236}">
                  <a16:creationId xmlns:a16="http://schemas.microsoft.com/office/drawing/2014/main" xmlns="" id="{F2E00F80-2E42-4179-93EE-C05F99F602A0}"/>
                </a:ext>
              </a:extLst>
            </p:cNvPr>
            <p:cNvSpPr>
              <a:spLocks noEditPoints="1"/>
            </p:cNvSpPr>
            <p:nvPr/>
          </p:nvSpPr>
          <p:spPr bwMode="auto">
            <a:xfrm>
              <a:off x="4175126" y="920751"/>
              <a:ext cx="338138" cy="38100"/>
            </a:xfrm>
            <a:custGeom>
              <a:avLst/>
              <a:gdLst>
                <a:gd name="T0" fmla="*/ 53 w 61"/>
                <a:gd name="T1" fmla="*/ 7 h 7"/>
                <a:gd name="T2" fmla="*/ 52 w 61"/>
                <a:gd name="T3" fmla="*/ 6 h 7"/>
                <a:gd name="T4" fmla="*/ 53 w 61"/>
                <a:gd name="T5" fmla="*/ 5 h 7"/>
                <a:gd name="T6" fmla="*/ 59 w 61"/>
                <a:gd name="T7" fmla="*/ 5 h 7"/>
                <a:gd name="T8" fmla="*/ 59 w 61"/>
                <a:gd name="T9" fmla="*/ 2 h 7"/>
                <a:gd name="T10" fmla="*/ 55 w 61"/>
                <a:gd name="T11" fmla="*/ 2 h 7"/>
                <a:gd name="T12" fmla="*/ 54 w 61"/>
                <a:gd name="T13" fmla="*/ 1 h 7"/>
                <a:gd name="T14" fmla="*/ 55 w 61"/>
                <a:gd name="T15" fmla="*/ 0 h 7"/>
                <a:gd name="T16" fmla="*/ 60 w 61"/>
                <a:gd name="T17" fmla="*/ 0 h 7"/>
                <a:gd name="T18" fmla="*/ 60 w 61"/>
                <a:gd name="T19" fmla="*/ 0 h 7"/>
                <a:gd name="T20" fmla="*/ 61 w 61"/>
                <a:gd name="T21" fmla="*/ 1 h 7"/>
                <a:gd name="T22" fmla="*/ 61 w 61"/>
                <a:gd name="T23" fmla="*/ 6 h 7"/>
                <a:gd name="T24" fmla="*/ 61 w 61"/>
                <a:gd name="T25" fmla="*/ 6 h 7"/>
                <a:gd name="T26" fmla="*/ 60 w 61"/>
                <a:gd name="T27" fmla="*/ 7 h 7"/>
                <a:gd name="T28" fmla="*/ 53 w 61"/>
                <a:gd name="T29" fmla="*/ 7 h 7"/>
                <a:gd name="T30" fmla="*/ 39 w 61"/>
                <a:gd name="T31" fmla="*/ 0 h 7"/>
                <a:gd name="T32" fmla="*/ 40 w 61"/>
                <a:gd name="T33" fmla="*/ 1 h 7"/>
                <a:gd name="T34" fmla="*/ 39 w 61"/>
                <a:gd name="T35" fmla="*/ 2 h 7"/>
                <a:gd name="T36" fmla="*/ 1 w 61"/>
                <a:gd name="T37" fmla="*/ 2 h 7"/>
                <a:gd name="T38" fmla="*/ 1 w 61"/>
                <a:gd name="T39" fmla="*/ 5 h 7"/>
                <a:gd name="T40" fmla="*/ 38 w 61"/>
                <a:gd name="T41" fmla="*/ 5 h 7"/>
                <a:gd name="T42" fmla="*/ 38 w 61"/>
                <a:gd name="T43" fmla="*/ 6 h 7"/>
                <a:gd name="T44" fmla="*/ 38 w 61"/>
                <a:gd name="T45" fmla="*/ 7 h 7"/>
                <a:gd name="T46" fmla="*/ 0 w 61"/>
                <a:gd name="T47" fmla="*/ 7 h 7"/>
                <a:gd name="T48" fmla="*/ 0 w 61"/>
                <a:gd name="T49" fmla="*/ 7 h 7"/>
                <a:gd name="T50" fmla="*/ 0 w 61"/>
                <a:gd name="T51" fmla="*/ 6 h 7"/>
                <a:gd name="T52" fmla="*/ 0 w 61"/>
                <a:gd name="T53" fmla="*/ 1 h 7"/>
                <a:gd name="T54" fmla="*/ 0 w 61"/>
                <a:gd name="T55" fmla="*/ 1 h 7"/>
                <a:gd name="T56" fmla="*/ 0 w 61"/>
                <a:gd name="T57" fmla="*/ 0 h 7"/>
                <a:gd name="T58" fmla="*/ 39 w 61"/>
                <a:gd name="T5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7">
                  <a:moveTo>
                    <a:pt x="53" y="7"/>
                  </a:moveTo>
                  <a:cubicBezTo>
                    <a:pt x="53" y="7"/>
                    <a:pt x="52" y="7"/>
                    <a:pt x="52" y="6"/>
                  </a:cubicBezTo>
                  <a:cubicBezTo>
                    <a:pt x="52" y="5"/>
                    <a:pt x="53" y="5"/>
                    <a:pt x="53" y="5"/>
                  </a:cubicBezTo>
                  <a:cubicBezTo>
                    <a:pt x="59" y="5"/>
                    <a:pt x="59" y="5"/>
                    <a:pt x="59" y="5"/>
                  </a:cubicBezTo>
                  <a:cubicBezTo>
                    <a:pt x="59" y="2"/>
                    <a:pt x="59" y="2"/>
                    <a:pt x="59" y="2"/>
                  </a:cubicBezTo>
                  <a:cubicBezTo>
                    <a:pt x="55" y="2"/>
                    <a:pt x="55" y="2"/>
                    <a:pt x="55" y="2"/>
                  </a:cubicBezTo>
                  <a:cubicBezTo>
                    <a:pt x="54" y="2"/>
                    <a:pt x="54" y="2"/>
                    <a:pt x="54" y="1"/>
                  </a:cubicBezTo>
                  <a:cubicBezTo>
                    <a:pt x="54" y="1"/>
                    <a:pt x="54" y="0"/>
                    <a:pt x="55" y="0"/>
                  </a:cubicBezTo>
                  <a:cubicBezTo>
                    <a:pt x="60" y="0"/>
                    <a:pt x="60" y="0"/>
                    <a:pt x="60" y="0"/>
                  </a:cubicBezTo>
                  <a:cubicBezTo>
                    <a:pt x="60" y="0"/>
                    <a:pt x="60" y="0"/>
                    <a:pt x="60" y="0"/>
                  </a:cubicBezTo>
                  <a:cubicBezTo>
                    <a:pt x="61" y="0"/>
                    <a:pt x="61" y="1"/>
                    <a:pt x="61" y="1"/>
                  </a:cubicBezTo>
                  <a:cubicBezTo>
                    <a:pt x="61" y="6"/>
                    <a:pt x="61" y="6"/>
                    <a:pt x="61" y="6"/>
                  </a:cubicBezTo>
                  <a:cubicBezTo>
                    <a:pt x="61" y="6"/>
                    <a:pt x="61" y="6"/>
                    <a:pt x="61" y="6"/>
                  </a:cubicBezTo>
                  <a:cubicBezTo>
                    <a:pt x="61" y="7"/>
                    <a:pt x="61" y="7"/>
                    <a:pt x="60" y="7"/>
                  </a:cubicBezTo>
                  <a:cubicBezTo>
                    <a:pt x="53" y="7"/>
                    <a:pt x="53" y="7"/>
                    <a:pt x="53" y="7"/>
                  </a:cubicBezTo>
                  <a:close/>
                  <a:moveTo>
                    <a:pt x="39" y="0"/>
                  </a:moveTo>
                  <a:cubicBezTo>
                    <a:pt x="39" y="0"/>
                    <a:pt x="40" y="1"/>
                    <a:pt x="40" y="1"/>
                  </a:cubicBezTo>
                  <a:cubicBezTo>
                    <a:pt x="40" y="2"/>
                    <a:pt x="39" y="2"/>
                    <a:pt x="39" y="2"/>
                  </a:cubicBezTo>
                  <a:cubicBezTo>
                    <a:pt x="1" y="2"/>
                    <a:pt x="1" y="2"/>
                    <a:pt x="1" y="2"/>
                  </a:cubicBezTo>
                  <a:cubicBezTo>
                    <a:pt x="1" y="5"/>
                    <a:pt x="1" y="5"/>
                    <a:pt x="1" y="5"/>
                  </a:cubicBezTo>
                  <a:cubicBezTo>
                    <a:pt x="38" y="5"/>
                    <a:pt x="38" y="5"/>
                    <a:pt x="38" y="5"/>
                  </a:cubicBezTo>
                  <a:cubicBezTo>
                    <a:pt x="38" y="5"/>
                    <a:pt x="38" y="5"/>
                    <a:pt x="38" y="6"/>
                  </a:cubicBezTo>
                  <a:cubicBezTo>
                    <a:pt x="38" y="7"/>
                    <a:pt x="38" y="7"/>
                    <a:pt x="38" y="7"/>
                  </a:cubicBezTo>
                  <a:cubicBezTo>
                    <a:pt x="0" y="7"/>
                    <a:pt x="0" y="7"/>
                    <a:pt x="0" y="7"/>
                  </a:cubicBezTo>
                  <a:cubicBezTo>
                    <a:pt x="0" y="7"/>
                    <a:pt x="0" y="7"/>
                    <a:pt x="0" y="7"/>
                  </a:cubicBezTo>
                  <a:cubicBezTo>
                    <a:pt x="0" y="7"/>
                    <a:pt x="0" y="7"/>
                    <a:pt x="0" y="6"/>
                  </a:cubicBezTo>
                  <a:cubicBezTo>
                    <a:pt x="0" y="1"/>
                    <a:pt x="0" y="1"/>
                    <a:pt x="0" y="1"/>
                  </a:cubicBezTo>
                  <a:cubicBezTo>
                    <a:pt x="0" y="1"/>
                    <a:pt x="0" y="1"/>
                    <a:pt x="0" y="1"/>
                  </a:cubicBezTo>
                  <a:cubicBezTo>
                    <a:pt x="0" y="1"/>
                    <a:pt x="0" y="0"/>
                    <a:pt x="0" y="0"/>
                  </a:cubicBezTo>
                  <a:lnTo>
                    <a:pt x="3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3" name="Freeform 596">
              <a:extLst>
                <a:ext uri="{FF2B5EF4-FFF2-40B4-BE49-F238E27FC236}">
                  <a16:creationId xmlns:a16="http://schemas.microsoft.com/office/drawing/2014/main" xmlns="" id="{8DE4AEFD-4E50-4DF8-A362-F144D28DDA0B}"/>
                </a:ext>
              </a:extLst>
            </p:cNvPr>
            <p:cNvSpPr>
              <a:spLocks noEditPoints="1"/>
            </p:cNvSpPr>
            <p:nvPr/>
          </p:nvSpPr>
          <p:spPr bwMode="auto">
            <a:xfrm>
              <a:off x="4386263" y="847726"/>
              <a:ext cx="88900" cy="233363"/>
            </a:xfrm>
            <a:custGeom>
              <a:avLst/>
              <a:gdLst>
                <a:gd name="T0" fmla="*/ 14 w 16"/>
                <a:gd name="T1" fmla="*/ 3 h 42"/>
                <a:gd name="T2" fmla="*/ 10 w 16"/>
                <a:gd name="T3" fmla="*/ 2 h 42"/>
                <a:gd name="T4" fmla="*/ 2 w 16"/>
                <a:gd name="T5" fmla="*/ 32 h 42"/>
                <a:gd name="T6" fmla="*/ 2 w 16"/>
                <a:gd name="T7" fmla="*/ 38 h 42"/>
                <a:gd name="T8" fmla="*/ 6 w 16"/>
                <a:gd name="T9" fmla="*/ 33 h 42"/>
                <a:gd name="T10" fmla="*/ 14 w 16"/>
                <a:gd name="T11" fmla="*/ 3 h 42"/>
                <a:gd name="T12" fmla="*/ 10 w 16"/>
                <a:gd name="T13" fmla="*/ 0 h 42"/>
                <a:gd name="T14" fmla="*/ 15 w 16"/>
                <a:gd name="T15" fmla="*/ 2 h 42"/>
                <a:gd name="T16" fmla="*/ 16 w 16"/>
                <a:gd name="T17" fmla="*/ 3 h 42"/>
                <a:gd name="T18" fmla="*/ 7 w 16"/>
                <a:gd name="T19" fmla="*/ 34 h 42"/>
                <a:gd name="T20" fmla="*/ 7 w 16"/>
                <a:gd name="T21" fmla="*/ 34 h 42"/>
                <a:gd name="T22" fmla="*/ 7 w 16"/>
                <a:gd name="T23" fmla="*/ 34 h 42"/>
                <a:gd name="T24" fmla="*/ 2 w 16"/>
                <a:gd name="T25" fmla="*/ 41 h 42"/>
                <a:gd name="T26" fmla="*/ 2 w 16"/>
                <a:gd name="T27" fmla="*/ 42 h 42"/>
                <a:gd name="T28" fmla="*/ 1 w 16"/>
                <a:gd name="T29" fmla="*/ 41 h 42"/>
                <a:gd name="T30" fmla="*/ 0 w 16"/>
                <a:gd name="T31" fmla="*/ 32 h 42"/>
                <a:gd name="T32" fmla="*/ 0 w 16"/>
                <a:gd name="T33" fmla="*/ 32 h 42"/>
                <a:gd name="T34" fmla="*/ 8 w 16"/>
                <a:gd name="T35" fmla="*/ 1 h 42"/>
                <a:gd name="T36" fmla="*/ 10 w 16"/>
                <a:gd name="T3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42">
                  <a:moveTo>
                    <a:pt x="14" y="3"/>
                  </a:moveTo>
                  <a:cubicBezTo>
                    <a:pt x="10" y="2"/>
                    <a:pt x="10" y="2"/>
                    <a:pt x="10" y="2"/>
                  </a:cubicBezTo>
                  <a:cubicBezTo>
                    <a:pt x="2" y="32"/>
                    <a:pt x="2" y="32"/>
                    <a:pt x="2" y="32"/>
                  </a:cubicBezTo>
                  <a:cubicBezTo>
                    <a:pt x="2" y="38"/>
                    <a:pt x="2" y="38"/>
                    <a:pt x="2" y="38"/>
                  </a:cubicBezTo>
                  <a:cubicBezTo>
                    <a:pt x="6" y="33"/>
                    <a:pt x="6" y="33"/>
                    <a:pt x="6" y="33"/>
                  </a:cubicBezTo>
                  <a:cubicBezTo>
                    <a:pt x="14" y="3"/>
                    <a:pt x="14" y="3"/>
                    <a:pt x="14" y="3"/>
                  </a:cubicBezTo>
                  <a:close/>
                  <a:moveTo>
                    <a:pt x="10" y="0"/>
                  </a:moveTo>
                  <a:cubicBezTo>
                    <a:pt x="15" y="2"/>
                    <a:pt x="15" y="2"/>
                    <a:pt x="15" y="2"/>
                  </a:cubicBezTo>
                  <a:cubicBezTo>
                    <a:pt x="16" y="2"/>
                    <a:pt x="16" y="2"/>
                    <a:pt x="16" y="3"/>
                  </a:cubicBezTo>
                  <a:cubicBezTo>
                    <a:pt x="7" y="34"/>
                    <a:pt x="7" y="34"/>
                    <a:pt x="7" y="34"/>
                  </a:cubicBezTo>
                  <a:cubicBezTo>
                    <a:pt x="7" y="34"/>
                    <a:pt x="7" y="34"/>
                    <a:pt x="7" y="34"/>
                  </a:cubicBezTo>
                  <a:cubicBezTo>
                    <a:pt x="7" y="34"/>
                    <a:pt x="7" y="34"/>
                    <a:pt x="7" y="34"/>
                  </a:cubicBezTo>
                  <a:cubicBezTo>
                    <a:pt x="2" y="41"/>
                    <a:pt x="2" y="41"/>
                    <a:pt x="2" y="41"/>
                  </a:cubicBezTo>
                  <a:cubicBezTo>
                    <a:pt x="2" y="41"/>
                    <a:pt x="2" y="42"/>
                    <a:pt x="2" y="42"/>
                  </a:cubicBezTo>
                  <a:cubicBezTo>
                    <a:pt x="1" y="42"/>
                    <a:pt x="1" y="41"/>
                    <a:pt x="1" y="41"/>
                  </a:cubicBezTo>
                  <a:cubicBezTo>
                    <a:pt x="0" y="32"/>
                    <a:pt x="0" y="32"/>
                    <a:pt x="0" y="32"/>
                  </a:cubicBezTo>
                  <a:cubicBezTo>
                    <a:pt x="0" y="32"/>
                    <a:pt x="0" y="32"/>
                    <a:pt x="0" y="32"/>
                  </a:cubicBezTo>
                  <a:cubicBezTo>
                    <a:pt x="8" y="1"/>
                    <a:pt x="8" y="1"/>
                    <a:pt x="8" y="1"/>
                  </a:cubicBezTo>
                  <a:cubicBezTo>
                    <a:pt x="8" y="0"/>
                    <a:pt x="9" y="0"/>
                    <a:pt x="1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4" name="Freeform 597">
              <a:extLst>
                <a:ext uri="{FF2B5EF4-FFF2-40B4-BE49-F238E27FC236}">
                  <a16:creationId xmlns:a16="http://schemas.microsoft.com/office/drawing/2014/main" xmlns="" id="{90D5B6ED-F20A-492F-B75C-D8C57D14EDFE}"/>
                </a:ext>
              </a:extLst>
            </p:cNvPr>
            <p:cNvSpPr>
              <a:spLocks/>
            </p:cNvSpPr>
            <p:nvPr/>
          </p:nvSpPr>
          <p:spPr bwMode="auto">
            <a:xfrm>
              <a:off x="4386263" y="1020763"/>
              <a:ext cx="38100" cy="22225"/>
            </a:xfrm>
            <a:custGeom>
              <a:avLst/>
              <a:gdLst>
                <a:gd name="T0" fmla="*/ 1 w 7"/>
                <a:gd name="T1" fmla="*/ 2 h 4"/>
                <a:gd name="T2" fmla="*/ 0 w 7"/>
                <a:gd name="T3" fmla="*/ 2 h 4"/>
                <a:gd name="T4" fmla="*/ 0 w 7"/>
                <a:gd name="T5" fmla="*/ 0 h 4"/>
                <a:gd name="T6" fmla="*/ 1 w 7"/>
                <a:gd name="T7" fmla="*/ 0 h 4"/>
                <a:gd name="T8" fmla="*/ 4 w 7"/>
                <a:gd name="T9" fmla="*/ 0 h 4"/>
                <a:gd name="T10" fmla="*/ 7 w 7"/>
                <a:gd name="T11" fmla="*/ 2 h 4"/>
                <a:gd name="T12" fmla="*/ 7 w 7"/>
                <a:gd name="T13" fmla="*/ 2 h 4"/>
                <a:gd name="T14" fmla="*/ 7 w 7"/>
                <a:gd name="T15" fmla="*/ 4 h 4"/>
                <a:gd name="T16" fmla="*/ 6 w 7"/>
                <a:gd name="T17" fmla="*/ 3 h 4"/>
                <a:gd name="T18" fmla="*/ 5 w 7"/>
                <a:gd name="T19" fmla="*/ 3 h 4"/>
                <a:gd name="T20" fmla="*/ 4 w 7"/>
                <a:gd name="T21" fmla="*/ 2 h 4"/>
                <a:gd name="T22" fmla="*/ 2 w 7"/>
                <a:gd name="T23" fmla="*/ 2 h 4"/>
                <a:gd name="T24" fmla="*/ 1 w 7"/>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1" y="2"/>
                  </a:moveTo>
                  <a:cubicBezTo>
                    <a:pt x="1" y="2"/>
                    <a:pt x="0" y="2"/>
                    <a:pt x="0" y="2"/>
                  </a:cubicBezTo>
                  <a:cubicBezTo>
                    <a:pt x="0" y="1"/>
                    <a:pt x="0" y="1"/>
                    <a:pt x="0" y="0"/>
                  </a:cubicBezTo>
                  <a:cubicBezTo>
                    <a:pt x="1" y="0"/>
                    <a:pt x="1" y="0"/>
                    <a:pt x="1" y="0"/>
                  </a:cubicBezTo>
                  <a:cubicBezTo>
                    <a:pt x="2" y="0"/>
                    <a:pt x="3" y="0"/>
                    <a:pt x="4" y="0"/>
                  </a:cubicBezTo>
                  <a:cubicBezTo>
                    <a:pt x="5" y="0"/>
                    <a:pt x="6" y="1"/>
                    <a:pt x="7" y="2"/>
                  </a:cubicBezTo>
                  <a:cubicBezTo>
                    <a:pt x="7" y="2"/>
                    <a:pt x="7" y="2"/>
                    <a:pt x="7" y="2"/>
                  </a:cubicBezTo>
                  <a:cubicBezTo>
                    <a:pt x="7" y="3"/>
                    <a:pt x="7" y="3"/>
                    <a:pt x="7" y="4"/>
                  </a:cubicBezTo>
                  <a:cubicBezTo>
                    <a:pt x="6" y="4"/>
                    <a:pt x="6" y="4"/>
                    <a:pt x="6" y="3"/>
                  </a:cubicBezTo>
                  <a:cubicBezTo>
                    <a:pt x="5" y="3"/>
                    <a:pt x="5" y="3"/>
                    <a:pt x="5" y="3"/>
                  </a:cubicBezTo>
                  <a:cubicBezTo>
                    <a:pt x="5" y="2"/>
                    <a:pt x="4" y="2"/>
                    <a:pt x="4" y="2"/>
                  </a:cubicBezTo>
                  <a:cubicBezTo>
                    <a:pt x="3" y="2"/>
                    <a:pt x="2" y="2"/>
                    <a:pt x="2"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5" name="Freeform 598">
              <a:extLst>
                <a:ext uri="{FF2B5EF4-FFF2-40B4-BE49-F238E27FC236}">
                  <a16:creationId xmlns:a16="http://schemas.microsoft.com/office/drawing/2014/main" xmlns="" id="{9F2BB8F0-0354-4161-908C-148EC25C64AC}"/>
                </a:ext>
              </a:extLst>
            </p:cNvPr>
            <p:cNvSpPr>
              <a:spLocks/>
            </p:cNvSpPr>
            <p:nvPr/>
          </p:nvSpPr>
          <p:spPr bwMode="auto">
            <a:xfrm>
              <a:off x="4386263" y="1069976"/>
              <a:ext cx="15875" cy="22225"/>
            </a:xfrm>
            <a:custGeom>
              <a:avLst/>
              <a:gdLst>
                <a:gd name="T0" fmla="*/ 1 w 3"/>
                <a:gd name="T1" fmla="*/ 0 h 4"/>
                <a:gd name="T2" fmla="*/ 2 w 3"/>
                <a:gd name="T3" fmla="*/ 0 h 4"/>
                <a:gd name="T4" fmla="*/ 3 w 3"/>
                <a:gd name="T5" fmla="*/ 1 h 4"/>
                <a:gd name="T6" fmla="*/ 2 w 3"/>
                <a:gd name="T7" fmla="*/ 3 h 4"/>
                <a:gd name="T8" fmla="*/ 1 w 3"/>
                <a:gd name="T9" fmla="*/ 4 h 4"/>
                <a:gd name="T10" fmla="*/ 0 w 3"/>
                <a:gd name="T11" fmla="*/ 3 h 4"/>
                <a:gd name="T12" fmla="*/ 1 w 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1" y="0"/>
                  </a:moveTo>
                  <a:cubicBezTo>
                    <a:pt x="1" y="0"/>
                    <a:pt x="1" y="0"/>
                    <a:pt x="2" y="0"/>
                  </a:cubicBezTo>
                  <a:cubicBezTo>
                    <a:pt x="2" y="0"/>
                    <a:pt x="3" y="0"/>
                    <a:pt x="3" y="1"/>
                  </a:cubicBezTo>
                  <a:cubicBezTo>
                    <a:pt x="2" y="3"/>
                    <a:pt x="2" y="3"/>
                    <a:pt x="2" y="3"/>
                  </a:cubicBezTo>
                  <a:cubicBezTo>
                    <a:pt x="2" y="4"/>
                    <a:pt x="1" y="4"/>
                    <a:pt x="1" y="4"/>
                  </a:cubicBezTo>
                  <a:cubicBezTo>
                    <a:pt x="0" y="4"/>
                    <a:pt x="0" y="3"/>
                    <a:pt x="0" y="3"/>
                  </a:cubicBezTo>
                  <a:lnTo>
                    <a:pt x="1"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6" name="Freeform 599">
              <a:extLst>
                <a:ext uri="{FF2B5EF4-FFF2-40B4-BE49-F238E27FC236}">
                  <a16:creationId xmlns:a16="http://schemas.microsoft.com/office/drawing/2014/main" xmlns="" id="{D8493B3E-975B-463F-BF60-AFF159A7604F}"/>
                </a:ext>
              </a:extLst>
            </p:cNvPr>
            <p:cNvSpPr>
              <a:spLocks/>
            </p:cNvSpPr>
            <p:nvPr/>
          </p:nvSpPr>
          <p:spPr bwMode="auto">
            <a:xfrm>
              <a:off x="4430713" y="809626"/>
              <a:ext cx="55563" cy="60325"/>
            </a:xfrm>
            <a:custGeom>
              <a:avLst/>
              <a:gdLst>
                <a:gd name="T0" fmla="*/ 7 w 10"/>
                <a:gd name="T1" fmla="*/ 9 h 11"/>
                <a:gd name="T2" fmla="*/ 8 w 10"/>
                <a:gd name="T3" fmla="*/ 10 h 11"/>
                <a:gd name="T4" fmla="*/ 7 w 10"/>
                <a:gd name="T5" fmla="*/ 10 h 11"/>
                <a:gd name="T6" fmla="*/ 5 w 10"/>
                <a:gd name="T7" fmla="*/ 10 h 11"/>
                <a:gd name="T8" fmla="*/ 4 w 10"/>
                <a:gd name="T9" fmla="*/ 10 h 11"/>
                <a:gd name="T10" fmla="*/ 2 w 10"/>
                <a:gd name="T11" fmla="*/ 9 h 11"/>
                <a:gd name="T12" fmla="*/ 1 w 10"/>
                <a:gd name="T13" fmla="*/ 9 h 11"/>
                <a:gd name="T14" fmla="*/ 0 w 10"/>
                <a:gd name="T15" fmla="*/ 8 h 11"/>
                <a:gd name="T16" fmla="*/ 1 w 10"/>
                <a:gd name="T17" fmla="*/ 6 h 11"/>
                <a:gd name="T18" fmla="*/ 1 w 10"/>
                <a:gd name="T19" fmla="*/ 4 h 11"/>
                <a:gd name="T20" fmla="*/ 2 w 10"/>
                <a:gd name="T21" fmla="*/ 3 h 11"/>
                <a:gd name="T22" fmla="*/ 2 w 10"/>
                <a:gd name="T23" fmla="*/ 1 h 11"/>
                <a:gd name="T24" fmla="*/ 3 w 10"/>
                <a:gd name="T25" fmla="*/ 0 h 11"/>
                <a:gd name="T26" fmla="*/ 5 w 10"/>
                <a:gd name="T27" fmla="*/ 1 h 11"/>
                <a:gd name="T28" fmla="*/ 6 w 10"/>
                <a:gd name="T29" fmla="*/ 1 h 11"/>
                <a:gd name="T30" fmla="*/ 7 w 10"/>
                <a:gd name="T31" fmla="*/ 1 h 11"/>
                <a:gd name="T32" fmla="*/ 9 w 10"/>
                <a:gd name="T33" fmla="*/ 2 h 11"/>
                <a:gd name="T34" fmla="*/ 10 w 10"/>
                <a:gd name="T35" fmla="*/ 3 h 11"/>
                <a:gd name="T36" fmla="*/ 9 w 10"/>
                <a:gd name="T37" fmla="*/ 5 h 11"/>
                <a:gd name="T38" fmla="*/ 9 w 10"/>
                <a:gd name="T39" fmla="*/ 6 h 11"/>
                <a:gd name="T40" fmla="*/ 7 w 10"/>
                <a:gd name="T41" fmla="*/ 7 h 11"/>
                <a:gd name="T42" fmla="*/ 7 w 10"/>
                <a:gd name="T43" fmla="*/ 6 h 11"/>
                <a:gd name="T44" fmla="*/ 7 w 10"/>
                <a:gd name="T45" fmla="*/ 4 h 11"/>
                <a:gd name="T46" fmla="*/ 7 w 10"/>
                <a:gd name="T47" fmla="*/ 3 h 11"/>
                <a:gd name="T48" fmla="*/ 7 w 10"/>
                <a:gd name="T49" fmla="*/ 3 h 11"/>
                <a:gd name="T50" fmla="*/ 6 w 10"/>
                <a:gd name="T51" fmla="*/ 3 h 11"/>
                <a:gd name="T52" fmla="*/ 4 w 10"/>
                <a:gd name="T53" fmla="*/ 3 h 11"/>
                <a:gd name="T54" fmla="*/ 4 w 10"/>
                <a:gd name="T55" fmla="*/ 2 h 11"/>
                <a:gd name="T56" fmla="*/ 4 w 10"/>
                <a:gd name="T57" fmla="*/ 3 h 11"/>
                <a:gd name="T58" fmla="*/ 3 w 10"/>
                <a:gd name="T59" fmla="*/ 5 h 11"/>
                <a:gd name="T60" fmla="*/ 3 w 10"/>
                <a:gd name="T61" fmla="*/ 7 h 11"/>
                <a:gd name="T62" fmla="*/ 2 w 10"/>
                <a:gd name="T63" fmla="*/ 7 h 11"/>
                <a:gd name="T64" fmla="*/ 3 w 10"/>
                <a:gd name="T65" fmla="*/ 8 h 11"/>
                <a:gd name="T66" fmla="*/ 4 w 10"/>
                <a:gd name="T67" fmla="*/ 8 h 11"/>
                <a:gd name="T68" fmla="*/ 6 w 10"/>
                <a:gd name="T69" fmla="*/ 8 h 11"/>
                <a:gd name="T70" fmla="*/ 7 w 10"/>
                <a:gd name="T7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11">
                  <a:moveTo>
                    <a:pt x="7" y="9"/>
                  </a:moveTo>
                  <a:cubicBezTo>
                    <a:pt x="8" y="9"/>
                    <a:pt x="8" y="9"/>
                    <a:pt x="8" y="10"/>
                  </a:cubicBezTo>
                  <a:cubicBezTo>
                    <a:pt x="8" y="10"/>
                    <a:pt x="7" y="11"/>
                    <a:pt x="7" y="10"/>
                  </a:cubicBezTo>
                  <a:cubicBezTo>
                    <a:pt x="5" y="10"/>
                    <a:pt x="5" y="10"/>
                    <a:pt x="5" y="10"/>
                  </a:cubicBezTo>
                  <a:cubicBezTo>
                    <a:pt x="4" y="10"/>
                    <a:pt x="4" y="10"/>
                    <a:pt x="4" y="10"/>
                  </a:cubicBezTo>
                  <a:cubicBezTo>
                    <a:pt x="2" y="9"/>
                    <a:pt x="2" y="9"/>
                    <a:pt x="2" y="9"/>
                  </a:cubicBezTo>
                  <a:cubicBezTo>
                    <a:pt x="1" y="9"/>
                    <a:pt x="1" y="9"/>
                    <a:pt x="1" y="9"/>
                  </a:cubicBezTo>
                  <a:cubicBezTo>
                    <a:pt x="1" y="9"/>
                    <a:pt x="0" y="8"/>
                    <a:pt x="0" y="8"/>
                  </a:cubicBezTo>
                  <a:cubicBezTo>
                    <a:pt x="1" y="6"/>
                    <a:pt x="1" y="6"/>
                    <a:pt x="1" y="6"/>
                  </a:cubicBezTo>
                  <a:cubicBezTo>
                    <a:pt x="1" y="4"/>
                    <a:pt x="1" y="4"/>
                    <a:pt x="1" y="4"/>
                  </a:cubicBezTo>
                  <a:cubicBezTo>
                    <a:pt x="2" y="3"/>
                    <a:pt x="2" y="3"/>
                    <a:pt x="2" y="3"/>
                  </a:cubicBezTo>
                  <a:cubicBezTo>
                    <a:pt x="2" y="1"/>
                    <a:pt x="2" y="1"/>
                    <a:pt x="2" y="1"/>
                  </a:cubicBezTo>
                  <a:cubicBezTo>
                    <a:pt x="2" y="0"/>
                    <a:pt x="3" y="0"/>
                    <a:pt x="3" y="0"/>
                  </a:cubicBezTo>
                  <a:cubicBezTo>
                    <a:pt x="5" y="1"/>
                    <a:pt x="5" y="1"/>
                    <a:pt x="5" y="1"/>
                  </a:cubicBezTo>
                  <a:cubicBezTo>
                    <a:pt x="6" y="1"/>
                    <a:pt x="6" y="1"/>
                    <a:pt x="6" y="1"/>
                  </a:cubicBezTo>
                  <a:cubicBezTo>
                    <a:pt x="7" y="1"/>
                    <a:pt x="7" y="1"/>
                    <a:pt x="7" y="1"/>
                  </a:cubicBezTo>
                  <a:cubicBezTo>
                    <a:pt x="9" y="2"/>
                    <a:pt x="9" y="2"/>
                    <a:pt x="9" y="2"/>
                  </a:cubicBezTo>
                  <a:cubicBezTo>
                    <a:pt x="9" y="2"/>
                    <a:pt x="10" y="2"/>
                    <a:pt x="10" y="3"/>
                  </a:cubicBezTo>
                  <a:cubicBezTo>
                    <a:pt x="9" y="5"/>
                    <a:pt x="9" y="5"/>
                    <a:pt x="9" y="5"/>
                  </a:cubicBezTo>
                  <a:cubicBezTo>
                    <a:pt x="9" y="6"/>
                    <a:pt x="9" y="6"/>
                    <a:pt x="9" y="6"/>
                  </a:cubicBezTo>
                  <a:cubicBezTo>
                    <a:pt x="8" y="7"/>
                    <a:pt x="8" y="7"/>
                    <a:pt x="7" y="7"/>
                  </a:cubicBezTo>
                  <a:cubicBezTo>
                    <a:pt x="7" y="7"/>
                    <a:pt x="7" y="6"/>
                    <a:pt x="7" y="6"/>
                  </a:cubicBezTo>
                  <a:cubicBezTo>
                    <a:pt x="7" y="4"/>
                    <a:pt x="7" y="4"/>
                    <a:pt x="7" y="4"/>
                  </a:cubicBezTo>
                  <a:cubicBezTo>
                    <a:pt x="7" y="3"/>
                    <a:pt x="7" y="3"/>
                    <a:pt x="7" y="3"/>
                  </a:cubicBezTo>
                  <a:cubicBezTo>
                    <a:pt x="7" y="3"/>
                    <a:pt x="7" y="3"/>
                    <a:pt x="7" y="3"/>
                  </a:cubicBezTo>
                  <a:cubicBezTo>
                    <a:pt x="6" y="3"/>
                    <a:pt x="6" y="3"/>
                    <a:pt x="6" y="3"/>
                  </a:cubicBezTo>
                  <a:cubicBezTo>
                    <a:pt x="4" y="3"/>
                    <a:pt x="4" y="3"/>
                    <a:pt x="4" y="3"/>
                  </a:cubicBezTo>
                  <a:cubicBezTo>
                    <a:pt x="4" y="2"/>
                    <a:pt x="4" y="2"/>
                    <a:pt x="4" y="2"/>
                  </a:cubicBezTo>
                  <a:cubicBezTo>
                    <a:pt x="4" y="3"/>
                    <a:pt x="4" y="3"/>
                    <a:pt x="4" y="3"/>
                  </a:cubicBezTo>
                  <a:cubicBezTo>
                    <a:pt x="3" y="5"/>
                    <a:pt x="3" y="5"/>
                    <a:pt x="3" y="5"/>
                  </a:cubicBezTo>
                  <a:cubicBezTo>
                    <a:pt x="3" y="7"/>
                    <a:pt x="3" y="7"/>
                    <a:pt x="3" y="7"/>
                  </a:cubicBezTo>
                  <a:cubicBezTo>
                    <a:pt x="2" y="7"/>
                    <a:pt x="2" y="7"/>
                    <a:pt x="2" y="7"/>
                  </a:cubicBezTo>
                  <a:cubicBezTo>
                    <a:pt x="3" y="8"/>
                    <a:pt x="3" y="8"/>
                    <a:pt x="3" y="8"/>
                  </a:cubicBezTo>
                  <a:cubicBezTo>
                    <a:pt x="4" y="8"/>
                    <a:pt x="4" y="8"/>
                    <a:pt x="4" y="8"/>
                  </a:cubicBezTo>
                  <a:cubicBezTo>
                    <a:pt x="6" y="8"/>
                    <a:pt x="6" y="8"/>
                    <a:pt x="6" y="8"/>
                  </a:cubicBezTo>
                  <a:lnTo>
                    <a:pt x="7"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7" name="Freeform 600">
              <a:extLst>
                <a:ext uri="{FF2B5EF4-FFF2-40B4-BE49-F238E27FC236}">
                  <a16:creationId xmlns:a16="http://schemas.microsoft.com/office/drawing/2014/main" xmlns="" id="{226D9B29-0201-4688-9C25-38D0813C0738}"/>
                </a:ext>
              </a:extLst>
            </p:cNvPr>
            <p:cNvSpPr>
              <a:spLocks/>
            </p:cNvSpPr>
            <p:nvPr/>
          </p:nvSpPr>
          <p:spPr bwMode="auto">
            <a:xfrm>
              <a:off x="4475163" y="831851"/>
              <a:ext cx="26988" cy="77788"/>
            </a:xfrm>
            <a:custGeom>
              <a:avLst/>
              <a:gdLst>
                <a:gd name="T0" fmla="*/ 3 w 5"/>
                <a:gd name="T1" fmla="*/ 1 h 14"/>
                <a:gd name="T2" fmla="*/ 5 w 5"/>
                <a:gd name="T3" fmla="*/ 0 h 14"/>
                <a:gd name="T4" fmla="*/ 5 w 5"/>
                <a:gd name="T5" fmla="*/ 1 h 14"/>
                <a:gd name="T6" fmla="*/ 2 w 5"/>
                <a:gd name="T7" fmla="*/ 13 h 14"/>
                <a:gd name="T8" fmla="*/ 1 w 5"/>
                <a:gd name="T9" fmla="*/ 14 h 14"/>
                <a:gd name="T10" fmla="*/ 0 w 5"/>
                <a:gd name="T11" fmla="*/ 12 h 14"/>
                <a:gd name="T12" fmla="*/ 3 w 5"/>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5" h="14">
                  <a:moveTo>
                    <a:pt x="3" y="1"/>
                  </a:moveTo>
                  <a:cubicBezTo>
                    <a:pt x="4" y="0"/>
                    <a:pt x="4" y="0"/>
                    <a:pt x="5" y="0"/>
                  </a:cubicBezTo>
                  <a:cubicBezTo>
                    <a:pt x="5" y="0"/>
                    <a:pt x="5" y="1"/>
                    <a:pt x="5" y="1"/>
                  </a:cubicBezTo>
                  <a:cubicBezTo>
                    <a:pt x="2" y="13"/>
                    <a:pt x="2" y="13"/>
                    <a:pt x="2" y="13"/>
                  </a:cubicBezTo>
                  <a:cubicBezTo>
                    <a:pt x="2" y="13"/>
                    <a:pt x="1" y="14"/>
                    <a:pt x="1" y="14"/>
                  </a:cubicBezTo>
                  <a:cubicBezTo>
                    <a:pt x="0" y="13"/>
                    <a:pt x="0" y="13"/>
                    <a:pt x="0" y="12"/>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8" name="Freeform 601">
              <a:extLst>
                <a:ext uri="{FF2B5EF4-FFF2-40B4-BE49-F238E27FC236}">
                  <a16:creationId xmlns:a16="http://schemas.microsoft.com/office/drawing/2014/main" xmlns="" id="{9F15D22D-1657-4435-9934-625096200F1B}"/>
                </a:ext>
              </a:extLst>
            </p:cNvPr>
            <p:cNvSpPr>
              <a:spLocks/>
            </p:cNvSpPr>
            <p:nvPr/>
          </p:nvSpPr>
          <p:spPr bwMode="auto">
            <a:xfrm>
              <a:off x="4468813" y="836613"/>
              <a:ext cx="33338" cy="17463"/>
            </a:xfrm>
            <a:custGeom>
              <a:avLst/>
              <a:gdLst>
                <a:gd name="T0" fmla="*/ 5 w 6"/>
                <a:gd name="T1" fmla="*/ 1 h 3"/>
                <a:gd name="T2" fmla="*/ 6 w 6"/>
                <a:gd name="T3" fmla="*/ 2 h 3"/>
                <a:gd name="T4" fmla="*/ 5 w 6"/>
                <a:gd name="T5" fmla="*/ 3 h 3"/>
                <a:gd name="T6" fmla="*/ 0 w 6"/>
                <a:gd name="T7" fmla="*/ 2 h 3"/>
                <a:gd name="T8" fmla="*/ 0 w 6"/>
                <a:gd name="T9" fmla="*/ 1 h 3"/>
                <a:gd name="T10" fmla="*/ 1 w 6"/>
                <a:gd name="T11" fmla="*/ 0 h 3"/>
                <a:gd name="T12" fmla="*/ 5 w 6"/>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5" y="1"/>
                  </a:moveTo>
                  <a:cubicBezTo>
                    <a:pt x="6" y="1"/>
                    <a:pt x="6" y="2"/>
                    <a:pt x="6" y="2"/>
                  </a:cubicBezTo>
                  <a:cubicBezTo>
                    <a:pt x="6" y="3"/>
                    <a:pt x="5" y="3"/>
                    <a:pt x="5" y="3"/>
                  </a:cubicBezTo>
                  <a:cubicBezTo>
                    <a:pt x="0" y="2"/>
                    <a:pt x="0" y="2"/>
                    <a:pt x="0" y="2"/>
                  </a:cubicBezTo>
                  <a:cubicBezTo>
                    <a:pt x="0" y="2"/>
                    <a:pt x="0" y="1"/>
                    <a:pt x="0" y="1"/>
                  </a:cubicBezTo>
                  <a:cubicBezTo>
                    <a:pt x="0" y="0"/>
                    <a:pt x="0" y="0"/>
                    <a:pt x="1" y="0"/>
                  </a:cubicBezTo>
                  <a:lnTo>
                    <a:pt x="5"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9" name="Freeform 602">
              <a:extLst>
                <a:ext uri="{FF2B5EF4-FFF2-40B4-BE49-F238E27FC236}">
                  <a16:creationId xmlns:a16="http://schemas.microsoft.com/office/drawing/2014/main" xmlns="" id="{64F6CD62-814D-48D1-AD91-05628FDE79CB}"/>
                </a:ext>
              </a:extLst>
            </p:cNvPr>
            <p:cNvSpPr>
              <a:spLocks/>
            </p:cNvSpPr>
            <p:nvPr/>
          </p:nvSpPr>
          <p:spPr bwMode="auto">
            <a:xfrm>
              <a:off x="4213226" y="1081088"/>
              <a:ext cx="155575" cy="11113"/>
            </a:xfrm>
            <a:custGeom>
              <a:avLst/>
              <a:gdLst>
                <a:gd name="T0" fmla="*/ 27 w 28"/>
                <a:gd name="T1" fmla="*/ 0 h 2"/>
                <a:gd name="T2" fmla="*/ 28 w 28"/>
                <a:gd name="T3" fmla="*/ 1 h 2"/>
                <a:gd name="T4" fmla="*/ 27 w 28"/>
                <a:gd name="T5" fmla="*/ 2 h 2"/>
                <a:gd name="T6" fmla="*/ 1 w 28"/>
                <a:gd name="T7" fmla="*/ 2 h 2"/>
                <a:gd name="T8" fmla="*/ 0 w 28"/>
                <a:gd name="T9" fmla="*/ 1 h 2"/>
                <a:gd name="T10" fmla="*/ 1 w 28"/>
                <a:gd name="T11" fmla="*/ 0 h 2"/>
                <a:gd name="T12" fmla="*/ 27 w 2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8" h="2">
                  <a:moveTo>
                    <a:pt x="27" y="0"/>
                  </a:moveTo>
                  <a:cubicBezTo>
                    <a:pt x="27" y="0"/>
                    <a:pt x="28" y="1"/>
                    <a:pt x="28" y="1"/>
                  </a:cubicBezTo>
                  <a:cubicBezTo>
                    <a:pt x="28" y="2"/>
                    <a:pt x="27" y="2"/>
                    <a:pt x="27" y="2"/>
                  </a:cubicBezTo>
                  <a:cubicBezTo>
                    <a:pt x="1" y="2"/>
                    <a:pt x="1" y="2"/>
                    <a:pt x="1" y="2"/>
                  </a:cubicBezTo>
                  <a:cubicBezTo>
                    <a:pt x="0" y="2"/>
                    <a:pt x="0" y="2"/>
                    <a:pt x="0" y="1"/>
                  </a:cubicBezTo>
                  <a:cubicBezTo>
                    <a:pt x="0" y="1"/>
                    <a:pt x="0" y="0"/>
                    <a:pt x="1" y="0"/>
                  </a:cubicBezTo>
                  <a:lnTo>
                    <a:pt x="2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0" name="Freeform 603">
              <a:extLst>
                <a:ext uri="{FF2B5EF4-FFF2-40B4-BE49-F238E27FC236}">
                  <a16:creationId xmlns:a16="http://schemas.microsoft.com/office/drawing/2014/main" xmlns="" id="{5299C014-501E-422E-AFB1-79739561D58A}"/>
                </a:ext>
              </a:extLst>
            </p:cNvPr>
            <p:cNvSpPr>
              <a:spLocks noEditPoints="1"/>
            </p:cNvSpPr>
            <p:nvPr/>
          </p:nvSpPr>
          <p:spPr bwMode="auto">
            <a:xfrm>
              <a:off x="4213226" y="1014413"/>
              <a:ext cx="261938" cy="11113"/>
            </a:xfrm>
            <a:custGeom>
              <a:avLst/>
              <a:gdLst>
                <a:gd name="T0" fmla="*/ 46 w 47"/>
                <a:gd name="T1" fmla="*/ 0 h 2"/>
                <a:gd name="T2" fmla="*/ 47 w 47"/>
                <a:gd name="T3" fmla="*/ 1 h 2"/>
                <a:gd name="T4" fmla="*/ 46 w 47"/>
                <a:gd name="T5" fmla="*/ 2 h 2"/>
                <a:gd name="T6" fmla="*/ 43 w 47"/>
                <a:gd name="T7" fmla="*/ 2 h 2"/>
                <a:gd name="T8" fmla="*/ 42 w 47"/>
                <a:gd name="T9" fmla="*/ 1 h 2"/>
                <a:gd name="T10" fmla="*/ 43 w 47"/>
                <a:gd name="T11" fmla="*/ 0 h 2"/>
                <a:gd name="T12" fmla="*/ 46 w 47"/>
                <a:gd name="T13" fmla="*/ 0 h 2"/>
                <a:gd name="T14" fmla="*/ 27 w 47"/>
                <a:gd name="T15" fmla="*/ 0 h 2"/>
                <a:gd name="T16" fmla="*/ 28 w 47"/>
                <a:gd name="T17" fmla="*/ 1 h 2"/>
                <a:gd name="T18" fmla="*/ 27 w 47"/>
                <a:gd name="T19" fmla="*/ 2 h 2"/>
                <a:gd name="T20" fmla="*/ 1 w 47"/>
                <a:gd name="T21" fmla="*/ 2 h 2"/>
                <a:gd name="T22" fmla="*/ 0 w 47"/>
                <a:gd name="T23" fmla="*/ 1 h 2"/>
                <a:gd name="T24" fmla="*/ 1 w 47"/>
                <a:gd name="T25" fmla="*/ 0 h 2"/>
                <a:gd name="T26" fmla="*/ 27 w 47"/>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
                  <a:moveTo>
                    <a:pt x="46" y="0"/>
                  </a:moveTo>
                  <a:cubicBezTo>
                    <a:pt x="46" y="0"/>
                    <a:pt x="47" y="0"/>
                    <a:pt x="47" y="1"/>
                  </a:cubicBezTo>
                  <a:cubicBezTo>
                    <a:pt x="47" y="1"/>
                    <a:pt x="46" y="2"/>
                    <a:pt x="46" y="2"/>
                  </a:cubicBezTo>
                  <a:cubicBezTo>
                    <a:pt x="43" y="2"/>
                    <a:pt x="43" y="2"/>
                    <a:pt x="43" y="2"/>
                  </a:cubicBezTo>
                  <a:cubicBezTo>
                    <a:pt x="43" y="2"/>
                    <a:pt x="42" y="1"/>
                    <a:pt x="42" y="1"/>
                  </a:cubicBezTo>
                  <a:cubicBezTo>
                    <a:pt x="42" y="0"/>
                    <a:pt x="43" y="0"/>
                    <a:pt x="43" y="0"/>
                  </a:cubicBezTo>
                  <a:cubicBezTo>
                    <a:pt x="46" y="0"/>
                    <a:pt x="46" y="0"/>
                    <a:pt x="46" y="0"/>
                  </a:cubicBezTo>
                  <a:close/>
                  <a:moveTo>
                    <a:pt x="27" y="0"/>
                  </a:moveTo>
                  <a:cubicBezTo>
                    <a:pt x="28" y="0"/>
                    <a:pt x="28" y="0"/>
                    <a:pt x="28" y="1"/>
                  </a:cubicBezTo>
                  <a:cubicBezTo>
                    <a:pt x="28" y="1"/>
                    <a:pt x="28" y="2"/>
                    <a:pt x="27" y="2"/>
                  </a:cubicBezTo>
                  <a:cubicBezTo>
                    <a:pt x="1" y="2"/>
                    <a:pt x="1" y="2"/>
                    <a:pt x="1" y="2"/>
                  </a:cubicBezTo>
                  <a:cubicBezTo>
                    <a:pt x="0" y="2"/>
                    <a:pt x="0" y="1"/>
                    <a:pt x="0" y="1"/>
                  </a:cubicBezTo>
                  <a:cubicBezTo>
                    <a:pt x="0" y="0"/>
                    <a:pt x="0" y="0"/>
                    <a:pt x="1" y="0"/>
                  </a:cubicBezTo>
                  <a:lnTo>
                    <a:pt x="2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1" name="Freeform 604">
              <a:extLst>
                <a:ext uri="{FF2B5EF4-FFF2-40B4-BE49-F238E27FC236}">
                  <a16:creationId xmlns:a16="http://schemas.microsoft.com/office/drawing/2014/main" xmlns="" id="{CF2E49EC-C37E-4A7D-A823-9F8D550B42A3}"/>
                </a:ext>
              </a:extLst>
            </p:cNvPr>
            <p:cNvSpPr>
              <a:spLocks noEditPoints="1"/>
            </p:cNvSpPr>
            <p:nvPr/>
          </p:nvSpPr>
          <p:spPr bwMode="auto">
            <a:xfrm>
              <a:off x="4213226" y="987426"/>
              <a:ext cx="261938" cy="11113"/>
            </a:xfrm>
            <a:custGeom>
              <a:avLst/>
              <a:gdLst>
                <a:gd name="T0" fmla="*/ 46 w 47"/>
                <a:gd name="T1" fmla="*/ 0 h 2"/>
                <a:gd name="T2" fmla="*/ 47 w 47"/>
                <a:gd name="T3" fmla="*/ 1 h 2"/>
                <a:gd name="T4" fmla="*/ 46 w 47"/>
                <a:gd name="T5" fmla="*/ 2 h 2"/>
                <a:gd name="T6" fmla="*/ 44 w 47"/>
                <a:gd name="T7" fmla="*/ 2 h 2"/>
                <a:gd name="T8" fmla="*/ 44 w 47"/>
                <a:gd name="T9" fmla="*/ 1 h 2"/>
                <a:gd name="T10" fmla="*/ 44 w 47"/>
                <a:gd name="T11" fmla="*/ 0 h 2"/>
                <a:gd name="T12" fmla="*/ 46 w 47"/>
                <a:gd name="T13" fmla="*/ 0 h 2"/>
                <a:gd name="T14" fmla="*/ 29 w 47"/>
                <a:gd name="T15" fmla="*/ 0 h 2"/>
                <a:gd name="T16" fmla="*/ 30 w 47"/>
                <a:gd name="T17" fmla="*/ 1 h 2"/>
                <a:gd name="T18" fmla="*/ 29 w 47"/>
                <a:gd name="T19" fmla="*/ 2 h 2"/>
                <a:gd name="T20" fmla="*/ 1 w 47"/>
                <a:gd name="T21" fmla="*/ 2 h 2"/>
                <a:gd name="T22" fmla="*/ 0 w 47"/>
                <a:gd name="T23" fmla="*/ 1 h 2"/>
                <a:gd name="T24" fmla="*/ 1 w 47"/>
                <a:gd name="T25" fmla="*/ 0 h 2"/>
                <a:gd name="T26" fmla="*/ 29 w 47"/>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
                  <a:moveTo>
                    <a:pt x="46" y="0"/>
                  </a:moveTo>
                  <a:cubicBezTo>
                    <a:pt x="46" y="0"/>
                    <a:pt x="47" y="0"/>
                    <a:pt x="47" y="1"/>
                  </a:cubicBezTo>
                  <a:cubicBezTo>
                    <a:pt x="47" y="1"/>
                    <a:pt x="46" y="2"/>
                    <a:pt x="46" y="2"/>
                  </a:cubicBezTo>
                  <a:cubicBezTo>
                    <a:pt x="44" y="2"/>
                    <a:pt x="44" y="2"/>
                    <a:pt x="44" y="2"/>
                  </a:cubicBezTo>
                  <a:cubicBezTo>
                    <a:pt x="44" y="2"/>
                    <a:pt x="44" y="1"/>
                    <a:pt x="44" y="1"/>
                  </a:cubicBezTo>
                  <a:cubicBezTo>
                    <a:pt x="44" y="0"/>
                    <a:pt x="44" y="0"/>
                    <a:pt x="44" y="0"/>
                  </a:cubicBezTo>
                  <a:cubicBezTo>
                    <a:pt x="46" y="0"/>
                    <a:pt x="46" y="0"/>
                    <a:pt x="46" y="0"/>
                  </a:cubicBezTo>
                  <a:close/>
                  <a:moveTo>
                    <a:pt x="29" y="0"/>
                  </a:moveTo>
                  <a:cubicBezTo>
                    <a:pt x="29" y="0"/>
                    <a:pt x="30" y="0"/>
                    <a:pt x="30" y="1"/>
                  </a:cubicBezTo>
                  <a:cubicBezTo>
                    <a:pt x="30" y="1"/>
                    <a:pt x="29" y="2"/>
                    <a:pt x="29" y="2"/>
                  </a:cubicBezTo>
                  <a:cubicBezTo>
                    <a:pt x="1" y="2"/>
                    <a:pt x="1" y="2"/>
                    <a:pt x="1" y="2"/>
                  </a:cubicBezTo>
                  <a:cubicBezTo>
                    <a:pt x="0" y="2"/>
                    <a:pt x="0" y="1"/>
                    <a:pt x="0" y="1"/>
                  </a:cubicBezTo>
                  <a:cubicBezTo>
                    <a:pt x="0" y="0"/>
                    <a:pt x="0" y="0"/>
                    <a:pt x="1" y="0"/>
                  </a:cubicBezTo>
                  <a:lnTo>
                    <a:pt x="2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2" name="Freeform 605">
              <a:extLst>
                <a:ext uri="{FF2B5EF4-FFF2-40B4-BE49-F238E27FC236}">
                  <a16:creationId xmlns:a16="http://schemas.microsoft.com/office/drawing/2014/main" xmlns="" id="{43D2960A-B44F-47A8-831F-4617D534C358}"/>
                </a:ext>
              </a:extLst>
            </p:cNvPr>
            <p:cNvSpPr>
              <a:spLocks/>
            </p:cNvSpPr>
            <p:nvPr/>
          </p:nvSpPr>
          <p:spPr bwMode="auto">
            <a:xfrm>
              <a:off x="4175126" y="976313"/>
              <a:ext cx="338138" cy="177800"/>
            </a:xfrm>
            <a:custGeom>
              <a:avLst/>
              <a:gdLst>
                <a:gd name="T0" fmla="*/ 0 w 61"/>
                <a:gd name="T1" fmla="*/ 1 h 32"/>
                <a:gd name="T2" fmla="*/ 0 w 61"/>
                <a:gd name="T3" fmla="*/ 0 h 32"/>
                <a:gd name="T4" fmla="*/ 1 w 61"/>
                <a:gd name="T5" fmla="*/ 1 h 32"/>
                <a:gd name="T6" fmla="*/ 1 w 61"/>
                <a:gd name="T7" fmla="*/ 28 h 32"/>
                <a:gd name="T8" fmla="*/ 2 w 61"/>
                <a:gd name="T9" fmla="*/ 29 h 32"/>
                <a:gd name="T10" fmla="*/ 2 w 61"/>
                <a:gd name="T11" fmla="*/ 29 h 32"/>
                <a:gd name="T12" fmla="*/ 3 w 61"/>
                <a:gd name="T13" fmla="*/ 30 h 32"/>
                <a:gd name="T14" fmla="*/ 58 w 61"/>
                <a:gd name="T15" fmla="*/ 30 h 32"/>
                <a:gd name="T16" fmla="*/ 59 w 61"/>
                <a:gd name="T17" fmla="*/ 29 h 32"/>
                <a:gd name="T18" fmla="*/ 59 w 61"/>
                <a:gd name="T19" fmla="*/ 29 h 32"/>
                <a:gd name="T20" fmla="*/ 59 w 61"/>
                <a:gd name="T21" fmla="*/ 28 h 32"/>
                <a:gd name="T22" fmla="*/ 59 w 61"/>
                <a:gd name="T23" fmla="*/ 1 h 32"/>
                <a:gd name="T24" fmla="*/ 60 w 61"/>
                <a:gd name="T25" fmla="*/ 0 h 32"/>
                <a:gd name="T26" fmla="*/ 61 w 61"/>
                <a:gd name="T27" fmla="*/ 1 h 32"/>
                <a:gd name="T28" fmla="*/ 61 w 61"/>
                <a:gd name="T29" fmla="*/ 28 h 32"/>
                <a:gd name="T30" fmla="*/ 60 w 61"/>
                <a:gd name="T31" fmla="*/ 31 h 32"/>
                <a:gd name="T32" fmla="*/ 60 w 61"/>
                <a:gd name="T33" fmla="*/ 31 h 32"/>
                <a:gd name="T34" fmla="*/ 58 w 61"/>
                <a:gd name="T35" fmla="*/ 32 h 32"/>
                <a:gd name="T36" fmla="*/ 3 w 61"/>
                <a:gd name="T37" fmla="*/ 32 h 32"/>
                <a:gd name="T38" fmla="*/ 1 w 61"/>
                <a:gd name="T39" fmla="*/ 31 h 32"/>
                <a:gd name="T40" fmla="*/ 1 w 61"/>
                <a:gd name="T41" fmla="*/ 31 h 32"/>
                <a:gd name="T42" fmla="*/ 0 w 61"/>
                <a:gd name="T43" fmla="*/ 28 h 32"/>
                <a:gd name="T44" fmla="*/ 0 w 61"/>
                <a:gd name="T4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 h="32">
                  <a:moveTo>
                    <a:pt x="0" y="1"/>
                  </a:moveTo>
                  <a:cubicBezTo>
                    <a:pt x="0" y="0"/>
                    <a:pt x="0" y="0"/>
                    <a:pt x="0" y="0"/>
                  </a:cubicBezTo>
                  <a:cubicBezTo>
                    <a:pt x="1" y="0"/>
                    <a:pt x="1" y="0"/>
                    <a:pt x="1" y="1"/>
                  </a:cubicBezTo>
                  <a:cubicBezTo>
                    <a:pt x="1" y="28"/>
                    <a:pt x="1" y="28"/>
                    <a:pt x="1" y="28"/>
                  </a:cubicBezTo>
                  <a:cubicBezTo>
                    <a:pt x="1" y="29"/>
                    <a:pt x="2" y="29"/>
                    <a:pt x="2" y="29"/>
                  </a:cubicBezTo>
                  <a:cubicBezTo>
                    <a:pt x="2" y="29"/>
                    <a:pt x="2" y="29"/>
                    <a:pt x="2" y="29"/>
                  </a:cubicBezTo>
                  <a:cubicBezTo>
                    <a:pt x="2" y="30"/>
                    <a:pt x="3" y="30"/>
                    <a:pt x="3" y="30"/>
                  </a:cubicBezTo>
                  <a:cubicBezTo>
                    <a:pt x="58" y="30"/>
                    <a:pt x="58" y="30"/>
                    <a:pt x="58" y="30"/>
                  </a:cubicBezTo>
                  <a:cubicBezTo>
                    <a:pt x="58" y="30"/>
                    <a:pt x="58" y="30"/>
                    <a:pt x="59" y="29"/>
                  </a:cubicBezTo>
                  <a:cubicBezTo>
                    <a:pt x="59" y="29"/>
                    <a:pt x="59" y="29"/>
                    <a:pt x="59" y="29"/>
                  </a:cubicBezTo>
                  <a:cubicBezTo>
                    <a:pt x="59" y="29"/>
                    <a:pt x="59" y="29"/>
                    <a:pt x="59" y="28"/>
                  </a:cubicBezTo>
                  <a:cubicBezTo>
                    <a:pt x="59" y="1"/>
                    <a:pt x="59" y="1"/>
                    <a:pt x="59" y="1"/>
                  </a:cubicBezTo>
                  <a:cubicBezTo>
                    <a:pt x="59" y="0"/>
                    <a:pt x="59" y="0"/>
                    <a:pt x="60" y="0"/>
                  </a:cubicBezTo>
                  <a:cubicBezTo>
                    <a:pt x="61" y="0"/>
                    <a:pt x="61" y="0"/>
                    <a:pt x="61" y="1"/>
                  </a:cubicBezTo>
                  <a:cubicBezTo>
                    <a:pt x="61" y="28"/>
                    <a:pt x="61" y="28"/>
                    <a:pt x="61" y="28"/>
                  </a:cubicBezTo>
                  <a:cubicBezTo>
                    <a:pt x="61" y="29"/>
                    <a:pt x="61" y="30"/>
                    <a:pt x="60" y="31"/>
                  </a:cubicBezTo>
                  <a:cubicBezTo>
                    <a:pt x="60" y="31"/>
                    <a:pt x="60" y="31"/>
                    <a:pt x="60" y="31"/>
                  </a:cubicBezTo>
                  <a:cubicBezTo>
                    <a:pt x="59" y="31"/>
                    <a:pt x="58" y="32"/>
                    <a:pt x="58" y="32"/>
                  </a:cubicBezTo>
                  <a:cubicBezTo>
                    <a:pt x="3" y="32"/>
                    <a:pt x="3" y="32"/>
                    <a:pt x="3" y="32"/>
                  </a:cubicBezTo>
                  <a:cubicBezTo>
                    <a:pt x="2" y="32"/>
                    <a:pt x="1" y="31"/>
                    <a:pt x="1" y="31"/>
                  </a:cubicBezTo>
                  <a:cubicBezTo>
                    <a:pt x="1" y="31"/>
                    <a:pt x="1" y="31"/>
                    <a:pt x="1" y="31"/>
                  </a:cubicBezTo>
                  <a:cubicBezTo>
                    <a:pt x="0" y="30"/>
                    <a:pt x="0" y="29"/>
                    <a:pt x="0" y="2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3" name="Freeform 606">
              <a:extLst>
                <a:ext uri="{FF2B5EF4-FFF2-40B4-BE49-F238E27FC236}">
                  <a16:creationId xmlns:a16="http://schemas.microsoft.com/office/drawing/2014/main" xmlns="" id="{4FCD8CB7-6B7E-4A94-B8EB-9A293B4AC441}"/>
                </a:ext>
              </a:extLst>
            </p:cNvPr>
            <p:cNvSpPr>
              <a:spLocks noEditPoints="1"/>
            </p:cNvSpPr>
            <p:nvPr/>
          </p:nvSpPr>
          <p:spPr bwMode="auto">
            <a:xfrm>
              <a:off x="4213226" y="1042988"/>
              <a:ext cx="261938" cy="11113"/>
            </a:xfrm>
            <a:custGeom>
              <a:avLst/>
              <a:gdLst>
                <a:gd name="T0" fmla="*/ 46 w 47"/>
                <a:gd name="T1" fmla="*/ 0 h 2"/>
                <a:gd name="T2" fmla="*/ 47 w 47"/>
                <a:gd name="T3" fmla="*/ 1 h 2"/>
                <a:gd name="T4" fmla="*/ 46 w 47"/>
                <a:gd name="T5" fmla="*/ 2 h 2"/>
                <a:gd name="T6" fmla="*/ 42 w 47"/>
                <a:gd name="T7" fmla="*/ 2 h 2"/>
                <a:gd name="T8" fmla="*/ 41 w 47"/>
                <a:gd name="T9" fmla="*/ 1 h 2"/>
                <a:gd name="T10" fmla="*/ 42 w 47"/>
                <a:gd name="T11" fmla="*/ 0 h 2"/>
                <a:gd name="T12" fmla="*/ 46 w 47"/>
                <a:gd name="T13" fmla="*/ 0 h 2"/>
                <a:gd name="T14" fmla="*/ 27 w 47"/>
                <a:gd name="T15" fmla="*/ 0 h 2"/>
                <a:gd name="T16" fmla="*/ 28 w 47"/>
                <a:gd name="T17" fmla="*/ 1 h 2"/>
                <a:gd name="T18" fmla="*/ 27 w 47"/>
                <a:gd name="T19" fmla="*/ 2 h 2"/>
                <a:gd name="T20" fmla="*/ 1 w 47"/>
                <a:gd name="T21" fmla="*/ 2 h 2"/>
                <a:gd name="T22" fmla="*/ 0 w 47"/>
                <a:gd name="T23" fmla="*/ 1 h 2"/>
                <a:gd name="T24" fmla="*/ 1 w 47"/>
                <a:gd name="T25" fmla="*/ 0 h 2"/>
                <a:gd name="T26" fmla="*/ 27 w 47"/>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
                  <a:moveTo>
                    <a:pt x="46" y="0"/>
                  </a:moveTo>
                  <a:cubicBezTo>
                    <a:pt x="46" y="0"/>
                    <a:pt x="47" y="0"/>
                    <a:pt x="47" y="1"/>
                  </a:cubicBezTo>
                  <a:cubicBezTo>
                    <a:pt x="47" y="1"/>
                    <a:pt x="46" y="2"/>
                    <a:pt x="46" y="2"/>
                  </a:cubicBezTo>
                  <a:cubicBezTo>
                    <a:pt x="42" y="2"/>
                    <a:pt x="42" y="2"/>
                    <a:pt x="42" y="2"/>
                  </a:cubicBezTo>
                  <a:cubicBezTo>
                    <a:pt x="42" y="2"/>
                    <a:pt x="41" y="1"/>
                    <a:pt x="41" y="1"/>
                  </a:cubicBezTo>
                  <a:cubicBezTo>
                    <a:pt x="41" y="0"/>
                    <a:pt x="42" y="0"/>
                    <a:pt x="42" y="0"/>
                  </a:cubicBezTo>
                  <a:cubicBezTo>
                    <a:pt x="46" y="0"/>
                    <a:pt x="46" y="0"/>
                    <a:pt x="46" y="0"/>
                  </a:cubicBezTo>
                  <a:close/>
                  <a:moveTo>
                    <a:pt x="27" y="0"/>
                  </a:moveTo>
                  <a:cubicBezTo>
                    <a:pt x="28" y="0"/>
                    <a:pt x="28" y="0"/>
                    <a:pt x="28" y="1"/>
                  </a:cubicBezTo>
                  <a:cubicBezTo>
                    <a:pt x="28" y="1"/>
                    <a:pt x="28" y="2"/>
                    <a:pt x="27" y="2"/>
                  </a:cubicBezTo>
                  <a:cubicBezTo>
                    <a:pt x="1" y="2"/>
                    <a:pt x="1" y="2"/>
                    <a:pt x="1" y="2"/>
                  </a:cubicBezTo>
                  <a:cubicBezTo>
                    <a:pt x="0" y="2"/>
                    <a:pt x="0" y="1"/>
                    <a:pt x="0" y="1"/>
                  </a:cubicBezTo>
                  <a:cubicBezTo>
                    <a:pt x="0" y="0"/>
                    <a:pt x="0" y="0"/>
                    <a:pt x="1" y="0"/>
                  </a:cubicBezTo>
                  <a:lnTo>
                    <a:pt x="2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04" name="Group 603">
            <a:extLst>
              <a:ext uri="{FF2B5EF4-FFF2-40B4-BE49-F238E27FC236}">
                <a16:creationId xmlns:a16="http://schemas.microsoft.com/office/drawing/2014/main" xmlns="" id="{C5051A33-6A48-422A-8AEB-5CC310974778}"/>
              </a:ext>
            </a:extLst>
          </p:cNvPr>
          <p:cNvGrpSpPr/>
          <p:nvPr/>
        </p:nvGrpSpPr>
        <p:grpSpPr>
          <a:xfrm>
            <a:off x="4852988" y="885826"/>
            <a:ext cx="344487" cy="344488"/>
            <a:chOff x="4852988" y="809626"/>
            <a:chExt cx="344487" cy="344488"/>
          </a:xfrm>
          <a:solidFill>
            <a:schemeClr val="tx1"/>
          </a:solidFill>
        </p:grpSpPr>
        <p:sp>
          <p:nvSpPr>
            <p:cNvPr id="605" name="Freeform 608">
              <a:extLst>
                <a:ext uri="{FF2B5EF4-FFF2-40B4-BE49-F238E27FC236}">
                  <a16:creationId xmlns:a16="http://schemas.microsoft.com/office/drawing/2014/main" xmlns="" id="{21D6DA93-C9FE-4123-9BA9-D2A7997A03B3}"/>
                </a:ext>
              </a:extLst>
            </p:cNvPr>
            <p:cNvSpPr>
              <a:spLocks/>
            </p:cNvSpPr>
            <p:nvPr/>
          </p:nvSpPr>
          <p:spPr bwMode="auto">
            <a:xfrm>
              <a:off x="4852988" y="909639"/>
              <a:ext cx="344487" cy="244475"/>
            </a:xfrm>
            <a:custGeom>
              <a:avLst/>
              <a:gdLst>
                <a:gd name="T0" fmla="*/ 40 w 62"/>
                <a:gd name="T1" fmla="*/ 2 h 44"/>
                <a:gd name="T2" fmla="*/ 39 w 62"/>
                <a:gd name="T3" fmla="*/ 1 h 44"/>
                <a:gd name="T4" fmla="*/ 40 w 62"/>
                <a:gd name="T5" fmla="*/ 0 h 44"/>
                <a:gd name="T6" fmla="*/ 58 w 62"/>
                <a:gd name="T7" fmla="*/ 0 h 44"/>
                <a:gd name="T8" fmla="*/ 61 w 62"/>
                <a:gd name="T9" fmla="*/ 1 h 44"/>
                <a:gd name="T10" fmla="*/ 61 w 62"/>
                <a:gd name="T11" fmla="*/ 1 h 44"/>
                <a:gd name="T12" fmla="*/ 62 w 62"/>
                <a:gd name="T13" fmla="*/ 3 h 44"/>
                <a:gd name="T14" fmla="*/ 62 w 62"/>
                <a:gd name="T15" fmla="*/ 40 h 44"/>
                <a:gd name="T16" fmla="*/ 61 w 62"/>
                <a:gd name="T17" fmla="*/ 43 h 44"/>
                <a:gd name="T18" fmla="*/ 61 w 62"/>
                <a:gd name="T19" fmla="*/ 43 h 44"/>
                <a:gd name="T20" fmla="*/ 58 w 62"/>
                <a:gd name="T21" fmla="*/ 44 h 44"/>
                <a:gd name="T22" fmla="*/ 4 w 62"/>
                <a:gd name="T23" fmla="*/ 44 h 44"/>
                <a:gd name="T24" fmla="*/ 1 w 62"/>
                <a:gd name="T25" fmla="*/ 43 h 44"/>
                <a:gd name="T26" fmla="*/ 0 w 62"/>
                <a:gd name="T27" fmla="*/ 40 h 44"/>
                <a:gd name="T28" fmla="*/ 0 w 62"/>
                <a:gd name="T29" fmla="*/ 3 h 44"/>
                <a:gd name="T30" fmla="*/ 1 w 62"/>
                <a:gd name="T31" fmla="*/ 1 h 44"/>
                <a:gd name="T32" fmla="*/ 1 w 62"/>
                <a:gd name="T33" fmla="*/ 1 h 44"/>
                <a:gd name="T34" fmla="*/ 1 w 62"/>
                <a:gd name="T35" fmla="*/ 1 h 44"/>
                <a:gd name="T36" fmla="*/ 4 w 62"/>
                <a:gd name="T37" fmla="*/ 0 h 44"/>
                <a:gd name="T38" fmla="*/ 22 w 62"/>
                <a:gd name="T39" fmla="*/ 0 h 44"/>
                <a:gd name="T40" fmla="*/ 23 w 62"/>
                <a:gd name="T41" fmla="*/ 1 h 44"/>
                <a:gd name="T42" fmla="*/ 22 w 62"/>
                <a:gd name="T43" fmla="*/ 2 h 44"/>
                <a:gd name="T44" fmla="*/ 4 w 62"/>
                <a:gd name="T45" fmla="*/ 2 h 44"/>
                <a:gd name="T46" fmla="*/ 3 w 62"/>
                <a:gd name="T47" fmla="*/ 2 h 44"/>
                <a:gd name="T48" fmla="*/ 3 w 62"/>
                <a:gd name="T49" fmla="*/ 2 h 44"/>
                <a:gd name="T50" fmla="*/ 2 w 62"/>
                <a:gd name="T51" fmla="*/ 3 h 44"/>
                <a:gd name="T52" fmla="*/ 2 w 62"/>
                <a:gd name="T53" fmla="*/ 40 h 44"/>
                <a:gd name="T54" fmla="*/ 3 w 62"/>
                <a:gd name="T55" fmla="*/ 41 h 44"/>
                <a:gd name="T56" fmla="*/ 4 w 62"/>
                <a:gd name="T57" fmla="*/ 42 h 44"/>
                <a:gd name="T58" fmla="*/ 58 w 62"/>
                <a:gd name="T59" fmla="*/ 42 h 44"/>
                <a:gd name="T60" fmla="*/ 59 w 62"/>
                <a:gd name="T61" fmla="*/ 41 h 44"/>
                <a:gd name="T62" fmla="*/ 60 w 62"/>
                <a:gd name="T63" fmla="*/ 41 h 44"/>
                <a:gd name="T64" fmla="*/ 60 w 62"/>
                <a:gd name="T65" fmla="*/ 40 h 44"/>
                <a:gd name="T66" fmla="*/ 60 w 62"/>
                <a:gd name="T67" fmla="*/ 3 h 44"/>
                <a:gd name="T68" fmla="*/ 60 w 62"/>
                <a:gd name="T69" fmla="*/ 2 h 44"/>
                <a:gd name="T70" fmla="*/ 58 w 62"/>
                <a:gd name="T71" fmla="*/ 2 h 44"/>
                <a:gd name="T72" fmla="*/ 40 w 62"/>
                <a:gd name="T73" fmla="*/ 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44">
                  <a:moveTo>
                    <a:pt x="40" y="2"/>
                  </a:moveTo>
                  <a:cubicBezTo>
                    <a:pt x="40" y="2"/>
                    <a:pt x="39" y="1"/>
                    <a:pt x="39" y="1"/>
                  </a:cubicBezTo>
                  <a:cubicBezTo>
                    <a:pt x="39" y="0"/>
                    <a:pt x="40" y="0"/>
                    <a:pt x="40" y="0"/>
                  </a:cubicBezTo>
                  <a:cubicBezTo>
                    <a:pt x="58" y="0"/>
                    <a:pt x="58" y="0"/>
                    <a:pt x="58" y="0"/>
                  </a:cubicBezTo>
                  <a:cubicBezTo>
                    <a:pt x="59" y="0"/>
                    <a:pt x="60" y="0"/>
                    <a:pt x="61" y="1"/>
                  </a:cubicBezTo>
                  <a:cubicBezTo>
                    <a:pt x="61" y="1"/>
                    <a:pt x="61" y="1"/>
                    <a:pt x="61" y="1"/>
                  </a:cubicBezTo>
                  <a:cubicBezTo>
                    <a:pt x="61" y="1"/>
                    <a:pt x="62" y="2"/>
                    <a:pt x="62" y="3"/>
                  </a:cubicBezTo>
                  <a:cubicBezTo>
                    <a:pt x="62" y="40"/>
                    <a:pt x="62" y="40"/>
                    <a:pt x="62" y="40"/>
                  </a:cubicBezTo>
                  <a:cubicBezTo>
                    <a:pt x="62" y="41"/>
                    <a:pt x="61" y="42"/>
                    <a:pt x="61" y="43"/>
                  </a:cubicBezTo>
                  <a:cubicBezTo>
                    <a:pt x="61" y="43"/>
                    <a:pt x="61" y="43"/>
                    <a:pt x="61" y="43"/>
                  </a:cubicBezTo>
                  <a:cubicBezTo>
                    <a:pt x="60" y="43"/>
                    <a:pt x="59" y="44"/>
                    <a:pt x="58" y="44"/>
                  </a:cubicBezTo>
                  <a:cubicBezTo>
                    <a:pt x="4" y="44"/>
                    <a:pt x="4" y="44"/>
                    <a:pt x="4" y="44"/>
                  </a:cubicBezTo>
                  <a:cubicBezTo>
                    <a:pt x="3" y="44"/>
                    <a:pt x="2" y="43"/>
                    <a:pt x="1" y="43"/>
                  </a:cubicBezTo>
                  <a:cubicBezTo>
                    <a:pt x="1" y="42"/>
                    <a:pt x="0" y="41"/>
                    <a:pt x="0" y="40"/>
                  </a:cubicBezTo>
                  <a:cubicBezTo>
                    <a:pt x="0" y="3"/>
                    <a:pt x="0" y="3"/>
                    <a:pt x="0" y="3"/>
                  </a:cubicBezTo>
                  <a:cubicBezTo>
                    <a:pt x="0" y="2"/>
                    <a:pt x="1" y="1"/>
                    <a:pt x="1" y="1"/>
                  </a:cubicBezTo>
                  <a:cubicBezTo>
                    <a:pt x="1" y="1"/>
                    <a:pt x="1" y="1"/>
                    <a:pt x="1" y="1"/>
                  </a:cubicBezTo>
                  <a:cubicBezTo>
                    <a:pt x="1" y="1"/>
                    <a:pt x="1" y="1"/>
                    <a:pt x="1" y="1"/>
                  </a:cubicBezTo>
                  <a:cubicBezTo>
                    <a:pt x="2" y="0"/>
                    <a:pt x="3" y="0"/>
                    <a:pt x="4" y="0"/>
                  </a:cubicBezTo>
                  <a:cubicBezTo>
                    <a:pt x="22" y="0"/>
                    <a:pt x="22" y="0"/>
                    <a:pt x="22" y="0"/>
                  </a:cubicBezTo>
                  <a:cubicBezTo>
                    <a:pt x="22" y="0"/>
                    <a:pt x="23" y="0"/>
                    <a:pt x="23" y="1"/>
                  </a:cubicBezTo>
                  <a:cubicBezTo>
                    <a:pt x="23" y="1"/>
                    <a:pt x="22" y="2"/>
                    <a:pt x="22" y="2"/>
                  </a:cubicBezTo>
                  <a:cubicBezTo>
                    <a:pt x="4" y="2"/>
                    <a:pt x="4" y="2"/>
                    <a:pt x="4" y="2"/>
                  </a:cubicBezTo>
                  <a:cubicBezTo>
                    <a:pt x="3" y="2"/>
                    <a:pt x="3" y="2"/>
                    <a:pt x="3" y="2"/>
                  </a:cubicBezTo>
                  <a:cubicBezTo>
                    <a:pt x="3" y="2"/>
                    <a:pt x="3" y="2"/>
                    <a:pt x="3" y="2"/>
                  </a:cubicBezTo>
                  <a:cubicBezTo>
                    <a:pt x="3" y="2"/>
                    <a:pt x="2" y="3"/>
                    <a:pt x="2" y="3"/>
                  </a:cubicBezTo>
                  <a:cubicBezTo>
                    <a:pt x="2" y="40"/>
                    <a:pt x="2" y="40"/>
                    <a:pt x="2" y="40"/>
                  </a:cubicBezTo>
                  <a:cubicBezTo>
                    <a:pt x="2" y="41"/>
                    <a:pt x="3" y="41"/>
                    <a:pt x="3" y="41"/>
                  </a:cubicBezTo>
                  <a:cubicBezTo>
                    <a:pt x="3" y="42"/>
                    <a:pt x="3" y="42"/>
                    <a:pt x="4" y="42"/>
                  </a:cubicBezTo>
                  <a:cubicBezTo>
                    <a:pt x="58" y="42"/>
                    <a:pt x="58" y="42"/>
                    <a:pt x="58" y="42"/>
                  </a:cubicBezTo>
                  <a:cubicBezTo>
                    <a:pt x="59" y="42"/>
                    <a:pt x="59" y="42"/>
                    <a:pt x="59" y="41"/>
                  </a:cubicBezTo>
                  <a:cubicBezTo>
                    <a:pt x="60" y="41"/>
                    <a:pt x="60" y="41"/>
                    <a:pt x="60" y="41"/>
                  </a:cubicBezTo>
                  <a:cubicBezTo>
                    <a:pt x="60" y="41"/>
                    <a:pt x="60" y="41"/>
                    <a:pt x="60" y="40"/>
                  </a:cubicBezTo>
                  <a:cubicBezTo>
                    <a:pt x="60" y="3"/>
                    <a:pt x="60" y="3"/>
                    <a:pt x="60" y="3"/>
                  </a:cubicBezTo>
                  <a:cubicBezTo>
                    <a:pt x="60" y="3"/>
                    <a:pt x="60" y="2"/>
                    <a:pt x="60" y="2"/>
                  </a:cubicBezTo>
                  <a:cubicBezTo>
                    <a:pt x="59" y="2"/>
                    <a:pt x="59" y="2"/>
                    <a:pt x="58" y="2"/>
                  </a:cubicBezTo>
                  <a:lnTo>
                    <a:pt x="4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6" name="Freeform 609">
              <a:extLst>
                <a:ext uri="{FF2B5EF4-FFF2-40B4-BE49-F238E27FC236}">
                  <a16:creationId xmlns:a16="http://schemas.microsoft.com/office/drawing/2014/main" xmlns="" id="{38A1EDD3-BAD5-4228-9F99-DA1397C28917}"/>
                </a:ext>
              </a:extLst>
            </p:cNvPr>
            <p:cNvSpPr>
              <a:spLocks noEditPoints="1"/>
            </p:cNvSpPr>
            <p:nvPr/>
          </p:nvSpPr>
          <p:spPr bwMode="auto">
            <a:xfrm>
              <a:off x="5014913" y="1003301"/>
              <a:ext cx="138112" cy="95250"/>
            </a:xfrm>
            <a:custGeom>
              <a:avLst/>
              <a:gdLst>
                <a:gd name="T0" fmla="*/ 1 w 25"/>
                <a:gd name="T1" fmla="*/ 17 h 17"/>
                <a:gd name="T2" fmla="*/ 0 w 25"/>
                <a:gd name="T3" fmla="*/ 16 h 17"/>
                <a:gd name="T4" fmla="*/ 1 w 25"/>
                <a:gd name="T5" fmla="*/ 15 h 17"/>
                <a:gd name="T6" fmla="*/ 16 w 25"/>
                <a:gd name="T7" fmla="*/ 15 h 17"/>
                <a:gd name="T8" fmla="*/ 17 w 25"/>
                <a:gd name="T9" fmla="*/ 16 h 17"/>
                <a:gd name="T10" fmla="*/ 16 w 25"/>
                <a:gd name="T11" fmla="*/ 17 h 17"/>
                <a:gd name="T12" fmla="*/ 1 w 25"/>
                <a:gd name="T13" fmla="*/ 17 h 17"/>
                <a:gd name="T14" fmla="*/ 1 w 25"/>
                <a:gd name="T15" fmla="*/ 12 h 17"/>
                <a:gd name="T16" fmla="*/ 0 w 25"/>
                <a:gd name="T17" fmla="*/ 11 h 17"/>
                <a:gd name="T18" fmla="*/ 1 w 25"/>
                <a:gd name="T19" fmla="*/ 10 h 17"/>
                <a:gd name="T20" fmla="*/ 24 w 25"/>
                <a:gd name="T21" fmla="*/ 10 h 17"/>
                <a:gd name="T22" fmla="*/ 25 w 25"/>
                <a:gd name="T23" fmla="*/ 11 h 17"/>
                <a:gd name="T24" fmla="*/ 24 w 25"/>
                <a:gd name="T25" fmla="*/ 12 h 17"/>
                <a:gd name="T26" fmla="*/ 1 w 25"/>
                <a:gd name="T27" fmla="*/ 12 h 17"/>
                <a:gd name="T28" fmla="*/ 1 w 25"/>
                <a:gd name="T29" fmla="*/ 7 h 17"/>
                <a:gd name="T30" fmla="*/ 0 w 25"/>
                <a:gd name="T31" fmla="*/ 6 h 17"/>
                <a:gd name="T32" fmla="*/ 1 w 25"/>
                <a:gd name="T33" fmla="*/ 5 h 17"/>
                <a:gd name="T34" fmla="*/ 24 w 25"/>
                <a:gd name="T35" fmla="*/ 5 h 17"/>
                <a:gd name="T36" fmla="*/ 25 w 25"/>
                <a:gd name="T37" fmla="*/ 6 h 17"/>
                <a:gd name="T38" fmla="*/ 24 w 25"/>
                <a:gd name="T39" fmla="*/ 7 h 17"/>
                <a:gd name="T40" fmla="*/ 1 w 25"/>
                <a:gd name="T41" fmla="*/ 7 h 17"/>
                <a:gd name="T42" fmla="*/ 1 w 25"/>
                <a:gd name="T43" fmla="*/ 2 h 17"/>
                <a:gd name="T44" fmla="*/ 0 w 25"/>
                <a:gd name="T45" fmla="*/ 1 h 17"/>
                <a:gd name="T46" fmla="*/ 1 w 25"/>
                <a:gd name="T47" fmla="*/ 0 h 17"/>
                <a:gd name="T48" fmla="*/ 24 w 25"/>
                <a:gd name="T49" fmla="*/ 0 h 17"/>
                <a:gd name="T50" fmla="*/ 25 w 25"/>
                <a:gd name="T51" fmla="*/ 1 h 17"/>
                <a:gd name="T52" fmla="*/ 24 w 25"/>
                <a:gd name="T53" fmla="*/ 2 h 17"/>
                <a:gd name="T54" fmla="*/ 1 w 25"/>
                <a:gd name="T5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17">
                  <a:moveTo>
                    <a:pt x="1" y="17"/>
                  </a:moveTo>
                  <a:cubicBezTo>
                    <a:pt x="0" y="17"/>
                    <a:pt x="0" y="16"/>
                    <a:pt x="0" y="16"/>
                  </a:cubicBezTo>
                  <a:cubicBezTo>
                    <a:pt x="0" y="15"/>
                    <a:pt x="0" y="15"/>
                    <a:pt x="1" y="15"/>
                  </a:cubicBezTo>
                  <a:cubicBezTo>
                    <a:pt x="16" y="15"/>
                    <a:pt x="16" y="15"/>
                    <a:pt x="16" y="15"/>
                  </a:cubicBezTo>
                  <a:cubicBezTo>
                    <a:pt x="16" y="15"/>
                    <a:pt x="17" y="15"/>
                    <a:pt x="17" y="16"/>
                  </a:cubicBezTo>
                  <a:cubicBezTo>
                    <a:pt x="17" y="16"/>
                    <a:pt x="16" y="17"/>
                    <a:pt x="16" y="17"/>
                  </a:cubicBezTo>
                  <a:cubicBezTo>
                    <a:pt x="1" y="17"/>
                    <a:pt x="1" y="17"/>
                    <a:pt x="1" y="17"/>
                  </a:cubicBezTo>
                  <a:close/>
                  <a:moveTo>
                    <a:pt x="1" y="12"/>
                  </a:moveTo>
                  <a:cubicBezTo>
                    <a:pt x="0" y="12"/>
                    <a:pt x="0" y="11"/>
                    <a:pt x="0" y="11"/>
                  </a:cubicBezTo>
                  <a:cubicBezTo>
                    <a:pt x="0" y="10"/>
                    <a:pt x="0" y="10"/>
                    <a:pt x="1" y="10"/>
                  </a:cubicBezTo>
                  <a:cubicBezTo>
                    <a:pt x="24" y="10"/>
                    <a:pt x="24" y="10"/>
                    <a:pt x="24" y="10"/>
                  </a:cubicBezTo>
                  <a:cubicBezTo>
                    <a:pt x="25" y="10"/>
                    <a:pt x="25" y="10"/>
                    <a:pt x="25" y="11"/>
                  </a:cubicBezTo>
                  <a:cubicBezTo>
                    <a:pt x="25" y="11"/>
                    <a:pt x="25" y="12"/>
                    <a:pt x="24" y="12"/>
                  </a:cubicBezTo>
                  <a:cubicBezTo>
                    <a:pt x="1" y="12"/>
                    <a:pt x="1" y="12"/>
                    <a:pt x="1" y="12"/>
                  </a:cubicBezTo>
                  <a:close/>
                  <a:moveTo>
                    <a:pt x="1" y="7"/>
                  </a:moveTo>
                  <a:cubicBezTo>
                    <a:pt x="0" y="7"/>
                    <a:pt x="0" y="6"/>
                    <a:pt x="0" y="6"/>
                  </a:cubicBezTo>
                  <a:cubicBezTo>
                    <a:pt x="0" y="5"/>
                    <a:pt x="0" y="5"/>
                    <a:pt x="1" y="5"/>
                  </a:cubicBezTo>
                  <a:cubicBezTo>
                    <a:pt x="24" y="5"/>
                    <a:pt x="24" y="5"/>
                    <a:pt x="24" y="5"/>
                  </a:cubicBezTo>
                  <a:cubicBezTo>
                    <a:pt x="25" y="5"/>
                    <a:pt x="25" y="5"/>
                    <a:pt x="25" y="6"/>
                  </a:cubicBezTo>
                  <a:cubicBezTo>
                    <a:pt x="25" y="6"/>
                    <a:pt x="25" y="7"/>
                    <a:pt x="24" y="7"/>
                  </a:cubicBezTo>
                  <a:cubicBezTo>
                    <a:pt x="1" y="7"/>
                    <a:pt x="1" y="7"/>
                    <a:pt x="1" y="7"/>
                  </a:cubicBezTo>
                  <a:close/>
                  <a:moveTo>
                    <a:pt x="1" y="2"/>
                  </a:moveTo>
                  <a:cubicBezTo>
                    <a:pt x="0" y="2"/>
                    <a:pt x="0" y="1"/>
                    <a:pt x="0" y="1"/>
                  </a:cubicBezTo>
                  <a:cubicBezTo>
                    <a:pt x="0" y="0"/>
                    <a:pt x="0" y="0"/>
                    <a:pt x="1" y="0"/>
                  </a:cubicBezTo>
                  <a:cubicBezTo>
                    <a:pt x="24" y="0"/>
                    <a:pt x="24" y="0"/>
                    <a:pt x="24" y="0"/>
                  </a:cubicBezTo>
                  <a:cubicBezTo>
                    <a:pt x="25" y="0"/>
                    <a:pt x="25" y="0"/>
                    <a:pt x="25" y="1"/>
                  </a:cubicBezTo>
                  <a:cubicBezTo>
                    <a:pt x="25" y="1"/>
                    <a:pt x="25"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7" name="Freeform 610">
              <a:extLst>
                <a:ext uri="{FF2B5EF4-FFF2-40B4-BE49-F238E27FC236}">
                  <a16:creationId xmlns:a16="http://schemas.microsoft.com/office/drawing/2014/main" xmlns="" id="{EA8E0ABC-0D22-4476-A52D-BBB752383058}"/>
                </a:ext>
              </a:extLst>
            </p:cNvPr>
            <p:cNvSpPr>
              <a:spLocks noEditPoints="1"/>
            </p:cNvSpPr>
            <p:nvPr/>
          </p:nvSpPr>
          <p:spPr bwMode="auto">
            <a:xfrm>
              <a:off x="4914900" y="1003301"/>
              <a:ext cx="66675" cy="66675"/>
            </a:xfrm>
            <a:custGeom>
              <a:avLst/>
              <a:gdLst>
                <a:gd name="T0" fmla="*/ 6 w 12"/>
                <a:gd name="T1" fmla="*/ 0 h 12"/>
                <a:gd name="T2" fmla="*/ 10 w 12"/>
                <a:gd name="T3" fmla="*/ 2 h 12"/>
                <a:gd name="T4" fmla="*/ 10 w 12"/>
                <a:gd name="T5" fmla="*/ 2 h 12"/>
                <a:gd name="T6" fmla="*/ 10 w 12"/>
                <a:gd name="T7" fmla="*/ 2 h 12"/>
                <a:gd name="T8" fmla="*/ 10 w 12"/>
                <a:gd name="T9" fmla="*/ 2 h 12"/>
                <a:gd name="T10" fmla="*/ 12 w 12"/>
                <a:gd name="T11" fmla="*/ 6 h 12"/>
                <a:gd name="T12" fmla="*/ 10 w 12"/>
                <a:gd name="T13" fmla="*/ 10 h 12"/>
                <a:gd name="T14" fmla="*/ 10 w 12"/>
                <a:gd name="T15" fmla="*/ 10 h 12"/>
                <a:gd name="T16" fmla="*/ 6 w 12"/>
                <a:gd name="T17" fmla="*/ 12 h 12"/>
                <a:gd name="T18" fmla="*/ 1 w 12"/>
                <a:gd name="T19" fmla="*/ 10 h 12"/>
                <a:gd name="T20" fmla="*/ 1 w 12"/>
                <a:gd name="T21" fmla="*/ 10 h 12"/>
                <a:gd name="T22" fmla="*/ 0 w 12"/>
                <a:gd name="T23" fmla="*/ 6 h 12"/>
                <a:gd name="T24" fmla="*/ 1 w 12"/>
                <a:gd name="T25" fmla="*/ 2 h 12"/>
                <a:gd name="T26" fmla="*/ 1 w 12"/>
                <a:gd name="T27" fmla="*/ 2 h 12"/>
                <a:gd name="T28" fmla="*/ 6 w 12"/>
                <a:gd name="T29" fmla="*/ 0 h 12"/>
                <a:gd name="T30" fmla="*/ 8 w 12"/>
                <a:gd name="T31" fmla="*/ 3 h 12"/>
                <a:gd name="T32" fmla="*/ 6 w 12"/>
                <a:gd name="T33" fmla="*/ 2 h 12"/>
                <a:gd name="T34" fmla="*/ 3 w 12"/>
                <a:gd name="T35" fmla="*/ 3 h 12"/>
                <a:gd name="T36" fmla="*/ 3 w 12"/>
                <a:gd name="T37" fmla="*/ 3 h 12"/>
                <a:gd name="T38" fmla="*/ 2 w 12"/>
                <a:gd name="T39" fmla="*/ 6 h 12"/>
                <a:gd name="T40" fmla="*/ 3 w 12"/>
                <a:gd name="T41" fmla="*/ 9 h 12"/>
                <a:gd name="T42" fmla="*/ 3 w 12"/>
                <a:gd name="T43" fmla="*/ 9 h 12"/>
                <a:gd name="T44" fmla="*/ 6 w 12"/>
                <a:gd name="T45" fmla="*/ 10 h 12"/>
                <a:gd name="T46" fmla="*/ 8 w 12"/>
                <a:gd name="T47" fmla="*/ 9 h 12"/>
                <a:gd name="T48" fmla="*/ 8 w 12"/>
                <a:gd name="T49" fmla="*/ 9 h 12"/>
                <a:gd name="T50" fmla="*/ 10 w 12"/>
                <a:gd name="T51" fmla="*/ 6 h 12"/>
                <a:gd name="T52" fmla="*/ 8 w 12"/>
                <a:gd name="T5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 h="12">
                  <a:moveTo>
                    <a:pt x="6" y="0"/>
                  </a:moveTo>
                  <a:cubicBezTo>
                    <a:pt x="7" y="0"/>
                    <a:pt x="9" y="1"/>
                    <a:pt x="10" y="2"/>
                  </a:cubicBezTo>
                  <a:cubicBezTo>
                    <a:pt x="10" y="2"/>
                    <a:pt x="10" y="2"/>
                    <a:pt x="10" y="2"/>
                  </a:cubicBezTo>
                  <a:cubicBezTo>
                    <a:pt x="10" y="2"/>
                    <a:pt x="10" y="2"/>
                    <a:pt x="10" y="2"/>
                  </a:cubicBezTo>
                  <a:cubicBezTo>
                    <a:pt x="10" y="2"/>
                    <a:pt x="10" y="2"/>
                    <a:pt x="10" y="2"/>
                  </a:cubicBezTo>
                  <a:cubicBezTo>
                    <a:pt x="11" y="3"/>
                    <a:pt x="12" y="4"/>
                    <a:pt x="12" y="6"/>
                  </a:cubicBezTo>
                  <a:cubicBezTo>
                    <a:pt x="12" y="8"/>
                    <a:pt x="11" y="9"/>
                    <a:pt x="10" y="10"/>
                  </a:cubicBezTo>
                  <a:cubicBezTo>
                    <a:pt x="10" y="10"/>
                    <a:pt x="10" y="10"/>
                    <a:pt x="10" y="10"/>
                  </a:cubicBezTo>
                  <a:cubicBezTo>
                    <a:pt x="9" y="11"/>
                    <a:pt x="7" y="12"/>
                    <a:pt x="6" y="12"/>
                  </a:cubicBezTo>
                  <a:cubicBezTo>
                    <a:pt x="4" y="12"/>
                    <a:pt x="3" y="11"/>
                    <a:pt x="1" y="10"/>
                  </a:cubicBezTo>
                  <a:cubicBezTo>
                    <a:pt x="1" y="10"/>
                    <a:pt x="1" y="10"/>
                    <a:pt x="1" y="10"/>
                  </a:cubicBezTo>
                  <a:cubicBezTo>
                    <a:pt x="0" y="9"/>
                    <a:pt x="0" y="8"/>
                    <a:pt x="0" y="6"/>
                  </a:cubicBezTo>
                  <a:cubicBezTo>
                    <a:pt x="0" y="4"/>
                    <a:pt x="0" y="3"/>
                    <a:pt x="1" y="2"/>
                  </a:cubicBezTo>
                  <a:cubicBezTo>
                    <a:pt x="1" y="2"/>
                    <a:pt x="1" y="2"/>
                    <a:pt x="1" y="2"/>
                  </a:cubicBezTo>
                  <a:cubicBezTo>
                    <a:pt x="3" y="1"/>
                    <a:pt x="4" y="0"/>
                    <a:pt x="6" y="0"/>
                  </a:cubicBezTo>
                  <a:close/>
                  <a:moveTo>
                    <a:pt x="8" y="3"/>
                  </a:moveTo>
                  <a:cubicBezTo>
                    <a:pt x="8" y="2"/>
                    <a:pt x="7" y="2"/>
                    <a:pt x="6" y="2"/>
                  </a:cubicBezTo>
                  <a:cubicBezTo>
                    <a:pt x="5" y="2"/>
                    <a:pt x="4" y="2"/>
                    <a:pt x="3" y="3"/>
                  </a:cubicBezTo>
                  <a:cubicBezTo>
                    <a:pt x="3" y="3"/>
                    <a:pt x="3" y="3"/>
                    <a:pt x="3" y="3"/>
                  </a:cubicBezTo>
                  <a:cubicBezTo>
                    <a:pt x="2" y="4"/>
                    <a:pt x="2" y="5"/>
                    <a:pt x="2" y="6"/>
                  </a:cubicBezTo>
                  <a:cubicBezTo>
                    <a:pt x="2" y="7"/>
                    <a:pt x="2" y="8"/>
                    <a:pt x="3" y="9"/>
                  </a:cubicBezTo>
                  <a:cubicBezTo>
                    <a:pt x="3" y="9"/>
                    <a:pt x="3" y="9"/>
                    <a:pt x="3" y="9"/>
                  </a:cubicBezTo>
                  <a:cubicBezTo>
                    <a:pt x="4" y="9"/>
                    <a:pt x="5" y="10"/>
                    <a:pt x="6" y="10"/>
                  </a:cubicBezTo>
                  <a:cubicBezTo>
                    <a:pt x="7" y="10"/>
                    <a:pt x="8" y="9"/>
                    <a:pt x="8" y="9"/>
                  </a:cubicBezTo>
                  <a:cubicBezTo>
                    <a:pt x="8" y="9"/>
                    <a:pt x="8" y="9"/>
                    <a:pt x="8" y="9"/>
                  </a:cubicBezTo>
                  <a:cubicBezTo>
                    <a:pt x="9" y="8"/>
                    <a:pt x="10" y="7"/>
                    <a:pt x="10" y="6"/>
                  </a:cubicBezTo>
                  <a:cubicBezTo>
                    <a:pt x="10" y="5"/>
                    <a:pt x="9" y="4"/>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8" name="Freeform 611">
              <a:extLst>
                <a:ext uri="{FF2B5EF4-FFF2-40B4-BE49-F238E27FC236}">
                  <a16:creationId xmlns:a16="http://schemas.microsoft.com/office/drawing/2014/main" xmlns="" id="{BEDE3151-2409-4625-8187-78D48F550B89}"/>
                </a:ext>
              </a:extLst>
            </p:cNvPr>
            <p:cNvSpPr>
              <a:spLocks/>
            </p:cNvSpPr>
            <p:nvPr/>
          </p:nvSpPr>
          <p:spPr bwMode="auto">
            <a:xfrm>
              <a:off x="4914900" y="1087439"/>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0" y="2"/>
                    <a:pt x="0" y="1"/>
                    <a:pt x="0" y="1"/>
                  </a:cubicBezTo>
                  <a:cubicBezTo>
                    <a:pt x="0" y="0"/>
                    <a:pt x="0" y="0"/>
                    <a:pt x="1" y="0"/>
                  </a:cubicBezTo>
                  <a:cubicBezTo>
                    <a:pt x="11" y="0"/>
                    <a:pt x="11" y="0"/>
                    <a:pt x="11" y="0"/>
                  </a:cubicBezTo>
                  <a:cubicBezTo>
                    <a:pt x="11" y="0"/>
                    <a:pt x="12" y="0"/>
                    <a:pt x="12" y="1"/>
                  </a:cubicBezTo>
                  <a:cubicBezTo>
                    <a:pt x="12" y="1"/>
                    <a:pt x="11"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9" name="Freeform 612">
              <a:extLst>
                <a:ext uri="{FF2B5EF4-FFF2-40B4-BE49-F238E27FC236}">
                  <a16:creationId xmlns:a16="http://schemas.microsoft.com/office/drawing/2014/main" xmlns="" id="{DCCE5D7B-E631-4A56-A0C2-B2BB5835E5EA}"/>
                </a:ext>
              </a:extLst>
            </p:cNvPr>
            <p:cNvSpPr>
              <a:spLocks/>
            </p:cNvSpPr>
            <p:nvPr/>
          </p:nvSpPr>
          <p:spPr bwMode="auto">
            <a:xfrm>
              <a:off x="4941888" y="936626"/>
              <a:ext cx="166687" cy="33338"/>
            </a:xfrm>
            <a:custGeom>
              <a:avLst/>
              <a:gdLst>
                <a:gd name="T0" fmla="*/ 24 w 30"/>
                <a:gd name="T1" fmla="*/ 1 h 6"/>
                <a:gd name="T2" fmla="*/ 23 w 30"/>
                <a:gd name="T3" fmla="*/ 1 h 6"/>
                <a:gd name="T4" fmla="*/ 24 w 30"/>
                <a:gd name="T5" fmla="*/ 0 h 6"/>
                <a:gd name="T6" fmla="*/ 29 w 30"/>
                <a:gd name="T7" fmla="*/ 0 h 6"/>
                <a:gd name="T8" fmla="*/ 30 w 30"/>
                <a:gd name="T9" fmla="*/ 1 h 6"/>
                <a:gd name="T10" fmla="*/ 30 w 30"/>
                <a:gd name="T11" fmla="*/ 1 h 6"/>
                <a:gd name="T12" fmla="*/ 30 w 30"/>
                <a:gd name="T13" fmla="*/ 5 h 6"/>
                <a:gd name="T14" fmla="*/ 29 w 30"/>
                <a:gd name="T15" fmla="*/ 6 h 6"/>
                <a:gd name="T16" fmla="*/ 29 w 30"/>
                <a:gd name="T17" fmla="*/ 6 h 6"/>
                <a:gd name="T18" fmla="*/ 1 w 30"/>
                <a:gd name="T19" fmla="*/ 6 h 6"/>
                <a:gd name="T20" fmla="*/ 0 w 30"/>
                <a:gd name="T21" fmla="*/ 5 h 6"/>
                <a:gd name="T22" fmla="*/ 0 w 30"/>
                <a:gd name="T23" fmla="*/ 5 h 6"/>
                <a:gd name="T24" fmla="*/ 0 w 30"/>
                <a:gd name="T25" fmla="*/ 1 h 6"/>
                <a:gd name="T26" fmla="*/ 1 w 30"/>
                <a:gd name="T27" fmla="*/ 0 h 6"/>
                <a:gd name="T28" fmla="*/ 1 w 30"/>
                <a:gd name="T29" fmla="*/ 0 h 6"/>
                <a:gd name="T30" fmla="*/ 6 w 30"/>
                <a:gd name="T31" fmla="*/ 0 h 6"/>
                <a:gd name="T32" fmla="*/ 7 w 30"/>
                <a:gd name="T33" fmla="*/ 1 h 6"/>
                <a:gd name="T34" fmla="*/ 6 w 30"/>
                <a:gd name="T35" fmla="*/ 1 h 6"/>
                <a:gd name="T36" fmla="*/ 2 w 30"/>
                <a:gd name="T37" fmla="*/ 1 h 6"/>
                <a:gd name="T38" fmla="*/ 2 w 30"/>
                <a:gd name="T39" fmla="*/ 5 h 6"/>
                <a:gd name="T40" fmla="*/ 28 w 30"/>
                <a:gd name="T41" fmla="*/ 5 h 6"/>
                <a:gd name="T42" fmla="*/ 28 w 30"/>
                <a:gd name="T43" fmla="*/ 1 h 6"/>
                <a:gd name="T44" fmla="*/ 24 w 30"/>
                <a:gd name="T4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6">
                  <a:moveTo>
                    <a:pt x="24" y="1"/>
                  </a:moveTo>
                  <a:cubicBezTo>
                    <a:pt x="24" y="1"/>
                    <a:pt x="23" y="1"/>
                    <a:pt x="23" y="1"/>
                  </a:cubicBezTo>
                  <a:cubicBezTo>
                    <a:pt x="23" y="0"/>
                    <a:pt x="24" y="0"/>
                    <a:pt x="24" y="0"/>
                  </a:cubicBezTo>
                  <a:cubicBezTo>
                    <a:pt x="29" y="0"/>
                    <a:pt x="29" y="0"/>
                    <a:pt x="29" y="0"/>
                  </a:cubicBezTo>
                  <a:cubicBezTo>
                    <a:pt x="30" y="0"/>
                    <a:pt x="30" y="0"/>
                    <a:pt x="30" y="1"/>
                  </a:cubicBezTo>
                  <a:cubicBezTo>
                    <a:pt x="30" y="1"/>
                    <a:pt x="30" y="1"/>
                    <a:pt x="30" y="1"/>
                  </a:cubicBezTo>
                  <a:cubicBezTo>
                    <a:pt x="30" y="5"/>
                    <a:pt x="30" y="5"/>
                    <a:pt x="30" y="5"/>
                  </a:cubicBezTo>
                  <a:cubicBezTo>
                    <a:pt x="30" y="6"/>
                    <a:pt x="30" y="6"/>
                    <a:pt x="29" y="6"/>
                  </a:cubicBezTo>
                  <a:cubicBezTo>
                    <a:pt x="29" y="6"/>
                    <a:pt x="29" y="6"/>
                    <a:pt x="29" y="6"/>
                  </a:cubicBezTo>
                  <a:cubicBezTo>
                    <a:pt x="1" y="6"/>
                    <a:pt x="1" y="6"/>
                    <a:pt x="1" y="6"/>
                  </a:cubicBezTo>
                  <a:cubicBezTo>
                    <a:pt x="0" y="6"/>
                    <a:pt x="0" y="6"/>
                    <a:pt x="0" y="5"/>
                  </a:cubicBezTo>
                  <a:cubicBezTo>
                    <a:pt x="0" y="5"/>
                    <a:pt x="0" y="5"/>
                    <a:pt x="0" y="5"/>
                  </a:cubicBezTo>
                  <a:cubicBezTo>
                    <a:pt x="0" y="1"/>
                    <a:pt x="0" y="1"/>
                    <a:pt x="0" y="1"/>
                  </a:cubicBezTo>
                  <a:cubicBezTo>
                    <a:pt x="0" y="0"/>
                    <a:pt x="0" y="0"/>
                    <a:pt x="1" y="0"/>
                  </a:cubicBezTo>
                  <a:cubicBezTo>
                    <a:pt x="1" y="0"/>
                    <a:pt x="1" y="0"/>
                    <a:pt x="1" y="0"/>
                  </a:cubicBezTo>
                  <a:cubicBezTo>
                    <a:pt x="6" y="0"/>
                    <a:pt x="6" y="0"/>
                    <a:pt x="6" y="0"/>
                  </a:cubicBezTo>
                  <a:cubicBezTo>
                    <a:pt x="6" y="0"/>
                    <a:pt x="7" y="0"/>
                    <a:pt x="7" y="1"/>
                  </a:cubicBezTo>
                  <a:cubicBezTo>
                    <a:pt x="7" y="1"/>
                    <a:pt x="6" y="1"/>
                    <a:pt x="6" y="1"/>
                  </a:cubicBezTo>
                  <a:cubicBezTo>
                    <a:pt x="2" y="1"/>
                    <a:pt x="2" y="1"/>
                    <a:pt x="2" y="1"/>
                  </a:cubicBezTo>
                  <a:cubicBezTo>
                    <a:pt x="2" y="5"/>
                    <a:pt x="2" y="5"/>
                    <a:pt x="2" y="5"/>
                  </a:cubicBezTo>
                  <a:cubicBezTo>
                    <a:pt x="28" y="5"/>
                    <a:pt x="28" y="5"/>
                    <a:pt x="28" y="5"/>
                  </a:cubicBezTo>
                  <a:cubicBezTo>
                    <a:pt x="28" y="1"/>
                    <a:pt x="28" y="1"/>
                    <a:pt x="28" y="1"/>
                  </a:cubicBezTo>
                  <a:lnTo>
                    <a:pt x="24"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0" name="Freeform 613">
              <a:extLst>
                <a:ext uri="{FF2B5EF4-FFF2-40B4-BE49-F238E27FC236}">
                  <a16:creationId xmlns:a16="http://schemas.microsoft.com/office/drawing/2014/main" xmlns="" id="{A238A4F9-D350-4AC3-8AB5-D002870C83A7}"/>
                </a:ext>
              </a:extLst>
            </p:cNvPr>
            <p:cNvSpPr>
              <a:spLocks noEditPoints="1"/>
            </p:cNvSpPr>
            <p:nvPr/>
          </p:nvSpPr>
          <p:spPr bwMode="auto">
            <a:xfrm>
              <a:off x="4997450" y="809626"/>
              <a:ext cx="55562" cy="133350"/>
            </a:xfrm>
            <a:custGeom>
              <a:avLst/>
              <a:gdLst>
                <a:gd name="T0" fmla="*/ 1 w 10"/>
                <a:gd name="T1" fmla="*/ 0 h 24"/>
                <a:gd name="T2" fmla="*/ 1 w 10"/>
                <a:gd name="T3" fmla="*/ 0 h 24"/>
                <a:gd name="T4" fmla="*/ 9 w 10"/>
                <a:gd name="T5" fmla="*/ 0 h 24"/>
                <a:gd name="T6" fmla="*/ 10 w 10"/>
                <a:gd name="T7" fmla="*/ 1 h 24"/>
                <a:gd name="T8" fmla="*/ 10 w 10"/>
                <a:gd name="T9" fmla="*/ 1 h 24"/>
                <a:gd name="T10" fmla="*/ 10 w 10"/>
                <a:gd name="T11" fmla="*/ 24 h 24"/>
                <a:gd name="T12" fmla="*/ 9 w 10"/>
                <a:gd name="T13" fmla="*/ 24 h 24"/>
                <a:gd name="T14" fmla="*/ 9 w 10"/>
                <a:gd name="T15" fmla="*/ 24 h 24"/>
                <a:gd name="T16" fmla="*/ 1 w 10"/>
                <a:gd name="T17" fmla="*/ 24 h 24"/>
                <a:gd name="T18" fmla="*/ 0 w 10"/>
                <a:gd name="T19" fmla="*/ 24 h 24"/>
                <a:gd name="T20" fmla="*/ 0 w 10"/>
                <a:gd name="T21" fmla="*/ 24 h 24"/>
                <a:gd name="T22" fmla="*/ 0 w 10"/>
                <a:gd name="T23" fmla="*/ 1 h 24"/>
                <a:gd name="T24" fmla="*/ 1 w 10"/>
                <a:gd name="T25" fmla="*/ 0 h 24"/>
                <a:gd name="T26" fmla="*/ 9 w 10"/>
                <a:gd name="T27" fmla="*/ 2 h 24"/>
                <a:gd name="T28" fmla="*/ 2 w 10"/>
                <a:gd name="T29" fmla="*/ 2 h 24"/>
                <a:gd name="T30" fmla="*/ 2 w 10"/>
                <a:gd name="T31" fmla="*/ 23 h 24"/>
                <a:gd name="T32" fmla="*/ 9 w 10"/>
                <a:gd name="T33" fmla="*/ 23 h 24"/>
                <a:gd name="T34" fmla="*/ 9 w 10"/>
                <a:gd name="T35"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4">
                  <a:moveTo>
                    <a:pt x="1" y="0"/>
                  </a:moveTo>
                  <a:cubicBezTo>
                    <a:pt x="1" y="0"/>
                    <a:pt x="1" y="0"/>
                    <a:pt x="1" y="0"/>
                  </a:cubicBezTo>
                  <a:cubicBezTo>
                    <a:pt x="9" y="0"/>
                    <a:pt x="9" y="0"/>
                    <a:pt x="9" y="0"/>
                  </a:cubicBezTo>
                  <a:cubicBezTo>
                    <a:pt x="10" y="0"/>
                    <a:pt x="10" y="1"/>
                    <a:pt x="10" y="1"/>
                  </a:cubicBezTo>
                  <a:cubicBezTo>
                    <a:pt x="10" y="1"/>
                    <a:pt x="10" y="1"/>
                    <a:pt x="10" y="1"/>
                  </a:cubicBezTo>
                  <a:cubicBezTo>
                    <a:pt x="10" y="24"/>
                    <a:pt x="10" y="24"/>
                    <a:pt x="10" y="24"/>
                  </a:cubicBezTo>
                  <a:cubicBezTo>
                    <a:pt x="10" y="24"/>
                    <a:pt x="10" y="24"/>
                    <a:pt x="9" y="24"/>
                  </a:cubicBezTo>
                  <a:cubicBezTo>
                    <a:pt x="9" y="24"/>
                    <a:pt x="9" y="24"/>
                    <a:pt x="9" y="24"/>
                  </a:cubicBezTo>
                  <a:cubicBezTo>
                    <a:pt x="1" y="24"/>
                    <a:pt x="1" y="24"/>
                    <a:pt x="1" y="24"/>
                  </a:cubicBezTo>
                  <a:cubicBezTo>
                    <a:pt x="0" y="24"/>
                    <a:pt x="0" y="24"/>
                    <a:pt x="0" y="24"/>
                  </a:cubicBezTo>
                  <a:cubicBezTo>
                    <a:pt x="0" y="24"/>
                    <a:pt x="0" y="24"/>
                    <a:pt x="0" y="24"/>
                  </a:cubicBezTo>
                  <a:cubicBezTo>
                    <a:pt x="0" y="1"/>
                    <a:pt x="0" y="1"/>
                    <a:pt x="0" y="1"/>
                  </a:cubicBezTo>
                  <a:cubicBezTo>
                    <a:pt x="0" y="1"/>
                    <a:pt x="0" y="0"/>
                    <a:pt x="1" y="0"/>
                  </a:cubicBezTo>
                  <a:close/>
                  <a:moveTo>
                    <a:pt x="9" y="2"/>
                  </a:moveTo>
                  <a:cubicBezTo>
                    <a:pt x="2" y="2"/>
                    <a:pt x="2" y="2"/>
                    <a:pt x="2" y="2"/>
                  </a:cubicBezTo>
                  <a:cubicBezTo>
                    <a:pt x="2" y="23"/>
                    <a:pt x="2" y="23"/>
                    <a:pt x="2" y="23"/>
                  </a:cubicBezTo>
                  <a:cubicBezTo>
                    <a:pt x="9" y="23"/>
                    <a:pt x="9" y="23"/>
                    <a:pt x="9" y="23"/>
                  </a:cubicBezTo>
                  <a:lnTo>
                    <a:pt x="9"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1" name="Oval 614">
              <a:extLst>
                <a:ext uri="{FF2B5EF4-FFF2-40B4-BE49-F238E27FC236}">
                  <a16:creationId xmlns:a16="http://schemas.microsoft.com/office/drawing/2014/main" xmlns="" id="{750A59FA-8CDE-4327-BA31-B7476B5C9A65}"/>
                </a:ext>
              </a:extLst>
            </p:cNvPr>
            <p:cNvSpPr>
              <a:spLocks noChangeArrowheads="1"/>
            </p:cNvSpPr>
            <p:nvPr/>
          </p:nvSpPr>
          <p:spPr bwMode="auto">
            <a:xfrm>
              <a:off x="5019675" y="836614"/>
              <a:ext cx="17462"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12" name="Group 611">
            <a:extLst>
              <a:ext uri="{FF2B5EF4-FFF2-40B4-BE49-F238E27FC236}">
                <a16:creationId xmlns:a16="http://schemas.microsoft.com/office/drawing/2014/main" xmlns="" id="{161270B7-C58A-4025-9AA7-61F5BEADA8F9}"/>
              </a:ext>
            </a:extLst>
          </p:cNvPr>
          <p:cNvGrpSpPr/>
          <p:nvPr/>
        </p:nvGrpSpPr>
        <p:grpSpPr>
          <a:xfrm>
            <a:off x="5564188" y="885826"/>
            <a:ext cx="284162" cy="344488"/>
            <a:chOff x="5564188" y="809626"/>
            <a:chExt cx="284162" cy="344488"/>
          </a:xfrm>
          <a:solidFill>
            <a:schemeClr val="tx1"/>
          </a:solidFill>
        </p:grpSpPr>
        <p:sp>
          <p:nvSpPr>
            <p:cNvPr id="613" name="Freeform 615">
              <a:extLst>
                <a:ext uri="{FF2B5EF4-FFF2-40B4-BE49-F238E27FC236}">
                  <a16:creationId xmlns:a16="http://schemas.microsoft.com/office/drawing/2014/main" xmlns="" id="{4DFAA949-CD3C-4A32-99BA-0F630330F598}"/>
                </a:ext>
              </a:extLst>
            </p:cNvPr>
            <p:cNvSpPr>
              <a:spLocks/>
            </p:cNvSpPr>
            <p:nvPr/>
          </p:nvSpPr>
          <p:spPr bwMode="auto">
            <a:xfrm>
              <a:off x="5586413" y="809626"/>
              <a:ext cx="261937" cy="344488"/>
            </a:xfrm>
            <a:custGeom>
              <a:avLst/>
              <a:gdLst>
                <a:gd name="T0" fmla="*/ 19 w 47"/>
                <a:gd name="T1" fmla="*/ 2 h 62"/>
                <a:gd name="T2" fmla="*/ 18 w 47"/>
                <a:gd name="T3" fmla="*/ 1 h 62"/>
                <a:gd name="T4" fmla="*/ 19 w 47"/>
                <a:gd name="T5" fmla="*/ 0 h 62"/>
                <a:gd name="T6" fmla="*/ 43 w 47"/>
                <a:gd name="T7" fmla="*/ 0 h 62"/>
                <a:gd name="T8" fmla="*/ 46 w 47"/>
                <a:gd name="T9" fmla="*/ 1 h 62"/>
                <a:gd name="T10" fmla="*/ 46 w 47"/>
                <a:gd name="T11" fmla="*/ 1 h 62"/>
                <a:gd name="T12" fmla="*/ 47 w 47"/>
                <a:gd name="T13" fmla="*/ 4 h 62"/>
                <a:gd name="T14" fmla="*/ 47 w 47"/>
                <a:gd name="T15" fmla="*/ 31 h 62"/>
                <a:gd name="T16" fmla="*/ 47 w 47"/>
                <a:gd name="T17" fmla="*/ 58 h 62"/>
                <a:gd name="T18" fmla="*/ 46 w 47"/>
                <a:gd name="T19" fmla="*/ 61 h 62"/>
                <a:gd name="T20" fmla="*/ 46 w 47"/>
                <a:gd name="T21" fmla="*/ 61 h 62"/>
                <a:gd name="T22" fmla="*/ 43 w 47"/>
                <a:gd name="T23" fmla="*/ 62 h 62"/>
                <a:gd name="T24" fmla="*/ 3 w 47"/>
                <a:gd name="T25" fmla="*/ 62 h 62"/>
                <a:gd name="T26" fmla="*/ 0 w 47"/>
                <a:gd name="T27" fmla="*/ 61 h 62"/>
                <a:gd name="T28" fmla="*/ 0 w 47"/>
                <a:gd name="T29" fmla="*/ 61 h 62"/>
                <a:gd name="T30" fmla="*/ 0 w 47"/>
                <a:gd name="T31" fmla="*/ 58 h 62"/>
                <a:gd name="T32" fmla="*/ 0 w 47"/>
                <a:gd name="T33" fmla="*/ 31 h 62"/>
                <a:gd name="T34" fmla="*/ 0 w 47"/>
                <a:gd name="T35" fmla="*/ 4 h 62"/>
                <a:gd name="T36" fmla="*/ 0 w 47"/>
                <a:gd name="T37" fmla="*/ 1 h 62"/>
                <a:gd name="T38" fmla="*/ 1 w 47"/>
                <a:gd name="T39" fmla="*/ 1 h 62"/>
                <a:gd name="T40" fmla="*/ 3 w 47"/>
                <a:gd name="T41" fmla="*/ 0 h 62"/>
                <a:gd name="T42" fmla="*/ 14 w 47"/>
                <a:gd name="T43" fmla="*/ 0 h 62"/>
                <a:gd name="T44" fmla="*/ 15 w 47"/>
                <a:gd name="T45" fmla="*/ 1 h 62"/>
                <a:gd name="T46" fmla="*/ 14 w 47"/>
                <a:gd name="T47" fmla="*/ 2 h 62"/>
                <a:gd name="T48" fmla="*/ 3 w 47"/>
                <a:gd name="T49" fmla="*/ 2 h 62"/>
                <a:gd name="T50" fmla="*/ 2 w 47"/>
                <a:gd name="T51" fmla="*/ 3 h 62"/>
                <a:gd name="T52" fmla="*/ 2 w 47"/>
                <a:gd name="T53" fmla="*/ 3 h 62"/>
                <a:gd name="T54" fmla="*/ 1 w 47"/>
                <a:gd name="T55" fmla="*/ 4 h 62"/>
                <a:gd name="T56" fmla="*/ 1 w 47"/>
                <a:gd name="T57" fmla="*/ 31 h 62"/>
                <a:gd name="T58" fmla="*/ 1 w 47"/>
                <a:gd name="T59" fmla="*/ 58 h 62"/>
                <a:gd name="T60" fmla="*/ 2 w 47"/>
                <a:gd name="T61" fmla="*/ 59 h 62"/>
                <a:gd name="T62" fmla="*/ 2 w 47"/>
                <a:gd name="T63" fmla="*/ 59 h 62"/>
                <a:gd name="T64" fmla="*/ 2 w 47"/>
                <a:gd name="T65" fmla="*/ 59 h 62"/>
                <a:gd name="T66" fmla="*/ 3 w 47"/>
                <a:gd name="T67" fmla="*/ 60 h 62"/>
                <a:gd name="T68" fmla="*/ 43 w 47"/>
                <a:gd name="T69" fmla="*/ 60 h 62"/>
                <a:gd name="T70" fmla="*/ 44 w 47"/>
                <a:gd name="T71" fmla="*/ 59 h 62"/>
                <a:gd name="T72" fmla="*/ 44 w 47"/>
                <a:gd name="T73" fmla="*/ 59 h 62"/>
                <a:gd name="T74" fmla="*/ 45 w 47"/>
                <a:gd name="T75" fmla="*/ 58 h 62"/>
                <a:gd name="T76" fmla="*/ 45 w 47"/>
                <a:gd name="T77" fmla="*/ 31 h 62"/>
                <a:gd name="T78" fmla="*/ 45 w 47"/>
                <a:gd name="T79" fmla="*/ 4 h 62"/>
                <a:gd name="T80" fmla="*/ 44 w 47"/>
                <a:gd name="T81" fmla="*/ 3 h 62"/>
                <a:gd name="T82" fmla="*/ 44 w 47"/>
                <a:gd name="T83" fmla="*/ 3 h 62"/>
                <a:gd name="T84" fmla="*/ 43 w 47"/>
                <a:gd name="T85" fmla="*/ 2 h 62"/>
                <a:gd name="T86" fmla="*/ 19 w 47"/>
                <a:gd name="T87"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62">
                  <a:moveTo>
                    <a:pt x="19" y="2"/>
                  </a:moveTo>
                  <a:cubicBezTo>
                    <a:pt x="18" y="2"/>
                    <a:pt x="18" y="2"/>
                    <a:pt x="18" y="1"/>
                  </a:cubicBezTo>
                  <a:cubicBezTo>
                    <a:pt x="18" y="1"/>
                    <a:pt x="18" y="0"/>
                    <a:pt x="19" y="0"/>
                  </a:cubicBezTo>
                  <a:cubicBezTo>
                    <a:pt x="43" y="0"/>
                    <a:pt x="43" y="0"/>
                    <a:pt x="43" y="0"/>
                  </a:cubicBezTo>
                  <a:cubicBezTo>
                    <a:pt x="44" y="0"/>
                    <a:pt x="45" y="1"/>
                    <a:pt x="46" y="1"/>
                  </a:cubicBezTo>
                  <a:cubicBezTo>
                    <a:pt x="46" y="1"/>
                    <a:pt x="46" y="1"/>
                    <a:pt x="46" y="1"/>
                  </a:cubicBezTo>
                  <a:cubicBezTo>
                    <a:pt x="46" y="2"/>
                    <a:pt x="47" y="3"/>
                    <a:pt x="47" y="4"/>
                  </a:cubicBezTo>
                  <a:cubicBezTo>
                    <a:pt x="47" y="31"/>
                    <a:pt x="47" y="31"/>
                    <a:pt x="47" y="31"/>
                  </a:cubicBezTo>
                  <a:cubicBezTo>
                    <a:pt x="47" y="58"/>
                    <a:pt x="47" y="58"/>
                    <a:pt x="47" y="58"/>
                  </a:cubicBezTo>
                  <a:cubicBezTo>
                    <a:pt x="47" y="59"/>
                    <a:pt x="46" y="60"/>
                    <a:pt x="46" y="61"/>
                  </a:cubicBezTo>
                  <a:cubicBezTo>
                    <a:pt x="46" y="61"/>
                    <a:pt x="46" y="61"/>
                    <a:pt x="46" y="61"/>
                  </a:cubicBezTo>
                  <a:cubicBezTo>
                    <a:pt x="45" y="61"/>
                    <a:pt x="44" y="62"/>
                    <a:pt x="43" y="62"/>
                  </a:cubicBezTo>
                  <a:cubicBezTo>
                    <a:pt x="3" y="62"/>
                    <a:pt x="3" y="62"/>
                    <a:pt x="3" y="62"/>
                  </a:cubicBezTo>
                  <a:cubicBezTo>
                    <a:pt x="2" y="62"/>
                    <a:pt x="1" y="61"/>
                    <a:pt x="0" y="61"/>
                  </a:cubicBezTo>
                  <a:cubicBezTo>
                    <a:pt x="0" y="61"/>
                    <a:pt x="0" y="61"/>
                    <a:pt x="0" y="61"/>
                  </a:cubicBezTo>
                  <a:cubicBezTo>
                    <a:pt x="0" y="60"/>
                    <a:pt x="0" y="59"/>
                    <a:pt x="0" y="58"/>
                  </a:cubicBezTo>
                  <a:cubicBezTo>
                    <a:pt x="0" y="31"/>
                    <a:pt x="0" y="31"/>
                    <a:pt x="0" y="31"/>
                  </a:cubicBezTo>
                  <a:cubicBezTo>
                    <a:pt x="0" y="4"/>
                    <a:pt x="0" y="4"/>
                    <a:pt x="0" y="4"/>
                  </a:cubicBezTo>
                  <a:cubicBezTo>
                    <a:pt x="0" y="3"/>
                    <a:pt x="0" y="2"/>
                    <a:pt x="0" y="1"/>
                  </a:cubicBezTo>
                  <a:cubicBezTo>
                    <a:pt x="1" y="1"/>
                    <a:pt x="1" y="1"/>
                    <a:pt x="1" y="1"/>
                  </a:cubicBezTo>
                  <a:cubicBezTo>
                    <a:pt x="1" y="1"/>
                    <a:pt x="2" y="0"/>
                    <a:pt x="3" y="0"/>
                  </a:cubicBezTo>
                  <a:cubicBezTo>
                    <a:pt x="14" y="0"/>
                    <a:pt x="14" y="0"/>
                    <a:pt x="14" y="0"/>
                  </a:cubicBezTo>
                  <a:cubicBezTo>
                    <a:pt x="14" y="0"/>
                    <a:pt x="15" y="1"/>
                    <a:pt x="15" y="1"/>
                  </a:cubicBezTo>
                  <a:cubicBezTo>
                    <a:pt x="15" y="2"/>
                    <a:pt x="14" y="2"/>
                    <a:pt x="14" y="2"/>
                  </a:cubicBezTo>
                  <a:cubicBezTo>
                    <a:pt x="3" y="2"/>
                    <a:pt x="3" y="2"/>
                    <a:pt x="3" y="2"/>
                  </a:cubicBezTo>
                  <a:cubicBezTo>
                    <a:pt x="2" y="2"/>
                    <a:pt x="2" y="2"/>
                    <a:pt x="2" y="3"/>
                  </a:cubicBezTo>
                  <a:cubicBezTo>
                    <a:pt x="2" y="3"/>
                    <a:pt x="2" y="3"/>
                    <a:pt x="2" y="3"/>
                  </a:cubicBezTo>
                  <a:cubicBezTo>
                    <a:pt x="2" y="3"/>
                    <a:pt x="1" y="3"/>
                    <a:pt x="1" y="4"/>
                  </a:cubicBezTo>
                  <a:cubicBezTo>
                    <a:pt x="1" y="31"/>
                    <a:pt x="1" y="31"/>
                    <a:pt x="1" y="31"/>
                  </a:cubicBezTo>
                  <a:cubicBezTo>
                    <a:pt x="1" y="58"/>
                    <a:pt x="1" y="58"/>
                    <a:pt x="1" y="58"/>
                  </a:cubicBezTo>
                  <a:cubicBezTo>
                    <a:pt x="1" y="59"/>
                    <a:pt x="2" y="59"/>
                    <a:pt x="2" y="59"/>
                  </a:cubicBezTo>
                  <a:cubicBezTo>
                    <a:pt x="2" y="59"/>
                    <a:pt x="2" y="59"/>
                    <a:pt x="2" y="59"/>
                  </a:cubicBezTo>
                  <a:cubicBezTo>
                    <a:pt x="2" y="59"/>
                    <a:pt x="2" y="59"/>
                    <a:pt x="2" y="59"/>
                  </a:cubicBezTo>
                  <a:cubicBezTo>
                    <a:pt x="2" y="60"/>
                    <a:pt x="2" y="60"/>
                    <a:pt x="3" y="60"/>
                  </a:cubicBezTo>
                  <a:cubicBezTo>
                    <a:pt x="43" y="60"/>
                    <a:pt x="43" y="60"/>
                    <a:pt x="43" y="60"/>
                  </a:cubicBezTo>
                  <a:cubicBezTo>
                    <a:pt x="44" y="60"/>
                    <a:pt x="44" y="60"/>
                    <a:pt x="44" y="59"/>
                  </a:cubicBezTo>
                  <a:cubicBezTo>
                    <a:pt x="44" y="59"/>
                    <a:pt x="44" y="59"/>
                    <a:pt x="44" y="59"/>
                  </a:cubicBezTo>
                  <a:cubicBezTo>
                    <a:pt x="45" y="59"/>
                    <a:pt x="45" y="59"/>
                    <a:pt x="45" y="58"/>
                  </a:cubicBezTo>
                  <a:cubicBezTo>
                    <a:pt x="45" y="31"/>
                    <a:pt x="45" y="31"/>
                    <a:pt x="45" y="31"/>
                  </a:cubicBezTo>
                  <a:cubicBezTo>
                    <a:pt x="45" y="4"/>
                    <a:pt x="45" y="4"/>
                    <a:pt x="45" y="4"/>
                  </a:cubicBezTo>
                  <a:cubicBezTo>
                    <a:pt x="45" y="3"/>
                    <a:pt x="45" y="3"/>
                    <a:pt x="44" y="3"/>
                  </a:cubicBezTo>
                  <a:cubicBezTo>
                    <a:pt x="44" y="3"/>
                    <a:pt x="44" y="3"/>
                    <a:pt x="44" y="3"/>
                  </a:cubicBezTo>
                  <a:cubicBezTo>
                    <a:pt x="44" y="2"/>
                    <a:pt x="44" y="2"/>
                    <a:pt x="43" y="2"/>
                  </a:cubicBezTo>
                  <a:lnTo>
                    <a:pt x="19"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4" name="Freeform 616">
              <a:extLst>
                <a:ext uri="{FF2B5EF4-FFF2-40B4-BE49-F238E27FC236}">
                  <a16:creationId xmlns:a16="http://schemas.microsoft.com/office/drawing/2014/main" xmlns="" id="{8B9AD473-B7E9-4D13-BEE3-EA83B44D18C8}"/>
                </a:ext>
              </a:extLst>
            </p:cNvPr>
            <p:cNvSpPr>
              <a:spLocks/>
            </p:cNvSpPr>
            <p:nvPr/>
          </p:nvSpPr>
          <p:spPr bwMode="auto">
            <a:xfrm>
              <a:off x="5614988" y="809626"/>
              <a:ext cx="55562" cy="238125"/>
            </a:xfrm>
            <a:custGeom>
              <a:avLst/>
              <a:gdLst>
                <a:gd name="T0" fmla="*/ 8 w 10"/>
                <a:gd name="T1" fmla="*/ 1 h 43"/>
                <a:gd name="T2" fmla="*/ 9 w 10"/>
                <a:gd name="T3" fmla="*/ 0 h 43"/>
                <a:gd name="T4" fmla="*/ 10 w 10"/>
                <a:gd name="T5" fmla="*/ 1 h 43"/>
                <a:gd name="T6" fmla="*/ 10 w 10"/>
                <a:gd name="T7" fmla="*/ 42 h 43"/>
                <a:gd name="T8" fmla="*/ 9 w 10"/>
                <a:gd name="T9" fmla="*/ 43 h 43"/>
                <a:gd name="T10" fmla="*/ 8 w 10"/>
                <a:gd name="T11" fmla="*/ 42 h 43"/>
                <a:gd name="T12" fmla="*/ 5 w 10"/>
                <a:gd name="T13" fmla="*/ 39 h 43"/>
                <a:gd name="T14" fmla="*/ 2 w 10"/>
                <a:gd name="T15" fmla="*/ 42 h 43"/>
                <a:gd name="T16" fmla="*/ 1 w 10"/>
                <a:gd name="T17" fmla="*/ 42 h 43"/>
                <a:gd name="T18" fmla="*/ 0 w 10"/>
                <a:gd name="T19" fmla="*/ 42 h 43"/>
                <a:gd name="T20" fmla="*/ 0 w 10"/>
                <a:gd name="T21" fmla="*/ 42 h 43"/>
                <a:gd name="T22" fmla="*/ 0 w 10"/>
                <a:gd name="T23" fmla="*/ 6 h 43"/>
                <a:gd name="T24" fmla="*/ 1 w 10"/>
                <a:gd name="T25" fmla="*/ 5 h 43"/>
                <a:gd name="T26" fmla="*/ 2 w 10"/>
                <a:gd name="T27" fmla="*/ 6 h 43"/>
                <a:gd name="T28" fmla="*/ 2 w 10"/>
                <a:gd name="T29" fmla="*/ 39 h 43"/>
                <a:gd name="T30" fmla="*/ 4 w 10"/>
                <a:gd name="T31" fmla="*/ 36 h 43"/>
                <a:gd name="T32" fmla="*/ 4 w 10"/>
                <a:gd name="T33" fmla="*/ 36 h 43"/>
                <a:gd name="T34" fmla="*/ 4 w 10"/>
                <a:gd name="T35" fmla="*/ 36 h 43"/>
                <a:gd name="T36" fmla="*/ 6 w 10"/>
                <a:gd name="T37" fmla="*/ 36 h 43"/>
                <a:gd name="T38" fmla="*/ 8 w 10"/>
                <a:gd name="T39" fmla="*/ 39 h 43"/>
                <a:gd name="T40" fmla="*/ 8 w 10"/>
                <a:gd name="T41"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43">
                  <a:moveTo>
                    <a:pt x="8" y="1"/>
                  </a:moveTo>
                  <a:cubicBezTo>
                    <a:pt x="8" y="1"/>
                    <a:pt x="8" y="0"/>
                    <a:pt x="9" y="0"/>
                  </a:cubicBezTo>
                  <a:cubicBezTo>
                    <a:pt x="9" y="0"/>
                    <a:pt x="10" y="1"/>
                    <a:pt x="10" y="1"/>
                  </a:cubicBezTo>
                  <a:cubicBezTo>
                    <a:pt x="10" y="42"/>
                    <a:pt x="10" y="42"/>
                    <a:pt x="10" y="42"/>
                  </a:cubicBezTo>
                  <a:cubicBezTo>
                    <a:pt x="10" y="42"/>
                    <a:pt x="9" y="43"/>
                    <a:pt x="9" y="43"/>
                  </a:cubicBezTo>
                  <a:cubicBezTo>
                    <a:pt x="8" y="43"/>
                    <a:pt x="8" y="42"/>
                    <a:pt x="8" y="42"/>
                  </a:cubicBezTo>
                  <a:cubicBezTo>
                    <a:pt x="5" y="39"/>
                    <a:pt x="5" y="39"/>
                    <a:pt x="5" y="39"/>
                  </a:cubicBezTo>
                  <a:cubicBezTo>
                    <a:pt x="2" y="42"/>
                    <a:pt x="2" y="42"/>
                    <a:pt x="2" y="42"/>
                  </a:cubicBezTo>
                  <a:cubicBezTo>
                    <a:pt x="2" y="43"/>
                    <a:pt x="1" y="43"/>
                    <a:pt x="1" y="42"/>
                  </a:cubicBezTo>
                  <a:cubicBezTo>
                    <a:pt x="1" y="42"/>
                    <a:pt x="0" y="42"/>
                    <a:pt x="0" y="42"/>
                  </a:cubicBezTo>
                  <a:cubicBezTo>
                    <a:pt x="0" y="42"/>
                    <a:pt x="0" y="42"/>
                    <a:pt x="0" y="42"/>
                  </a:cubicBezTo>
                  <a:cubicBezTo>
                    <a:pt x="0" y="6"/>
                    <a:pt x="0" y="6"/>
                    <a:pt x="0" y="6"/>
                  </a:cubicBezTo>
                  <a:cubicBezTo>
                    <a:pt x="0" y="6"/>
                    <a:pt x="1" y="5"/>
                    <a:pt x="1" y="5"/>
                  </a:cubicBezTo>
                  <a:cubicBezTo>
                    <a:pt x="2" y="5"/>
                    <a:pt x="2" y="6"/>
                    <a:pt x="2" y="6"/>
                  </a:cubicBezTo>
                  <a:cubicBezTo>
                    <a:pt x="2" y="39"/>
                    <a:pt x="2" y="39"/>
                    <a:pt x="2" y="39"/>
                  </a:cubicBezTo>
                  <a:cubicBezTo>
                    <a:pt x="4" y="36"/>
                    <a:pt x="4" y="36"/>
                    <a:pt x="4" y="36"/>
                  </a:cubicBezTo>
                  <a:cubicBezTo>
                    <a:pt x="4" y="36"/>
                    <a:pt x="4" y="36"/>
                    <a:pt x="4" y="36"/>
                  </a:cubicBezTo>
                  <a:cubicBezTo>
                    <a:pt x="4" y="36"/>
                    <a:pt x="4" y="36"/>
                    <a:pt x="4" y="36"/>
                  </a:cubicBezTo>
                  <a:cubicBezTo>
                    <a:pt x="5" y="36"/>
                    <a:pt x="5" y="36"/>
                    <a:pt x="6" y="36"/>
                  </a:cubicBezTo>
                  <a:cubicBezTo>
                    <a:pt x="8" y="39"/>
                    <a:pt x="8" y="39"/>
                    <a:pt x="8" y="39"/>
                  </a:cubicBezTo>
                  <a:lnTo>
                    <a:pt x="8"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5" name="Freeform 617">
              <a:extLst>
                <a:ext uri="{FF2B5EF4-FFF2-40B4-BE49-F238E27FC236}">
                  <a16:creationId xmlns:a16="http://schemas.microsoft.com/office/drawing/2014/main" xmlns="" id="{C6732C0E-6C5C-4AD1-B424-22D18A397678}"/>
                </a:ext>
              </a:extLst>
            </p:cNvPr>
            <p:cNvSpPr>
              <a:spLocks/>
            </p:cNvSpPr>
            <p:nvPr/>
          </p:nvSpPr>
          <p:spPr bwMode="auto">
            <a:xfrm>
              <a:off x="5797550" y="831851"/>
              <a:ext cx="11112" cy="300038"/>
            </a:xfrm>
            <a:custGeom>
              <a:avLst/>
              <a:gdLst>
                <a:gd name="T0" fmla="*/ 0 w 2"/>
                <a:gd name="T1" fmla="*/ 1 h 54"/>
                <a:gd name="T2" fmla="*/ 1 w 2"/>
                <a:gd name="T3" fmla="*/ 0 h 54"/>
                <a:gd name="T4" fmla="*/ 2 w 2"/>
                <a:gd name="T5" fmla="*/ 1 h 54"/>
                <a:gd name="T6" fmla="*/ 2 w 2"/>
                <a:gd name="T7" fmla="*/ 53 h 54"/>
                <a:gd name="T8" fmla="*/ 1 w 2"/>
                <a:gd name="T9" fmla="*/ 54 h 54"/>
                <a:gd name="T10" fmla="*/ 0 w 2"/>
                <a:gd name="T11" fmla="*/ 53 h 54"/>
                <a:gd name="T12" fmla="*/ 0 w 2"/>
                <a:gd name="T13" fmla="*/ 1 h 54"/>
              </a:gdLst>
              <a:ahLst/>
              <a:cxnLst>
                <a:cxn ang="0">
                  <a:pos x="T0" y="T1"/>
                </a:cxn>
                <a:cxn ang="0">
                  <a:pos x="T2" y="T3"/>
                </a:cxn>
                <a:cxn ang="0">
                  <a:pos x="T4" y="T5"/>
                </a:cxn>
                <a:cxn ang="0">
                  <a:pos x="T6" y="T7"/>
                </a:cxn>
                <a:cxn ang="0">
                  <a:pos x="T8" y="T9"/>
                </a:cxn>
                <a:cxn ang="0">
                  <a:pos x="T10" y="T11"/>
                </a:cxn>
                <a:cxn ang="0">
                  <a:pos x="T12" y="T13"/>
                </a:cxn>
              </a:cxnLst>
              <a:rect l="0" t="0" r="r" b="b"/>
              <a:pathLst>
                <a:path w="2" h="54">
                  <a:moveTo>
                    <a:pt x="0" y="1"/>
                  </a:moveTo>
                  <a:cubicBezTo>
                    <a:pt x="0" y="0"/>
                    <a:pt x="0" y="0"/>
                    <a:pt x="1" y="0"/>
                  </a:cubicBezTo>
                  <a:cubicBezTo>
                    <a:pt x="1" y="0"/>
                    <a:pt x="2" y="0"/>
                    <a:pt x="2" y="1"/>
                  </a:cubicBezTo>
                  <a:cubicBezTo>
                    <a:pt x="2" y="53"/>
                    <a:pt x="2" y="53"/>
                    <a:pt x="2" y="53"/>
                  </a:cubicBezTo>
                  <a:cubicBezTo>
                    <a:pt x="2" y="54"/>
                    <a:pt x="1" y="54"/>
                    <a:pt x="1" y="54"/>
                  </a:cubicBezTo>
                  <a:cubicBezTo>
                    <a:pt x="0" y="54"/>
                    <a:pt x="0" y="54"/>
                    <a:pt x="0" y="5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6" name="Freeform 618">
              <a:extLst>
                <a:ext uri="{FF2B5EF4-FFF2-40B4-BE49-F238E27FC236}">
                  <a16:creationId xmlns:a16="http://schemas.microsoft.com/office/drawing/2014/main" xmlns="" id="{816D433C-9068-40D0-9873-D0F4D0D023B5}"/>
                </a:ext>
              </a:extLst>
            </p:cNvPr>
            <p:cNvSpPr>
              <a:spLocks noEditPoints="1"/>
            </p:cNvSpPr>
            <p:nvPr/>
          </p:nvSpPr>
          <p:spPr bwMode="auto">
            <a:xfrm>
              <a:off x="5797550" y="869951"/>
              <a:ext cx="28575" cy="222250"/>
            </a:xfrm>
            <a:custGeom>
              <a:avLst/>
              <a:gdLst>
                <a:gd name="T0" fmla="*/ 1 w 5"/>
                <a:gd name="T1" fmla="*/ 21 h 40"/>
                <a:gd name="T2" fmla="*/ 0 w 5"/>
                <a:gd name="T3" fmla="*/ 20 h 40"/>
                <a:gd name="T4" fmla="*/ 1 w 5"/>
                <a:gd name="T5" fmla="*/ 19 h 40"/>
                <a:gd name="T6" fmla="*/ 4 w 5"/>
                <a:gd name="T7" fmla="*/ 19 h 40"/>
                <a:gd name="T8" fmla="*/ 5 w 5"/>
                <a:gd name="T9" fmla="*/ 20 h 40"/>
                <a:gd name="T10" fmla="*/ 4 w 5"/>
                <a:gd name="T11" fmla="*/ 21 h 40"/>
                <a:gd name="T12" fmla="*/ 1 w 5"/>
                <a:gd name="T13" fmla="*/ 21 h 40"/>
                <a:gd name="T14" fmla="*/ 1 w 5"/>
                <a:gd name="T15" fmla="*/ 30 h 40"/>
                <a:gd name="T16" fmla="*/ 0 w 5"/>
                <a:gd name="T17" fmla="*/ 29 h 40"/>
                <a:gd name="T18" fmla="*/ 1 w 5"/>
                <a:gd name="T19" fmla="*/ 29 h 40"/>
                <a:gd name="T20" fmla="*/ 4 w 5"/>
                <a:gd name="T21" fmla="*/ 29 h 40"/>
                <a:gd name="T22" fmla="*/ 5 w 5"/>
                <a:gd name="T23" fmla="*/ 29 h 40"/>
                <a:gd name="T24" fmla="*/ 4 w 5"/>
                <a:gd name="T25" fmla="*/ 30 h 40"/>
                <a:gd name="T26" fmla="*/ 1 w 5"/>
                <a:gd name="T27" fmla="*/ 30 h 40"/>
                <a:gd name="T28" fmla="*/ 1 w 5"/>
                <a:gd name="T29" fmla="*/ 40 h 40"/>
                <a:gd name="T30" fmla="*/ 0 w 5"/>
                <a:gd name="T31" fmla="*/ 39 h 40"/>
                <a:gd name="T32" fmla="*/ 1 w 5"/>
                <a:gd name="T33" fmla="*/ 38 h 40"/>
                <a:gd name="T34" fmla="*/ 4 w 5"/>
                <a:gd name="T35" fmla="*/ 38 h 40"/>
                <a:gd name="T36" fmla="*/ 5 w 5"/>
                <a:gd name="T37" fmla="*/ 39 h 40"/>
                <a:gd name="T38" fmla="*/ 4 w 5"/>
                <a:gd name="T39" fmla="*/ 40 h 40"/>
                <a:gd name="T40" fmla="*/ 1 w 5"/>
                <a:gd name="T41" fmla="*/ 40 h 40"/>
                <a:gd name="T42" fmla="*/ 1 w 5"/>
                <a:gd name="T43" fmla="*/ 2 h 40"/>
                <a:gd name="T44" fmla="*/ 0 w 5"/>
                <a:gd name="T45" fmla="*/ 1 h 40"/>
                <a:gd name="T46" fmla="*/ 1 w 5"/>
                <a:gd name="T47" fmla="*/ 0 h 40"/>
                <a:gd name="T48" fmla="*/ 4 w 5"/>
                <a:gd name="T49" fmla="*/ 0 h 40"/>
                <a:gd name="T50" fmla="*/ 5 w 5"/>
                <a:gd name="T51" fmla="*/ 1 h 40"/>
                <a:gd name="T52" fmla="*/ 4 w 5"/>
                <a:gd name="T53" fmla="*/ 2 h 40"/>
                <a:gd name="T54" fmla="*/ 1 w 5"/>
                <a:gd name="T55" fmla="*/ 2 h 40"/>
                <a:gd name="T56" fmla="*/ 1 w 5"/>
                <a:gd name="T57" fmla="*/ 11 h 40"/>
                <a:gd name="T58" fmla="*/ 0 w 5"/>
                <a:gd name="T59" fmla="*/ 10 h 40"/>
                <a:gd name="T60" fmla="*/ 1 w 5"/>
                <a:gd name="T61" fmla="*/ 9 h 40"/>
                <a:gd name="T62" fmla="*/ 4 w 5"/>
                <a:gd name="T63" fmla="*/ 9 h 40"/>
                <a:gd name="T64" fmla="*/ 5 w 5"/>
                <a:gd name="T65" fmla="*/ 10 h 40"/>
                <a:gd name="T66" fmla="*/ 4 w 5"/>
                <a:gd name="T67" fmla="*/ 11 h 40"/>
                <a:gd name="T68" fmla="*/ 1 w 5"/>
                <a:gd name="T69" fmla="*/ 1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 h="40">
                  <a:moveTo>
                    <a:pt x="1" y="21"/>
                  </a:moveTo>
                  <a:cubicBezTo>
                    <a:pt x="0" y="21"/>
                    <a:pt x="0" y="21"/>
                    <a:pt x="0" y="20"/>
                  </a:cubicBezTo>
                  <a:cubicBezTo>
                    <a:pt x="0" y="19"/>
                    <a:pt x="0" y="19"/>
                    <a:pt x="1" y="19"/>
                  </a:cubicBezTo>
                  <a:cubicBezTo>
                    <a:pt x="4" y="19"/>
                    <a:pt x="4" y="19"/>
                    <a:pt x="4" y="19"/>
                  </a:cubicBezTo>
                  <a:cubicBezTo>
                    <a:pt x="5" y="19"/>
                    <a:pt x="5" y="19"/>
                    <a:pt x="5" y="20"/>
                  </a:cubicBezTo>
                  <a:cubicBezTo>
                    <a:pt x="5" y="21"/>
                    <a:pt x="5" y="21"/>
                    <a:pt x="4" y="21"/>
                  </a:cubicBezTo>
                  <a:cubicBezTo>
                    <a:pt x="1" y="21"/>
                    <a:pt x="1" y="21"/>
                    <a:pt x="1" y="21"/>
                  </a:cubicBezTo>
                  <a:close/>
                  <a:moveTo>
                    <a:pt x="1" y="30"/>
                  </a:moveTo>
                  <a:cubicBezTo>
                    <a:pt x="0" y="30"/>
                    <a:pt x="0" y="30"/>
                    <a:pt x="0" y="29"/>
                  </a:cubicBezTo>
                  <a:cubicBezTo>
                    <a:pt x="0" y="29"/>
                    <a:pt x="0" y="29"/>
                    <a:pt x="1" y="29"/>
                  </a:cubicBezTo>
                  <a:cubicBezTo>
                    <a:pt x="4" y="29"/>
                    <a:pt x="4" y="29"/>
                    <a:pt x="4" y="29"/>
                  </a:cubicBezTo>
                  <a:cubicBezTo>
                    <a:pt x="5" y="29"/>
                    <a:pt x="5" y="29"/>
                    <a:pt x="5" y="29"/>
                  </a:cubicBezTo>
                  <a:cubicBezTo>
                    <a:pt x="5" y="30"/>
                    <a:pt x="5" y="30"/>
                    <a:pt x="4" y="30"/>
                  </a:cubicBezTo>
                  <a:cubicBezTo>
                    <a:pt x="1" y="30"/>
                    <a:pt x="1" y="30"/>
                    <a:pt x="1" y="30"/>
                  </a:cubicBezTo>
                  <a:close/>
                  <a:moveTo>
                    <a:pt x="1" y="40"/>
                  </a:moveTo>
                  <a:cubicBezTo>
                    <a:pt x="0" y="40"/>
                    <a:pt x="0" y="40"/>
                    <a:pt x="0" y="39"/>
                  </a:cubicBezTo>
                  <a:cubicBezTo>
                    <a:pt x="0" y="38"/>
                    <a:pt x="0" y="38"/>
                    <a:pt x="1" y="38"/>
                  </a:cubicBezTo>
                  <a:cubicBezTo>
                    <a:pt x="4" y="38"/>
                    <a:pt x="4" y="38"/>
                    <a:pt x="4" y="38"/>
                  </a:cubicBezTo>
                  <a:cubicBezTo>
                    <a:pt x="5" y="38"/>
                    <a:pt x="5" y="38"/>
                    <a:pt x="5" y="39"/>
                  </a:cubicBezTo>
                  <a:cubicBezTo>
                    <a:pt x="5" y="40"/>
                    <a:pt x="5" y="40"/>
                    <a:pt x="4" y="40"/>
                  </a:cubicBezTo>
                  <a:cubicBezTo>
                    <a:pt x="1" y="40"/>
                    <a:pt x="1" y="40"/>
                    <a:pt x="1" y="40"/>
                  </a:cubicBezTo>
                  <a:close/>
                  <a:moveTo>
                    <a:pt x="1" y="2"/>
                  </a:moveTo>
                  <a:cubicBezTo>
                    <a:pt x="0" y="2"/>
                    <a:pt x="0" y="1"/>
                    <a:pt x="0" y="1"/>
                  </a:cubicBezTo>
                  <a:cubicBezTo>
                    <a:pt x="0" y="0"/>
                    <a:pt x="0" y="0"/>
                    <a:pt x="1" y="0"/>
                  </a:cubicBezTo>
                  <a:cubicBezTo>
                    <a:pt x="4" y="0"/>
                    <a:pt x="4" y="0"/>
                    <a:pt x="4" y="0"/>
                  </a:cubicBezTo>
                  <a:cubicBezTo>
                    <a:pt x="5" y="0"/>
                    <a:pt x="5" y="0"/>
                    <a:pt x="5" y="1"/>
                  </a:cubicBezTo>
                  <a:cubicBezTo>
                    <a:pt x="5" y="1"/>
                    <a:pt x="5" y="2"/>
                    <a:pt x="4" y="2"/>
                  </a:cubicBezTo>
                  <a:cubicBezTo>
                    <a:pt x="1" y="2"/>
                    <a:pt x="1" y="2"/>
                    <a:pt x="1" y="2"/>
                  </a:cubicBezTo>
                  <a:close/>
                  <a:moveTo>
                    <a:pt x="1" y="11"/>
                  </a:moveTo>
                  <a:cubicBezTo>
                    <a:pt x="0" y="11"/>
                    <a:pt x="0" y="11"/>
                    <a:pt x="0" y="10"/>
                  </a:cubicBezTo>
                  <a:cubicBezTo>
                    <a:pt x="0" y="10"/>
                    <a:pt x="0" y="9"/>
                    <a:pt x="1" y="9"/>
                  </a:cubicBezTo>
                  <a:cubicBezTo>
                    <a:pt x="4" y="9"/>
                    <a:pt x="4" y="9"/>
                    <a:pt x="4" y="9"/>
                  </a:cubicBezTo>
                  <a:cubicBezTo>
                    <a:pt x="5" y="9"/>
                    <a:pt x="5" y="10"/>
                    <a:pt x="5" y="10"/>
                  </a:cubicBezTo>
                  <a:cubicBezTo>
                    <a:pt x="5" y="11"/>
                    <a:pt x="5" y="11"/>
                    <a:pt x="4" y="11"/>
                  </a:cubicBezTo>
                  <a:lnTo>
                    <a:pt x="1"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7" name="Freeform 619">
              <a:extLst>
                <a:ext uri="{FF2B5EF4-FFF2-40B4-BE49-F238E27FC236}">
                  <a16:creationId xmlns:a16="http://schemas.microsoft.com/office/drawing/2014/main" xmlns="" id="{0D851141-AC1B-4B86-8719-9BF7A86D483C}"/>
                </a:ext>
              </a:extLst>
            </p:cNvPr>
            <p:cNvSpPr>
              <a:spLocks noEditPoints="1"/>
            </p:cNvSpPr>
            <p:nvPr/>
          </p:nvSpPr>
          <p:spPr bwMode="auto">
            <a:xfrm>
              <a:off x="5564188" y="836614"/>
              <a:ext cx="28575" cy="288925"/>
            </a:xfrm>
            <a:custGeom>
              <a:avLst/>
              <a:gdLst>
                <a:gd name="T0" fmla="*/ 1 w 5"/>
                <a:gd name="T1" fmla="*/ 2 h 52"/>
                <a:gd name="T2" fmla="*/ 0 w 5"/>
                <a:gd name="T3" fmla="*/ 1 h 52"/>
                <a:gd name="T4" fmla="*/ 1 w 5"/>
                <a:gd name="T5" fmla="*/ 0 h 52"/>
                <a:gd name="T6" fmla="*/ 4 w 5"/>
                <a:gd name="T7" fmla="*/ 0 h 52"/>
                <a:gd name="T8" fmla="*/ 5 w 5"/>
                <a:gd name="T9" fmla="*/ 1 h 52"/>
                <a:gd name="T10" fmla="*/ 4 w 5"/>
                <a:gd name="T11" fmla="*/ 2 h 52"/>
                <a:gd name="T12" fmla="*/ 1 w 5"/>
                <a:gd name="T13" fmla="*/ 2 h 52"/>
                <a:gd name="T14" fmla="*/ 1 w 5"/>
                <a:gd name="T15" fmla="*/ 52 h 52"/>
                <a:gd name="T16" fmla="*/ 0 w 5"/>
                <a:gd name="T17" fmla="*/ 51 h 52"/>
                <a:gd name="T18" fmla="*/ 1 w 5"/>
                <a:gd name="T19" fmla="*/ 50 h 52"/>
                <a:gd name="T20" fmla="*/ 4 w 5"/>
                <a:gd name="T21" fmla="*/ 50 h 52"/>
                <a:gd name="T22" fmla="*/ 5 w 5"/>
                <a:gd name="T23" fmla="*/ 51 h 52"/>
                <a:gd name="T24" fmla="*/ 4 w 5"/>
                <a:gd name="T25" fmla="*/ 52 h 52"/>
                <a:gd name="T26" fmla="*/ 1 w 5"/>
                <a:gd name="T27" fmla="*/ 52 h 52"/>
                <a:gd name="T28" fmla="*/ 1 w 5"/>
                <a:gd name="T29" fmla="*/ 43 h 52"/>
                <a:gd name="T30" fmla="*/ 0 w 5"/>
                <a:gd name="T31" fmla="*/ 42 h 52"/>
                <a:gd name="T32" fmla="*/ 1 w 5"/>
                <a:gd name="T33" fmla="*/ 41 h 52"/>
                <a:gd name="T34" fmla="*/ 4 w 5"/>
                <a:gd name="T35" fmla="*/ 41 h 52"/>
                <a:gd name="T36" fmla="*/ 5 w 5"/>
                <a:gd name="T37" fmla="*/ 42 h 52"/>
                <a:gd name="T38" fmla="*/ 4 w 5"/>
                <a:gd name="T39" fmla="*/ 43 h 52"/>
                <a:gd name="T40" fmla="*/ 1 w 5"/>
                <a:gd name="T41" fmla="*/ 43 h 52"/>
                <a:gd name="T42" fmla="*/ 1 w 5"/>
                <a:gd name="T43" fmla="*/ 35 h 52"/>
                <a:gd name="T44" fmla="*/ 0 w 5"/>
                <a:gd name="T45" fmla="*/ 34 h 52"/>
                <a:gd name="T46" fmla="*/ 1 w 5"/>
                <a:gd name="T47" fmla="*/ 33 h 52"/>
                <a:gd name="T48" fmla="*/ 4 w 5"/>
                <a:gd name="T49" fmla="*/ 33 h 52"/>
                <a:gd name="T50" fmla="*/ 5 w 5"/>
                <a:gd name="T51" fmla="*/ 34 h 52"/>
                <a:gd name="T52" fmla="*/ 4 w 5"/>
                <a:gd name="T53" fmla="*/ 35 h 52"/>
                <a:gd name="T54" fmla="*/ 1 w 5"/>
                <a:gd name="T55" fmla="*/ 35 h 52"/>
                <a:gd name="T56" fmla="*/ 1 w 5"/>
                <a:gd name="T57" fmla="*/ 27 h 52"/>
                <a:gd name="T58" fmla="*/ 0 w 5"/>
                <a:gd name="T59" fmla="*/ 26 h 52"/>
                <a:gd name="T60" fmla="*/ 1 w 5"/>
                <a:gd name="T61" fmla="*/ 25 h 52"/>
                <a:gd name="T62" fmla="*/ 4 w 5"/>
                <a:gd name="T63" fmla="*/ 25 h 52"/>
                <a:gd name="T64" fmla="*/ 5 w 5"/>
                <a:gd name="T65" fmla="*/ 26 h 52"/>
                <a:gd name="T66" fmla="*/ 4 w 5"/>
                <a:gd name="T67" fmla="*/ 27 h 52"/>
                <a:gd name="T68" fmla="*/ 1 w 5"/>
                <a:gd name="T69" fmla="*/ 27 h 52"/>
                <a:gd name="T70" fmla="*/ 1 w 5"/>
                <a:gd name="T71" fmla="*/ 19 h 52"/>
                <a:gd name="T72" fmla="*/ 0 w 5"/>
                <a:gd name="T73" fmla="*/ 18 h 52"/>
                <a:gd name="T74" fmla="*/ 1 w 5"/>
                <a:gd name="T75" fmla="*/ 17 h 52"/>
                <a:gd name="T76" fmla="*/ 4 w 5"/>
                <a:gd name="T77" fmla="*/ 17 h 52"/>
                <a:gd name="T78" fmla="*/ 5 w 5"/>
                <a:gd name="T79" fmla="*/ 18 h 52"/>
                <a:gd name="T80" fmla="*/ 4 w 5"/>
                <a:gd name="T81" fmla="*/ 19 h 52"/>
                <a:gd name="T82" fmla="*/ 1 w 5"/>
                <a:gd name="T83" fmla="*/ 19 h 52"/>
                <a:gd name="T84" fmla="*/ 1 w 5"/>
                <a:gd name="T85" fmla="*/ 10 h 52"/>
                <a:gd name="T86" fmla="*/ 0 w 5"/>
                <a:gd name="T87" fmla="*/ 10 h 52"/>
                <a:gd name="T88" fmla="*/ 1 w 5"/>
                <a:gd name="T89" fmla="*/ 9 h 52"/>
                <a:gd name="T90" fmla="*/ 4 w 5"/>
                <a:gd name="T91" fmla="*/ 9 h 52"/>
                <a:gd name="T92" fmla="*/ 5 w 5"/>
                <a:gd name="T93" fmla="*/ 10 h 52"/>
                <a:gd name="T94" fmla="*/ 4 w 5"/>
                <a:gd name="T95" fmla="*/ 10 h 52"/>
                <a:gd name="T96" fmla="*/ 1 w 5"/>
                <a:gd name="T97" fmla="*/ 1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 h="52">
                  <a:moveTo>
                    <a:pt x="1" y="2"/>
                  </a:moveTo>
                  <a:cubicBezTo>
                    <a:pt x="0" y="2"/>
                    <a:pt x="0" y="2"/>
                    <a:pt x="0" y="1"/>
                  </a:cubicBezTo>
                  <a:cubicBezTo>
                    <a:pt x="0" y="1"/>
                    <a:pt x="0" y="0"/>
                    <a:pt x="1" y="0"/>
                  </a:cubicBezTo>
                  <a:cubicBezTo>
                    <a:pt x="4" y="0"/>
                    <a:pt x="4" y="0"/>
                    <a:pt x="4" y="0"/>
                  </a:cubicBezTo>
                  <a:cubicBezTo>
                    <a:pt x="5" y="0"/>
                    <a:pt x="5" y="1"/>
                    <a:pt x="5" y="1"/>
                  </a:cubicBezTo>
                  <a:cubicBezTo>
                    <a:pt x="5" y="2"/>
                    <a:pt x="5" y="2"/>
                    <a:pt x="4" y="2"/>
                  </a:cubicBezTo>
                  <a:cubicBezTo>
                    <a:pt x="1" y="2"/>
                    <a:pt x="1" y="2"/>
                    <a:pt x="1" y="2"/>
                  </a:cubicBezTo>
                  <a:close/>
                  <a:moveTo>
                    <a:pt x="1" y="52"/>
                  </a:moveTo>
                  <a:cubicBezTo>
                    <a:pt x="0" y="52"/>
                    <a:pt x="0" y="51"/>
                    <a:pt x="0" y="51"/>
                  </a:cubicBezTo>
                  <a:cubicBezTo>
                    <a:pt x="0" y="50"/>
                    <a:pt x="0" y="50"/>
                    <a:pt x="1" y="50"/>
                  </a:cubicBezTo>
                  <a:cubicBezTo>
                    <a:pt x="4" y="50"/>
                    <a:pt x="4" y="50"/>
                    <a:pt x="4" y="50"/>
                  </a:cubicBezTo>
                  <a:cubicBezTo>
                    <a:pt x="5" y="50"/>
                    <a:pt x="5" y="50"/>
                    <a:pt x="5" y="51"/>
                  </a:cubicBezTo>
                  <a:cubicBezTo>
                    <a:pt x="5" y="51"/>
                    <a:pt x="5" y="52"/>
                    <a:pt x="4" y="52"/>
                  </a:cubicBezTo>
                  <a:cubicBezTo>
                    <a:pt x="1" y="52"/>
                    <a:pt x="1" y="52"/>
                    <a:pt x="1" y="52"/>
                  </a:cubicBezTo>
                  <a:close/>
                  <a:moveTo>
                    <a:pt x="1" y="43"/>
                  </a:moveTo>
                  <a:cubicBezTo>
                    <a:pt x="0" y="43"/>
                    <a:pt x="0" y="43"/>
                    <a:pt x="0" y="42"/>
                  </a:cubicBezTo>
                  <a:cubicBezTo>
                    <a:pt x="0" y="42"/>
                    <a:pt x="0" y="41"/>
                    <a:pt x="1" y="41"/>
                  </a:cubicBezTo>
                  <a:cubicBezTo>
                    <a:pt x="4" y="41"/>
                    <a:pt x="4" y="41"/>
                    <a:pt x="4" y="41"/>
                  </a:cubicBezTo>
                  <a:cubicBezTo>
                    <a:pt x="5" y="41"/>
                    <a:pt x="5" y="42"/>
                    <a:pt x="5" y="42"/>
                  </a:cubicBezTo>
                  <a:cubicBezTo>
                    <a:pt x="5" y="43"/>
                    <a:pt x="5" y="43"/>
                    <a:pt x="4" y="43"/>
                  </a:cubicBezTo>
                  <a:cubicBezTo>
                    <a:pt x="1" y="43"/>
                    <a:pt x="1" y="43"/>
                    <a:pt x="1" y="43"/>
                  </a:cubicBezTo>
                  <a:close/>
                  <a:moveTo>
                    <a:pt x="1" y="35"/>
                  </a:moveTo>
                  <a:cubicBezTo>
                    <a:pt x="0" y="35"/>
                    <a:pt x="0" y="35"/>
                    <a:pt x="0" y="34"/>
                  </a:cubicBezTo>
                  <a:cubicBezTo>
                    <a:pt x="0" y="34"/>
                    <a:pt x="0" y="33"/>
                    <a:pt x="1" y="33"/>
                  </a:cubicBezTo>
                  <a:cubicBezTo>
                    <a:pt x="4" y="33"/>
                    <a:pt x="4" y="33"/>
                    <a:pt x="4" y="33"/>
                  </a:cubicBezTo>
                  <a:cubicBezTo>
                    <a:pt x="5" y="33"/>
                    <a:pt x="5" y="34"/>
                    <a:pt x="5" y="34"/>
                  </a:cubicBezTo>
                  <a:cubicBezTo>
                    <a:pt x="5" y="35"/>
                    <a:pt x="5" y="35"/>
                    <a:pt x="4" y="35"/>
                  </a:cubicBezTo>
                  <a:cubicBezTo>
                    <a:pt x="1" y="35"/>
                    <a:pt x="1" y="35"/>
                    <a:pt x="1" y="35"/>
                  </a:cubicBezTo>
                  <a:close/>
                  <a:moveTo>
                    <a:pt x="1" y="27"/>
                  </a:moveTo>
                  <a:cubicBezTo>
                    <a:pt x="0" y="27"/>
                    <a:pt x="0" y="27"/>
                    <a:pt x="0" y="26"/>
                  </a:cubicBezTo>
                  <a:cubicBezTo>
                    <a:pt x="0" y="26"/>
                    <a:pt x="0" y="25"/>
                    <a:pt x="1" y="25"/>
                  </a:cubicBezTo>
                  <a:cubicBezTo>
                    <a:pt x="4" y="25"/>
                    <a:pt x="4" y="25"/>
                    <a:pt x="4" y="25"/>
                  </a:cubicBezTo>
                  <a:cubicBezTo>
                    <a:pt x="5" y="25"/>
                    <a:pt x="5" y="26"/>
                    <a:pt x="5" y="26"/>
                  </a:cubicBezTo>
                  <a:cubicBezTo>
                    <a:pt x="5" y="27"/>
                    <a:pt x="5" y="27"/>
                    <a:pt x="4" y="27"/>
                  </a:cubicBezTo>
                  <a:cubicBezTo>
                    <a:pt x="1" y="27"/>
                    <a:pt x="1" y="27"/>
                    <a:pt x="1" y="27"/>
                  </a:cubicBezTo>
                  <a:close/>
                  <a:moveTo>
                    <a:pt x="1" y="19"/>
                  </a:moveTo>
                  <a:cubicBezTo>
                    <a:pt x="0" y="19"/>
                    <a:pt x="0" y="18"/>
                    <a:pt x="0" y="18"/>
                  </a:cubicBezTo>
                  <a:cubicBezTo>
                    <a:pt x="0" y="17"/>
                    <a:pt x="0" y="17"/>
                    <a:pt x="1" y="17"/>
                  </a:cubicBezTo>
                  <a:cubicBezTo>
                    <a:pt x="4" y="17"/>
                    <a:pt x="4" y="17"/>
                    <a:pt x="4" y="17"/>
                  </a:cubicBezTo>
                  <a:cubicBezTo>
                    <a:pt x="5" y="17"/>
                    <a:pt x="5" y="17"/>
                    <a:pt x="5" y="18"/>
                  </a:cubicBezTo>
                  <a:cubicBezTo>
                    <a:pt x="5" y="18"/>
                    <a:pt x="5" y="19"/>
                    <a:pt x="4" y="19"/>
                  </a:cubicBezTo>
                  <a:cubicBezTo>
                    <a:pt x="1" y="19"/>
                    <a:pt x="1" y="19"/>
                    <a:pt x="1" y="19"/>
                  </a:cubicBezTo>
                  <a:close/>
                  <a:moveTo>
                    <a:pt x="1" y="10"/>
                  </a:moveTo>
                  <a:cubicBezTo>
                    <a:pt x="0" y="10"/>
                    <a:pt x="0" y="10"/>
                    <a:pt x="0" y="10"/>
                  </a:cubicBezTo>
                  <a:cubicBezTo>
                    <a:pt x="0" y="9"/>
                    <a:pt x="0" y="9"/>
                    <a:pt x="1" y="9"/>
                  </a:cubicBezTo>
                  <a:cubicBezTo>
                    <a:pt x="4" y="9"/>
                    <a:pt x="4" y="9"/>
                    <a:pt x="4" y="9"/>
                  </a:cubicBezTo>
                  <a:cubicBezTo>
                    <a:pt x="5" y="9"/>
                    <a:pt x="5" y="9"/>
                    <a:pt x="5" y="10"/>
                  </a:cubicBezTo>
                  <a:cubicBezTo>
                    <a:pt x="5" y="10"/>
                    <a:pt x="5" y="10"/>
                    <a:pt x="4" y="10"/>
                  </a:cubicBezTo>
                  <a:lnTo>
                    <a:pt x="1"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18" name="Group 617">
            <a:extLst>
              <a:ext uri="{FF2B5EF4-FFF2-40B4-BE49-F238E27FC236}">
                <a16:creationId xmlns:a16="http://schemas.microsoft.com/office/drawing/2014/main" xmlns="" id="{2AAEE5FB-BE20-4736-A3DC-1019AC28876C}"/>
              </a:ext>
            </a:extLst>
          </p:cNvPr>
          <p:cNvGrpSpPr/>
          <p:nvPr/>
        </p:nvGrpSpPr>
        <p:grpSpPr>
          <a:xfrm>
            <a:off x="5553075" y="2936876"/>
            <a:ext cx="284162" cy="339725"/>
            <a:chOff x="5553075" y="2860676"/>
            <a:chExt cx="284162" cy="339725"/>
          </a:xfrm>
          <a:solidFill>
            <a:schemeClr val="tx1"/>
          </a:solidFill>
        </p:grpSpPr>
        <p:sp>
          <p:nvSpPr>
            <p:cNvPr id="619" name="Freeform 620">
              <a:extLst>
                <a:ext uri="{FF2B5EF4-FFF2-40B4-BE49-F238E27FC236}">
                  <a16:creationId xmlns:a16="http://schemas.microsoft.com/office/drawing/2014/main" xmlns="" id="{3AC28536-B383-4AC1-B782-0FCFEF712E5E}"/>
                </a:ext>
              </a:extLst>
            </p:cNvPr>
            <p:cNvSpPr>
              <a:spLocks/>
            </p:cNvSpPr>
            <p:nvPr/>
          </p:nvSpPr>
          <p:spPr bwMode="auto">
            <a:xfrm>
              <a:off x="5581650" y="2955926"/>
              <a:ext cx="227012" cy="244475"/>
            </a:xfrm>
            <a:custGeom>
              <a:avLst/>
              <a:gdLst>
                <a:gd name="T0" fmla="*/ 39 w 41"/>
                <a:gd name="T1" fmla="*/ 1 h 44"/>
                <a:gd name="T2" fmla="*/ 40 w 41"/>
                <a:gd name="T3" fmla="*/ 0 h 44"/>
                <a:gd name="T4" fmla="*/ 41 w 41"/>
                <a:gd name="T5" fmla="*/ 1 h 44"/>
                <a:gd name="T6" fmla="*/ 41 w 41"/>
                <a:gd name="T7" fmla="*/ 38 h 44"/>
                <a:gd name="T8" fmla="*/ 40 w 41"/>
                <a:gd name="T9" fmla="*/ 42 h 44"/>
                <a:gd name="T10" fmla="*/ 36 w 41"/>
                <a:gd name="T11" fmla="*/ 44 h 44"/>
                <a:gd name="T12" fmla="*/ 6 w 41"/>
                <a:gd name="T13" fmla="*/ 44 h 44"/>
                <a:gd name="T14" fmla="*/ 2 w 41"/>
                <a:gd name="T15" fmla="*/ 42 h 44"/>
                <a:gd name="T16" fmla="*/ 0 w 41"/>
                <a:gd name="T17" fmla="*/ 38 h 44"/>
                <a:gd name="T18" fmla="*/ 0 w 41"/>
                <a:gd name="T19" fmla="*/ 1 h 44"/>
                <a:gd name="T20" fmla="*/ 1 w 41"/>
                <a:gd name="T21" fmla="*/ 0 h 44"/>
                <a:gd name="T22" fmla="*/ 2 w 41"/>
                <a:gd name="T23" fmla="*/ 1 h 44"/>
                <a:gd name="T24" fmla="*/ 2 w 41"/>
                <a:gd name="T25" fmla="*/ 38 h 44"/>
                <a:gd name="T26" fmla="*/ 3 w 41"/>
                <a:gd name="T27" fmla="*/ 41 h 44"/>
                <a:gd name="T28" fmla="*/ 6 w 41"/>
                <a:gd name="T29" fmla="*/ 42 h 44"/>
                <a:gd name="T30" fmla="*/ 36 w 41"/>
                <a:gd name="T31" fmla="*/ 42 h 44"/>
                <a:gd name="T32" fmla="*/ 38 w 41"/>
                <a:gd name="T33" fmla="*/ 41 h 44"/>
                <a:gd name="T34" fmla="*/ 39 w 41"/>
                <a:gd name="T35" fmla="*/ 38 h 44"/>
                <a:gd name="T36" fmla="*/ 39 w 41"/>
                <a:gd name="T37"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 h="44">
                  <a:moveTo>
                    <a:pt x="39" y="1"/>
                  </a:moveTo>
                  <a:cubicBezTo>
                    <a:pt x="39" y="1"/>
                    <a:pt x="40" y="0"/>
                    <a:pt x="40" y="0"/>
                  </a:cubicBezTo>
                  <a:cubicBezTo>
                    <a:pt x="41" y="0"/>
                    <a:pt x="41" y="1"/>
                    <a:pt x="41" y="1"/>
                  </a:cubicBezTo>
                  <a:cubicBezTo>
                    <a:pt x="41" y="38"/>
                    <a:pt x="41" y="38"/>
                    <a:pt x="41" y="38"/>
                  </a:cubicBezTo>
                  <a:cubicBezTo>
                    <a:pt x="41" y="39"/>
                    <a:pt x="41" y="41"/>
                    <a:pt x="40" y="42"/>
                  </a:cubicBezTo>
                  <a:cubicBezTo>
                    <a:pt x="39" y="43"/>
                    <a:pt x="37" y="44"/>
                    <a:pt x="36" y="44"/>
                  </a:cubicBezTo>
                  <a:cubicBezTo>
                    <a:pt x="6" y="44"/>
                    <a:pt x="6" y="44"/>
                    <a:pt x="6" y="44"/>
                  </a:cubicBezTo>
                  <a:cubicBezTo>
                    <a:pt x="4" y="44"/>
                    <a:pt x="3" y="43"/>
                    <a:pt x="2" y="42"/>
                  </a:cubicBezTo>
                  <a:cubicBezTo>
                    <a:pt x="1" y="41"/>
                    <a:pt x="0" y="39"/>
                    <a:pt x="0" y="38"/>
                  </a:cubicBezTo>
                  <a:cubicBezTo>
                    <a:pt x="0" y="1"/>
                    <a:pt x="0" y="1"/>
                    <a:pt x="0" y="1"/>
                  </a:cubicBezTo>
                  <a:cubicBezTo>
                    <a:pt x="0" y="1"/>
                    <a:pt x="0" y="0"/>
                    <a:pt x="1" y="0"/>
                  </a:cubicBezTo>
                  <a:cubicBezTo>
                    <a:pt x="1" y="0"/>
                    <a:pt x="2" y="1"/>
                    <a:pt x="2" y="1"/>
                  </a:cubicBezTo>
                  <a:cubicBezTo>
                    <a:pt x="2" y="38"/>
                    <a:pt x="2" y="38"/>
                    <a:pt x="2" y="38"/>
                  </a:cubicBezTo>
                  <a:cubicBezTo>
                    <a:pt x="2" y="39"/>
                    <a:pt x="2" y="40"/>
                    <a:pt x="3" y="41"/>
                  </a:cubicBezTo>
                  <a:cubicBezTo>
                    <a:pt x="4" y="41"/>
                    <a:pt x="5" y="42"/>
                    <a:pt x="6" y="42"/>
                  </a:cubicBezTo>
                  <a:cubicBezTo>
                    <a:pt x="36" y="42"/>
                    <a:pt x="36" y="42"/>
                    <a:pt x="36" y="42"/>
                  </a:cubicBezTo>
                  <a:cubicBezTo>
                    <a:pt x="37" y="42"/>
                    <a:pt x="38" y="41"/>
                    <a:pt x="38" y="41"/>
                  </a:cubicBezTo>
                  <a:cubicBezTo>
                    <a:pt x="39" y="40"/>
                    <a:pt x="39" y="39"/>
                    <a:pt x="39" y="38"/>
                  </a:cubicBezTo>
                  <a:lnTo>
                    <a:pt x="3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0" name="Freeform 621">
              <a:extLst>
                <a:ext uri="{FF2B5EF4-FFF2-40B4-BE49-F238E27FC236}">
                  <a16:creationId xmlns:a16="http://schemas.microsoft.com/office/drawing/2014/main" xmlns="" id="{57B93A9D-5FBB-4029-B69D-43F12CA80DA3}"/>
                </a:ext>
              </a:extLst>
            </p:cNvPr>
            <p:cNvSpPr>
              <a:spLocks/>
            </p:cNvSpPr>
            <p:nvPr/>
          </p:nvSpPr>
          <p:spPr bwMode="auto">
            <a:xfrm>
              <a:off x="5648325" y="2960689"/>
              <a:ext cx="11112" cy="195263"/>
            </a:xfrm>
            <a:custGeom>
              <a:avLst/>
              <a:gdLst>
                <a:gd name="T0" fmla="*/ 2 w 2"/>
                <a:gd name="T1" fmla="*/ 34 h 35"/>
                <a:gd name="T2" fmla="*/ 1 w 2"/>
                <a:gd name="T3" fmla="*/ 35 h 35"/>
                <a:gd name="T4" fmla="*/ 0 w 2"/>
                <a:gd name="T5" fmla="*/ 34 h 35"/>
                <a:gd name="T6" fmla="*/ 0 w 2"/>
                <a:gd name="T7" fmla="*/ 0 h 35"/>
                <a:gd name="T8" fmla="*/ 1 w 2"/>
                <a:gd name="T9" fmla="*/ 0 h 35"/>
                <a:gd name="T10" fmla="*/ 2 w 2"/>
                <a:gd name="T11" fmla="*/ 0 h 35"/>
                <a:gd name="T12" fmla="*/ 2 w 2"/>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2" h="35">
                  <a:moveTo>
                    <a:pt x="2" y="34"/>
                  </a:moveTo>
                  <a:cubicBezTo>
                    <a:pt x="2" y="35"/>
                    <a:pt x="1" y="35"/>
                    <a:pt x="1" y="35"/>
                  </a:cubicBezTo>
                  <a:cubicBezTo>
                    <a:pt x="0" y="35"/>
                    <a:pt x="0" y="35"/>
                    <a:pt x="0" y="34"/>
                  </a:cubicBezTo>
                  <a:cubicBezTo>
                    <a:pt x="0" y="0"/>
                    <a:pt x="0" y="0"/>
                    <a:pt x="0" y="0"/>
                  </a:cubicBezTo>
                  <a:cubicBezTo>
                    <a:pt x="0" y="0"/>
                    <a:pt x="0" y="0"/>
                    <a:pt x="1" y="0"/>
                  </a:cubicBezTo>
                  <a:cubicBezTo>
                    <a:pt x="1" y="0"/>
                    <a:pt x="2" y="0"/>
                    <a:pt x="2" y="0"/>
                  </a:cubicBezTo>
                  <a:lnTo>
                    <a:pt x="2"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1" name="Freeform 622">
              <a:extLst>
                <a:ext uri="{FF2B5EF4-FFF2-40B4-BE49-F238E27FC236}">
                  <a16:creationId xmlns:a16="http://schemas.microsoft.com/office/drawing/2014/main" xmlns="" id="{3FD6D9BC-804C-4F12-813A-588DB2729B83}"/>
                </a:ext>
              </a:extLst>
            </p:cNvPr>
            <p:cNvSpPr>
              <a:spLocks/>
            </p:cNvSpPr>
            <p:nvPr/>
          </p:nvSpPr>
          <p:spPr bwMode="auto">
            <a:xfrm>
              <a:off x="5692775" y="2960689"/>
              <a:ext cx="11112" cy="195263"/>
            </a:xfrm>
            <a:custGeom>
              <a:avLst/>
              <a:gdLst>
                <a:gd name="T0" fmla="*/ 2 w 2"/>
                <a:gd name="T1" fmla="*/ 34 h 35"/>
                <a:gd name="T2" fmla="*/ 1 w 2"/>
                <a:gd name="T3" fmla="*/ 35 h 35"/>
                <a:gd name="T4" fmla="*/ 0 w 2"/>
                <a:gd name="T5" fmla="*/ 34 h 35"/>
                <a:gd name="T6" fmla="*/ 0 w 2"/>
                <a:gd name="T7" fmla="*/ 0 h 35"/>
                <a:gd name="T8" fmla="*/ 1 w 2"/>
                <a:gd name="T9" fmla="*/ 0 h 35"/>
                <a:gd name="T10" fmla="*/ 2 w 2"/>
                <a:gd name="T11" fmla="*/ 0 h 35"/>
                <a:gd name="T12" fmla="*/ 2 w 2"/>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2" h="35">
                  <a:moveTo>
                    <a:pt x="2" y="34"/>
                  </a:moveTo>
                  <a:cubicBezTo>
                    <a:pt x="2" y="35"/>
                    <a:pt x="1" y="35"/>
                    <a:pt x="1" y="35"/>
                  </a:cubicBezTo>
                  <a:cubicBezTo>
                    <a:pt x="0" y="35"/>
                    <a:pt x="0" y="35"/>
                    <a:pt x="0" y="34"/>
                  </a:cubicBezTo>
                  <a:cubicBezTo>
                    <a:pt x="0" y="0"/>
                    <a:pt x="0" y="0"/>
                    <a:pt x="0" y="0"/>
                  </a:cubicBezTo>
                  <a:cubicBezTo>
                    <a:pt x="0" y="0"/>
                    <a:pt x="0" y="0"/>
                    <a:pt x="1" y="0"/>
                  </a:cubicBezTo>
                  <a:cubicBezTo>
                    <a:pt x="1" y="0"/>
                    <a:pt x="2" y="0"/>
                    <a:pt x="2" y="0"/>
                  </a:cubicBezTo>
                  <a:lnTo>
                    <a:pt x="2"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2" name="Freeform 623">
              <a:extLst>
                <a:ext uri="{FF2B5EF4-FFF2-40B4-BE49-F238E27FC236}">
                  <a16:creationId xmlns:a16="http://schemas.microsoft.com/office/drawing/2014/main" xmlns="" id="{80C5540E-9484-4977-9A08-56FC6A272302}"/>
                </a:ext>
              </a:extLst>
            </p:cNvPr>
            <p:cNvSpPr>
              <a:spLocks/>
            </p:cNvSpPr>
            <p:nvPr/>
          </p:nvSpPr>
          <p:spPr bwMode="auto">
            <a:xfrm>
              <a:off x="5737225" y="2960689"/>
              <a:ext cx="11112" cy="195263"/>
            </a:xfrm>
            <a:custGeom>
              <a:avLst/>
              <a:gdLst>
                <a:gd name="T0" fmla="*/ 2 w 2"/>
                <a:gd name="T1" fmla="*/ 34 h 35"/>
                <a:gd name="T2" fmla="*/ 1 w 2"/>
                <a:gd name="T3" fmla="*/ 35 h 35"/>
                <a:gd name="T4" fmla="*/ 0 w 2"/>
                <a:gd name="T5" fmla="*/ 34 h 35"/>
                <a:gd name="T6" fmla="*/ 0 w 2"/>
                <a:gd name="T7" fmla="*/ 0 h 35"/>
                <a:gd name="T8" fmla="*/ 1 w 2"/>
                <a:gd name="T9" fmla="*/ 0 h 35"/>
                <a:gd name="T10" fmla="*/ 2 w 2"/>
                <a:gd name="T11" fmla="*/ 0 h 35"/>
                <a:gd name="T12" fmla="*/ 2 w 2"/>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2" h="35">
                  <a:moveTo>
                    <a:pt x="2" y="34"/>
                  </a:moveTo>
                  <a:cubicBezTo>
                    <a:pt x="2" y="35"/>
                    <a:pt x="1" y="35"/>
                    <a:pt x="1" y="35"/>
                  </a:cubicBezTo>
                  <a:cubicBezTo>
                    <a:pt x="0" y="35"/>
                    <a:pt x="0" y="35"/>
                    <a:pt x="0" y="34"/>
                  </a:cubicBezTo>
                  <a:cubicBezTo>
                    <a:pt x="0" y="0"/>
                    <a:pt x="0" y="0"/>
                    <a:pt x="0" y="0"/>
                  </a:cubicBezTo>
                  <a:cubicBezTo>
                    <a:pt x="0" y="0"/>
                    <a:pt x="0" y="0"/>
                    <a:pt x="1" y="0"/>
                  </a:cubicBezTo>
                  <a:cubicBezTo>
                    <a:pt x="1" y="0"/>
                    <a:pt x="2" y="0"/>
                    <a:pt x="2" y="0"/>
                  </a:cubicBezTo>
                  <a:lnTo>
                    <a:pt x="2"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3" name="Freeform 624">
              <a:extLst>
                <a:ext uri="{FF2B5EF4-FFF2-40B4-BE49-F238E27FC236}">
                  <a16:creationId xmlns:a16="http://schemas.microsoft.com/office/drawing/2014/main" xmlns="" id="{70612FBD-CDEE-48E3-8E83-6AFED6F5391F}"/>
                </a:ext>
              </a:extLst>
            </p:cNvPr>
            <p:cNvSpPr>
              <a:spLocks/>
            </p:cNvSpPr>
            <p:nvPr/>
          </p:nvSpPr>
          <p:spPr bwMode="auto">
            <a:xfrm>
              <a:off x="5641975" y="2860676"/>
              <a:ext cx="106362" cy="33338"/>
            </a:xfrm>
            <a:custGeom>
              <a:avLst/>
              <a:gdLst>
                <a:gd name="T0" fmla="*/ 2 w 19"/>
                <a:gd name="T1" fmla="*/ 6 h 6"/>
                <a:gd name="T2" fmla="*/ 1 w 19"/>
                <a:gd name="T3" fmla="*/ 6 h 6"/>
                <a:gd name="T4" fmla="*/ 0 w 19"/>
                <a:gd name="T5" fmla="*/ 6 h 6"/>
                <a:gd name="T6" fmla="*/ 2 w 19"/>
                <a:gd name="T7" fmla="*/ 1 h 6"/>
                <a:gd name="T8" fmla="*/ 6 w 19"/>
                <a:gd name="T9" fmla="*/ 0 h 6"/>
                <a:gd name="T10" fmla="*/ 13 w 19"/>
                <a:gd name="T11" fmla="*/ 0 h 6"/>
                <a:gd name="T12" fmla="*/ 18 w 19"/>
                <a:gd name="T13" fmla="*/ 1 h 6"/>
                <a:gd name="T14" fmla="*/ 19 w 19"/>
                <a:gd name="T15" fmla="*/ 6 h 6"/>
                <a:gd name="T16" fmla="*/ 18 w 19"/>
                <a:gd name="T17" fmla="*/ 6 h 6"/>
                <a:gd name="T18" fmla="*/ 17 w 19"/>
                <a:gd name="T19" fmla="*/ 6 h 6"/>
                <a:gd name="T20" fmla="*/ 16 w 19"/>
                <a:gd name="T21" fmla="*/ 3 h 6"/>
                <a:gd name="T22" fmla="*/ 13 w 19"/>
                <a:gd name="T23" fmla="*/ 2 h 6"/>
                <a:gd name="T24" fmla="*/ 6 w 19"/>
                <a:gd name="T25" fmla="*/ 2 h 6"/>
                <a:gd name="T26" fmla="*/ 3 w 19"/>
                <a:gd name="T27" fmla="*/ 3 h 6"/>
                <a:gd name="T28" fmla="*/ 2 w 19"/>
                <a:gd name="T2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6">
                  <a:moveTo>
                    <a:pt x="2" y="6"/>
                  </a:moveTo>
                  <a:cubicBezTo>
                    <a:pt x="2" y="6"/>
                    <a:pt x="2" y="6"/>
                    <a:pt x="1" y="6"/>
                  </a:cubicBezTo>
                  <a:cubicBezTo>
                    <a:pt x="1" y="6"/>
                    <a:pt x="0" y="6"/>
                    <a:pt x="0" y="6"/>
                  </a:cubicBezTo>
                  <a:cubicBezTo>
                    <a:pt x="0" y="4"/>
                    <a:pt x="1" y="2"/>
                    <a:pt x="2" y="1"/>
                  </a:cubicBezTo>
                  <a:cubicBezTo>
                    <a:pt x="3" y="0"/>
                    <a:pt x="4" y="0"/>
                    <a:pt x="6" y="0"/>
                  </a:cubicBezTo>
                  <a:cubicBezTo>
                    <a:pt x="13" y="0"/>
                    <a:pt x="13" y="0"/>
                    <a:pt x="13" y="0"/>
                  </a:cubicBezTo>
                  <a:cubicBezTo>
                    <a:pt x="15" y="0"/>
                    <a:pt x="16" y="0"/>
                    <a:pt x="18" y="1"/>
                  </a:cubicBezTo>
                  <a:cubicBezTo>
                    <a:pt x="19" y="2"/>
                    <a:pt x="19" y="4"/>
                    <a:pt x="19" y="6"/>
                  </a:cubicBezTo>
                  <a:cubicBezTo>
                    <a:pt x="19" y="6"/>
                    <a:pt x="19" y="6"/>
                    <a:pt x="18" y="6"/>
                  </a:cubicBezTo>
                  <a:cubicBezTo>
                    <a:pt x="18" y="6"/>
                    <a:pt x="17" y="6"/>
                    <a:pt x="17" y="6"/>
                  </a:cubicBezTo>
                  <a:cubicBezTo>
                    <a:pt x="17" y="4"/>
                    <a:pt x="17" y="3"/>
                    <a:pt x="16" y="3"/>
                  </a:cubicBezTo>
                  <a:cubicBezTo>
                    <a:pt x="15" y="2"/>
                    <a:pt x="14" y="2"/>
                    <a:pt x="13" y="2"/>
                  </a:cubicBezTo>
                  <a:cubicBezTo>
                    <a:pt x="6" y="2"/>
                    <a:pt x="6" y="2"/>
                    <a:pt x="6" y="2"/>
                  </a:cubicBezTo>
                  <a:cubicBezTo>
                    <a:pt x="5" y="2"/>
                    <a:pt x="4" y="2"/>
                    <a:pt x="3" y="3"/>
                  </a:cubicBezTo>
                  <a:cubicBezTo>
                    <a:pt x="2" y="3"/>
                    <a:pt x="2" y="4"/>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4" name="Freeform 625">
              <a:extLst>
                <a:ext uri="{FF2B5EF4-FFF2-40B4-BE49-F238E27FC236}">
                  <a16:creationId xmlns:a16="http://schemas.microsoft.com/office/drawing/2014/main" xmlns="" id="{D7753A45-503B-45CE-80D3-59F2099AAD4F}"/>
                </a:ext>
              </a:extLst>
            </p:cNvPr>
            <p:cNvSpPr>
              <a:spLocks noEditPoints="1"/>
            </p:cNvSpPr>
            <p:nvPr/>
          </p:nvSpPr>
          <p:spPr bwMode="auto">
            <a:xfrm>
              <a:off x="5553075" y="2905126"/>
              <a:ext cx="284162" cy="39688"/>
            </a:xfrm>
            <a:custGeom>
              <a:avLst/>
              <a:gdLst>
                <a:gd name="T0" fmla="*/ 3 w 51"/>
                <a:gd name="T1" fmla="*/ 0 h 7"/>
                <a:gd name="T2" fmla="*/ 48 w 51"/>
                <a:gd name="T3" fmla="*/ 0 h 7"/>
                <a:gd name="T4" fmla="*/ 50 w 51"/>
                <a:gd name="T5" fmla="*/ 1 h 7"/>
                <a:gd name="T6" fmla="*/ 50 w 51"/>
                <a:gd name="T7" fmla="*/ 1 h 7"/>
                <a:gd name="T8" fmla="*/ 51 w 51"/>
                <a:gd name="T9" fmla="*/ 4 h 7"/>
                <a:gd name="T10" fmla="*/ 51 w 51"/>
                <a:gd name="T11" fmla="*/ 6 h 7"/>
                <a:gd name="T12" fmla="*/ 50 w 51"/>
                <a:gd name="T13" fmla="*/ 7 h 7"/>
                <a:gd name="T14" fmla="*/ 50 w 51"/>
                <a:gd name="T15" fmla="*/ 7 h 7"/>
                <a:gd name="T16" fmla="*/ 1 w 51"/>
                <a:gd name="T17" fmla="*/ 7 h 7"/>
                <a:gd name="T18" fmla="*/ 0 w 51"/>
                <a:gd name="T19" fmla="*/ 6 h 7"/>
                <a:gd name="T20" fmla="*/ 0 w 51"/>
                <a:gd name="T21" fmla="*/ 6 h 7"/>
                <a:gd name="T22" fmla="*/ 0 w 51"/>
                <a:gd name="T23" fmla="*/ 4 h 7"/>
                <a:gd name="T24" fmla="*/ 1 w 51"/>
                <a:gd name="T25" fmla="*/ 1 h 7"/>
                <a:gd name="T26" fmla="*/ 1 w 51"/>
                <a:gd name="T27" fmla="*/ 1 h 7"/>
                <a:gd name="T28" fmla="*/ 3 w 51"/>
                <a:gd name="T29" fmla="*/ 0 h 7"/>
                <a:gd name="T30" fmla="*/ 48 w 51"/>
                <a:gd name="T31" fmla="*/ 2 h 7"/>
                <a:gd name="T32" fmla="*/ 3 w 51"/>
                <a:gd name="T33" fmla="*/ 2 h 7"/>
                <a:gd name="T34" fmla="*/ 2 w 51"/>
                <a:gd name="T35" fmla="*/ 3 h 7"/>
                <a:gd name="T36" fmla="*/ 2 w 51"/>
                <a:gd name="T37" fmla="*/ 3 h 7"/>
                <a:gd name="T38" fmla="*/ 2 w 51"/>
                <a:gd name="T39" fmla="*/ 4 h 7"/>
                <a:gd name="T40" fmla="*/ 2 w 51"/>
                <a:gd name="T41" fmla="*/ 5 h 7"/>
                <a:gd name="T42" fmla="*/ 49 w 51"/>
                <a:gd name="T43" fmla="*/ 5 h 7"/>
                <a:gd name="T44" fmla="*/ 49 w 51"/>
                <a:gd name="T45" fmla="*/ 4 h 7"/>
                <a:gd name="T46" fmla="*/ 49 w 51"/>
                <a:gd name="T47" fmla="*/ 3 h 7"/>
                <a:gd name="T48" fmla="*/ 49 w 51"/>
                <a:gd name="T49" fmla="*/ 3 h 7"/>
                <a:gd name="T50" fmla="*/ 48 w 51"/>
                <a:gd name="T5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7">
                  <a:moveTo>
                    <a:pt x="3" y="0"/>
                  </a:moveTo>
                  <a:cubicBezTo>
                    <a:pt x="48" y="0"/>
                    <a:pt x="48" y="0"/>
                    <a:pt x="48" y="0"/>
                  </a:cubicBezTo>
                  <a:cubicBezTo>
                    <a:pt x="49" y="0"/>
                    <a:pt x="50" y="1"/>
                    <a:pt x="50" y="1"/>
                  </a:cubicBezTo>
                  <a:cubicBezTo>
                    <a:pt x="50" y="1"/>
                    <a:pt x="50" y="1"/>
                    <a:pt x="50" y="1"/>
                  </a:cubicBezTo>
                  <a:cubicBezTo>
                    <a:pt x="51" y="2"/>
                    <a:pt x="51" y="3"/>
                    <a:pt x="51" y="4"/>
                  </a:cubicBezTo>
                  <a:cubicBezTo>
                    <a:pt x="51" y="6"/>
                    <a:pt x="51" y="6"/>
                    <a:pt x="51" y="6"/>
                  </a:cubicBezTo>
                  <a:cubicBezTo>
                    <a:pt x="51" y="7"/>
                    <a:pt x="51" y="7"/>
                    <a:pt x="50" y="7"/>
                  </a:cubicBezTo>
                  <a:cubicBezTo>
                    <a:pt x="50" y="7"/>
                    <a:pt x="50" y="7"/>
                    <a:pt x="50" y="7"/>
                  </a:cubicBezTo>
                  <a:cubicBezTo>
                    <a:pt x="1" y="7"/>
                    <a:pt x="1" y="7"/>
                    <a:pt x="1" y="7"/>
                  </a:cubicBezTo>
                  <a:cubicBezTo>
                    <a:pt x="0" y="7"/>
                    <a:pt x="0" y="7"/>
                    <a:pt x="0" y="6"/>
                  </a:cubicBezTo>
                  <a:cubicBezTo>
                    <a:pt x="0" y="6"/>
                    <a:pt x="0" y="6"/>
                    <a:pt x="0" y="6"/>
                  </a:cubicBezTo>
                  <a:cubicBezTo>
                    <a:pt x="0" y="4"/>
                    <a:pt x="0" y="4"/>
                    <a:pt x="0" y="4"/>
                  </a:cubicBezTo>
                  <a:cubicBezTo>
                    <a:pt x="0" y="3"/>
                    <a:pt x="0" y="2"/>
                    <a:pt x="1" y="1"/>
                  </a:cubicBezTo>
                  <a:cubicBezTo>
                    <a:pt x="1" y="1"/>
                    <a:pt x="1" y="1"/>
                    <a:pt x="1" y="1"/>
                  </a:cubicBezTo>
                  <a:cubicBezTo>
                    <a:pt x="2" y="1"/>
                    <a:pt x="3" y="0"/>
                    <a:pt x="3" y="0"/>
                  </a:cubicBezTo>
                  <a:close/>
                  <a:moveTo>
                    <a:pt x="48" y="2"/>
                  </a:moveTo>
                  <a:cubicBezTo>
                    <a:pt x="3" y="2"/>
                    <a:pt x="3" y="2"/>
                    <a:pt x="3" y="2"/>
                  </a:cubicBezTo>
                  <a:cubicBezTo>
                    <a:pt x="3" y="2"/>
                    <a:pt x="3" y="2"/>
                    <a:pt x="2" y="3"/>
                  </a:cubicBezTo>
                  <a:cubicBezTo>
                    <a:pt x="2" y="3"/>
                    <a:pt x="2" y="3"/>
                    <a:pt x="2" y="3"/>
                  </a:cubicBezTo>
                  <a:cubicBezTo>
                    <a:pt x="2" y="3"/>
                    <a:pt x="2" y="3"/>
                    <a:pt x="2" y="4"/>
                  </a:cubicBezTo>
                  <a:cubicBezTo>
                    <a:pt x="2" y="5"/>
                    <a:pt x="2" y="5"/>
                    <a:pt x="2" y="5"/>
                  </a:cubicBezTo>
                  <a:cubicBezTo>
                    <a:pt x="49" y="5"/>
                    <a:pt x="49" y="5"/>
                    <a:pt x="49" y="5"/>
                  </a:cubicBezTo>
                  <a:cubicBezTo>
                    <a:pt x="49" y="4"/>
                    <a:pt x="49" y="4"/>
                    <a:pt x="49" y="4"/>
                  </a:cubicBezTo>
                  <a:cubicBezTo>
                    <a:pt x="49" y="3"/>
                    <a:pt x="49" y="3"/>
                    <a:pt x="49" y="3"/>
                  </a:cubicBezTo>
                  <a:cubicBezTo>
                    <a:pt x="49" y="3"/>
                    <a:pt x="49" y="3"/>
                    <a:pt x="49" y="3"/>
                  </a:cubicBezTo>
                  <a:cubicBezTo>
                    <a:pt x="49" y="2"/>
                    <a:pt x="48" y="2"/>
                    <a:pt x="48"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25" name="Group 624">
            <a:extLst>
              <a:ext uri="{FF2B5EF4-FFF2-40B4-BE49-F238E27FC236}">
                <a16:creationId xmlns:a16="http://schemas.microsoft.com/office/drawing/2014/main" xmlns="" id="{FEF7F1E9-C311-47E1-832A-BBB804DA99E3}"/>
              </a:ext>
            </a:extLst>
          </p:cNvPr>
          <p:cNvGrpSpPr/>
          <p:nvPr/>
        </p:nvGrpSpPr>
        <p:grpSpPr>
          <a:xfrm>
            <a:off x="4848225" y="2936876"/>
            <a:ext cx="338137" cy="339725"/>
            <a:chOff x="4848225" y="2860676"/>
            <a:chExt cx="338137" cy="339725"/>
          </a:xfrm>
          <a:solidFill>
            <a:schemeClr val="tx1"/>
          </a:solidFill>
        </p:grpSpPr>
        <p:sp>
          <p:nvSpPr>
            <p:cNvPr id="626" name="Freeform 626">
              <a:extLst>
                <a:ext uri="{FF2B5EF4-FFF2-40B4-BE49-F238E27FC236}">
                  <a16:creationId xmlns:a16="http://schemas.microsoft.com/office/drawing/2014/main" xmlns="" id="{E0FF53A2-416D-4EAD-8292-0B1A51F55304}"/>
                </a:ext>
              </a:extLst>
            </p:cNvPr>
            <p:cNvSpPr>
              <a:spLocks noEditPoints="1"/>
            </p:cNvSpPr>
            <p:nvPr/>
          </p:nvSpPr>
          <p:spPr bwMode="auto">
            <a:xfrm>
              <a:off x="4908550" y="2922589"/>
              <a:ext cx="217487" cy="211138"/>
            </a:xfrm>
            <a:custGeom>
              <a:avLst/>
              <a:gdLst>
                <a:gd name="T0" fmla="*/ 9 w 39"/>
                <a:gd name="T1" fmla="*/ 3 h 38"/>
                <a:gd name="T2" fmla="*/ 12 w 39"/>
                <a:gd name="T3" fmla="*/ 1 h 38"/>
                <a:gd name="T4" fmla="*/ 18 w 39"/>
                <a:gd name="T5" fmla="*/ 0 h 38"/>
                <a:gd name="T6" fmla="*/ 25 w 39"/>
                <a:gd name="T7" fmla="*/ 1 h 38"/>
                <a:gd name="T8" fmla="*/ 30 w 39"/>
                <a:gd name="T9" fmla="*/ 3 h 38"/>
                <a:gd name="T10" fmla="*/ 32 w 39"/>
                <a:gd name="T11" fmla="*/ 4 h 38"/>
                <a:gd name="T12" fmla="*/ 32 w 39"/>
                <a:gd name="T13" fmla="*/ 7 h 38"/>
                <a:gd name="T14" fmla="*/ 29 w 39"/>
                <a:gd name="T15" fmla="*/ 5 h 38"/>
                <a:gd name="T16" fmla="*/ 24 w 39"/>
                <a:gd name="T17" fmla="*/ 3 h 38"/>
                <a:gd name="T18" fmla="*/ 18 w 39"/>
                <a:gd name="T19" fmla="*/ 2 h 38"/>
                <a:gd name="T20" fmla="*/ 13 w 39"/>
                <a:gd name="T21" fmla="*/ 3 h 38"/>
                <a:gd name="T22" fmla="*/ 12 w 39"/>
                <a:gd name="T23" fmla="*/ 4 h 38"/>
                <a:gd name="T24" fmla="*/ 34 w 39"/>
                <a:gd name="T25" fmla="*/ 8 h 38"/>
                <a:gd name="T26" fmla="*/ 37 w 39"/>
                <a:gd name="T27" fmla="*/ 12 h 38"/>
                <a:gd name="T28" fmla="*/ 39 w 39"/>
                <a:gd name="T29" fmla="*/ 17 h 38"/>
                <a:gd name="T30" fmla="*/ 38 w 39"/>
                <a:gd name="T31" fmla="*/ 25 h 38"/>
                <a:gd name="T32" fmla="*/ 36 w 39"/>
                <a:gd name="T33" fmla="*/ 28 h 38"/>
                <a:gd name="T34" fmla="*/ 34 w 39"/>
                <a:gd name="T35" fmla="*/ 31 h 38"/>
                <a:gd name="T36" fmla="*/ 32 w 39"/>
                <a:gd name="T37" fmla="*/ 31 h 38"/>
                <a:gd name="T38" fmla="*/ 35 w 39"/>
                <a:gd name="T39" fmla="*/ 27 h 38"/>
                <a:gd name="T40" fmla="*/ 36 w 39"/>
                <a:gd name="T41" fmla="*/ 26 h 38"/>
                <a:gd name="T42" fmla="*/ 37 w 39"/>
                <a:gd name="T43" fmla="*/ 19 h 38"/>
                <a:gd name="T44" fmla="*/ 36 w 39"/>
                <a:gd name="T45" fmla="*/ 14 h 38"/>
                <a:gd name="T46" fmla="*/ 34 w 39"/>
                <a:gd name="T47" fmla="*/ 10 h 38"/>
                <a:gd name="T48" fmla="*/ 30 w 39"/>
                <a:gd name="T49" fmla="*/ 35 h 38"/>
                <a:gd name="T50" fmla="*/ 27 w 39"/>
                <a:gd name="T51" fmla="*/ 37 h 38"/>
                <a:gd name="T52" fmla="*/ 21 w 39"/>
                <a:gd name="T53" fmla="*/ 38 h 38"/>
                <a:gd name="T54" fmla="*/ 14 w 39"/>
                <a:gd name="T55" fmla="*/ 38 h 38"/>
                <a:gd name="T56" fmla="*/ 11 w 39"/>
                <a:gd name="T57" fmla="*/ 36 h 38"/>
                <a:gd name="T58" fmla="*/ 9 w 39"/>
                <a:gd name="T59" fmla="*/ 35 h 38"/>
                <a:gd name="T60" fmla="*/ 6 w 39"/>
                <a:gd name="T61" fmla="*/ 33 h 38"/>
                <a:gd name="T62" fmla="*/ 9 w 39"/>
                <a:gd name="T63" fmla="*/ 32 h 38"/>
                <a:gd name="T64" fmla="*/ 10 w 39"/>
                <a:gd name="T65" fmla="*/ 34 h 38"/>
                <a:gd name="T66" fmla="*/ 13 w 39"/>
                <a:gd name="T67" fmla="*/ 35 h 38"/>
                <a:gd name="T68" fmla="*/ 20 w 39"/>
                <a:gd name="T69" fmla="*/ 36 h 38"/>
                <a:gd name="T70" fmla="*/ 24 w 39"/>
                <a:gd name="T71" fmla="*/ 36 h 38"/>
                <a:gd name="T72" fmla="*/ 28 w 39"/>
                <a:gd name="T73" fmla="*/ 34 h 38"/>
                <a:gd name="T74" fmla="*/ 5 w 39"/>
                <a:gd name="T75" fmla="*/ 29 h 38"/>
                <a:gd name="T76" fmla="*/ 3 w 39"/>
                <a:gd name="T77" fmla="*/ 28 h 38"/>
                <a:gd name="T78" fmla="*/ 1 w 39"/>
                <a:gd name="T79" fmla="*/ 23 h 38"/>
                <a:gd name="T80" fmla="*/ 1 w 39"/>
                <a:gd name="T81" fmla="*/ 17 h 38"/>
                <a:gd name="T82" fmla="*/ 2 w 39"/>
                <a:gd name="T83" fmla="*/ 12 h 38"/>
                <a:gd name="T84" fmla="*/ 5 w 39"/>
                <a:gd name="T85" fmla="*/ 7 h 38"/>
                <a:gd name="T86" fmla="*/ 7 w 39"/>
                <a:gd name="T87" fmla="*/ 7 h 38"/>
                <a:gd name="T88" fmla="*/ 4 w 39"/>
                <a:gd name="T89" fmla="*/ 11 h 38"/>
                <a:gd name="T90" fmla="*/ 3 w 39"/>
                <a:gd name="T91" fmla="*/ 16 h 38"/>
                <a:gd name="T92" fmla="*/ 2 w 39"/>
                <a:gd name="T93" fmla="*/ 21 h 38"/>
                <a:gd name="T94" fmla="*/ 4 w 39"/>
                <a:gd name="T95"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 h="38">
                  <a:moveTo>
                    <a:pt x="10" y="5"/>
                  </a:moveTo>
                  <a:cubicBezTo>
                    <a:pt x="10" y="5"/>
                    <a:pt x="9" y="5"/>
                    <a:pt x="9" y="5"/>
                  </a:cubicBezTo>
                  <a:cubicBezTo>
                    <a:pt x="9" y="4"/>
                    <a:pt x="9" y="4"/>
                    <a:pt x="9" y="3"/>
                  </a:cubicBezTo>
                  <a:cubicBezTo>
                    <a:pt x="10" y="3"/>
                    <a:pt x="10" y="3"/>
                    <a:pt x="11" y="2"/>
                  </a:cubicBezTo>
                  <a:cubicBezTo>
                    <a:pt x="11" y="2"/>
                    <a:pt x="12" y="2"/>
                    <a:pt x="12" y="1"/>
                  </a:cubicBezTo>
                  <a:cubicBezTo>
                    <a:pt x="12" y="1"/>
                    <a:pt x="12" y="1"/>
                    <a:pt x="12" y="1"/>
                  </a:cubicBezTo>
                  <a:cubicBezTo>
                    <a:pt x="13" y="1"/>
                    <a:pt x="14" y="1"/>
                    <a:pt x="14" y="1"/>
                  </a:cubicBezTo>
                  <a:cubicBezTo>
                    <a:pt x="15" y="1"/>
                    <a:pt x="15" y="1"/>
                    <a:pt x="16" y="0"/>
                  </a:cubicBezTo>
                  <a:cubicBezTo>
                    <a:pt x="17" y="0"/>
                    <a:pt x="17" y="0"/>
                    <a:pt x="18" y="0"/>
                  </a:cubicBezTo>
                  <a:cubicBezTo>
                    <a:pt x="18" y="0"/>
                    <a:pt x="19" y="0"/>
                    <a:pt x="20" y="0"/>
                  </a:cubicBezTo>
                  <a:cubicBezTo>
                    <a:pt x="21" y="0"/>
                    <a:pt x="22" y="0"/>
                    <a:pt x="23" y="0"/>
                  </a:cubicBezTo>
                  <a:cubicBezTo>
                    <a:pt x="24" y="1"/>
                    <a:pt x="24" y="1"/>
                    <a:pt x="25" y="1"/>
                  </a:cubicBezTo>
                  <a:cubicBezTo>
                    <a:pt x="26" y="1"/>
                    <a:pt x="26" y="1"/>
                    <a:pt x="27" y="1"/>
                  </a:cubicBezTo>
                  <a:cubicBezTo>
                    <a:pt x="27" y="2"/>
                    <a:pt x="28" y="2"/>
                    <a:pt x="28" y="2"/>
                  </a:cubicBezTo>
                  <a:cubicBezTo>
                    <a:pt x="29" y="3"/>
                    <a:pt x="30" y="3"/>
                    <a:pt x="30" y="3"/>
                  </a:cubicBezTo>
                  <a:cubicBezTo>
                    <a:pt x="31" y="4"/>
                    <a:pt x="31" y="4"/>
                    <a:pt x="32" y="4"/>
                  </a:cubicBezTo>
                  <a:cubicBezTo>
                    <a:pt x="32" y="4"/>
                    <a:pt x="32" y="4"/>
                    <a:pt x="32" y="4"/>
                  </a:cubicBezTo>
                  <a:cubicBezTo>
                    <a:pt x="32" y="4"/>
                    <a:pt x="32" y="4"/>
                    <a:pt x="32" y="4"/>
                  </a:cubicBezTo>
                  <a:cubicBezTo>
                    <a:pt x="32" y="5"/>
                    <a:pt x="33" y="5"/>
                    <a:pt x="33" y="6"/>
                  </a:cubicBezTo>
                  <a:cubicBezTo>
                    <a:pt x="33" y="6"/>
                    <a:pt x="33" y="7"/>
                    <a:pt x="33" y="7"/>
                  </a:cubicBezTo>
                  <a:cubicBezTo>
                    <a:pt x="33" y="7"/>
                    <a:pt x="32" y="7"/>
                    <a:pt x="32" y="7"/>
                  </a:cubicBezTo>
                  <a:cubicBezTo>
                    <a:pt x="31" y="7"/>
                    <a:pt x="31" y="6"/>
                    <a:pt x="30" y="6"/>
                  </a:cubicBezTo>
                  <a:cubicBezTo>
                    <a:pt x="30" y="6"/>
                    <a:pt x="30" y="6"/>
                    <a:pt x="30" y="6"/>
                  </a:cubicBezTo>
                  <a:cubicBezTo>
                    <a:pt x="30" y="5"/>
                    <a:pt x="30" y="5"/>
                    <a:pt x="29" y="5"/>
                  </a:cubicBezTo>
                  <a:cubicBezTo>
                    <a:pt x="29" y="5"/>
                    <a:pt x="28" y="4"/>
                    <a:pt x="28" y="4"/>
                  </a:cubicBezTo>
                  <a:cubicBezTo>
                    <a:pt x="27" y="4"/>
                    <a:pt x="27" y="3"/>
                    <a:pt x="26" y="3"/>
                  </a:cubicBezTo>
                  <a:cubicBezTo>
                    <a:pt x="26" y="3"/>
                    <a:pt x="25" y="3"/>
                    <a:pt x="24" y="3"/>
                  </a:cubicBezTo>
                  <a:cubicBezTo>
                    <a:pt x="24" y="3"/>
                    <a:pt x="23" y="2"/>
                    <a:pt x="23" y="2"/>
                  </a:cubicBezTo>
                  <a:cubicBezTo>
                    <a:pt x="22" y="2"/>
                    <a:pt x="21" y="2"/>
                    <a:pt x="20" y="2"/>
                  </a:cubicBezTo>
                  <a:cubicBezTo>
                    <a:pt x="19" y="2"/>
                    <a:pt x="18" y="2"/>
                    <a:pt x="18" y="2"/>
                  </a:cubicBezTo>
                  <a:cubicBezTo>
                    <a:pt x="17" y="2"/>
                    <a:pt x="17" y="2"/>
                    <a:pt x="16" y="2"/>
                  </a:cubicBezTo>
                  <a:cubicBezTo>
                    <a:pt x="16" y="2"/>
                    <a:pt x="15" y="3"/>
                    <a:pt x="15" y="3"/>
                  </a:cubicBezTo>
                  <a:cubicBezTo>
                    <a:pt x="14" y="3"/>
                    <a:pt x="14" y="3"/>
                    <a:pt x="13" y="3"/>
                  </a:cubicBezTo>
                  <a:cubicBezTo>
                    <a:pt x="13" y="3"/>
                    <a:pt x="13" y="3"/>
                    <a:pt x="13" y="3"/>
                  </a:cubicBezTo>
                  <a:cubicBezTo>
                    <a:pt x="13" y="3"/>
                    <a:pt x="13" y="3"/>
                    <a:pt x="13" y="3"/>
                  </a:cubicBezTo>
                  <a:cubicBezTo>
                    <a:pt x="13" y="3"/>
                    <a:pt x="12" y="4"/>
                    <a:pt x="12" y="4"/>
                  </a:cubicBezTo>
                  <a:cubicBezTo>
                    <a:pt x="11" y="4"/>
                    <a:pt x="11" y="5"/>
                    <a:pt x="10" y="5"/>
                  </a:cubicBezTo>
                  <a:close/>
                  <a:moveTo>
                    <a:pt x="34" y="10"/>
                  </a:moveTo>
                  <a:cubicBezTo>
                    <a:pt x="34" y="9"/>
                    <a:pt x="34" y="9"/>
                    <a:pt x="34" y="8"/>
                  </a:cubicBezTo>
                  <a:cubicBezTo>
                    <a:pt x="35" y="8"/>
                    <a:pt x="35" y="8"/>
                    <a:pt x="36" y="9"/>
                  </a:cubicBezTo>
                  <a:cubicBezTo>
                    <a:pt x="36" y="9"/>
                    <a:pt x="36" y="10"/>
                    <a:pt x="36" y="10"/>
                  </a:cubicBezTo>
                  <a:cubicBezTo>
                    <a:pt x="37" y="11"/>
                    <a:pt x="37" y="11"/>
                    <a:pt x="37" y="12"/>
                  </a:cubicBezTo>
                  <a:cubicBezTo>
                    <a:pt x="38" y="13"/>
                    <a:pt x="38" y="13"/>
                    <a:pt x="38" y="14"/>
                  </a:cubicBezTo>
                  <a:cubicBezTo>
                    <a:pt x="38" y="14"/>
                    <a:pt x="38" y="15"/>
                    <a:pt x="38" y="16"/>
                  </a:cubicBezTo>
                  <a:cubicBezTo>
                    <a:pt x="38" y="16"/>
                    <a:pt x="39" y="17"/>
                    <a:pt x="39" y="17"/>
                  </a:cubicBezTo>
                  <a:cubicBezTo>
                    <a:pt x="39" y="18"/>
                    <a:pt x="39" y="19"/>
                    <a:pt x="39" y="19"/>
                  </a:cubicBezTo>
                  <a:cubicBezTo>
                    <a:pt x="39" y="20"/>
                    <a:pt x="39" y="22"/>
                    <a:pt x="38" y="23"/>
                  </a:cubicBezTo>
                  <a:cubicBezTo>
                    <a:pt x="38" y="23"/>
                    <a:pt x="38" y="24"/>
                    <a:pt x="38" y="25"/>
                  </a:cubicBezTo>
                  <a:cubicBezTo>
                    <a:pt x="38" y="25"/>
                    <a:pt x="38" y="26"/>
                    <a:pt x="37" y="26"/>
                  </a:cubicBezTo>
                  <a:cubicBezTo>
                    <a:pt x="37" y="26"/>
                    <a:pt x="37" y="26"/>
                    <a:pt x="37" y="26"/>
                  </a:cubicBezTo>
                  <a:cubicBezTo>
                    <a:pt x="37" y="27"/>
                    <a:pt x="37" y="28"/>
                    <a:pt x="36" y="28"/>
                  </a:cubicBezTo>
                  <a:cubicBezTo>
                    <a:pt x="36" y="28"/>
                    <a:pt x="36" y="28"/>
                    <a:pt x="36" y="28"/>
                  </a:cubicBezTo>
                  <a:cubicBezTo>
                    <a:pt x="36" y="29"/>
                    <a:pt x="36" y="29"/>
                    <a:pt x="36" y="30"/>
                  </a:cubicBezTo>
                  <a:cubicBezTo>
                    <a:pt x="35" y="30"/>
                    <a:pt x="35" y="31"/>
                    <a:pt x="34" y="31"/>
                  </a:cubicBezTo>
                  <a:cubicBezTo>
                    <a:pt x="34" y="32"/>
                    <a:pt x="34" y="32"/>
                    <a:pt x="33" y="33"/>
                  </a:cubicBezTo>
                  <a:cubicBezTo>
                    <a:pt x="33" y="33"/>
                    <a:pt x="32" y="33"/>
                    <a:pt x="32" y="33"/>
                  </a:cubicBezTo>
                  <a:cubicBezTo>
                    <a:pt x="31" y="32"/>
                    <a:pt x="31" y="32"/>
                    <a:pt x="32" y="31"/>
                  </a:cubicBezTo>
                  <a:cubicBezTo>
                    <a:pt x="32" y="31"/>
                    <a:pt x="33" y="31"/>
                    <a:pt x="33" y="30"/>
                  </a:cubicBezTo>
                  <a:cubicBezTo>
                    <a:pt x="33" y="30"/>
                    <a:pt x="34" y="29"/>
                    <a:pt x="34" y="29"/>
                  </a:cubicBezTo>
                  <a:cubicBezTo>
                    <a:pt x="34" y="28"/>
                    <a:pt x="35" y="28"/>
                    <a:pt x="35" y="27"/>
                  </a:cubicBezTo>
                  <a:cubicBezTo>
                    <a:pt x="35" y="27"/>
                    <a:pt x="35" y="27"/>
                    <a:pt x="35" y="27"/>
                  </a:cubicBezTo>
                  <a:cubicBezTo>
                    <a:pt x="35" y="27"/>
                    <a:pt x="35" y="26"/>
                    <a:pt x="36" y="26"/>
                  </a:cubicBezTo>
                  <a:cubicBezTo>
                    <a:pt x="36" y="26"/>
                    <a:pt x="36" y="26"/>
                    <a:pt x="36" y="26"/>
                  </a:cubicBezTo>
                  <a:cubicBezTo>
                    <a:pt x="36" y="25"/>
                    <a:pt x="36" y="25"/>
                    <a:pt x="36" y="24"/>
                  </a:cubicBezTo>
                  <a:cubicBezTo>
                    <a:pt x="36" y="24"/>
                    <a:pt x="36" y="23"/>
                    <a:pt x="36" y="22"/>
                  </a:cubicBezTo>
                  <a:cubicBezTo>
                    <a:pt x="37" y="21"/>
                    <a:pt x="37" y="20"/>
                    <a:pt x="37" y="19"/>
                  </a:cubicBezTo>
                  <a:cubicBezTo>
                    <a:pt x="37" y="19"/>
                    <a:pt x="37" y="18"/>
                    <a:pt x="37" y="18"/>
                  </a:cubicBezTo>
                  <a:cubicBezTo>
                    <a:pt x="37" y="17"/>
                    <a:pt x="37" y="16"/>
                    <a:pt x="36" y="16"/>
                  </a:cubicBezTo>
                  <a:cubicBezTo>
                    <a:pt x="36" y="15"/>
                    <a:pt x="36" y="15"/>
                    <a:pt x="36" y="14"/>
                  </a:cubicBezTo>
                  <a:cubicBezTo>
                    <a:pt x="36" y="14"/>
                    <a:pt x="36" y="13"/>
                    <a:pt x="36" y="13"/>
                  </a:cubicBezTo>
                  <a:cubicBezTo>
                    <a:pt x="35" y="12"/>
                    <a:pt x="35" y="12"/>
                    <a:pt x="35" y="11"/>
                  </a:cubicBezTo>
                  <a:cubicBezTo>
                    <a:pt x="35" y="11"/>
                    <a:pt x="34" y="10"/>
                    <a:pt x="34" y="10"/>
                  </a:cubicBezTo>
                  <a:close/>
                  <a:moveTo>
                    <a:pt x="29" y="34"/>
                  </a:moveTo>
                  <a:cubicBezTo>
                    <a:pt x="29" y="33"/>
                    <a:pt x="30" y="33"/>
                    <a:pt x="30" y="34"/>
                  </a:cubicBezTo>
                  <a:cubicBezTo>
                    <a:pt x="31" y="34"/>
                    <a:pt x="31" y="35"/>
                    <a:pt x="30" y="35"/>
                  </a:cubicBezTo>
                  <a:cubicBezTo>
                    <a:pt x="30" y="35"/>
                    <a:pt x="29" y="36"/>
                    <a:pt x="28" y="36"/>
                  </a:cubicBezTo>
                  <a:cubicBezTo>
                    <a:pt x="28" y="36"/>
                    <a:pt x="28" y="36"/>
                    <a:pt x="28" y="36"/>
                  </a:cubicBezTo>
                  <a:cubicBezTo>
                    <a:pt x="28" y="36"/>
                    <a:pt x="27" y="37"/>
                    <a:pt x="27" y="37"/>
                  </a:cubicBezTo>
                  <a:cubicBezTo>
                    <a:pt x="26" y="37"/>
                    <a:pt x="26" y="37"/>
                    <a:pt x="25" y="38"/>
                  </a:cubicBezTo>
                  <a:cubicBezTo>
                    <a:pt x="24" y="38"/>
                    <a:pt x="24" y="38"/>
                    <a:pt x="23" y="38"/>
                  </a:cubicBezTo>
                  <a:cubicBezTo>
                    <a:pt x="23" y="38"/>
                    <a:pt x="22" y="38"/>
                    <a:pt x="21" y="38"/>
                  </a:cubicBezTo>
                  <a:cubicBezTo>
                    <a:pt x="21" y="38"/>
                    <a:pt x="20" y="38"/>
                    <a:pt x="20" y="38"/>
                  </a:cubicBezTo>
                  <a:cubicBezTo>
                    <a:pt x="18" y="38"/>
                    <a:pt x="17" y="38"/>
                    <a:pt x="16" y="38"/>
                  </a:cubicBezTo>
                  <a:cubicBezTo>
                    <a:pt x="15" y="38"/>
                    <a:pt x="15" y="38"/>
                    <a:pt x="14" y="38"/>
                  </a:cubicBezTo>
                  <a:cubicBezTo>
                    <a:pt x="14" y="37"/>
                    <a:pt x="13" y="37"/>
                    <a:pt x="12" y="37"/>
                  </a:cubicBezTo>
                  <a:cubicBezTo>
                    <a:pt x="12" y="37"/>
                    <a:pt x="12" y="37"/>
                    <a:pt x="12" y="37"/>
                  </a:cubicBezTo>
                  <a:cubicBezTo>
                    <a:pt x="12" y="37"/>
                    <a:pt x="11" y="36"/>
                    <a:pt x="11" y="36"/>
                  </a:cubicBezTo>
                  <a:cubicBezTo>
                    <a:pt x="10" y="36"/>
                    <a:pt x="10" y="36"/>
                    <a:pt x="9" y="35"/>
                  </a:cubicBezTo>
                  <a:cubicBezTo>
                    <a:pt x="9" y="35"/>
                    <a:pt x="9" y="35"/>
                    <a:pt x="9" y="35"/>
                  </a:cubicBezTo>
                  <a:cubicBezTo>
                    <a:pt x="9" y="35"/>
                    <a:pt x="9" y="35"/>
                    <a:pt x="9" y="35"/>
                  </a:cubicBezTo>
                  <a:cubicBezTo>
                    <a:pt x="9" y="35"/>
                    <a:pt x="8" y="34"/>
                    <a:pt x="8" y="34"/>
                  </a:cubicBezTo>
                  <a:cubicBezTo>
                    <a:pt x="7" y="34"/>
                    <a:pt x="7" y="34"/>
                    <a:pt x="7" y="34"/>
                  </a:cubicBezTo>
                  <a:cubicBezTo>
                    <a:pt x="7" y="34"/>
                    <a:pt x="6" y="33"/>
                    <a:pt x="6" y="33"/>
                  </a:cubicBezTo>
                  <a:cubicBezTo>
                    <a:pt x="6" y="32"/>
                    <a:pt x="6" y="32"/>
                    <a:pt x="6" y="31"/>
                  </a:cubicBezTo>
                  <a:cubicBezTo>
                    <a:pt x="6" y="31"/>
                    <a:pt x="7" y="31"/>
                    <a:pt x="7" y="31"/>
                  </a:cubicBezTo>
                  <a:cubicBezTo>
                    <a:pt x="8" y="32"/>
                    <a:pt x="8" y="32"/>
                    <a:pt x="9" y="32"/>
                  </a:cubicBezTo>
                  <a:cubicBezTo>
                    <a:pt x="9" y="33"/>
                    <a:pt x="9" y="33"/>
                    <a:pt x="9" y="33"/>
                  </a:cubicBezTo>
                  <a:cubicBezTo>
                    <a:pt x="9" y="33"/>
                    <a:pt x="10" y="33"/>
                    <a:pt x="10" y="34"/>
                  </a:cubicBezTo>
                  <a:cubicBezTo>
                    <a:pt x="10" y="34"/>
                    <a:pt x="10" y="34"/>
                    <a:pt x="10" y="34"/>
                  </a:cubicBezTo>
                  <a:cubicBezTo>
                    <a:pt x="11" y="34"/>
                    <a:pt x="11" y="34"/>
                    <a:pt x="12" y="34"/>
                  </a:cubicBezTo>
                  <a:cubicBezTo>
                    <a:pt x="12" y="35"/>
                    <a:pt x="13" y="35"/>
                    <a:pt x="13" y="35"/>
                  </a:cubicBezTo>
                  <a:cubicBezTo>
                    <a:pt x="13" y="35"/>
                    <a:pt x="13" y="35"/>
                    <a:pt x="13" y="35"/>
                  </a:cubicBezTo>
                  <a:cubicBezTo>
                    <a:pt x="14" y="35"/>
                    <a:pt x="14" y="36"/>
                    <a:pt x="15" y="36"/>
                  </a:cubicBezTo>
                  <a:cubicBezTo>
                    <a:pt x="15" y="36"/>
                    <a:pt x="16" y="36"/>
                    <a:pt x="16" y="36"/>
                  </a:cubicBezTo>
                  <a:cubicBezTo>
                    <a:pt x="17" y="36"/>
                    <a:pt x="18" y="36"/>
                    <a:pt x="20" y="36"/>
                  </a:cubicBezTo>
                  <a:cubicBezTo>
                    <a:pt x="20" y="36"/>
                    <a:pt x="21" y="36"/>
                    <a:pt x="21" y="36"/>
                  </a:cubicBezTo>
                  <a:cubicBezTo>
                    <a:pt x="22" y="36"/>
                    <a:pt x="22" y="36"/>
                    <a:pt x="23" y="36"/>
                  </a:cubicBezTo>
                  <a:cubicBezTo>
                    <a:pt x="23" y="36"/>
                    <a:pt x="24" y="36"/>
                    <a:pt x="24" y="36"/>
                  </a:cubicBezTo>
                  <a:cubicBezTo>
                    <a:pt x="25" y="36"/>
                    <a:pt x="26" y="35"/>
                    <a:pt x="26" y="35"/>
                  </a:cubicBezTo>
                  <a:cubicBezTo>
                    <a:pt x="27" y="35"/>
                    <a:pt x="27" y="35"/>
                    <a:pt x="28" y="34"/>
                  </a:cubicBezTo>
                  <a:cubicBezTo>
                    <a:pt x="28" y="34"/>
                    <a:pt x="28" y="34"/>
                    <a:pt x="28" y="34"/>
                  </a:cubicBezTo>
                  <a:cubicBezTo>
                    <a:pt x="28" y="34"/>
                    <a:pt x="28" y="34"/>
                    <a:pt x="28" y="34"/>
                  </a:cubicBezTo>
                  <a:cubicBezTo>
                    <a:pt x="28" y="34"/>
                    <a:pt x="29" y="34"/>
                    <a:pt x="29" y="34"/>
                  </a:cubicBezTo>
                  <a:close/>
                  <a:moveTo>
                    <a:pt x="5" y="29"/>
                  </a:moveTo>
                  <a:cubicBezTo>
                    <a:pt x="6" y="29"/>
                    <a:pt x="5" y="30"/>
                    <a:pt x="5" y="30"/>
                  </a:cubicBezTo>
                  <a:cubicBezTo>
                    <a:pt x="5" y="30"/>
                    <a:pt x="4" y="30"/>
                    <a:pt x="4" y="30"/>
                  </a:cubicBezTo>
                  <a:cubicBezTo>
                    <a:pt x="3" y="29"/>
                    <a:pt x="3" y="29"/>
                    <a:pt x="3" y="28"/>
                  </a:cubicBezTo>
                  <a:cubicBezTo>
                    <a:pt x="2" y="28"/>
                    <a:pt x="2" y="27"/>
                    <a:pt x="2" y="26"/>
                  </a:cubicBezTo>
                  <a:cubicBezTo>
                    <a:pt x="2" y="26"/>
                    <a:pt x="1" y="25"/>
                    <a:pt x="1" y="25"/>
                  </a:cubicBezTo>
                  <a:cubicBezTo>
                    <a:pt x="1" y="24"/>
                    <a:pt x="1" y="23"/>
                    <a:pt x="1" y="23"/>
                  </a:cubicBezTo>
                  <a:cubicBezTo>
                    <a:pt x="1" y="22"/>
                    <a:pt x="1" y="22"/>
                    <a:pt x="1" y="21"/>
                  </a:cubicBezTo>
                  <a:cubicBezTo>
                    <a:pt x="1" y="20"/>
                    <a:pt x="0" y="20"/>
                    <a:pt x="0" y="19"/>
                  </a:cubicBezTo>
                  <a:cubicBezTo>
                    <a:pt x="0" y="19"/>
                    <a:pt x="1" y="18"/>
                    <a:pt x="1" y="17"/>
                  </a:cubicBezTo>
                  <a:cubicBezTo>
                    <a:pt x="1" y="17"/>
                    <a:pt x="1" y="16"/>
                    <a:pt x="1" y="16"/>
                  </a:cubicBezTo>
                  <a:cubicBezTo>
                    <a:pt x="1" y="15"/>
                    <a:pt x="1" y="14"/>
                    <a:pt x="1" y="14"/>
                  </a:cubicBezTo>
                  <a:cubicBezTo>
                    <a:pt x="1" y="13"/>
                    <a:pt x="2" y="13"/>
                    <a:pt x="2" y="12"/>
                  </a:cubicBezTo>
                  <a:cubicBezTo>
                    <a:pt x="2" y="11"/>
                    <a:pt x="2" y="11"/>
                    <a:pt x="3" y="10"/>
                  </a:cubicBezTo>
                  <a:cubicBezTo>
                    <a:pt x="3" y="10"/>
                    <a:pt x="3" y="9"/>
                    <a:pt x="4" y="9"/>
                  </a:cubicBezTo>
                  <a:cubicBezTo>
                    <a:pt x="4" y="8"/>
                    <a:pt x="4" y="8"/>
                    <a:pt x="5" y="7"/>
                  </a:cubicBezTo>
                  <a:cubicBezTo>
                    <a:pt x="5" y="7"/>
                    <a:pt x="6" y="6"/>
                    <a:pt x="6" y="6"/>
                  </a:cubicBezTo>
                  <a:cubicBezTo>
                    <a:pt x="6" y="5"/>
                    <a:pt x="7" y="5"/>
                    <a:pt x="7" y="6"/>
                  </a:cubicBezTo>
                  <a:cubicBezTo>
                    <a:pt x="8" y="6"/>
                    <a:pt x="8" y="7"/>
                    <a:pt x="7" y="7"/>
                  </a:cubicBezTo>
                  <a:cubicBezTo>
                    <a:pt x="7" y="7"/>
                    <a:pt x="7" y="8"/>
                    <a:pt x="6" y="8"/>
                  </a:cubicBezTo>
                  <a:cubicBezTo>
                    <a:pt x="6" y="9"/>
                    <a:pt x="6" y="9"/>
                    <a:pt x="5" y="10"/>
                  </a:cubicBezTo>
                  <a:cubicBezTo>
                    <a:pt x="5" y="10"/>
                    <a:pt x="5" y="11"/>
                    <a:pt x="4" y="11"/>
                  </a:cubicBezTo>
                  <a:cubicBezTo>
                    <a:pt x="4" y="12"/>
                    <a:pt x="4" y="12"/>
                    <a:pt x="4" y="13"/>
                  </a:cubicBezTo>
                  <a:cubicBezTo>
                    <a:pt x="3" y="13"/>
                    <a:pt x="3" y="14"/>
                    <a:pt x="3" y="14"/>
                  </a:cubicBezTo>
                  <a:cubicBezTo>
                    <a:pt x="3" y="15"/>
                    <a:pt x="3" y="15"/>
                    <a:pt x="3" y="16"/>
                  </a:cubicBezTo>
                  <a:cubicBezTo>
                    <a:pt x="3" y="16"/>
                    <a:pt x="3" y="17"/>
                    <a:pt x="2" y="18"/>
                  </a:cubicBezTo>
                  <a:cubicBezTo>
                    <a:pt x="2" y="18"/>
                    <a:pt x="2" y="19"/>
                    <a:pt x="2" y="19"/>
                  </a:cubicBezTo>
                  <a:cubicBezTo>
                    <a:pt x="2" y="20"/>
                    <a:pt x="2" y="20"/>
                    <a:pt x="2" y="21"/>
                  </a:cubicBezTo>
                  <a:cubicBezTo>
                    <a:pt x="3" y="21"/>
                    <a:pt x="3" y="22"/>
                    <a:pt x="3" y="22"/>
                  </a:cubicBezTo>
                  <a:cubicBezTo>
                    <a:pt x="3" y="23"/>
                    <a:pt x="3" y="24"/>
                    <a:pt x="3" y="24"/>
                  </a:cubicBezTo>
                  <a:cubicBezTo>
                    <a:pt x="3" y="25"/>
                    <a:pt x="3" y="25"/>
                    <a:pt x="4" y="26"/>
                  </a:cubicBezTo>
                  <a:cubicBezTo>
                    <a:pt x="4" y="26"/>
                    <a:pt x="4" y="27"/>
                    <a:pt x="4" y="27"/>
                  </a:cubicBezTo>
                  <a:cubicBezTo>
                    <a:pt x="5" y="28"/>
                    <a:pt x="5" y="28"/>
                    <a:pt x="5" y="2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7" name="Freeform 627">
              <a:extLst>
                <a:ext uri="{FF2B5EF4-FFF2-40B4-BE49-F238E27FC236}">
                  <a16:creationId xmlns:a16="http://schemas.microsoft.com/office/drawing/2014/main" xmlns="" id="{5567C31D-5D9F-465C-8417-74DE3A75D5C3}"/>
                </a:ext>
              </a:extLst>
            </p:cNvPr>
            <p:cNvSpPr>
              <a:spLocks noEditPoints="1"/>
            </p:cNvSpPr>
            <p:nvPr/>
          </p:nvSpPr>
          <p:spPr bwMode="auto">
            <a:xfrm>
              <a:off x="4848225" y="2860676"/>
              <a:ext cx="338137" cy="339725"/>
            </a:xfrm>
            <a:custGeom>
              <a:avLst/>
              <a:gdLst>
                <a:gd name="T0" fmla="*/ 9 w 61"/>
                <a:gd name="T1" fmla="*/ 9 h 61"/>
                <a:gd name="T2" fmla="*/ 31 w 61"/>
                <a:gd name="T3" fmla="*/ 0 h 61"/>
                <a:gd name="T4" fmla="*/ 52 w 61"/>
                <a:gd name="T5" fmla="*/ 9 h 61"/>
                <a:gd name="T6" fmla="*/ 61 w 61"/>
                <a:gd name="T7" fmla="*/ 30 h 61"/>
                <a:gd name="T8" fmla="*/ 61 w 61"/>
                <a:gd name="T9" fmla="*/ 30 h 61"/>
                <a:gd name="T10" fmla="*/ 52 w 61"/>
                <a:gd name="T11" fmla="*/ 52 h 61"/>
                <a:gd name="T12" fmla="*/ 31 w 61"/>
                <a:gd name="T13" fmla="*/ 61 h 61"/>
                <a:gd name="T14" fmla="*/ 9 w 61"/>
                <a:gd name="T15" fmla="*/ 52 h 61"/>
                <a:gd name="T16" fmla="*/ 9 w 61"/>
                <a:gd name="T17" fmla="*/ 52 h 61"/>
                <a:gd name="T18" fmla="*/ 0 w 61"/>
                <a:gd name="T19" fmla="*/ 30 h 61"/>
                <a:gd name="T20" fmla="*/ 9 w 61"/>
                <a:gd name="T21" fmla="*/ 9 h 61"/>
                <a:gd name="T22" fmla="*/ 9 w 61"/>
                <a:gd name="T23" fmla="*/ 9 h 61"/>
                <a:gd name="T24" fmla="*/ 31 w 61"/>
                <a:gd name="T25" fmla="*/ 2 h 61"/>
                <a:gd name="T26" fmla="*/ 10 w 61"/>
                <a:gd name="T27" fmla="*/ 10 h 61"/>
                <a:gd name="T28" fmla="*/ 10 w 61"/>
                <a:gd name="T29" fmla="*/ 10 h 61"/>
                <a:gd name="T30" fmla="*/ 2 w 61"/>
                <a:gd name="T31" fmla="*/ 30 h 61"/>
                <a:gd name="T32" fmla="*/ 10 w 61"/>
                <a:gd name="T33" fmla="*/ 51 h 61"/>
                <a:gd name="T34" fmla="*/ 10 w 61"/>
                <a:gd name="T35" fmla="*/ 51 h 61"/>
                <a:gd name="T36" fmla="*/ 31 w 61"/>
                <a:gd name="T37" fmla="*/ 59 h 61"/>
                <a:gd name="T38" fmla="*/ 51 w 61"/>
                <a:gd name="T39" fmla="*/ 51 h 61"/>
                <a:gd name="T40" fmla="*/ 59 w 61"/>
                <a:gd name="T41" fmla="*/ 30 h 61"/>
                <a:gd name="T42" fmla="*/ 59 w 61"/>
                <a:gd name="T43" fmla="*/ 30 h 61"/>
                <a:gd name="T44" fmla="*/ 51 w 61"/>
                <a:gd name="T45" fmla="*/ 10 h 61"/>
                <a:gd name="T46" fmla="*/ 31 w 61"/>
                <a:gd name="T47" fmla="*/ 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61">
                  <a:moveTo>
                    <a:pt x="9" y="9"/>
                  </a:moveTo>
                  <a:cubicBezTo>
                    <a:pt x="15" y="3"/>
                    <a:pt x="23" y="0"/>
                    <a:pt x="31" y="0"/>
                  </a:cubicBezTo>
                  <a:cubicBezTo>
                    <a:pt x="38" y="0"/>
                    <a:pt x="46" y="3"/>
                    <a:pt x="52" y="9"/>
                  </a:cubicBezTo>
                  <a:cubicBezTo>
                    <a:pt x="58" y="15"/>
                    <a:pt x="61" y="22"/>
                    <a:pt x="61" y="30"/>
                  </a:cubicBezTo>
                  <a:cubicBezTo>
                    <a:pt x="61" y="30"/>
                    <a:pt x="61" y="30"/>
                    <a:pt x="61" y="30"/>
                  </a:cubicBezTo>
                  <a:cubicBezTo>
                    <a:pt x="61" y="38"/>
                    <a:pt x="58" y="46"/>
                    <a:pt x="52" y="52"/>
                  </a:cubicBezTo>
                  <a:cubicBezTo>
                    <a:pt x="46" y="58"/>
                    <a:pt x="38" y="61"/>
                    <a:pt x="31" y="61"/>
                  </a:cubicBezTo>
                  <a:cubicBezTo>
                    <a:pt x="23" y="61"/>
                    <a:pt x="15" y="58"/>
                    <a:pt x="9" y="52"/>
                  </a:cubicBezTo>
                  <a:cubicBezTo>
                    <a:pt x="9" y="52"/>
                    <a:pt x="9" y="52"/>
                    <a:pt x="9" y="52"/>
                  </a:cubicBezTo>
                  <a:cubicBezTo>
                    <a:pt x="3" y="46"/>
                    <a:pt x="0" y="38"/>
                    <a:pt x="0" y="30"/>
                  </a:cubicBezTo>
                  <a:cubicBezTo>
                    <a:pt x="0" y="22"/>
                    <a:pt x="3" y="15"/>
                    <a:pt x="9" y="9"/>
                  </a:cubicBezTo>
                  <a:cubicBezTo>
                    <a:pt x="9" y="9"/>
                    <a:pt x="9" y="9"/>
                    <a:pt x="9" y="9"/>
                  </a:cubicBezTo>
                  <a:close/>
                  <a:moveTo>
                    <a:pt x="31" y="2"/>
                  </a:moveTo>
                  <a:cubicBezTo>
                    <a:pt x="23" y="2"/>
                    <a:pt x="16" y="4"/>
                    <a:pt x="10" y="10"/>
                  </a:cubicBezTo>
                  <a:cubicBezTo>
                    <a:pt x="10" y="10"/>
                    <a:pt x="10" y="10"/>
                    <a:pt x="10" y="10"/>
                  </a:cubicBezTo>
                  <a:cubicBezTo>
                    <a:pt x="5" y="16"/>
                    <a:pt x="2" y="23"/>
                    <a:pt x="2" y="30"/>
                  </a:cubicBezTo>
                  <a:cubicBezTo>
                    <a:pt x="2" y="38"/>
                    <a:pt x="5" y="45"/>
                    <a:pt x="10" y="51"/>
                  </a:cubicBezTo>
                  <a:cubicBezTo>
                    <a:pt x="10" y="51"/>
                    <a:pt x="10" y="51"/>
                    <a:pt x="10" y="51"/>
                  </a:cubicBezTo>
                  <a:cubicBezTo>
                    <a:pt x="16" y="56"/>
                    <a:pt x="23" y="59"/>
                    <a:pt x="31" y="59"/>
                  </a:cubicBezTo>
                  <a:cubicBezTo>
                    <a:pt x="38" y="59"/>
                    <a:pt x="45" y="56"/>
                    <a:pt x="51" y="51"/>
                  </a:cubicBezTo>
                  <a:cubicBezTo>
                    <a:pt x="56" y="45"/>
                    <a:pt x="59" y="38"/>
                    <a:pt x="59" y="30"/>
                  </a:cubicBezTo>
                  <a:cubicBezTo>
                    <a:pt x="59" y="30"/>
                    <a:pt x="59" y="30"/>
                    <a:pt x="59" y="30"/>
                  </a:cubicBezTo>
                  <a:cubicBezTo>
                    <a:pt x="59" y="23"/>
                    <a:pt x="56" y="16"/>
                    <a:pt x="51" y="10"/>
                  </a:cubicBezTo>
                  <a:cubicBezTo>
                    <a:pt x="45" y="4"/>
                    <a:pt x="38" y="2"/>
                    <a:pt x="3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8" name="Freeform 628">
              <a:extLst>
                <a:ext uri="{FF2B5EF4-FFF2-40B4-BE49-F238E27FC236}">
                  <a16:creationId xmlns:a16="http://schemas.microsoft.com/office/drawing/2014/main" xmlns="" id="{8B0CB150-9160-4037-A096-F8C32812627F}"/>
                </a:ext>
              </a:extLst>
            </p:cNvPr>
            <p:cNvSpPr>
              <a:spLocks/>
            </p:cNvSpPr>
            <p:nvPr/>
          </p:nvSpPr>
          <p:spPr bwMode="auto">
            <a:xfrm>
              <a:off x="4897438" y="2905126"/>
              <a:ext cx="55562" cy="55563"/>
            </a:xfrm>
            <a:custGeom>
              <a:avLst/>
              <a:gdLst>
                <a:gd name="T0" fmla="*/ 0 w 10"/>
                <a:gd name="T1" fmla="*/ 2 h 10"/>
                <a:gd name="T2" fmla="*/ 0 w 10"/>
                <a:gd name="T3" fmla="*/ 1 h 10"/>
                <a:gd name="T4" fmla="*/ 1 w 10"/>
                <a:gd name="T5" fmla="*/ 1 h 10"/>
                <a:gd name="T6" fmla="*/ 9 w 10"/>
                <a:gd name="T7" fmla="*/ 9 h 10"/>
                <a:gd name="T8" fmla="*/ 9 w 10"/>
                <a:gd name="T9" fmla="*/ 10 h 10"/>
                <a:gd name="T10" fmla="*/ 8 w 10"/>
                <a:gd name="T11" fmla="*/ 10 h 10"/>
                <a:gd name="T12" fmla="*/ 0 w 10"/>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0" y="2"/>
                  </a:moveTo>
                  <a:cubicBezTo>
                    <a:pt x="0" y="2"/>
                    <a:pt x="0" y="1"/>
                    <a:pt x="0" y="1"/>
                  </a:cubicBezTo>
                  <a:cubicBezTo>
                    <a:pt x="0" y="0"/>
                    <a:pt x="1" y="0"/>
                    <a:pt x="1" y="1"/>
                  </a:cubicBezTo>
                  <a:cubicBezTo>
                    <a:pt x="9" y="9"/>
                    <a:pt x="9" y="9"/>
                    <a:pt x="9" y="9"/>
                  </a:cubicBezTo>
                  <a:cubicBezTo>
                    <a:pt x="10" y="9"/>
                    <a:pt x="10" y="10"/>
                    <a:pt x="9" y="10"/>
                  </a:cubicBezTo>
                  <a:cubicBezTo>
                    <a:pt x="9" y="10"/>
                    <a:pt x="8" y="10"/>
                    <a:pt x="8" y="10"/>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9" name="Freeform 629">
              <a:extLst>
                <a:ext uri="{FF2B5EF4-FFF2-40B4-BE49-F238E27FC236}">
                  <a16:creationId xmlns:a16="http://schemas.microsoft.com/office/drawing/2014/main" xmlns="" id="{A48E9059-A896-43F8-8259-E519394A82A8}"/>
                </a:ext>
              </a:extLst>
            </p:cNvPr>
            <p:cNvSpPr>
              <a:spLocks/>
            </p:cNvSpPr>
            <p:nvPr/>
          </p:nvSpPr>
          <p:spPr bwMode="auto">
            <a:xfrm>
              <a:off x="5081588" y="3094039"/>
              <a:ext cx="60325" cy="55563"/>
            </a:xfrm>
            <a:custGeom>
              <a:avLst/>
              <a:gdLst>
                <a:gd name="T0" fmla="*/ 1 w 11"/>
                <a:gd name="T1" fmla="*/ 2 h 10"/>
                <a:gd name="T2" fmla="*/ 1 w 11"/>
                <a:gd name="T3" fmla="*/ 0 h 10"/>
                <a:gd name="T4" fmla="*/ 2 w 11"/>
                <a:gd name="T5" fmla="*/ 0 h 10"/>
                <a:gd name="T6" fmla="*/ 10 w 11"/>
                <a:gd name="T7" fmla="*/ 9 h 10"/>
                <a:gd name="T8" fmla="*/ 10 w 11"/>
                <a:gd name="T9" fmla="*/ 10 h 10"/>
                <a:gd name="T10" fmla="*/ 9 w 11"/>
                <a:gd name="T11" fmla="*/ 10 h 10"/>
                <a:gd name="T12" fmla="*/ 1 w 11"/>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 y="2"/>
                  </a:moveTo>
                  <a:cubicBezTo>
                    <a:pt x="0" y="1"/>
                    <a:pt x="0" y="1"/>
                    <a:pt x="1" y="0"/>
                  </a:cubicBezTo>
                  <a:cubicBezTo>
                    <a:pt x="1" y="0"/>
                    <a:pt x="2" y="0"/>
                    <a:pt x="2" y="0"/>
                  </a:cubicBezTo>
                  <a:cubicBezTo>
                    <a:pt x="10" y="9"/>
                    <a:pt x="10" y="9"/>
                    <a:pt x="10" y="9"/>
                  </a:cubicBezTo>
                  <a:cubicBezTo>
                    <a:pt x="11" y="9"/>
                    <a:pt x="11" y="10"/>
                    <a:pt x="10" y="10"/>
                  </a:cubicBezTo>
                  <a:cubicBezTo>
                    <a:pt x="10" y="10"/>
                    <a:pt x="9" y="10"/>
                    <a:pt x="9" y="10"/>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0" name="Freeform 630">
              <a:extLst>
                <a:ext uri="{FF2B5EF4-FFF2-40B4-BE49-F238E27FC236}">
                  <a16:creationId xmlns:a16="http://schemas.microsoft.com/office/drawing/2014/main" xmlns="" id="{E5641059-18A3-444C-AD64-F2771C097F0A}"/>
                </a:ext>
              </a:extLst>
            </p:cNvPr>
            <p:cNvSpPr>
              <a:spLocks/>
            </p:cNvSpPr>
            <p:nvPr/>
          </p:nvSpPr>
          <p:spPr bwMode="auto">
            <a:xfrm>
              <a:off x="5081588" y="2905126"/>
              <a:ext cx="60325" cy="55563"/>
            </a:xfrm>
            <a:custGeom>
              <a:avLst/>
              <a:gdLst>
                <a:gd name="T0" fmla="*/ 9 w 11"/>
                <a:gd name="T1" fmla="*/ 1 h 10"/>
                <a:gd name="T2" fmla="*/ 10 w 11"/>
                <a:gd name="T3" fmla="*/ 1 h 10"/>
                <a:gd name="T4" fmla="*/ 10 w 11"/>
                <a:gd name="T5" fmla="*/ 2 h 10"/>
                <a:gd name="T6" fmla="*/ 2 w 11"/>
                <a:gd name="T7" fmla="*/ 10 h 10"/>
                <a:gd name="T8" fmla="*/ 1 w 11"/>
                <a:gd name="T9" fmla="*/ 10 h 10"/>
                <a:gd name="T10" fmla="*/ 1 w 11"/>
                <a:gd name="T11" fmla="*/ 9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9" y="0"/>
                    <a:pt x="10" y="0"/>
                    <a:pt x="10" y="1"/>
                  </a:cubicBezTo>
                  <a:cubicBezTo>
                    <a:pt x="11" y="1"/>
                    <a:pt x="11" y="2"/>
                    <a:pt x="10" y="2"/>
                  </a:cubicBezTo>
                  <a:cubicBezTo>
                    <a:pt x="2" y="10"/>
                    <a:pt x="2" y="10"/>
                    <a:pt x="2" y="10"/>
                  </a:cubicBezTo>
                  <a:cubicBezTo>
                    <a:pt x="2" y="10"/>
                    <a:pt x="1" y="10"/>
                    <a:pt x="1" y="10"/>
                  </a:cubicBezTo>
                  <a:cubicBezTo>
                    <a:pt x="0" y="10"/>
                    <a:pt x="0" y="9"/>
                    <a:pt x="1" y="9"/>
                  </a:cubicBezTo>
                  <a:lnTo>
                    <a:pt x="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1" name="Freeform 631">
              <a:extLst>
                <a:ext uri="{FF2B5EF4-FFF2-40B4-BE49-F238E27FC236}">
                  <a16:creationId xmlns:a16="http://schemas.microsoft.com/office/drawing/2014/main" xmlns="" id="{01AFDED7-7743-450A-95DC-EE60DB3CB047}"/>
                </a:ext>
              </a:extLst>
            </p:cNvPr>
            <p:cNvSpPr>
              <a:spLocks/>
            </p:cNvSpPr>
            <p:nvPr/>
          </p:nvSpPr>
          <p:spPr bwMode="auto">
            <a:xfrm>
              <a:off x="4897438" y="3094039"/>
              <a:ext cx="55562" cy="55563"/>
            </a:xfrm>
            <a:custGeom>
              <a:avLst/>
              <a:gdLst>
                <a:gd name="T0" fmla="*/ 8 w 10"/>
                <a:gd name="T1" fmla="*/ 0 h 10"/>
                <a:gd name="T2" fmla="*/ 9 w 10"/>
                <a:gd name="T3" fmla="*/ 0 h 10"/>
                <a:gd name="T4" fmla="*/ 9 w 10"/>
                <a:gd name="T5" fmla="*/ 2 h 10"/>
                <a:gd name="T6" fmla="*/ 1 w 10"/>
                <a:gd name="T7" fmla="*/ 10 h 10"/>
                <a:gd name="T8" fmla="*/ 0 w 10"/>
                <a:gd name="T9" fmla="*/ 10 h 10"/>
                <a:gd name="T10" fmla="*/ 0 w 10"/>
                <a:gd name="T11" fmla="*/ 9 h 10"/>
                <a:gd name="T12" fmla="*/ 8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8" y="0"/>
                  </a:moveTo>
                  <a:cubicBezTo>
                    <a:pt x="8" y="0"/>
                    <a:pt x="9" y="0"/>
                    <a:pt x="9" y="0"/>
                  </a:cubicBezTo>
                  <a:cubicBezTo>
                    <a:pt x="10" y="1"/>
                    <a:pt x="10" y="1"/>
                    <a:pt x="9" y="2"/>
                  </a:cubicBezTo>
                  <a:cubicBezTo>
                    <a:pt x="1" y="10"/>
                    <a:pt x="1" y="10"/>
                    <a:pt x="1" y="10"/>
                  </a:cubicBezTo>
                  <a:cubicBezTo>
                    <a:pt x="1" y="10"/>
                    <a:pt x="0" y="10"/>
                    <a:pt x="0" y="10"/>
                  </a:cubicBezTo>
                  <a:cubicBezTo>
                    <a:pt x="0" y="10"/>
                    <a:pt x="0" y="9"/>
                    <a:pt x="0" y="9"/>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2" name="Freeform 632">
              <a:extLst>
                <a:ext uri="{FF2B5EF4-FFF2-40B4-BE49-F238E27FC236}">
                  <a16:creationId xmlns:a16="http://schemas.microsoft.com/office/drawing/2014/main" xmlns="" id="{C4B1E217-6D4E-42B9-80B1-58E162098CA0}"/>
                </a:ext>
              </a:extLst>
            </p:cNvPr>
            <p:cNvSpPr>
              <a:spLocks/>
            </p:cNvSpPr>
            <p:nvPr/>
          </p:nvSpPr>
          <p:spPr bwMode="auto">
            <a:xfrm>
              <a:off x="4848225" y="2860676"/>
              <a:ext cx="71437" cy="66675"/>
            </a:xfrm>
            <a:custGeom>
              <a:avLst/>
              <a:gdLst>
                <a:gd name="T0" fmla="*/ 3 w 13"/>
                <a:gd name="T1" fmla="*/ 11 h 12"/>
                <a:gd name="T2" fmla="*/ 3 w 13"/>
                <a:gd name="T3" fmla="*/ 12 h 12"/>
                <a:gd name="T4" fmla="*/ 2 w 13"/>
                <a:gd name="T5" fmla="*/ 12 h 12"/>
                <a:gd name="T6" fmla="*/ 0 w 13"/>
                <a:gd name="T7" fmla="*/ 7 h 12"/>
                <a:gd name="T8" fmla="*/ 0 w 13"/>
                <a:gd name="T9" fmla="*/ 4 h 12"/>
                <a:gd name="T10" fmla="*/ 2 w 13"/>
                <a:gd name="T11" fmla="*/ 2 h 12"/>
                <a:gd name="T12" fmla="*/ 4 w 13"/>
                <a:gd name="T13" fmla="*/ 0 h 12"/>
                <a:gd name="T14" fmla="*/ 7 w 13"/>
                <a:gd name="T15" fmla="*/ 0 h 12"/>
                <a:gd name="T16" fmla="*/ 10 w 13"/>
                <a:gd name="T17" fmla="*/ 0 h 12"/>
                <a:gd name="T18" fmla="*/ 12 w 13"/>
                <a:gd name="T19" fmla="*/ 2 h 12"/>
                <a:gd name="T20" fmla="*/ 12 w 13"/>
                <a:gd name="T21" fmla="*/ 3 h 12"/>
                <a:gd name="T22" fmla="*/ 11 w 13"/>
                <a:gd name="T23" fmla="*/ 3 h 12"/>
                <a:gd name="T24" fmla="*/ 9 w 13"/>
                <a:gd name="T25" fmla="*/ 2 h 12"/>
                <a:gd name="T26" fmla="*/ 7 w 13"/>
                <a:gd name="T27" fmla="*/ 2 h 12"/>
                <a:gd name="T28" fmla="*/ 5 w 13"/>
                <a:gd name="T29" fmla="*/ 2 h 12"/>
                <a:gd name="T30" fmla="*/ 3 w 13"/>
                <a:gd name="T31" fmla="*/ 3 h 12"/>
                <a:gd name="T32" fmla="*/ 2 w 13"/>
                <a:gd name="T33" fmla="*/ 5 h 12"/>
                <a:gd name="T34" fmla="*/ 2 w 13"/>
                <a:gd name="T35" fmla="*/ 7 h 12"/>
                <a:gd name="T36" fmla="*/ 3 w 13"/>
                <a:gd name="T37"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2">
                  <a:moveTo>
                    <a:pt x="3" y="11"/>
                  </a:moveTo>
                  <a:cubicBezTo>
                    <a:pt x="4" y="11"/>
                    <a:pt x="4" y="12"/>
                    <a:pt x="3" y="12"/>
                  </a:cubicBezTo>
                  <a:cubicBezTo>
                    <a:pt x="3" y="12"/>
                    <a:pt x="2" y="12"/>
                    <a:pt x="2" y="12"/>
                  </a:cubicBezTo>
                  <a:cubicBezTo>
                    <a:pt x="1" y="11"/>
                    <a:pt x="0" y="9"/>
                    <a:pt x="0" y="7"/>
                  </a:cubicBezTo>
                  <a:cubicBezTo>
                    <a:pt x="0" y="6"/>
                    <a:pt x="0" y="5"/>
                    <a:pt x="0" y="4"/>
                  </a:cubicBezTo>
                  <a:cubicBezTo>
                    <a:pt x="1" y="3"/>
                    <a:pt x="1" y="2"/>
                    <a:pt x="2" y="2"/>
                  </a:cubicBezTo>
                  <a:cubicBezTo>
                    <a:pt x="3" y="1"/>
                    <a:pt x="3" y="1"/>
                    <a:pt x="4" y="0"/>
                  </a:cubicBezTo>
                  <a:cubicBezTo>
                    <a:pt x="5" y="0"/>
                    <a:pt x="6" y="0"/>
                    <a:pt x="7" y="0"/>
                  </a:cubicBezTo>
                  <a:cubicBezTo>
                    <a:pt x="8" y="0"/>
                    <a:pt x="9" y="0"/>
                    <a:pt x="10" y="0"/>
                  </a:cubicBezTo>
                  <a:cubicBezTo>
                    <a:pt x="11" y="1"/>
                    <a:pt x="12" y="1"/>
                    <a:pt x="12" y="2"/>
                  </a:cubicBezTo>
                  <a:cubicBezTo>
                    <a:pt x="13" y="2"/>
                    <a:pt x="13" y="3"/>
                    <a:pt x="12" y="3"/>
                  </a:cubicBezTo>
                  <a:cubicBezTo>
                    <a:pt x="12" y="3"/>
                    <a:pt x="11" y="3"/>
                    <a:pt x="11" y="3"/>
                  </a:cubicBezTo>
                  <a:cubicBezTo>
                    <a:pt x="10" y="3"/>
                    <a:pt x="10" y="2"/>
                    <a:pt x="9" y="2"/>
                  </a:cubicBezTo>
                  <a:cubicBezTo>
                    <a:pt x="9" y="2"/>
                    <a:pt x="8" y="2"/>
                    <a:pt x="7" y="2"/>
                  </a:cubicBezTo>
                  <a:cubicBezTo>
                    <a:pt x="6" y="2"/>
                    <a:pt x="6" y="2"/>
                    <a:pt x="5" y="2"/>
                  </a:cubicBezTo>
                  <a:cubicBezTo>
                    <a:pt x="4" y="2"/>
                    <a:pt x="4" y="3"/>
                    <a:pt x="3" y="3"/>
                  </a:cubicBezTo>
                  <a:cubicBezTo>
                    <a:pt x="3" y="4"/>
                    <a:pt x="2" y="4"/>
                    <a:pt x="2" y="5"/>
                  </a:cubicBezTo>
                  <a:cubicBezTo>
                    <a:pt x="2" y="5"/>
                    <a:pt x="2" y="6"/>
                    <a:pt x="2" y="7"/>
                  </a:cubicBezTo>
                  <a:cubicBezTo>
                    <a:pt x="2" y="8"/>
                    <a:pt x="2" y="10"/>
                    <a:pt x="3"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3" name="Freeform 633">
              <a:extLst>
                <a:ext uri="{FF2B5EF4-FFF2-40B4-BE49-F238E27FC236}">
                  <a16:creationId xmlns:a16="http://schemas.microsoft.com/office/drawing/2014/main" xmlns="" id="{0AEE6FB6-E4CC-4181-BE9E-483110C57DA3}"/>
                </a:ext>
              </a:extLst>
            </p:cNvPr>
            <p:cNvSpPr>
              <a:spLocks/>
            </p:cNvSpPr>
            <p:nvPr/>
          </p:nvSpPr>
          <p:spPr bwMode="auto">
            <a:xfrm>
              <a:off x="5114925" y="2860676"/>
              <a:ext cx="71437" cy="66675"/>
            </a:xfrm>
            <a:custGeom>
              <a:avLst/>
              <a:gdLst>
                <a:gd name="T0" fmla="*/ 11 w 13"/>
                <a:gd name="T1" fmla="*/ 12 h 12"/>
                <a:gd name="T2" fmla="*/ 10 w 13"/>
                <a:gd name="T3" fmla="*/ 12 h 12"/>
                <a:gd name="T4" fmla="*/ 10 w 13"/>
                <a:gd name="T5" fmla="*/ 11 h 12"/>
                <a:gd name="T6" fmla="*/ 11 w 13"/>
                <a:gd name="T7" fmla="*/ 7 h 12"/>
                <a:gd name="T8" fmla="*/ 11 w 13"/>
                <a:gd name="T9" fmla="*/ 5 h 12"/>
                <a:gd name="T10" fmla="*/ 10 w 13"/>
                <a:gd name="T11" fmla="*/ 3 h 12"/>
                <a:gd name="T12" fmla="*/ 8 w 13"/>
                <a:gd name="T13" fmla="*/ 2 h 12"/>
                <a:gd name="T14" fmla="*/ 6 w 13"/>
                <a:gd name="T15" fmla="*/ 2 h 12"/>
                <a:gd name="T16" fmla="*/ 4 w 13"/>
                <a:gd name="T17" fmla="*/ 2 h 12"/>
                <a:gd name="T18" fmla="*/ 2 w 13"/>
                <a:gd name="T19" fmla="*/ 3 h 12"/>
                <a:gd name="T20" fmla="*/ 1 w 13"/>
                <a:gd name="T21" fmla="*/ 3 h 12"/>
                <a:gd name="T22" fmla="*/ 1 w 13"/>
                <a:gd name="T23" fmla="*/ 2 h 12"/>
                <a:gd name="T24" fmla="*/ 3 w 13"/>
                <a:gd name="T25" fmla="*/ 0 h 12"/>
                <a:gd name="T26" fmla="*/ 6 w 13"/>
                <a:gd name="T27" fmla="*/ 0 h 12"/>
                <a:gd name="T28" fmla="*/ 9 w 13"/>
                <a:gd name="T29" fmla="*/ 0 h 12"/>
                <a:gd name="T30" fmla="*/ 11 w 13"/>
                <a:gd name="T31" fmla="*/ 2 h 12"/>
                <a:gd name="T32" fmla="*/ 13 w 13"/>
                <a:gd name="T33" fmla="*/ 4 h 12"/>
                <a:gd name="T34" fmla="*/ 13 w 13"/>
                <a:gd name="T35" fmla="*/ 7 h 12"/>
                <a:gd name="T36" fmla="*/ 11 w 13"/>
                <a:gd name="T3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2">
                  <a:moveTo>
                    <a:pt x="11" y="12"/>
                  </a:moveTo>
                  <a:cubicBezTo>
                    <a:pt x="11" y="12"/>
                    <a:pt x="10" y="12"/>
                    <a:pt x="10" y="12"/>
                  </a:cubicBezTo>
                  <a:cubicBezTo>
                    <a:pt x="9" y="12"/>
                    <a:pt x="9" y="11"/>
                    <a:pt x="10" y="11"/>
                  </a:cubicBezTo>
                  <a:cubicBezTo>
                    <a:pt x="11" y="10"/>
                    <a:pt x="11" y="8"/>
                    <a:pt x="11" y="7"/>
                  </a:cubicBezTo>
                  <a:cubicBezTo>
                    <a:pt x="11" y="6"/>
                    <a:pt x="11" y="5"/>
                    <a:pt x="11" y="5"/>
                  </a:cubicBezTo>
                  <a:cubicBezTo>
                    <a:pt x="11" y="4"/>
                    <a:pt x="10" y="4"/>
                    <a:pt x="10" y="3"/>
                  </a:cubicBezTo>
                  <a:cubicBezTo>
                    <a:pt x="9" y="3"/>
                    <a:pt x="9" y="2"/>
                    <a:pt x="8" y="2"/>
                  </a:cubicBezTo>
                  <a:cubicBezTo>
                    <a:pt x="7" y="2"/>
                    <a:pt x="7" y="2"/>
                    <a:pt x="6" y="2"/>
                  </a:cubicBezTo>
                  <a:cubicBezTo>
                    <a:pt x="5" y="2"/>
                    <a:pt x="5" y="2"/>
                    <a:pt x="4" y="2"/>
                  </a:cubicBezTo>
                  <a:cubicBezTo>
                    <a:pt x="3" y="2"/>
                    <a:pt x="3" y="3"/>
                    <a:pt x="2" y="3"/>
                  </a:cubicBezTo>
                  <a:cubicBezTo>
                    <a:pt x="2" y="3"/>
                    <a:pt x="1" y="3"/>
                    <a:pt x="1" y="3"/>
                  </a:cubicBezTo>
                  <a:cubicBezTo>
                    <a:pt x="0" y="3"/>
                    <a:pt x="0" y="2"/>
                    <a:pt x="1" y="2"/>
                  </a:cubicBezTo>
                  <a:cubicBezTo>
                    <a:pt x="1" y="1"/>
                    <a:pt x="2" y="1"/>
                    <a:pt x="3" y="0"/>
                  </a:cubicBezTo>
                  <a:cubicBezTo>
                    <a:pt x="4" y="0"/>
                    <a:pt x="5" y="0"/>
                    <a:pt x="6" y="0"/>
                  </a:cubicBezTo>
                  <a:cubicBezTo>
                    <a:pt x="7" y="0"/>
                    <a:pt x="8" y="0"/>
                    <a:pt x="9" y="0"/>
                  </a:cubicBezTo>
                  <a:cubicBezTo>
                    <a:pt x="10" y="1"/>
                    <a:pt x="10" y="1"/>
                    <a:pt x="11" y="2"/>
                  </a:cubicBezTo>
                  <a:cubicBezTo>
                    <a:pt x="12" y="2"/>
                    <a:pt x="12" y="3"/>
                    <a:pt x="13" y="4"/>
                  </a:cubicBezTo>
                  <a:cubicBezTo>
                    <a:pt x="13" y="5"/>
                    <a:pt x="13" y="6"/>
                    <a:pt x="13" y="7"/>
                  </a:cubicBezTo>
                  <a:cubicBezTo>
                    <a:pt x="13" y="9"/>
                    <a:pt x="12" y="11"/>
                    <a:pt x="11"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4" name="Freeform 634">
              <a:extLst>
                <a:ext uri="{FF2B5EF4-FFF2-40B4-BE49-F238E27FC236}">
                  <a16:creationId xmlns:a16="http://schemas.microsoft.com/office/drawing/2014/main" xmlns="" id="{7553007F-B0E4-4CC3-89A1-B5A2D20835CC}"/>
                </a:ext>
              </a:extLst>
            </p:cNvPr>
            <p:cNvSpPr>
              <a:spLocks/>
            </p:cNvSpPr>
            <p:nvPr/>
          </p:nvSpPr>
          <p:spPr bwMode="auto">
            <a:xfrm>
              <a:off x="5114925" y="3127376"/>
              <a:ext cx="71437" cy="73025"/>
            </a:xfrm>
            <a:custGeom>
              <a:avLst/>
              <a:gdLst>
                <a:gd name="T0" fmla="*/ 10 w 13"/>
                <a:gd name="T1" fmla="*/ 2 h 13"/>
                <a:gd name="T2" fmla="*/ 10 w 13"/>
                <a:gd name="T3" fmla="*/ 1 h 13"/>
                <a:gd name="T4" fmla="*/ 11 w 13"/>
                <a:gd name="T5" fmla="*/ 1 h 13"/>
                <a:gd name="T6" fmla="*/ 13 w 13"/>
                <a:gd name="T7" fmla="*/ 6 h 13"/>
                <a:gd name="T8" fmla="*/ 13 w 13"/>
                <a:gd name="T9" fmla="*/ 8 h 13"/>
                <a:gd name="T10" fmla="*/ 11 w 13"/>
                <a:gd name="T11" fmla="*/ 11 h 13"/>
                <a:gd name="T12" fmla="*/ 6 w 13"/>
                <a:gd name="T13" fmla="*/ 13 h 13"/>
                <a:gd name="T14" fmla="*/ 3 w 13"/>
                <a:gd name="T15" fmla="*/ 12 h 13"/>
                <a:gd name="T16" fmla="*/ 1 w 13"/>
                <a:gd name="T17" fmla="*/ 11 h 13"/>
                <a:gd name="T18" fmla="*/ 1 w 13"/>
                <a:gd name="T19" fmla="*/ 9 h 13"/>
                <a:gd name="T20" fmla="*/ 2 w 13"/>
                <a:gd name="T21" fmla="*/ 9 h 13"/>
                <a:gd name="T22" fmla="*/ 4 w 13"/>
                <a:gd name="T23" fmla="*/ 11 h 13"/>
                <a:gd name="T24" fmla="*/ 6 w 13"/>
                <a:gd name="T25" fmla="*/ 11 h 13"/>
                <a:gd name="T26" fmla="*/ 10 w 13"/>
                <a:gd name="T27" fmla="*/ 9 h 13"/>
                <a:gd name="T28" fmla="*/ 11 w 13"/>
                <a:gd name="T29" fmla="*/ 8 h 13"/>
                <a:gd name="T30" fmla="*/ 11 w 13"/>
                <a:gd name="T31" fmla="*/ 6 h 13"/>
                <a:gd name="T32" fmla="*/ 10 w 13"/>
                <a:gd name="T3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3">
                  <a:moveTo>
                    <a:pt x="10" y="2"/>
                  </a:moveTo>
                  <a:cubicBezTo>
                    <a:pt x="9" y="2"/>
                    <a:pt x="9" y="1"/>
                    <a:pt x="10" y="1"/>
                  </a:cubicBezTo>
                  <a:cubicBezTo>
                    <a:pt x="10" y="0"/>
                    <a:pt x="11" y="0"/>
                    <a:pt x="11" y="1"/>
                  </a:cubicBezTo>
                  <a:cubicBezTo>
                    <a:pt x="12" y="2"/>
                    <a:pt x="13" y="4"/>
                    <a:pt x="13" y="6"/>
                  </a:cubicBezTo>
                  <a:cubicBezTo>
                    <a:pt x="13" y="7"/>
                    <a:pt x="13" y="8"/>
                    <a:pt x="13" y="8"/>
                  </a:cubicBezTo>
                  <a:cubicBezTo>
                    <a:pt x="12" y="9"/>
                    <a:pt x="12" y="10"/>
                    <a:pt x="11" y="11"/>
                  </a:cubicBezTo>
                  <a:cubicBezTo>
                    <a:pt x="10" y="12"/>
                    <a:pt x="8" y="13"/>
                    <a:pt x="6" y="13"/>
                  </a:cubicBezTo>
                  <a:cubicBezTo>
                    <a:pt x="5" y="13"/>
                    <a:pt x="4" y="13"/>
                    <a:pt x="3" y="12"/>
                  </a:cubicBezTo>
                  <a:cubicBezTo>
                    <a:pt x="2" y="12"/>
                    <a:pt x="1" y="11"/>
                    <a:pt x="1" y="11"/>
                  </a:cubicBezTo>
                  <a:cubicBezTo>
                    <a:pt x="0" y="10"/>
                    <a:pt x="0" y="10"/>
                    <a:pt x="1" y="9"/>
                  </a:cubicBezTo>
                  <a:cubicBezTo>
                    <a:pt x="1" y="9"/>
                    <a:pt x="2" y="9"/>
                    <a:pt x="2" y="9"/>
                  </a:cubicBezTo>
                  <a:cubicBezTo>
                    <a:pt x="3" y="10"/>
                    <a:pt x="3" y="10"/>
                    <a:pt x="4" y="11"/>
                  </a:cubicBezTo>
                  <a:cubicBezTo>
                    <a:pt x="5" y="11"/>
                    <a:pt x="5" y="11"/>
                    <a:pt x="6" y="11"/>
                  </a:cubicBezTo>
                  <a:cubicBezTo>
                    <a:pt x="7" y="11"/>
                    <a:pt x="9" y="10"/>
                    <a:pt x="10" y="9"/>
                  </a:cubicBezTo>
                  <a:cubicBezTo>
                    <a:pt x="10" y="9"/>
                    <a:pt x="11" y="8"/>
                    <a:pt x="11" y="8"/>
                  </a:cubicBezTo>
                  <a:cubicBezTo>
                    <a:pt x="11" y="7"/>
                    <a:pt x="11" y="6"/>
                    <a:pt x="11" y="6"/>
                  </a:cubicBezTo>
                  <a:cubicBezTo>
                    <a:pt x="11" y="4"/>
                    <a:pt x="11" y="3"/>
                    <a:pt x="1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5" name="Freeform 635">
              <a:extLst>
                <a:ext uri="{FF2B5EF4-FFF2-40B4-BE49-F238E27FC236}">
                  <a16:creationId xmlns:a16="http://schemas.microsoft.com/office/drawing/2014/main" xmlns="" id="{62254BE4-2AF4-444F-9E9C-F4CFDF15182B}"/>
                </a:ext>
              </a:extLst>
            </p:cNvPr>
            <p:cNvSpPr>
              <a:spLocks/>
            </p:cNvSpPr>
            <p:nvPr/>
          </p:nvSpPr>
          <p:spPr bwMode="auto">
            <a:xfrm>
              <a:off x="4848225" y="3127376"/>
              <a:ext cx="71437" cy="73025"/>
            </a:xfrm>
            <a:custGeom>
              <a:avLst/>
              <a:gdLst>
                <a:gd name="T0" fmla="*/ 2 w 13"/>
                <a:gd name="T1" fmla="*/ 1 h 13"/>
                <a:gd name="T2" fmla="*/ 3 w 13"/>
                <a:gd name="T3" fmla="*/ 1 h 13"/>
                <a:gd name="T4" fmla="*/ 3 w 13"/>
                <a:gd name="T5" fmla="*/ 2 h 13"/>
                <a:gd name="T6" fmla="*/ 2 w 13"/>
                <a:gd name="T7" fmla="*/ 6 h 13"/>
                <a:gd name="T8" fmla="*/ 2 w 13"/>
                <a:gd name="T9" fmla="*/ 8 h 13"/>
                <a:gd name="T10" fmla="*/ 3 w 13"/>
                <a:gd name="T11" fmla="*/ 9 h 13"/>
                <a:gd name="T12" fmla="*/ 7 w 13"/>
                <a:gd name="T13" fmla="*/ 11 h 13"/>
                <a:gd name="T14" fmla="*/ 9 w 13"/>
                <a:gd name="T15" fmla="*/ 11 h 13"/>
                <a:gd name="T16" fmla="*/ 11 w 13"/>
                <a:gd name="T17" fmla="*/ 9 h 13"/>
                <a:gd name="T18" fmla="*/ 12 w 13"/>
                <a:gd name="T19" fmla="*/ 9 h 13"/>
                <a:gd name="T20" fmla="*/ 12 w 13"/>
                <a:gd name="T21" fmla="*/ 11 h 13"/>
                <a:gd name="T22" fmla="*/ 10 w 13"/>
                <a:gd name="T23" fmla="*/ 12 h 13"/>
                <a:gd name="T24" fmla="*/ 7 w 13"/>
                <a:gd name="T25" fmla="*/ 13 h 13"/>
                <a:gd name="T26" fmla="*/ 2 w 13"/>
                <a:gd name="T27" fmla="*/ 11 h 13"/>
                <a:gd name="T28" fmla="*/ 1 w 13"/>
                <a:gd name="T29" fmla="*/ 8 h 13"/>
                <a:gd name="T30" fmla="*/ 0 w 13"/>
                <a:gd name="T31" fmla="*/ 6 h 13"/>
                <a:gd name="T32" fmla="*/ 2 w 13"/>
                <a:gd name="T33"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3">
                  <a:moveTo>
                    <a:pt x="2" y="1"/>
                  </a:moveTo>
                  <a:cubicBezTo>
                    <a:pt x="3" y="0"/>
                    <a:pt x="3" y="0"/>
                    <a:pt x="3" y="1"/>
                  </a:cubicBezTo>
                  <a:cubicBezTo>
                    <a:pt x="4" y="1"/>
                    <a:pt x="4" y="2"/>
                    <a:pt x="3" y="2"/>
                  </a:cubicBezTo>
                  <a:cubicBezTo>
                    <a:pt x="3" y="3"/>
                    <a:pt x="2" y="4"/>
                    <a:pt x="2" y="6"/>
                  </a:cubicBezTo>
                  <a:cubicBezTo>
                    <a:pt x="2" y="6"/>
                    <a:pt x="2" y="7"/>
                    <a:pt x="2" y="8"/>
                  </a:cubicBezTo>
                  <a:cubicBezTo>
                    <a:pt x="3" y="8"/>
                    <a:pt x="3" y="9"/>
                    <a:pt x="3" y="9"/>
                  </a:cubicBezTo>
                  <a:cubicBezTo>
                    <a:pt x="4" y="10"/>
                    <a:pt x="6" y="11"/>
                    <a:pt x="7" y="11"/>
                  </a:cubicBezTo>
                  <a:cubicBezTo>
                    <a:pt x="8" y="11"/>
                    <a:pt x="9" y="11"/>
                    <a:pt x="9" y="11"/>
                  </a:cubicBezTo>
                  <a:cubicBezTo>
                    <a:pt x="10" y="10"/>
                    <a:pt x="11" y="10"/>
                    <a:pt x="11" y="9"/>
                  </a:cubicBezTo>
                  <a:cubicBezTo>
                    <a:pt x="11" y="9"/>
                    <a:pt x="12" y="9"/>
                    <a:pt x="12" y="9"/>
                  </a:cubicBezTo>
                  <a:cubicBezTo>
                    <a:pt x="13" y="10"/>
                    <a:pt x="13" y="10"/>
                    <a:pt x="12" y="11"/>
                  </a:cubicBezTo>
                  <a:cubicBezTo>
                    <a:pt x="12" y="11"/>
                    <a:pt x="11" y="12"/>
                    <a:pt x="10" y="12"/>
                  </a:cubicBezTo>
                  <a:cubicBezTo>
                    <a:pt x="9" y="13"/>
                    <a:pt x="8" y="13"/>
                    <a:pt x="7" y="13"/>
                  </a:cubicBezTo>
                  <a:cubicBezTo>
                    <a:pt x="5" y="13"/>
                    <a:pt x="3" y="12"/>
                    <a:pt x="2" y="11"/>
                  </a:cubicBezTo>
                  <a:cubicBezTo>
                    <a:pt x="1" y="10"/>
                    <a:pt x="1" y="9"/>
                    <a:pt x="1" y="8"/>
                  </a:cubicBezTo>
                  <a:cubicBezTo>
                    <a:pt x="0" y="8"/>
                    <a:pt x="0" y="7"/>
                    <a:pt x="0" y="6"/>
                  </a:cubicBezTo>
                  <a:cubicBezTo>
                    <a:pt x="0" y="4"/>
                    <a:pt x="1" y="2"/>
                    <a:pt x="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6" name="Freeform 636">
              <a:extLst>
                <a:ext uri="{FF2B5EF4-FFF2-40B4-BE49-F238E27FC236}">
                  <a16:creationId xmlns:a16="http://schemas.microsoft.com/office/drawing/2014/main" xmlns="" id="{836C90B7-5159-4F92-B3FD-D941A45874A2}"/>
                </a:ext>
              </a:extLst>
            </p:cNvPr>
            <p:cNvSpPr>
              <a:spLocks noEditPoints="1"/>
            </p:cNvSpPr>
            <p:nvPr/>
          </p:nvSpPr>
          <p:spPr bwMode="auto">
            <a:xfrm>
              <a:off x="4941888" y="2955926"/>
              <a:ext cx="150812" cy="149225"/>
            </a:xfrm>
            <a:custGeom>
              <a:avLst/>
              <a:gdLst>
                <a:gd name="T0" fmla="*/ 4 w 27"/>
                <a:gd name="T1" fmla="*/ 4 h 27"/>
                <a:gd name="T2" fmla="*/ 14 w 27"/>
                <a:gd name="T3" fmla="*/ 0 h 27"/>
                <a:gd name="T4" fmla="*/ 23 w 27"/>
                <a:gd name="T5" fmla="*/ 4 h 27"/>
                <a:gd name="T6" fmla="*/ 23 w 27"/>
                <a:gd name="T7" fmla="*/ 4 h 27"/>
                <a:gd name="T8" fmla="*/ 27 w 27"/>
                <a:gd name="T9" fmla="*/ 13 h 27"/>
                <a:gd name="T10" fmla="*/ 27 w 27"/>
                <a:gd name="T11" fmla="*/ 13 h 27"/>
                <a:gd name="T12" fmla="*/ 23 w 27"/>
                <a:gd name="T13" fmla="*/ 23 h 27"/>
                <a:gd name="T14" fmla="*/ 14 w 27"/>
                <a:gd name="T15" fmla="*/ 27 h 27"/>
                <a:gd name="T16" fmla="*/ 4 w 27"/>
                <a:gd name="T17" fmla="*/ 23 h 27"/>
                <a:gd name="T18" fmla="*/ 4 w 27"/>
                <a:gd name="T19" fmla="*/ 23 h 27"/>
                <a:gd name="T20" fmla="*/ 0 w 27"/>
                <a:gd name="T21" fmla="*/ 13 h 27"/>
                <a:gd name="T22" fmla="*/ 4 w 27"/>
                <a:gd name="T23" fmla="*/ 4 h 27"/>
                <a:gd name="T24" fmla="*/ 4 w 27"/>
                <a:gd name="T25" fmla="*/ 4 h 27"/>
                <a:gd name="T26" fmla="*/ 14 w 27"/>
                <a:gd name="T27" fmla="*/ 2 h 27"/>
                <a:gd name="T28" fmla="*/ 6 w 27"/>
                <a:gd name="T29" fmla="*/ 5 h 27"/>
                <a:gd name="T30" fmla="*/ 5 w 27"/>
                <a:gd name="T31" fmla="*/ 5 h 27"/>
                <a:gd name="T32" fmla="*/ 2 w 27"/>
                <a:gd name="T33" fmla="*/ 13 h 27"/>
                <a:gd name="T34" fmla="*/ 5 w 27"/>
                <a:gd name="T35" fmla="*/ 21 h 27"/>
                <a:gd name="T36" fmla="*/ 14 w 27"/>
                <a:gd name="T37" fmla="*/ 25 h 27"/>
                <a:gd name="T38" fmla="*/ 22 w 27"/>
                <a:gd name="T39" fmla="*/ 21 h 27"/>
                <a:gd name="T40" fmla="*/ 25 w 27"/>
                <a:gd name="T41" fmla="*/ 13 h 27"/>
                <a:gd name="T42" fmla="*/ 25 w 27"/>
                <a:gd name="T43" fmla="*/ 13 h 27"/>
                <a:gd name="T44" fmla="*/ 22 w 27"/>
                <a:gd name="T45" fmla="*/ 5 h 27"/>
                <a:gd name="T46" fmla="*/ 22 w 27"/>
                <a:gd name="T47" fmla="*/ 5 h 27"/>
                <a:gd name="T48" fmla="*/ 14 w 27"/>
                <a:gd name="T4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27">
                  <a:moveTo>
                    <a:pt x="4" y="4"/>
                  </a:moveTo>
                  <a:cubicBezTo>
                    <a:pt x="7" y="1"/>
                    <a:pt x="10" y="0"/>
                    <a:pt x="14" y="0"/>
                  </a:cubicBezTo>
                  <a:cubicBezTo>
                    <a:pt x="17" y="0"/>
                    <a:pt x="20" y="1"/>
                    <a:pt x="23" y="4"/>
                  </a:cubicBezTo>
                  <a:cubicBezTo>
                    <a:pt x="23" y="4"/>
                    <a:pt x="23" y="4"/>
                    <a:pt x="23" y="4"/>
                  </a:cubicBezTo>
                  <a:cubicBezTo>
                    <a:pt x="26" y="7"/>
                    <a:pt x="27" y="10"/>
                    <a:pt x="27" y="13"/>
                  </a:cubicBezTo>
                  <a:cubicBezTo>
                    <a:pt x="27" y="13"/>
                    <a:pt x="27" y="13"/>
                    <a:pt x="27" y="13"/>
                  </a:cubicBezTo>
                  <a:cubicBezTo>
                    <a:pt x="27" y="17"/>
                    <a:pt x="26" y="20"/>
                    <a:pt x="23" y="23"/>
                  </a:cubicBezTo>
                  <a:cubicBezTo>
                    <a:pt x="20" y="25"/>
                    <a:pt x="17" y="27"/>
                    <a:pt x="14" y="27"/>
                  </a:cubicBezTo>
                  <a:cubicBezTo>
                    <a:pt x="10" y="27"/>
                    <a:pt x="7" y="25"/>
                    <a:pt x="4" y="23"/>
                  </a:cubicBezTo>
                  <a:cubicBezTo>
                    <a:pt x="4" y="23"/>
                    <a:pt x="4" y="23"/>
                    <a:pt x="4" y="23"/>
                  </a:cubicBezTo>
                  <a:cubicBezTo>
                    <a:pt x="2" y="20"/>
                    <a:pt x="0" y="17"/>
                    <a:pt x="0" y="13"/>
                  </a:cubicBezTo>
                  <a:cubicBezTo>
                    <a:pt x="0" y="10"/>
                    <a:pt x="2" y="6"/>
                    <a:pt x="4" y="4"/>
                  </a:cubicBezTo>
                  <a:cubicBezTo>
                    <a:pt x="4" y="4"/>
                    <a:pt x="4" y="4"/>
                    <a:pt x="4" y="4"/>
                  </a:cubicBezTo>
                  <a:close/>
                  <a:moveTo>
                    <a:pt x="14" y="2"/>
                  </a:moveTo>
                  <a:cubicBezTo>
                    <a:pt x="11" y="2"/>
                    <a:pt x="8" y="3"/>
                    <a:pt x="6" y="5"/>
                  </a:cubicBezTo>
                  <a:cubicBezTo>
                    <a:pt x="5" y="5"/>
                    <a:pt x="5" y="5"/>
                    <a:pt x="5" y="5"/>
                  </a:cubicBezTo>
                  <a:cubicBezTo>
                    <a:pt x="3" y="7"/>
                    <a:pt x="2" y="10"/>
                    <a:pt x="2" y="13"/>
                  </a:cubicBezTo>
                  <a:cubicBezTo>
                    <a:pt x="2" y="16"/>
                    <a:pt x="3" y="19"/>
                    <a:pt x="5" y="21"/>
                  </a:cubicBezTo>
                  <a:cubicBezTo>
                    <a:pt x="8" y="24"/>
                    <a:pt x="11" y="25"/>
                    <a:pt x="14" y="25"/>
                  </a:cubicBezTo>
                  <a:cubicBezTo>
                    <a:pt x="17" y="25"/>
                    <a:pt x="19" y="24"/>
                    <a:pt x="22" y="21"/>
                  </a:cubicBezTo>
                  <a:cubicBezTo>
                    <a:pt x="24" y="19"/>
                    <a:pt x="25" y="16"/>
                    <a:pt x="25" y="13"/>
                  </a:cubicBezTo>
                  <a:cubicBezTo>
                    <a:pt x="25" y="13"/>
                    <a:pt x="25" y="13"/>
                    <a:pt x="25" y="13"/>
                  </a:cubicBezTo>
                  <a:cubicBezTo>
                    <a:pt x="25" y="10"/>
                    <a:pt x="24" y="7"/>
                    <a:pt x="22" y="5"/>
                  </a:cubicBezTo>
                  <a:cubicBezTo>
                    <a:pt x="22" y="5"/>
                    <a:pt x="22" y="5"/>
                    <a:pt x="22" y="5"/>
                  </a:cubicBezTo>
                  <a:cubicBezTo>
                    <a:pt x="19" y="3"/>
                    <a:pt x="17" y="2"/>
                    <a:pt x="1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37" name="Group 636">
            <a:extLst>
              <a:ext uri="{FF2B5EF4-FFF2-40B4-BE49-F238E27FC236}">
                <a16:creationId xmlns:a16="http://schemas.microsoft.com/office/drawing/2014/main" xmlns="" id="{70FEA1F3-35CE-4326-8AD8-520E904067A4}"/>
              </a:ext>
            </a:extLst>
          </p:cNvPr>
          <p:cNvGrpSpPr/>
          <p:nvPr/>
        </p:nvGrpSpPr>
        <p:grpSpPr>
          <a:xfrm>
            <a:off x="8261350" y="919164"/>
            <a:ext cx="344487" cy="282575"/>
            <a:chOff x="8261350" y="842964"/>
            <a:chExt cx="344487" cy="282575"/>
          </a:xfrm>
          <a:solidFill>
            <a:schemeClr val="tx1"/>
          </a:solidFill>
        </p:grpSpPr>
        <p:sp>
          <p:nvSpPr>
            <p:cNvPr id="638" name="Freeform 637">
              <a:extLst>
                <a:ext uri="{FF2B5EF4-FFF2-40B4-BE49-F238E27FC236}">
                  <a16:creationId xmlns:a16="http://schemas.microsoft.com/office/drawing/2014/main" xmlns="" id="{7AAF250A-4980-4BE8-A2E6-045197E298BE}"/>
                </a:ext>
              </a:extLst>
            </p:cNvPr>
            <p:cNvSpPr>
              <a:spLocks/>
            </p:cNvSpPr>
            <p:nvPr/>
          </p:nvSpPr>
          <p:spPr bwMode="auto">
            <a:xfrm>
              <a:off x="8261350" y="909639"/>
              <a:ext cx="344487" cy="177800"/>
            </a:xfrm>
            <a:custGeom>
              <a:avLst/>
              <a:gdLst>
                <a:gd name="T0" fmla="*/ 9 w 62"/>
                <a:gd name="T1" fmla="*/ 30 h 32"/>
                <a:gd name="T2" fmla="*/ 10 w 62"/>
                <a:gd name="T3" fmla="*/ 31 h 32"/>
                <a:gd name="T4" fmla="*/ 9 w 62"/>
                <a:gd name="T5" fmla="*/ 32 h 32"/>
                <a:gd name="T6" fmla="*/ 6 w 62"/>
                <a:gd name="T7" fmla="*/ 32 h 32"/>
                <a:gd name="T8" fmla="*/ 2 w 62"/>
                <a:gd name="T9" fmla="*/ 30 h 32"/>
                <a:gd name="T10" fmla="*/ 0 w 62"/>
                <a:gd name="T11" fmla="*/ 26 h 32"/>
                <a:gd name="T12" fmla="*/ 0 w 62"/>
                <a:gd name="T13" fmla="*/ 16 h 32"/>
                <a:gd name="T14" fmla="*/ 0 w 62"/>
                <a:gd name="T15" fmla="*/ 6 h 32"/>
                <a:gd name="T16" fmla="*/ 2 w 62"/>
                <a:gd name="T17" fmla="*/ 2 h 32"/>
                <a:gd name="T18" fmla="*/ 6 w 62"/>
                <a:gd name="T19" fmla="*/ 0 h 32"/>
                <a:gd name="T20" fmla="*/ 31 w 62"/>
                <a:gd name="T21" fmla="*/ 0 h 32"/>
                <a:gd name="T22" fmla="*/ 56 w 62"/>
                <a:gd name="T23" fmla="*/ 0 h 32"/>
                <a:gd name="T24" fmla="*/ 60 w 62"/>
                <a:gd name="T25" fmla="*/ 2 h 32"/>
                <a:gd name="T26" fmla="*/ 62 w 62"/>
                <a:gd name="T27" fmla="*/ 6 h 32"/>
                <a:gd name="T28" fmla="*/ 62 w 62"/>
                <a:gd name="T29" fmla="*/ 16 h 32"/>
                <a:gd name="T30" fmla="*/ 62 w 62"/>
                <a:gd name="T31" fmla="*/ 26 h 32"/>
                <a:gd name="T32" fmla="*/ 60 w 62"/>
                <a:gd name="T33" fmla="*/ 30 h 32"/>
                <a:gd name="T34" fmla="*/ 56 w 62"/>
                <a:gd name="T35" fmla="*/ 32 h 32"/>
                <a:gd name="T36" fmla="*/ 53 w 62"/>
                <a:gd name="T37" fmla="*/ 32 h 32"/>
                <a:gd name="T38" fmla="*/ 52 w 62"/>
                <a:gd name="T39" fmla="*/ 31 h 32"/>
                <a:gd name="T40" fmla="*/ 53 w 62"/>
                <a:gd name="T41" fmla="*/ 30 h 32"/>
                <a:gd name="T42" fmla="*/ 56 w 62"/>
                <a:gd name="T43" fmla="*/ 30 h 32"/>
                <a:gd name="T44" fmla="*/ 59 w 62"/>
                <a:gd name="T45" fmla="*/ 29 h 32"/>
                <a:gd name="T46" fmla="*/ 60 w 62"/>
                <a:gd name="T47" fmla="*/ 26 h 32"/>
                <a:gd name="T48" fmla="*/ 60 w 62"/>
                <a:gd name="T49" fmla="*/ 16 h 32"/>
                <a:gd name="T50" fmla="*/ 60 w 62"/>
                <a:gd name="T51" fmla="*/ 6 h 32"/>
                <a:gd name="T52" fmla="*/ 59 w 62"/>
                <a:gd name="T53" fmla="*/ 3 h 32"/>
                <a:gd name="T54" fmla="*/ 56 w 62"/>
                <a:gd name="T55" fmla="*/ 2 h 32"/>
                <a:gd name="T56" fmla="*/ 31 w 62"/>
                <a:gd name="T57" fmla="*/ 2 h 32"/>
                <a:gd name="T58" fmla="*/ 6 w 62"/>
                <a:gd name="T59" fmla="*/ 2 h 32"/>
                <a:gd name="T60" fmla="*/ 3 w 62"/>
                <a:gd name="T61" fmla="*/ 3 h 32"/>
                <a:gd name="T62" fmla="*/ 2 w 62"/>
                <a:gd name="T63" fmla="*/ 6 h 32"/>
                <a:gd name="T64" fmla="*/ 2 w 62"/>
                <a:gd name="T65" fmla="*/ 16 h 32"/>
                <a:gd name="T66" fmla="*/ 2 w 62"/>
                <a:gd name="T67" fmla="*/ 26 h 32"/>
                <a:gd name="T68" fmla="*/ 3 w 62"/>
                <a:gd name="T69" fmla="*/ 29 h 32"/>
                <a:gd name="T70" fmla="*/ 6 w 62"/>
                <a:gd name="T71" fmla="*/ 30 h 32"/>
                <a:gd name="T72" fmla="*/ 9 w 62"/>
                <a:gd name="T73"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32">
                  <a:moveTo>
                    <a:pt x="9" y="30"/>
                  </a:moveTo>
                  <a:cubicBezTo>
                    <a:pt x="10" y="30"/>
                    <a:pt x="10" y="30"/>
                    <a:pt x="10" y="31"/>
                  </a:cubicBezTo>
                  <a:cubicBezTo>
                    <a:pt x="10" y="31"/>
                    <a:pt x="10" y="32"/>
                    <a:pt x="9" y="32"/>
                  </a:cubicBezTo>
                  <a:cubicBezTo>
                    <a:pt x="6" y="32"/>
                    <a:pt x="6" y="32"/>
                    <a:pt x="6" y="32"/>
                  </a:cubicBezTo>
                  <a:cubicBezTo>
                    <a:pt x="5" y="32"/>
                    <a:pt x="3" y="31"/>
                    <a:pt x="2" y="30"/>
                  </a:cubicBezTo>
                  <a:cubicBezTo>
                    <a:pt x="1" y="29"/>
                    <a:pt x="0" y="28"/>
                    <a:pt x="0" y="26"/>
                  </a:cubicBezTo>
                  <a:cubicBezTo>
                    <a:pt x="0" y="16"/>
                    <a:pt x="0" y="16"/>
                    <a:pt x="0" y="16"/>
                  </a:cubicBezTo>
                  <a:cubicBezTo>
                    <a:pt x="0" y="6"/>
                    <a:pt x="0" y="6"/>
                    <a:pt x="0" y="6"/>
                  </a:cubicBezTo>
                  <a:cubicBezTo>
                    <a:pt x="0" y="4"/>
                    <a:pt x="1" y="3"/>
                    <a:pt x="2" y="2"/>
                  </a:cubicBezTo>
                  <a:cubicBezTo>
                    <a:pt x="3" y="1"/>
                    <a:pt x="5" y="0"/>
                    <a:pt x="6" y="0"/>
                  </a:cubicBezTo>
                  <a:cubicBezTo>
                    <a:pt x="31" y="0"/>
                    <a:pt x="31" y="0"/>
                    <a:pt x="31" y="0"/>
                  </a:cubicBezTo>
                  <a:cubicBezTo>
                    <a:pt x="56" y="0"/>
                    <a:pt x="56" y="0"/>
                    <a:pt x="56" y="0"/>
                  </a:cubicBezTo>
                  <a:cubicBezTo>
                    <a:pt x="57" y="0"/>
                    <a:pt x="59" y="1"/>
                    <a:pt x="60" y="2"/>
                  </a:cubicBezTo>
                  <a:cubicBezTo>
                    <a:pt x="61" y="3"/>
                    <a:pt x="62" y="4"/>
                    <a:pt x="62" y="6"/>
                  </a:cubicBezTo>
                  <a:cubicBezTo>
                    <a:pt x="62" y="16"/>
                    <a:pt x="62" y="16"/>
                    <a:pt x="62" y="16"/>
                  </a:cubicBezTo>
                  <a:cubicBezTo>
                    <a:pt x="62" y="26"/>
                    <a:pt x="62" y="26"/>
                    <a:pt x="62" y="26"/>
                  </a:cubicBezTo>
                  <a:cubicBezTo>
                    <a:pt x="62" y="28"/>
                    <a:pt x="61" y="29"/>
                    <a:pt x="60" y="30"/>
                  </a:cubicBezTo>
                  <a:cubicBezTo>
                    <a:pt x="59" y="31"/>
                    <a:pt x="57" y="32"/>
                    <a:pt x="56" y="32"/>
                  </a:cubicBezTo>
                  <a:cubicBezTo>
                    <a:pt x="53" y="32"/>
                    <a:pt x="53" y="32"/>
                    <a:pt x="53" y="32"/>
                  </a:cubicBezTo>
                  <a:cubicBezTo>
                    <a:pt x="52" y="32"/>
                    <a:pt x="52" y="31"/>
                    <a:pt x="52" y="31"/>
                  </a:cubicBezTo>
                  <a:cubicBezTo>
                    <a:pt x="52" y="30"/>
                    <a:pt x="52" y="30"/>
                    <a:pt x="53" y="30"/>
                  </a:cubicBezTo>
                  <a:cubicBezTo>
                    <a:pt x="56" y="30"/>
                    <a:pt x="56" y="30"/>
                    <a:pt x="56" y="30"/>
                  </a:cubicBezTo>
                  <a:cubicBezTo>
                    <a:pt x="57" y="30"/>
                    <a:pt x="58" y="29"/>
                    <a:pt x="59" y="29"/>
                  </a:cubicBezTo>
                  <a:cubicBezTo>
                    <a:pt x="59" y="28"/>
                    <a:pt x="60" y="27"/>
                    <a:pt x="60" y="26"/>
                  </a:cubicBezTo>
                  <a:cubicBezTo>
                    <a:pt x="60" y="16"/>
                    <a:pt x="60" y="16"/>
                    <a:pt x="60" y="16"/>
                  </a:cubicBezTo>
                  <a:cubicBezTo>
                    <a:pt x="60" y="6"/>
                    <a:pt x="60" y="6"/>
                    <a:pt x="60" y="6"/>
                  </a:cubicBezTo>
                  <a:cubicBezTo>
                    <a:pt x="60" y="5"/>
                    <a:pt x="59" y="4"/>
                    <a:pt x="59" y="3"/>
                  </a:cubicBezTo>
                  <a:cubicBezTo>
                    <a:pt x="58" y="3"/>
                    <a:pt x="57" y="2"/>
                    <a:pt x="56" y="2"/>
                  </a:cubicBezTo>
                  <a:cubicBezTo>
                    <a:pt x="31" y="2"/>
                    <a:pt x="31" y="2"/>
                    <a:pt x="31" y="2"/>
                  </a:cubicBezTo>
                  <a:cubicBezTo>
                    <a:pt x="6" y="2"/>
                    <a:pt x="6" y="2"/>
                    <a:pt x="6" y="2"/>
                  </a:cubicBezTo>
                  <a:cubicBezTo>
                    <a:pt x="5" y="2"/>
                    <a:pt x="4" y="3"/>
                    <a:pt x="3" y="3"/>
                  </a:cubicBezTo>
                  <a:cubicBezTo>
                    <a:pt x="3" y="4"/>
                    <a:pt x="2" y="5"/>
                    <a:pt x="2" y="6"/>
                  </a:cubicBezTo>
                  <a:cubicBezTo>
                    <a:pt x="2" y="16"/>
                    <a:pt x="2" y="16"/>
                    <a:pt x="2" y="16"/>
                  </a:cubicBezTo>
                  <a:cubicBezTo>
                    <a:pt x="2" y="26"/>
                    <a:pt x="2" y="26"/>
                    <a:pt x="2" y="26"/>
                  </a:cubicBezTo>
                  <a:cubicBezTo>
                    <a:pt x="2" y="27"/>
                    <a:pt x="3" y="28"/>
                    <a:pt x="3" y="29"/>
                  </a:cubicBezTo>
                  <a:cubicBezTo>
                    <a:pt x="4" y="29"/>
                    <a:pt x="5" y="30"/>
                    <a:pt x="6" y="30"/>
                  </a:cubicBezTo>
                  <a:lnTo>
                    <a:pt x="9" y="3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9" name="Freeform 638">
              <a:extLst>
                <a:ext uri="{FF2B5EF4-FFF2-40B4-BE49-F238E27FC236}">
                  <a16:creationId xmlns:a16="http://schemas.microsoft.com/office/drawing/2014/main" xmlns="" id="{879FAA98-6207-4246-8EA6-DAC5C75F2DA6}"/>
                </a:ext>
              </a:extLst>
            </p:cNvPr>
            <p:cNvSpPr>
              <a:spLocks noEditPoints="1"/>
            </p:cNvSpPr>
            <p:nvPr/>
          </p:nvSpPr>
          <p:spPr bwMode="auto">
            <a:xfrm>
              <a:off x="8332788" y="1020764"/>
              <a:ext cx="200025" cy="104775"/>
            </a:xfrm>
            <a:custGeom>
              <a:avLst/>
              <a:gdLst>
                <a:gd name="T0" fmla="*/ 36 w 36"/>
                <a:gd name="T1" fmla="*/ 1 h 19"/>
                <a:gd name="T2" fmla="*/ 36 w 36"/>
                <a:gd name="T3" fmla="*/ 1 h 19"/>
                <a:gd name="T4" fmla="*/ 36 w 36"/>
                <a:gd name="T5" fmla="*/ 16 h 19"/>
                <a:gd name="T6" fmla="*/ 35 w 36"/>
                <a:gd name="T7" fmla="*/ 18 h 19"/>
                <a:gd name="T8" fmla="*/ 35 w 36"/>
                <a:gd name="T9" fmla="*/ 18 h 19"/>
                <a:gd name="T10" fmla="*/ 32 w 36"/>
                <a:gd name="T11" fmla="*/ 19 h 19"/>
                <a:gd name="T12" fmla="*/ 18 w 36"/>
                <a:gd name="T13" fmla="*/ 19 h 19"/>
                <a:gd name="T14" fmla="*/ 4 w 36"/>
                <a:gd name="T15" fmla="*/ 19 h 19"/>
                <a:gd name="T16" fmla="*/ 1 w 36"/>
                <a:gd name="T17" fmla="*/ 18 h 19"/>
                <a:gd name="T18" fmla="*/ 1 w 36"/>
                <a:gd name="T19" fmla="*/ 18 h 19"/>
                <a:gd name="T20" fmla="*/ 0 w 36"/>
                <a:gd name="T21" fmla="*/ 16 h 19"/>
                <a:gd name="T22" fmla="*/ 0 w 36"/>
                <a:gd name="T23" fmla="*/ 1 h 19"/>
                <a:gd name="T24" fmla="*/ 1 w 36"/>
                <a:gd name="T25" fmla="*/ 0 h 19"/>
                <a:gd name="T26" fmla="*/ 1 w 36"/>
                <a:gd name="T27" fmla="*/ 0 h 19"/>
                <a:gd name="T28" fmla="*/ 35 w 36"/>
                <a:gd name="T29" fmla="*/ 0 h 19"/>
                <a:gd name="T30" fmla="*/ 36 w 36"/>
                <a:gd name="T31" fmla="*/ 1 h 19"/>
                <a:gd name="T32" fmla="*/ 34 w 36"/>
                <a:gd name="T33" fmla="*/ 16 h 19"/>
                <a:gd name="T34" fmla="*/ 34 w 36"/>
                <a:gd name="T35" fmla="*/ 2 h 19"/>
                <a:gd name="T36" fmla="*/ 2 w 36"/>
                <a:gd name="T37" fmla="*/ 2 h 19"/>
                <a:gd name="T38" fmla="*/ 2 w 36"/>
                <a:gd name="T39" fmla="*/ 16 h 19"/>
                <a:gd name="T40" fmla="*/ 3 w 36"/>
                <a:gd name="T41" fmla="*/ 17 h 19"/>
                <a:gd name="T42" fmla="*/ 3 w 36"/>
                <a:gd name="T43" fmla="*/ 17 h 19"/>
                <a:gd name="T44" fmla="*/ 4 w 36"/>
                <a:gd name="T45" fmla="*/ 17 h 19"/>
                <a:gd name="T46" fmla="*/ 18 w 36"/>
                <a:gd name="T47" fmla="*/ 17 h 19"/>
                <a:gd name="T48" fmla="*/ 32 w 36"/>
                <a:gd name="T49" fmla="*/ 17 h 19"/>
                <a:gd name="T50" fmla="*/ 33 w 36"/>
                <a:gd name="T51" fmla="*/ 17 h 19"/>
                <a:gd name="T52" fmla="*/ 33 w 36"/>
                <a:gd name="T53" fmla="*/ 17 h 19"/>
                <a:gd name="T54" fmla="*/ 34 w 36"/>
                <a:gd name="T55" fmla="*/ 16 h 19"/>
                <a:gd name="T56" fmla="*/ 1 w 36"/>
                <a:gd name="T57" fmla="*/ 18 h 19"/>
                <a:gd name="T58" fmla="*/ 1 w 36"/>
                <a:gd name="T59" fmla="*/ 17 h 19"/>
                <a:gd name="T60" fmla="*/ 1 w 36"/>
                <a:gd name="T6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19">
                  <a:moveTo>
                    <a:pt x="36" y="1"/>
                  </a:moveTo>
                  <a:cubicBezTo>
                    <a:pt x="36" y="1"/>
                    <a:pt x="36" y="1"/>
                    <a:pt x="36" y="1"/>
                  </a:cubicBezTo>
                  <a:cubicBezTo>
                    <a:pt x="36" y="16"/>
                    <a:pt x="36" y="16"/>
                    <a:pt x="36" y="16"/>
                  </a:cubicBezTo>
                  <a:cubicBezTo>
                    <a:pt x="36" y="17"/>
                    <a:pt x="35" y="18"/>
                    <a:pt x="35" y="18"/>
                  </a:cubicBezTo>
                  <a:cubicBezTo>
                    <a:pt x="35" y="18"/>
                    <a:pt x="35" y="18"/>
                    <a:pt x="35" y="18"/>
                  </a:cubicBezTo>
                  <a:cubicBezTo>
                    <a:pt x="34" y="19"/>
                    <a:pt x="33" y="19"/>
                    <a:pt x="32" y="19"/>
                  </a:cubicBezTo>
                  <a:cubicBezTo>
                    <a:pt x="18" y="19"/>
                    <a:pt x="18" y="19"/>
                    <a:pt x="18" y="19"/>
                  </a:cubicBezTo>
                  <a:cubicBezTo>
                    <a:pt x="4" y="19"/>
                    <a:pt x="4" y="19"/>
                    <a:pt x="4" y="19"/>
                  </a:cubicBezTo>
                  <a:cubicBezTo>
                    <a:pt x="3" y="19"/>
                    <a:pt x="2" y="19"/>
                    <a:pt x="1" y="18"/>
                  </a:cubicBezTo>
                  <a:cubicBezTo>
                    <a:pt x="1" y="18"/>
                    <a:pt x="1" y="18"/>
                    <a:pt x="1" y="18"/>
                  </a:cubicBezTo>
                  <a:cubicBezTo>
                    <a:pt x="1" y="18"/>
                    <a:pt x="0" y="17"/>
                    <a:pt x="0" y="16"/>
                  </a:cubicBezTo>
                  <a:cubicBezTo>
                    <a:pt x="0" y="1"/>
                    <a:pt x="0" y="1"/>
                    <a:pt x="0" y="1"/>
                  </a:cubicBezTo>
                  <a:cubicBezTo>
                    <a:pt x="0" y="0"/>
                    <a:pt x="1" y="0"/>
                    <a:pt x="1" y="0"/>
                  </a:cubicBezTo>
                  <a:cubicBezTo>
                    <a:pt x="1" y="0"/>
                    <a:pt x="1" y="0"/>
                    <a:pt x="1" y="0"/>
                  </a:cubicBezTo>
                  <a:cubicBezTo>
                    <a:pt x="35" y="0"/>
                    <a:pt x="35" y="0"/>
                    <a:pt x="35" y="0"/>
                  </a:cubicBezTo>
                  <a:cubicBezTo>
                    <a:pt x="35" y="0"/>
                    <a:pt x="36" y="0"/>
                    <a:pt x="36" y="1"/>
                  </a:cubicBezTo>
                  <a:close/>
                  <a:moveTo>
                    <a:pt x="34" y="16"/>
                  </a:moveTo>
                  <a:cubicBezTo>
                    <a:pt x="34" y="2"/>
                    <a:pt x="34" y="2"/>
                    <a:pt x="34" y="2"/>
                  </a:cubicBezTo>
                  <a:cubicBezTo>
                    <a:pt x="2" y="2"/>
                    <a:pt x="2" y="2"/>
                    <a:pt x="2" y="2"/>
                  </a:cubicBezTo>
                  <a:cubicBezTo>
                    <a:pt x="2" y="16"/>
                    <a:pt x="2" y="16"/>
                    <a:pt x="2" y="16"/>
                  </a:cubicBezTo>
                  <a:cubicBezTo>
                    <a:pt x="2" y="16"/>
                    <a:pt x="2" y="17"/>
                    <a:pt x="3" y="17"/>
                  </a:cubicBezTo>
                  <a:cubicBezTo>
                    <a:pt x="3" y="17"/>
                    <a:pt x="3" y="17"/>
                    <a:pt x="3" y="17"/>
                  </a:cubicBezTo>
                  <a:cubicBezTo>
                    <a:pt x="3" y="17"/>
                    <a:pt x="3" y="17"/>
                    <a:pt x="4" y="17"/>
                  </a:cubicBezTo>
                  <a:cubicBezTo>
                    <a:pt x="18" y="17"/>
                    <a:pt x="18" y="17"/>
                    <a:pt x="18" y="17"/>
                  </a:cubicBezTo>
                  <a:cubicBezTo>
                    <a:pt x="32" y="17"/>
                    <a:pt x="32" y="17"/>
                    <a:pt x="32" y="17"/>
                  </a:cubicBezTo>
                  <a:cubicBezTo>
                    <a:pt x="33" y="17"/>
                    <a:pt x="33" y="17"/>
                    <a:pt x="33" y="17"/>
                  </a:cubicBezTo>
                  <a:cubicBezTo>
                    <a:pt x="33" y="17"/>
                    <a:pt x="33" y="17"/>
                    <a:pt x="33" y="17"/>
                  </a:cubicBezTo>
                  <a:cubicBezTo>
                    <a:pt x="34" y="17"/>
                    <a:pt x="34" y="16"/>
                    <a:pt x="34" y="16"/>
                  </a:cubicBezTo>
                  <a:close/>
                  <a:moveTo>
                    <a:pt x="1" y="18"/>
                  </a:moveTo>
                  <a:cubicBezTo>
                    <a:pt x="1" y="17"/>
                    <a:pt x="1" y="17"/>
                    <a:pt x="1" y="17"/>
                  </a:cubicBezTo>
                  <a:cubicBezTo>
                    <a:pt x="1" y="17"/>
                    <a:pt x="1" y="18"/>
                    <a:pt x="1"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0" name="Freeform 639">
              <a:extLst>
                <a:ext uri="{FF2B5EF4-FFF2-40B4-BE49-F238E27FC236}">
                  <a16:creationId xmlns:a16="http://schemas.microsoft.com/office/drawing/2014/main" xmlns="" id="{6CA63056-E36C-41AA-8BDB-23E6F9D9FD0B}"/>
                </a:ext>
              </a:extLst>
            </p:cNvPr>
            <p:cNvSpPr>
              <a:spLocks noEditPoints="1"/>
            </p:cNvSpPr>
            <p:nvPr/>
          </p:nvSpPr>
          <p:spPr bwMode="auto">
            <a:xfrm>
              <a:off x="8294688" y="942976"/>
              <a:ext cx="33337" cy="26988"/>
            </a:xfrm>
            <a:custGeom>
              <a:avLst/>
              <a:gdLst>
                <a:gd name="T0" fmla="*/ 3 w 6"/>
                <a:gd name="T1" fmla="*/ 0 h 5"/>
                <a:gd name="T2" fmla="*/ 5 w 6"/>
                <a:gd name="T3" fmla="*/ 1 h 5"/>
                <a:gd name="T4" fmla="*/ 5 w 6"/>
                <a:gd name="T5" fmla="*/ 1 h 5"/>
                <a:gd name="T6" fmla="*/ 6 w 6"/>
                <a:gd name="T7" fmla="*/ 3 h 5"/>
                <a:gd name="T8" fmla="*/ 5 w 6"/>
                <a:gd name="T9" fmla="*/ 5 h 5"/>
                <a:gd name="T10" fmla="*/ 3 w 6"/>
                <a:gd name="T11" fmla="*/ 5 h 5"/>
                <a:gd name="T12" fmla="*/ 1 w 6"/>
                <a:gd name="T13" fmla="*/ 5 h 5"/>
                <a:gd name="T14" fmla="*/ 1 w 6"/>
                <a:gd name="T15" fmla="*/ 4 h 5"/>
                <a:gd name="T16" fmla="*/ 0 w 6"/>
                <a:gd name="T17" fmla="*/ 3 h 5"/>
                <a:gd name="T18" fmla="*/ 1 w 6"/>
                <a:gd name="T19" fmla="*/ 1 h 5"/>
                <a:gd name="T20" fmla="*/ 1 w 6"/>
                <a:gd name="T21" fmla="*/ 1 h 5"/>
                <a:gd name="T22" fmla="*/ 3 w 6"/>
                <a:gd name="T23" fmla="*/ 0 h 5"/>
                <a:gd name="T24" fmla="*/ 3 w 6"/>
                <a:gd name="T25" fmla="*/ 2 h 5"/>
                <a:gd name="T26" fmla="*/ 3 w 6"/>
                <a:gd name="T27" fmla="*/ 2 h 5"/>
                <a:gd name="T28" fmla="*/ 2 w 6"/>
                <a:gd name="T29" fmla="*/ 2 h 5"/>
                <a:gd name="T30" fmla="*/ 2 w 6"/>
                <a:gd name="T31" fmla="*/ 2 h 5"/>
                <a:gd name="T32" fmla="*/ 2 w 6"/>
                <a:gd name="T33" fmla="*/ 3 h 5"/>
                <a:gd name="T34" fmla="*/ 2 w 6"/>
                <a:gd name="T35" fmla="*/ 3 h 5"/>
                <a:gd name="T36" fmla="*/ 2 w 6"/>
                <a:gd name="T37" fmla="*/ 3 h 5"/>
                <a:gd name="T38" fmla="*/ 3 w 6"/>
                <a:gd name="T39" fmla="*/ 3 h 5"/>
                <a:gd name="T40" fmla="*/ 3 w 6"/>
                <a:gd name="T41" fmla="*/ 3 h 5"/>
                <a:gd name="T42" fmla="*/ 4 w 6"/>
                <a:gd name="T43" fmla="*/ 3 h 5"/>
                <a:gd name="T44" fmla="*/ 3 w 6"/>
                <a:gd name="T45" fmla="*/ 2 h 5"/>
                <a:gd name="T46" fmla="*/ 3 w 6"/>
                <a:gd name="T47" fmla="*/ 2 h 5"/>
                <a:gd name="T48" fmla="*/ 1 w 6"/>
                <a:gd name="T49" fmla="*/ 4 h 5"/>
                <a:gd name="T50" fmla="*/ 1 w 6"/>
                <a:gd name="T51" fmla="*/ 3 h 5"/>
                <a:gd name="T52" fmla="*/ 1 w 6"/>
                <a:gd name="T5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 h="5">
                  <a:moveTo>
                    <a:pt x="3" y="0"/>
                  </a:moveTo>
                  <a:cubicBezTo>
                    <a:pt x="4" y="0"/>
                    <a:pt x="4" y="0"/>
                    <a:pt x="5" y="1"/>
                  </a:cubicBezTo>
                  <a:cubicBezTo>
                    <a:pt x="5" y="1"/>
                    <a:pt x="5" y="1"/>
                    <a:pt x="5" y="1"/>
                  </a:cubicBezTo>
                  <a:cubicBezTo>
                    <a:pt x="5" y="1"/>
                    <a:pt x="6" y="2"/>
                    <a:pt x="6" y="3"/>
                  </a:cubicBezTo>
                  <a:cubicBezTo>
                    <a:pt x="6" y="3"/>
                    <a:pt x="5" y="4"/>
                    <a:pt x="5" y="5"/>
                  </a:cubicBezTo>
                  <a:cubicBezTo>
                    <a:pt x="4" y="5"/>
                    <a:pt x="4" y="5"/>
                    <a:pt x="3" y="5"/>
                  </a:cubicBezTo>
                  <a:cubicBezTo>
                    <a:pt x="2" y="5"/>
                    <a:pt x="1" y="5"/>
                    <a:pt x="1" y="5"/>
                  </a:cubicBezTo>
                  <a:cubicBezTo>
                    <a:pt x="1" y="4"/>
                    <a:pt x="1" y="4"/>
                    <a:pt x="1" y="4"/>
                  </a:cubicBezTo>
                  <a:cubicBezTo>
                    <a:pt x="0" y="4"/>
                    <a:pt x="0" y="3"/>
                    <a:pt x="0" y="3"/>
                  </a:cubicBezTo>
                  <a:cubicBezTo>
                    <a:pt x="0" y="2"/>
                    <a:pt x="0" y="1"/>
                    <a:pt x="1" y="1"/>
                  </a:cubicBezTo>
                  <a:cubicBezTo>
                    <a:pt x="1" y="1"/>
                    <a:pt x="1" y="1"/>
                    <a:pt x="1" y="1"/>
                  </a:cubicBezTo>
                  <a:cubicBezTo>
                    <a:pt x="1" y="0"/>
                    <a:pt x="2" y="0"/>
                    <a:pt x="3" y="0"/>
                  </a:cubicBezTo>
                  <a:close/>
                  <a:moveTo>
                    <a:pt x="3" y="2"/>
                  </a:moveTo>
                  <a:cubicBezTo>
                    <a:pt x="3" y="2"/>
                    <a:pt x="3" y="2"/>
                    <a:pt x="3" y="2"/>
                  </a:cubicBezTo>
                  <a:cubicBezTo>
                    <a:pt x="3" y="2"/>
                    <a:pt x="2" y="2"/>
                    <a:pt x="2" y="2"/>
                  </a:cubicBezTo>
                  <a:cubicBezTo>
                    <a:pt x="2" y="2"/>
                    <a:pt x="2" y="2"/>
                    <a:pt x="2" y="2"/>
                  </a:cubicBezTo>
                  <a:cubicBezTo>
                    <a:pt x="2" y="2"/>
                    <a:pt x="2" y="2"/>
                    <a:pt x="2" y="3"/>
                  </a:cubicBezTo>
                  <a:cubicBezTo>
                    <a:pt x="2" y="3"/>
                    <a:pt x="2" y="3"/>
                    <a:pt x="2" y="3"/>
                  </a:cubicBezTo>
                  <a:cubicBezTo>
                    <a:pt x="2" y="3"/>
                    <a:pt x="2" y="3"/>
                    <a:pt x="2" y="3"/>
                  </a:cubicBezTo>
                  <a:cubicBezTo>
                    <a:pt x="2" y="3"/>
                    <a:pt x="3" y="3"/>
                    <a:pt x="3" y="3"/>
                  </a:cubicBezTo>
                  <a:cubicBezTo>
                    <a:pt x="3" y="3"/>
                    <a:pt x="3" y="3"/>
                    <a:pt x="3" y="3"/>
                  </a:cubicBezTo>
                  <a:cubicBezTo>
                    <a:pt x="4" y="3"/>
                    <a:pt x="4" y="3"/>
                    <a:pt x="4" y="3"/>
                  </a:cubicBezTo>
                  <a:cubicBezTo>
                    <a:pt x="4" y="2"/>
                    <a:pt x="4" y="2"/>
                    <a:pt x="3" y="2"/>
                  </a:cubicBezTo>
                  <a:cubicBezTo>
                    <a:pt x="3" y="2"/>
                    <a:pt x="3" y="2"/>
                    <a:pt x="3" y="2"/>
                  </a:cubicBezTo>
                  <a:close/>
                  <a:moveTo>
                    <a:pt x="1" y="4"/>
                  </a:moveTo>
                  <a:cubicBezTo>
                    <a:pt x="1" y="3"/>
                    <a:pt x="1" y="3"/>
                    <a:pt x="1" y="3"/>
                  </a:cubicBezTo>
                  <a:cubicBezTo>
                    <a:pt x="0" y="4"/>
                    <a:pt x="0" y="4"/>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1" name="Freeform 640">
              <a:extLst>
                <a:ext uri="{FF2B5EF4-FFF2-40B4-BE49-F238E27FC236}">
                  <a16:creationId xmlns:a16="http://schemas.microsoft.com/office/drawing/2014/main" xmlns="" id="{C15168FA-CD27-40D5-AEBA-73553307A05C}"/>
                </a:ext>
              </a:extLst>
            </p:cNvPr>
            <p:cNvSpPr>
              <a:spLocks noEditPoints="1"/>
            </p:cNvSpPr>
            <p:nvPr/>
          </p:nvSpPr>
          <p:spPr bwMode="auto">
            <a:xfrm>
              <a:off x="8377238" y="1047751"/>
              <a:ext cx="111125" cy="39688"/>
            </a:xfrm>
            <a:custGeom>
              <a:avLst/>
              <a:gdLst>
                <a:gd name="T0" fmla="*/ 1 w 20"/>
                <a:gd name="T1" fmla="*/ 7 h 7"/>
                <a:gd name="T2" fmla="*/ 0 w 20"/>
                <a:gd name="T3" fmla="*/ 6 h 7"/>
                <a:gd name="T4" fmla="*/ 1 w 20"/>
                <a:gd name="T5" fmla="*/ 5 h 7"/>
                <a:gd name="T6" fmla="*/ 10 w 20"/>
                <a:gd name="T7" fmla="*/ 5 h 7"/>
                <a:gd name="T8" fmla="*/ 11 w 20"/>
                <a:gd name="T9" fmla="*/ 6 h 7"/>
                <a:gd name="T10" fmla="*/ 10 w 20"/>
                <a:gd name="T11" fmla="*/ 7 h 7"/>
                <a:gd name="T12" fmla="*/ 1 w 20"/>
                <a:gd name="T13" fmla="*/ 7 h 7"/>
                <a:gd name="T14" fmla="*/ 1 w 20"/>
                <a:gd name="T15" fmla="*/ 2 h 7"/>
                <a:gd name="T16" fmla="*/ 0 w 20"/>
                <a:gd name="T17" fmla="*/ 1 h 7"/>
                <a:gd name="T18" fmla="*/ 1 w 20"/>
                <a:gd name="T19" fmla="*/ 0 h 7"/>
                <a:gd name="T20" fmla="*/ 19 w 20"/>
                <a:gd name="T21" fmla="*/ 0 h 7"/>
                <a:gd name="T22" fmla="*/ 20 w 20"/>
                <a:gd name="T23" fmla="*/ 1 h 7"/>
                <a:gd name="T24" fmla="*/ 19 w 20"/>
                <a:gd name="T25" fmla="*/ 2 h 7"/>
                <a:gd name="T26" fmla="*/ 1 w 20"/>
                <a:gd name="T2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7">
                  <a:moveTo>
                    <a:pt x="1" y="7"/>
                  </a:moveTo>
                  <a:cubicBezTo>
                    <a:pt x="0" y="7"/>
                    <a:pt x="0" y="6"/>
                    <a:pt x="0" y="6"/>
                  </a:cubicBezTo>
                  <a:cubicBezTo>
                    <a:pt x="0" y="5"/>
                    <a:pt x="0" y="5"/>
                    <a:pt x="1" y="5"/>
                  </a:cubicBezTo>
                  <a:cubicBezTo>
                    <a:pt x="10" y="5"/>
                    <a:pt x="10" y="5"/>
                    <a:pt x="10" y="5"/>
                  </a:cubicBezTo>
                  <a:cubicBezTo>
                    <a:pt x="11" y="5"/>
                    <a:pt x="11" y="5"/>
                    <a:pt x="11" y="6"/>
                  </a:cubicBezTo>
                  <a:cubicBezTo>
                    <a:pt x="11" y="6"/>
                    <a:pt x="11" y="7"/>
                    <a:pt x="10" y="7"/>
                  </a:cubicBezTo>
                  <a:cubicBezTo>
                    <a:pt x="1" y="7"/>
                    <a:pt x="1" y="7"/>
                    <a:pt x="1" y="7"/>
                  </a:cubicBezTo>
                  <a:close/>
                  <a:moveTo>
                    <a:pt x="1" y="2"/>
                  </a:moveTo>
                  <a:cubicBezTo>
                    <a:pt x="0" y="2"/>
                    <a:pt x="0" y="1"/>
                    <a:pt x="0" y="1"/>
                  </a:cubicBezTo>
                  <a:cubicBezTo>
                    <a:pt x="0" y="0"/>
                    <a:pt x="0" y="0"/>
                    <a:pt x="1" y="0"/>
                  </a:cubicBezTo>
                  <a:cubicBezTo>
                    <a:pt x="19" y="0"/>
                    <a:pt x="19" y="0"/>
                    <a:pt x="19" y="0"/>
                  </a:cubicBezTo>
                  <a:cubicBezTo>
                    <a:pt x="20" y="0"/>
                    <a:pt x="20" y="0"/>
                    <a:pt x="20" y="1"/>
                  </a:cubicBezTo>
                  <a:cubicBezTo>
                    <a:pt x="20" y="1"/>
                    <a:pt x="20" y="2"/>
                    <a:pt x="1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2" name="Freeform 641">
              <a:extLst>
                <a:ext uri="{FF2B5EF4-FFF2-40B4-BE49-F238E27FC236}">
                  <a16:creationId xmlns:a16="http://schemas.microsoft.com/office/drawing/2014/main" xmlns="" id="{CD71C281-8BEC-4346-B161-CEA6707F8E79}"/>
                </a:ext>
              </a:extLst>
            </p:cNvPr>
            <p:cNvSpPr>
              <a:spLocks/>
            </p:cNvSpPr>
            <p:nvPr/>
          </p:nvSpPr>
          <p:spPr bwMode="auto">
            <a:xfrm>
              <a:off x="8332788" y="842964"/>
              <a:ext cx="200025" cy="49213"/>
            </a:xfrm>
            <a:custGeom>
              <a:avLst/>
              <a:gdLst>
                <a:gd name="T0" fmla="*/ 36 w 36"/>
                <a:gd name="T1" fmla="*/ 8 h 9"/>
                <a:gd name="T2" fmla="*/ 35 w 36"/>
                <a:gd name="T3" fmla="*/ 9 h 9"/>
                <a:gd name="T4" fmla="*/ 34 w 36"/>
                <a:gd name="T5" fmla="*/ 8 h 9"/>
                <a:gd name="T6" fmla="*/ 34 w 36"/>
                <a:gd name="T7" fmla="*/ 3 h 9"/>
                <a:gd name="T8" fmla="*/ 33 w 36"/>
                <a:gd name="T9" fmla="*/ 2 h 9"/>
                <a:gd name="T10" fmla="*/ 33 w 36"/>
                <a:gd name="T11" fmla="*/ 2 h 9"/>
                <a:gd name="T12" fmla="*/ 32 w 36"/>
                <a:gd name="T13" fmla="*/ 2 h 9"/>
                <a:gd name="T14" fmla="*/ 18 w 36"/>
                <a:gd name="T15" fmla="*/ 2 h 9"/>
                <a:gd name="T16" fmla="*/ 4 w 36"/>
                <a:gd name="T17" fmla="*/ 2 h 9"/>
                <a:gd name="T18" fmla="*/ 3 w 36"/>
                <a:gd name="T19" fmla="*/ 2 h 9"/>
                <a:gd name="T20" fmla="*/ 3 w 36"/>
                <a:gd name="T21" fmla="*/ 2 h 9"/>
                <a:gd name="T22" fmla="*/ 2 w 36"/>
                <a:gd name="T23" fmla="*/ 3 h 9"/>
                <a:gd name="T24" fmla="*/ 2 w 36"/>
                <a:gd name="T25" fmla="*/ 8 h 9"/>
                <a:gd name="T26" fmla="*/ 1 w 36"/>
                <a:gd name="T27" fmla="*/ 9 h 9"/>
                <a:gd name="T28" fmla="*/ 0 w 36"/>
                <a:gd name="T29" fmla="*/ 8 h 9"/>
                <a:gd name="T30" fmla="*/ 0 w 36"/>
                <a:gd name="T31" fmla="*/ 3 h 9"/>
                <a:gd name="T32" fmla="*/ 1 w 36"/>
                <a:gd name="T33" fmla="*/ 1 h 9"/>
                <a:gd name="T34" fmla="*/ 1 w 36"/>
                <a:gd name="T35" fmla="*/ 1 h 9"/>
                <a:gd name="T36" fmla="*/ 4 w 36"/>
                <a:gd name="T37" fmla="*/ 0 h 9"/>
                <a:gd name="T38" fmla="*/ 18 w 36"/>
                <a:gd name="T39" fmla="*/ 0 h 9"/>
                <a:gd name="T40" fmla="*/ 32 w 36"/>
                <a:gd name="T41" fmla="*/ 0 h 9"/>
                <a:gd name="T42" fmla="*/ 35 w 36"/>
                <a:gd name="T43" fmla="*/ 1 h 9"/>
                <a:gd name="T44" fmla="*/ 35 w 36"/>
                <a:gd name="T45" fmla="*/ 1 h 9"/>
                <a:gd name="T46" fmla="*/ 36 w 36"/>
                <a:gd name="T47" fmla="*/ 3 h 9"/>
                <a:gd name="T48" fmla="*/ 36 w 36"/>
                <a:gd name="T4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9">
                  <a:moveTo>
                    <a:pt x="36" y="8"/>
                  </a:moveTo>
                  <a:cubicBezTo>
                    <a:pt x="36" y="9"/>
                    <a:pt x="35" y="9"/>
                    <a:pt x="35" y="9"/>
                  </a:cubicBezTo>
                  <a:cubicBezTo>
                    <a:pt x="34" y="9"/>
                    <a:pt x="34" y="9"/>
                    <a:pt x="34" y="8"/>
                  </a:cubicBezTo>
                  <a:cubicBezTo>
                    <a:pt x="34" y="3"/>
                    <a:pt x="34" y="3"/>
                    <a:pt x="34" y="3"/>
                  </a:cubicBezTo>
                  <a:cubicBezTo>
                    <a:pt x="34" y="3"/>
                    <a:pt x="34" y="2"/>
                    <a:pt x="33" y="2"/>
                  </a:cubicBezTo>
                  <a:cubicBezTo>
                    <a:pt x="33" y="2"/>
                    <a:pt x="33" y="2"/>
                    <a:pt x="33" y="2"/>
                  </a:cubicBezTo>
                  <a:cubicBezTo>
                    <a:pt x="33" y="2"/>
                    <a:pt x="33" y="2"/>
                    <a:pt x="32" y="2"/>
                  </a:cubicBezTo>
                  <a:cubicBezTo>
                    <a:pt x="18" y="2"/>
                    <a:pt x="18" y="2"/>
                    <a:pt x="18" y="2"/>
                  </a:cubicBezTo>
                  <a:cubicBezTo>
                    <a:pt x="4" y="2"/>
                    <a:pt x="4" y="2"/>
                    <a:pt x="4" y="2"/>
                  </a:cubicBezTo>
                  <a:cubicBezTo>
                    <a:pt x="3" y="2"/>
                    <a:pt x="3" y="2"/>
                    <a:pt x="3" y="2"/>
                  </a:cubicBezTo>
                  <a:cubicBezTo>
                    <a:pt x="3" y="2"/>
                    <a:pt x="3" y="2"/>
                    <a:pt x="3" y="2"/>
                  </a:cubicBezTo>
                  <a:cubicBezTo>
                    <a:pt x="2" y="2"/>
                    <a:pt x="2" y="3"/>
                    <a:pt x="2" y="3"/>
                  </a:cubicBezTo>
                  <a:cubicBezTo>
                    <a:pt x="2" y="8"/>
                    <a:pt x="2" y="8"/>
                    <a:pt x="2" y="8"/>
                  </a:cubicBezTo>
                  <a:cubicBezTo>
                    <a:pt x="2" y="9"/>
                    <a:pt x="2" y="9"/>
                    <a:pt x="1" y="9"/>
                  </a:cubicBezTo>
                  <a:cubicBezTo>
                    <a:pt x="1" y="9"/>
                    <a:pt x="0" y="9"/>
                    <a:pt x="0" y="8"/>
                  </a:cubicBezTo>
                  <a:cubicBezTo>
                    <a:pt x="0" y="3"/>
                    <a:pt x="0" y="3"/>
                    <a:pt x="0" y="3"/>
                  </a:cubicBezTo>
                  <a:cubicBezTo>
                    <a:pt x="0" y="2"/>
                    <a:pt x="1" y="1"/>
                    <a:pt x="1" y="1"/>
                  </a:cubicBezTo>
                  <a:cubicBezTo>
                    <a:pt x="1" y="1"/>
                    <a:pt x="1" y="1"/>
                    <a:pt x="1" y="1"/>
                  </a:cubicBezTo>
                  <a:cubicBezTo>
                    <a:pt x="2" y="0"/>
                    <a:pt x="3" y="0"/>
                    <a:pt x="4" y="0"/>
                  </a:cubicBezTo>
                  <a:cubicBezTo>
                    <a:pt x="18" y="0"/>
                    <a:pt x="18" y="0"/>
                    <a:pt x="18" y="0"/>
                  </a:cubicBezTo>
                  <a:cubicBezTo>
                    <a:pt x="32" y="0"/>
                    <a:pt x="32" y="0"/>
                    <a:pt x="32" y="0"/>
                  </a:cubicBezTo>
                  <a:cubicBezTo>
                    <a:pt x="33" y="0"/>
                    <a:pt x="34" y="0"/>
                    <a:pt x="35" y="1"/>
                  </a:cubicBezTo>
                  <a:cubicBezTo>
                    <a:pt x="35" y="1"/>
                    <a:pt x="35" y="1"/>
                    <a:pt x="35" y="1"/>
                  </a:cubicBezTo>
                  <a:cubicBezTo>
                    <a:pt x="35" y="1"/>
                    <a:pt x="36" y="2"/>
                    <a:pt x="36" y="3"/>
                  </a:cubicBezTo>
                  <a:lnTo>
                    <a:pt x="36"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3" name="Freeform 642">
              <a:extLst>
                <a:ext uri="{FF2B5EF4-FFF2-40B4-BE49-F238E27FC236}">
                  <a16:creationId xmlns:a16="http://schemas.microsoft.com/office/drawing/2014/main" xmlns="" id="{5ABEA714-6B93-473C-986F-F8325B14CAB6}"/>
                </a:ext>
              </a:extLst>
            </p:cNvPr>
            <p:cNvSpPr>
              <a:spLocks/>
            </p:cNvSpPr>
            <p:nvPr/>
          </p:nvSpPr>
          <p:spPr bwMode="auto">
            <a:xfrm>
              <a:off x="8343900" y="954089"/>
              <a:ext cx="217487" cy="11113"/>
            </a:xfrm>
            <a:custGeom>
              <a:avLst/>
              <a:gdLst>
                <a:gd name="T0" fmla="*/ 1 w 39"/>
                <a:gd name="T1" fmla="*/ 2 h 2"/>
                <a:gd name="T2" fmla="*/ 0 w 39"/>
                <a:gd name="T3" fmla="*/ 1 h 2"/>
                <a:gd name="T4" fmla="*/ 1 w 39"/>
                <a:gd name="T5" fmla="*/ 0 h 2"/>
                <a:gd name="T6" fmla="*/ 38 w 39"/>
                <a:gd name="T7" fmla="*/ 0 h 2"/>
                <a:gd name="T8" fmla="*/ 39 w 39"/>
                <a:gd name="T9" fmla="*/ 1 h 2"/>
                <a:gd name="T10" fmla="*/ 38 w 39"/>
                <a:gd name="T11" fmla="*/ 2 h 2"/>
                <a:gd name="T12" fmla="*/ 1 w 3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9" h="2">
                  <a:moveTo>
                    <a:pt x="1" y="2"/>
                  </a:moveTo>
                  <a:cubicBezTo>
                    <a:pt x="1" y="2"/>
                    <a:pt x="0" y="1"/>
                    <a:pt x="0" y="1"/>
                  </a:cubicBezTo>
                  <a:cubicBezTo>
                    <a:pt x="0" y="0"/>
                    <a:pt x="1" y="0"/>
                    <a:pt x="1" y="0"/>
                  </a:cubicBezTo>
                  <a:cubicBezTo>
                    <a:pt x="38" y="0"/>
                    <a:pt x="38" y="0"/>
                    <a:pt x="38" y="0"/>
                  </a:cubicBezTo>
                  <a:cubicBezTo>
                    <a:pt x="39" y="0"/>
                    <a:pt x="39" y="0"/>
                    <a:pt x="39" y="1"/>
                  </a:cubicBezTo>
                  <a:cubicBezTo>
                    <a:pt x="39" y="1"/>
                    <a:pt x="39" y="2"/>
                    <a:pt x="3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44" name="Group 643">
            <a:extLst>
              <a:ext uri="{FF2B5EF4-FFF2-40B4-BE49-F238E27FC236}">
                <a16:creationId xmlns:a16="http://schemas.microsoft.com/office/drawing/2014/main" xmlns="" id="{12C8198E-72C6-44F2-BDAA-7BB04E0716EE}"/>
              </a:ext>
            </a:extLst>
          </p:cNvPr>
          <p:cNvGrpSpPr/>
          <p:nvPr/>
        </p:nvGrpSpPr>
        <p:grpSpPr>
          <a:xfrm>
            <a:off x="6237288" y="2252663"/>
            <a:ext cx="300038" cy="339725"/>
            <a:chOff x="6237288" y="2176463"/>
            <a:chExt cx="300038" cy="339725"/>
          </a:xfrm>
          <a:solidFill>
            <a:schemeClr val="tx1"/>
          </a:solidFill>
        </p:grpSpPr>
        <p:sp>
          <p:nvSpPr>
            <p:cNvPr id="645" name="Freeform 422">
              <a:extLst>
                <a:ext uri="{FF2B5EF4-FFF2-40B4-BE49-F238E27FC236}">
                  <a16:creationId xmlns:a16="http://schemas.microsoft.com/office/drawing/2014/main" xmlns="" id="{AEF07DF3-C3A1-4065-B106-812F77F8CD26}"/>
                </a:ext>
              </a:extLst>
            </p:cNvPr>
            <p:cNvSpPr>
              <a:spLocks/>
            </p:cNvSpPr>
            <p:nvPr/>
          </p:nvSpPr>
          <p:spPr bwMode="auto">
            <a:xfrm>
              <a:off x="6365876" y="2176463"/>
              <a:ext cx="44450" cy="33338"/>
            </a:xfrm>
            <a:custGeom>
              <a:avLst/>
              <a:gdLst>
                <a:gd name="T0" fmla="*/ 2 w 8"/>
                <a:gd name="T1" fmla="*/ 5 h 6"/>
                <a:gd name="T2" fmla="*/ 1 w 8"/>
                <a:gd name="T3" fmla="*/ 6 h 6"/>
                <a:gd name="T4" fmla="*/ 0 w 8"/>
                <a:gd name="T5" fmla="*/ 5 h 6"/>
                <a:gd name="T6" fmla="*/ 0 w 8"/>
                <a:gd name="T7" fmla="*/ 4 h 6"/>
                <a:gd name="T8" fmla="*/ 1 w 8"/>
                <a:gd name="T9" fmla="*/ 2 h 6"/>
                <a:gd name="T10" fmla="*/ 1 w 8"/>
                <a:gd name="T11" fmla="*/ 2 h 6"/>
                <a:gd name="T12" fmla="*/ 1 w 8"/>
                <a:gd name="T13" fmla="*/ 1 h 6"/>
                <a:gd name="T14" fmla="*/ 2 w 8"/>
                <a:gd name="T15" fmla="*/ 1 h 6"/>
                <a:gd name="T16" fmla="*/ 3 w 8"/>
                <a:gd name="T17" fmla="*/ 0 h 6"/>
                <a:gd name="T18" fmla="*/ 4 w 8"/>
                <a:gd name="T19" fmla="*/ 0 h 6"/>
                <a:gd name="T20" fmla="*/ 6 w 8"/>
                <a:gd name="T21" fmla="*/ 0 h 6"/>
                <a:gd name="T22" fmla="*/ 7 w 8"/>
                <a:gd name="T23" fmla="*/ 1 h 6"/>
                <a:gd name="T24" fmla="*/ 7 w 8"/>
                <a:gd name="T25" fmla="*/ 1 h 6"/>
                <a:gd name="T26" fmla="*/ 8 w 8"/>
                <a:gd name="T27" fmla="*/ 2 h 6"/>
                <a:gd name="T28" fmla="*/ 8 w 8"/>
                <a:gd name="T29" fmla="*/ 4 h 6"/>
                <a:gd name="T30" fmla="*/ 8 w 8"/>
                <a:gd name="T31" fmla="*/ 4 h 6"/>
                <a:gd name="T32" fmla="*/ 8 w 8"/>
                <a:gd name="T33" fmla="*/ 5 h 6"/>
                <a:gd name="T34" fmla="*/ 7 w 8"/>
                <a:gd name="T35" fmla="*/ 6 h 6"/>
                <a:gd name="T36" fmla="*/ 6 w 8"/>
                <a:gd name="T37" fmla="*/ 5 h 6"/>
                <a:gd name="T38" fmla="*/ 6 w 8"/>
                <a:gd name="T39" fmla="*/ 4 h 6"/>
                <a:gd name="T40" fmla="*/ 6 w 8"/>
                <a:gd name="T41" fmla="*/ 4 h 6"/>
                <a:gd name="T42" fmla="*/ 6 w 8"/>
                <a:gd name="T43" fmla="*/ 3 h 6"/>
                <a:gd name="T44" fmla="*/ 6 w 8"/>
                <a:gd name="T45" fmla="*/ 3 h 6"/>
                <a:gd name="T46" fmla="*/ 6 w 8"/>
                <a:gd name="T47" fmla="*/ 2 h 6"/>
                <a:gd name="T48" fmla="*/ 5 w 8"/>
                <a:gd name="T49" fmla="*/ 2 h 6"/>
                <a:gd name="T50" fmla="*/ 4 w 8"/>
                <a:gd name="T51" fmla="*/ 2 h 6"/>
                <a:gd name="T52" fmla="*/ 3 w 8"/>
                <a:gd name="T53" fmla="*/ 2 h 6"/>
                <a:gd name="T54" fmla="*/ 3 w 8"/>
                <a:gd name="T55" fmla="*/ 2 h 6"/>
                <a:gd name="T56" fmla="*/ 3 w 8"/>
                <a:gd name="T57" fmla="*/ 2 h 6"/>
                <a:gd name="T58" fmla="*/ 2 w 8"/>
                <a:gd name="T59" fmla="*/ 3 h 6"/>
                <a:gd name="T60" fmla="*/ 2 w 8"/>
                <a:gd name="T61" fmla="*/ 3 h 6"/>
                <a:gd name="T62" fmla="*/ 2 w 8"/>
                <a:gd name="T63" fmla="*/ 4 h 6"/>
                <a:gd name="T64" fmla="*/ 2 w 8"/>
                <a:gd name="T65"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6">
                  <a:moveTo>
                    <a:pt x="2" y="5"/>
                  </a:moveTo>
                  <a:cubicBezTo>
                    <a:pt x="2" y="5"/>
                    <a:pt x="2" y="6"/>
                    <a:pt x="1" y="6"/>
                  </a:cubicBezTo>
                  <a:cubicBezTo>
                    <a:pt x="1" y="6"/>
                    <a:pt x="0" y="5"/>
                    <a:pt x="0" y="5"/>
                  </a:cubicBezTo>
                  <a:cubicBezTo>
                    <a:pt x="0" y="4"/>
                    <a:pt x="0" y="4"/>
                    <a:pt x="0" y="4"/>
                  </a:cubicBezTo>
                  <a:cubicBezTo>
                    <a:pt x="0" y="3"/>
                    <a:pt x="0" y="3"/>
                    <a:pt x="1" y="2"/>
                  </a:cubicBezTo>
                  <a:cubicBezTo>
                    <a:pt x="1" y="2"/>
                    <a:pt x="1" y="2"/>
                    <a:pt x="1" y="2"/>
                  </a:cubicBezTo>
                  <a:cubicBezTo>
                    <a:pt x="1" y="2"/>
                    <a:pt x="1" y="1"/>
                    <a:pt x="1" y="1"/>
                  </a:cubicBezTo>
                  <a:cubicBezTo>
                    <a:pt x="2" y="1"/>
                    <a:pt x="2" y="1"/>
                    <a:pt x="2" y="1"/>
                  </a:cubicBezTo>
                  <a:cubicBezTo>
                    <a:pt x="2" y="1"/>
                    <a:pt x="2" y="0"/>
                    <a:pt x="3" y="0"/>
                  </a:cubicBezTo>
                  <a:cubicBezTo>
                    <a:pt x="3" y="0"/>
                    <a:pt x="4" y="0"/>
                    <a:pt x="4" y="0"/>
                  </a:cubicBezTo>
                  <a:cubicBezTo>
                    <a:pt x="5" y="0"/>
                    <a:pt x="5" y="0"/>
                    <a:pt x="6" y="0"/>
                  </a:cubicBezTo>
                  <a:cubicBezTo>
                    <a:pt x="6" y="1"/>
                    <a:pt x="7" y="1"/>
                    <a:pt x="7" y="1"/>
                  </a:cubicBezTo>
                  <a:cubicBezTo>
                    <a:pt x="7" y="1"/>
                    <a:pt x="7" y="1"/>
                    <a:pt x="7" y="1"/>
                  </a:cubicBezTo>
                  <a:cubicBezTo>
                    <a:pt x="7" y="2"/>
                    <a:pt x="8" y="2"/>
                    <a:pt x="8" y="2"/>
                  </a:cubicBezTo>
                  <a:cubicBezTo>
                    <a:pt x="8" y="3"/>
                    <a:pt x="8" y="3"/>
                    <a:pt x="8" y="4"/>
                  </a:cubicBezTo>
                  <a:cubicBezTo>
                    <a:pt x="8" y="4"/>
                    <a:pt x="8" y="4"/>
                    <a:pt x="8" y="4"/>
                  </a:cubicBezTo>
                  <a:cubicBezTo>
                    <a:pt x="8" y="5"/>
                    <a:pt x="8" y="5"/>
                    <a:pt x="8" y="5"/>
                  </a:cubicBezTo>
                  <a:cubicBezTo>
                    <a:pt x="8" y="5"/>
                    <a:pt x="8" y="6"/>
                    <a:pt x="7" y="6"/>
                  </a:cubicBezTo>
                  <a:cubicBezTo>
                    <a:pt x="7" y="6"/>
                    <a:pt x="6" y="5"/>
                    <a:pt x="6" y="5"/>
                  </a:cubicBezTo>
                  <a:cubicBezTo>
                    <a:pt x="6" y="4"/>
                    <a:pt x="6" y="4"/>
                    <a:pt x="6" y="4"/>
                  </a:cubicBezTo>
                  <a:cubicBezTo>
                    <a:pt x="6" y="4"/>
                    <a:pt x="6" y="4"/>
                    <a:pt x="6" y="4"/>
                  </a:cubicBezTo>
                  <a:cubicBezTo>
                    <a:pt x="6" y="4"/>
                    <a:pt x="6" y="3"/>
                    <a:pt x="6" y="3"/>
                  </a:cubicBezTo>
                  <a:cubicBezTo>
                    <a:pt x="6" y="3"/>
                    <a:pt x="6" y="3"/>
                    <a:pt x="6" y="3"/>
                  </a:cubicBezTo>
                  <a:cubicBezTo>
                    <a:pt x="6" y="2"/>
                    <a:pt x="6" y="2"/>
                    <a:pt x="6" y="2"/>
                  </a:cubicBezTo>
                  <a:cubicBezTo>
                    <a:pt x="5" y="2"/>
                    <a:pt x="5" y="2"/>
                    <a:pt x="5" y="2"/>
                  </a:cubicBezTo>
                  <a:cubicBezTo>
                    <a:pt x="5" y="2"/>
                    <a:pt x="4" y="2"/>
                    <a:pt x="4" y="2"/>
                  </a:cubicBezTo>
                  <a:cubicBezTo>
                    <a:pt x="4" y="2"/>
                    <a:pt x="4" y="2"/>
                    <a:pt x="3" y="2"/>
                  </a:cubicBezTo>
                  <a:cubicBezTo>
                    <a:pt x="3" y="2"/>
                    <a:pt x="3" y="2"/>
                    <a:pt x="3" y="2"/>
                  </a:cubicBezTo>
                  <a:cubicBezTo>
                    <a:pt x="3" y="2"/>
                    <a:pt x="3" y="2"/>
                    <a:pt x="3" y="2"/>
                  </a:cubicBezTo>
                  <a:cubicBezTo>
                    <a:pt x="3" y="3"/>
                    <a:pt x="3" y="3"/>
                    <a:pt x="2" y="3"/>
                  </a:cubicBezTo>
                  <a:cubicBezTo>
                    <a:pt x="2" y="3"/>
                    <a:pt x="2" y="3"/>
                    <a:pt x="2" y="3"/>
                  </a:cubicBezTo>
                  <a:cubicBezTo>
                    <a:pt x="2" y="3"/>
                    <a:pt x="2" y="4"/>
                    <a:pt x="2" y="4"/>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6" name="Freeform 423">
              <a:extLst>
                <a:ext uri="{FF2B5EF4-FFF2-40B4-BE49-F238E27FC236}">
                  <a16:creationId xmlns:a16="http://schemas.microsoft.com/office/drawing/2014/main" xmlns="" id="{FE42E163-4D50-4EB1-817A-A772233747F9}"/>
                </a:ext>
              </a:extLst>
            </p:cNvPr>
            <p:cNvSpPr>
              <a:spLocks/>
            </p:cNvSpPr>
            <p:nvPr/>
          </p:nvSpPr>
          <p:spPr bwMode="auto">
            <a:xfrm>
              <a:off x="6415088" y="2293938"/>
              <a:ext cx="50800" cy="44450"/>
            </a:xfrm>
            <a:custGeom>
              <a:avLst/>
              <a:gdLst>
                <a:gd name="T0" fmla="*/ 2 w 9"/>
                <a:gd name="T1" fmla="*/ 5 h 8"/>
                <a:gd name="T2" fmla="*/ 0 w 9"/>
                <a:gd name="T3" fmla="*/ 5 h 8"/>
                <a:gd name="T4" fmla="*/ 1 w 9"/>
                <a:gd name="T5" fmla="*/ 4 h 8"/>
                <a:gd name="T6" fmla="*/ 7 w 9"/>
                <a:gd name="T7" fmla="*/ 0 h 8"/>
                <a:gd name="T8" fmla="*/ 9 w 9"/>
                <a:gd name="T9" fmla="*/ 0 h 8"/>
                <a:gd name="T10" fmla="*/ 9 w 9"/>
                <a:gd name="T11" fmla="*/ 1 h 8"/>
                <a:gd name="T12" fmla="*/ 9 w 9"/>
                <a:gd name="T13" fmla="*/ 1 h 8"/>
                <a:gd name="T14" fmla="*/ 5 w 9"/>
                <a:gd name="T15" fmla="*/ 8 h 8"/>
                <a:gd name="T16" fmla="*/ 4 w 9"/>
                <a:gd name="T17" fmla="*/ 8 h 8"/>
                <a:gd name="T18" fmla="*/ 3 w 9"/>
                <a:gd name="T19" fmla="*/ 7 h 8"/>
                <a:gd name="T20" fmla="*/ 5 w 9"/>
                <a:gd name="T21" fmla="*/ 3 h 8"/>
                <a:gd name="T22" fmla="*/ 2 w 9"/>
                <a:gd name="T2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2" y="5"/>
                  </a:moveTo>
                  <a:cubicBezTo>
                    <a:pt x="1" y="6"/>
                    <a:pt x="1" y="6"/>
                    <a:pt x="0" y="5"/>
                  </a:cubicBezTo>
                  <a:cubicBezTo>
                    <a:pt x="0" y="5"/>
                    <a:pt x="0" y="4"/>
                    <a:pt x="1" y="4"/>
                  </a:cubicBezTo>
                  <a:cubicBezTo>
                    <a:pt x="7" y="0"/>
                    <a:pt x="7" y="0"/>
                    <a:pt x="7" y="0"/>
                  </a:cubicBezTo>
                  <a:cubicBezTo>
                    <a:pt x="8" y="0"/>
                    <a:pt x="9" y="0"/>
                    <a:pt x="9" y="0"/>
                  </a:cubicBezTo>
                  <a:cubicBezTo>
                    <a:pt x="9" y="1"/>
                    <a:pt x="9" y="1"/>
                    <a:pt x="9" y="1"/>
                  </a:cubicBezTo>
                  <a:cubicBezTo>
                    <a:pt x="9" y="1"/>
                    <a:pt x="9" y="1"/>
                    <a:pt x="9" y="1"/>
                  </a:cubicBezTo>
                  <a:cubicBezTo>
                    <a:pt x="5" y="8"/>
                    <a:pt x="5" y="8"/>
                    <a:pt x="5" y="8"/>
                  </a:cubicBezTo>
                  <a:cubicBezTo>
                    <a:pt x="5" y="8"/>
                    <a:pt x="4" y="8"/>
                    <a:pt x="4" y="8"/>
                  </a:cubicBezTo>
                  <a:cubicBezTo>
                    <a:pt x="3" y="8"/>
                    <a:pt x="3" y="7"/>
                    <a:pt x="3" y="7"/>
                  </a:cubicBezTo>
                  <a:cubicBezTo>
                    <a:pt x="5" y="3"/>
                    <a:pt x="5" y="3"/>
                    <a:pt x="5" y="3"/>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7" name="Freeform 424">
              <a:extLst>
                <a:ext uri="{FF2B5EF4-FFF2-40B4-BE49-F238E27FC236}">
                  <a16:creationId xmlns:a16="http://schemas.microsoft.com/office/drawing/2014/main" xmlns="" id="{54234B22-A0E7-4EF5-9A91-FFCC1756EF70}"/>
                </a:ext>
              </a:extLst>
            </p:cNvPr>
            <p:cNvSpPr>
              <a:spLocks/>
            </p:cNvSpPr>
            <p:nvPr/>
          </p:nvSpPr>
          <p:spPr bwMode="auto">
            <a:xfrm>
              <a:off x="6310313" y="2393951"/>
              <a:ext cx="49213" cy="49213"/>
            </a:xfrm>
            <a:custGeom>
              <a:avLst/>
              <a:gdLst>
                <a:gd name="T0" fmla="*/ 8 w 9"/>
                <a:gd name="T1" fmla="*/ 4 h 9"/>
                <a:gd name="T2" fmla="*/ 9 w 9"/>
                <a:gd name="T3" fmla="*/ 4 h 9"/>
                <a:gd name="T4" fmla="*/ 9 w 9"/>
                <a:gd name="T5" fmla="*/ 5 h 9"/>
                <a:gd name="T6" fmla="*/ 2 w 9"/>
                <a:gd name="T7" fmla="*/ 9 h 9"/>
                <a:gd name="T8" fmla="*/ 1 w 9"/>
                <a:gd name="T9" fmla="*/ 9 h 9"/>
                <a:gd name="T10" fmla="*/ 1 w 9"/>
                <a:gd name="T11" fmla="*/ 8 h 9"/>
                <a:gd name="T12" fmla="*/ 1 w 9"/>
                <a:gd name="T13" fmla="*/ 8 h 9"/>
                <a:gd name="T14" fmla="*/ 5 w 9"/>
                <a:gd name="T15" fmla="*/ 1 h 9"/>
                <a:gd name="T16" fmla="*/ 6 w 9"/>
                <a:gd name="T17" fmla="*/ 1 h 9"/>
                <a:gd name="T18" fmla="*/ 6 w 9"/>
                <a:gd name="T19" fmla="*/ 2 h 9"/>
                <a:gd name="T20" fmla="*/ 4 w 9"/>
                <a:gd name="T21" fmla="*/ 6 h 9"/>
                <a:gd name="T22" fmla="*/ 8 w 9"/>
                <a:gd name="T2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9">
                  <a:moveTo>
                    <a:pt x="8" y="4"/>
                  </a:moveTo>
                  <a:cubicBezTo>
                    <a:pt x="8" y="3"/>
                    <a:pt x="9" y="3"/>
                    <a:pt x="9" y="4"/>
                  </a:cubicBezTo>
                  <a:cubicBezTo>
                    <a:pt x="9" y="4"/>
                    <a:pt x="9" y="5"/>
                    <a:pt x="9" y="5"/>
                  </a:cubicBezTo>
                  <a:cubicBezTo>
                    <a:pt x="2" y="9"/>
                    <a:pt x="2" y="9"/>
                    <a:pt x="2" y="9"/>
                  </a:cubicBezTo>
                  <a:cubicBezTo>
                    <a:pt x="1" y="9"/>
                    <a:pt x="1" y="9"/>
                    <a:pt x="1" y="9"/>
                  </a:cubicBezTo>
                  <a:cubicBezTo>
                    <a:pt x="0" y="8"/>
                    <a:pt x="0" y="8"/>
                    <a:pt x="1" y="8"/>
                  </a:cubicBezTo>
                  <a:cubicBezTo>
                    <a:pt x="1" y="8"/>
                    <a:pt x="1" y="8"/>
                    <a:pt x="1" y="8"/>
                  </a:cubicBezTo>
                  <a:cubicBezTo>
                    <a:pt x="5" y="1"/>
                    <a:pt x="5" y="1"/>
                    <a:pt x="5" y="1"/>
                  </a:cubicBezTo>
                  <a:cubicBezTo>
                    <a:pt x="5" y="1"/>
                    <a:pt x="5" y="0"/>
                    <a:pt x="6" y="1"/>
                  </a:cubicBezTo>
                  <a:cubicBezTo>
                    <a:pt x="6" y="1"/>
                    <a:pt x="6" y="2"/>
                    <a:pt x="6" y="2"/>
                  </a:cubicBezTo>
                  <a:cubicBezTo>
                    <a:pt x="4" y="6"/>
                    <a:pt x="4" y="6"/>
                    <a:pt x="4" y="6"/>
                  </a:cubicBezTo>
                  <a:lnTo>
                    <a:pt x="8"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8" name="Freeform 425">
              <a:extLst>
                <a:ext uri="{FF2B5EF4-FFF2-40B4-BE49-F238E27FC236}">
                  <a16:creationId xmlns:a16="http://schemas.microsoft.com/office/drawing/2014/main" xmlns="" id="{2B8E4011-DC1D-451F-87CB-65A02751FADA}"/>
                </a:ext>
              </a:extLst>
            </p:cNvPr>
            <p:cNvSpPr>
              <a:spLocks noEditPoints="1"/>
            </p:cNvSpPr>
            <p:nvPr/>
          </p:nvSpPr>
          <p:spPr bwMode="auto">
            <a:xfrm>
              <a:off x="6348413" y="2327276"/>
              <a:ext cx="84138" cy="82550"/>
            </a:xfrm>
            <a:custGeom>
              <a:avLst/>
              <a:gdLst>
                <a:gd name="T0" fmla="*/ 7 w 15"/>
                <a:gd name="T1" fmla="*/ 0 h 15"/>
                <a:gd name="T2" fmla="*/ 12 w 15"/>
                <a:gd name="T3" fmla="*/ 2 h 15"/>
                <a:gd name="T4" fmla="*/ 15 w 15"/>
                <a:gd name="T5" fmla="*/ 7 h 15"/>
                <a:gd name="T6" fmla="*/ 12 w 15"/>
                <a:gd name="T7" fmla="*/ 13 h 15"/>
                <a:gd name="T8" fmla="*/ 7 w 15"/>
                <a:gd name="T9" fmla="*/ 15 h 15"/>
                <a:gd name="T10" fmla="*/ 2 w 15"/>
                <a:gd name="T11" fmla="*/ 13 h 15"/>
                <a:gd name="T12" fmla="*/ 0 w 15"/>
                <a:gd name="T13" fmla="*/ 7 h 15"/>
                <a:gd name="T14" fmla="*/ 2 w 15"/>
                <a:gd name="T15" fmla="*/ 2 h 15"/>
                <a:gd name="T16" fmla="*/ 7 w 15"/>
                <a:gd name="T17" fmla="*/ 0 h 15"/>
                <a:gd name="T18" fmla="*/ 11 w 15"/>
                <a:gd name="T19" fmla="*/ 4 h 15"/>
                <a:gd name="T20" fmla="*/ 7 w 15"/>
                <a:gd name="T21" fmla="*/ 2 h 15"/>
                <a:gd name="T22" fmla="*/ 3 w 15"/>
                <a:gd name="T23" fmla="*/ 4 h 15"/>
                <a:gd name="T24" fmla="*/ 2 w 15"/>
                <a:gd name="T25" fmla="*/ 7 h 15"/>
                <a:gd name="T26" fmla="*/ 3 w 15"/>
                <a:gd name="T27" fmla="*/ 11 h 15"/>
                <a:gd name="T28" fmla="*/ 7 w 15"/>
                <a:gd name="T29" fmla="*/ 13 h 15"/>
                <a:gd name="T30" fmla="*/ 11 w 15"/>
                <a:gd name="T31" fmla="*/ 11 h 15"/>
                <a:gd name="T32" fmla="*/ 13 w 15"/>
                <a:gd name="T33" fmla="*/ 7 h 15"/>
                <a:gd name="T34" fmla="*/ 11 w 15"/>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15">
                  <a:moveTo>
                    <a:pt x="7" y="0"/>
                  </a:moveTo>
                  <a:cubicBezTo>
                    <a:pt x="9" y="0"/>
                    <a:pt x="11" y="1"/>
                    <a:pt x="12" y="2"/>
                  </a:cubicBezTo>
                  <a:cubicBezTo>
                    <a:pt x="14" y="4"/>
                    <a:pt x="15" y="5"/>
                    <a:pt x="15" y="7"/>
                  </a:cubicBezTo>
                  <a:cubicBezTo>
                    <a:pt x="15" y="10"/>
                    <a:pt x="14" y="11"/>
                    <a:pt x="12" y="13"/>
                  </a:cubicBezTo>
                  <a:cubicBezTo>
                    <a:pt x="11" y="14"/>
                    <a:pt x="9" y="15"/>
                    <a:pt x="7" y="15"/>
                  </a:cubicBezTo>
                  <a:cubicBezTo>
                    <a:pt x="5" y="15"/>
                    <a:pt x="3" y="14"/>
                    <a:pt x="2" y="13"/>
                  </a:cubicBezTo>
                  <a:cubicBezTo>
                    <a:pt x="1" y="11"/>
                    <a:pt x="0" y="10"/>
                    <a:pt x="0" y="7"/>
                  </a:cubicBezTo>
                  <a:cubicBezTo>
                    <a:pt x="0" y="5"/>
                    <a:pt x="1" y="4"/>
                    <a:pt x="2" y="2"/>
                  </a:cubicBezTo>
                  <a:cubicBezTo>
                    <a:pt x="3" y="1"/>
                    <a:pt x="5" y="0"/>
                    <a:pt x="7" y="0"/>
                  </a:cubicBezTo>
                  <a:close/>
                  <a:moveTo>
                    <a:pt x="11" y="4"/>
                  </a:moveTo>
                  <a:cubicBezTo>
                    <a:pt x="10" y="3"/>
                    <a:pt x="9" y="2"/>
                    <a:pt x="7" y="2"/>
                  </a:cubicBezTo>
                  <a:cubicBezTo>
                    <a:pt x="6" y="2"/>
                    <a:pt x="4" y="3"/>
                    <a:pt x="3" y="4"/>
                  </a:cubicBezTo>
                  <a:cubicBezTo>
                    <a:pt x="2" y="5"/>
                    <a:pt x="2" y="6"/>
                    <a:pt x="2" y="7"/>
                  </a:cubicBezTo>
                  <a:cubicBezTo>
                    <a:pt x="2" y="9"/>
                    <a:pt x="2" y="10"/>
                    <a:pt x="3" y="11"/>
                  </a:cubicBezTo>
                  <a:cubicBezTo>
                    <a:pt x="4" y="12"/>
                    <a:pt x="6" y="13"/>
                    <a:pt x="7" y="13"/>
                  </a:cubicBezTo>
                  <a:cubicBezTo>
                    <a:pt x="9" y="13"/>
                    <a:pt x="10" y="12"/>
                    <a:pt x="11" y="11"/>
                  </a:cubicBezTo>
                  <a:cubicBezTo>
                    <a:pt x="12" y="10"/>
                    <a:pt x="13" y="9"/>
                    <a:pt x="13" y="7"/>
                  </a:cubicBezTo>
                  <a:cubicBezTo>
                    <a:pt x="13" y="6"/>
                    <a:pt x="12" y="5"/>
                    <a:pt x="1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9" name="Freeform 426">
              <a:extLst>
                <a:ext uri="{FF2B5EF4-FFF2-40B4-BE49-F238E27FC236}">
                  <a16:creationId xmlns:a16="http://schemas.microsoft.com/office/drawing/2014/main" xmlns="" id="{2A5D9DC3-8709-412A-BD2E-9B95D25DF347}"/>
                </a:ext>
              </a:extLst>
            </p:cNvPr>
            <p:cNvSpPr>
              <a:spLocks noEditPoints="1"/>
            </p:cNvSpPr>
            <p:nvPr/>
          </p:nvSpPr>
          <p:spPr bwMode="auto">
            <a:xfrm>
              <a:off x="6365876" y="2343151"/>
              <a:ext cx="44450" cy="50800"/>
            </a:xfrm>
            <a:custGeom>
              <a:avLst/>
              <a:gdLst>
                <a:gd name="T0" fmla="*/ 4 w 8"/>
                <a:gd name="T1" fmla="*/ 0 h 9"/>
                <a:gd name="T2" fmla="*/ 7 w 8"/>
                <a:gd name="T3" fmla="*/ 2 h 9"/>
                <a:gd name="T4" fmla="*/ 8 w 8"/>
                <a:gd name="T5" fmla="*/ 4 h 9"/>
                <a:gd name="T6" fmla="*/ 7 w 8"/>
                <a:gd name="T7" fmla="*/ 7 h 9"/>
                <a:gd name="T8" fmla="*/ 4 w 8"/>
                <a:gd name="T9" fmla="*/ 9 h 9"/>
                <a:gd name="T10" fmla="*/ 1 w 8"/>
                <a:gd name="T11" fmla="*/ 7 h 9"/>
                <a:gd name="T12" fmla="*/ 0 w 8"/>
                <a:gd name="T13" fmla="*/ 4 h 9"/>
                <a:gd name="T14" fmla="*/ 1 w 8"/>
                <a:gd name="T15" fmla="*/ 2 h 9"/>
                <a:gd name="T16" fmla="*/ 4 w 8"/>
                <a:gd name="T17" fmla="*/ 0 h 9"/>
                <a:gd name="T18" fmla="*/ 6 w 8"/>
                <a:gd name="T19" fmla="*/ 3 h 9"/>
                <a:gd name="T20" fmla="*/ 4 w 8"/>
                <a:gd name="T21" fmla="*/ 2 h 9"/>
                <a:gd name="T22" fmla="*/ 3 w 8"/>
                <a:gd name="T23" fmla="*/ 3 h 9"/>
                <a:gd name="T24" fmla="*/ 2 w 8"/>
                <a:gd name="T25" fmla="*/ 4 h 9"/>
                <a:gd name="T26" fmla="*/ 3 w 8"/>
                <a:gd name="T27" fmla="*/ 6 h 9"/>
                <a:gd name="T28" fmla="*/ 4 w 8"/>
                <a:gd name="T29" fmla="*/ 7 h 9"/>
                <a:gd name="T30" fmla="*/ 6 w 8"/>
                <a:gd name="T31" fmla="*/ 6 h 9"/>
                <a:gd name="T32" fmla="*/ 6 w 8"/>
                <a:gd name="T33" fmla="*/ 4 h 9"/>
                <a:gd name="T34" fmla="*/ 6 w 8"/>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9">
                  <a:moveTo>
                    <a:pt x="4" y="0"/>
                  </a:moveTo>
                  <a:cubicBezTo>
                    <a:pt x="5" y="0"/>
                    <a:pt x="6" y="1"/>
                    <a:pt x="7" y="2"/>
                  </a:cubicBezTo>
                  <a:cubicBezTo>
                    <a:pt x="8" y="2"/>
                    <a:pt x="8" y="3"/>
                    <a:pt x="8" y="4"/>
                  </a:cubicBezTo>
                  <a:cubicBezTo>
                    <a:pt x="8" y="6"/>
                    <a:pt x="8" y="7"/>
                    <a:pt x="7" y="7"/>
                  </a:cubicBezTo>
                  <a:cubicBezTo>
                    <a:pt x="6" y="8"/>
                    <a:pt x="5" y="9"/>
                    <a:pt x="4" y="9"/>
                  </a:cubicBezTo>
                  <a:cubicBezTo>
                    <a:pt x="3" y="9"/>
                    <a:pt x="2" y="8"/>
                    <a:pt x="1" y="7"/>
                  </a:cubicBezTo>
                  <a:cubicBezTo>
                    <a:pt x="0" y="7"/>
                    <a:pt x="0" y="6"/>
                    <a:pt x="0" y="4"/>
                  </a:cubicBezTo>
                  <a:cubicBezTo>
                    <a:pt x="0" y="3"/>
                    <a:pt x="0" y="2"/>
                    <a:pt x="1" y="2"/>
                  </a:cubicBezTo>
                  <a:cubicBezTo>
                    <a:pt x="2" y="1"/>
                    <a:pt x="3" y="0"/>
                    <a:pt x="4" y="0"/>
                  </a:cubicBezTo>
                  <a:close/>
                  <a:moveTo>
                    <a:pt x="6" y="3"/>
                  </a:moveTo>
                  <a:cubicBezTo>
                    <a:pt x="5" y="2"/>
                    <a:pt x="5" y="2"/>
                    <a:pt x="4" y="2"/>
                  </a:cubicBezTo>
                  <a:cubicBezTo>
                    <a:pt x="4" y="2"/>
                    <a:pt x="3" y="2"/>
                    <a:pt x="3" y="3"/>
                  </a:cubicBezTo>
                  <a:cubicBezTo>
                    <a:pt x="2" y="3"/>
                    <a:pt x="2" y="4"/>
                    <a:pt x="2" y="4"/>
                  </a:cubicBezTo>
                  <a:cubicBezTo>
                    <a:pt x="2" y="5"/>
                    <a:pt x="2" y="6"/>
                    <a:pt x="3" y="6"/>
                  </a:cubicBezTo>
                  <a:cubicBezTo>
                    <a:pt x="3" y="7"/>
                    <a:pt x="4" y="7"/>
                    <a:pt x="4" y="7"/>
                  </a:cubicBezTo>
                  <a:cubicBezTo>
                    <a:pt x="5" y="7"/>
                    <a:pt x="5" y="7"/>
                    <a:pt x="6" y="6"/>
                  </a:cubicBezTo>
                  <a:cubicBezTo>
                    <a:pt x="6" y="6"/>
                    <a:pt x="6" y="5"/>
                    <a:pt x="6" y="4"/>
                  </a:cubicBezTo>
                  <a:cubicBezTo>
                    <a:pt x="6" y="4"/>
                    <a:pt x="6" y="3"/>
                    <a:pt x="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0" name="Freeform 427">
              <a:extLst>
                <a:ext uri="{FF2B5EF4-FFF2-40B4-BE49-F238E27FC236}">
                  <a16:creationId xmlns:a16="http://schemas.microsoft.com/office/drawing/2014/main" xmlns="" id="{3E1ABD71-BE1E-43D8-989E-88897C82D497}"/>
                </a:ext>
              </a:extLst>
            </p:cNvPr>
            <p:cNvSpPr>
              <a:spLocks noEditPoints="1"/>
            </p:cNvSpPr>
            <p:nvPr/>
          </p:nvSpPr>
          <p:spPr bwMode="auto">
            <a:xfrm>
              <a:off x="6237288" y="2220913"/>
              <a:ext cx="300038" cy="295275"/>
            </a:xfrm>
            <a:custGeom>
              <a:avLst/>
              <a:gdLst>
                <a:gd name="T0" fmla="*/ 2 w 54"/>
                <a:gd name="T1" fmla="*/ 26 h 53"/>
                <a:gd name="T2" fmla="*/ 10 w 54"/>
                <a:gd name="T3" fmla="*/ 44 h 53"/>
                <a:gd name="T4" fmla="*/ 10 w 54"/>
                <a:gd name="T5" fmla="*/ 44 h 53"/>
                <a:gd name="T6" fmla="*/ 27 w 54"/>
                <a:gd name="T7" fmla="*/ 51 h 53"/>
                <a:gd name="T8" fmla="*/ 45 w 54"/>
                <a:gd name="T9" fmla="*/ 44 h 53"/>
                <a:gd name="T10" fmla="*/ 52 w 54"/>
                <a:gd name="T11" fmla="*/ 26 h 53"/>
                <a:gd name="T12" fmla="*/ 45 w 54"/>
                <a:gd name="T13" fmla="*/ 9 h 53"/>
                <a:gd name="T14" fmla="*/ 27 w 54"/>
                <a:gd name="T15" fmla="*/ 2 h 53"/>
                <a:gd name="T16" fmla="*/ 10 w 54"/>
                <a:gd name="T17" fmla="*/ 9 h 53"/>
                <a:gd name="T18" fmla="*/ 10 w 54"/>
                <a:gd name="T19" fmla="*/ 9 h 53"/>
                <a:gd name="T20" fmla="*/ 2 w 54"/>
                <a:gd name="T21" fmla="*/ 26 h 53"/>
                <a:gd name="T22" fmla="*/ 8 w 54"/>
                <a:gd name="T23" fmla="*/ 45 h 53"/>
                <a:gd name="T24" fmla="*/ 0 w 54"/>
                <a:gd name="T25" fmla="*/ 26 h 53"/>
                <a:gd name="T26" fmla="*/ 8 w 54"/>
                <a:gd name="T27" fmla="*/ 8 h 53"/>
                <a:gd name="T28" fmla="*/ 8 w 54"/>
                <a:gd name="T29" fmla="*/ 8 h 53"/>
                <a:gd name="T30" fmla="*/ 8 w 54"/>
                <a:gd name="T31" fmla="*/ 8 h 53"/>
                <a:gd name="T32" fmla="*/ 8 w 54"/>
                <a:gd name="T33" fmla="*/ 8 h 53"/>
                <a:gd name="T34" fmla="*/ 27 w 54"/>
                <a:gd name="T35" fmla="*/ 0 h 53"/>
                <a:gd name="T36" fmla="*/ 46 w 54"/>
                <a:gd name="T37" fmla="*/ 8 h 53"/>
                <a:gd name="T38" fmla="*/ 46 w 54"/>
                <a:gd name="T39" fmla="*/ 8 h 53"/>
                <a:gd name="T40" fmla="*/ 54 w 54"/>
                <a:gd name="T41" fmla="*/ 26 h 53"/>
                <a:gd name="T42" fmla="*/ 46 w 54"/>
                <a:gd name="T43" fmla="*/ 45 h 53"/>
                <a:gd name="T44" fmla="*/ 46 w 54"/>
                <a:gd name="T45" fmla="*/ 45 h 53"/>
                <a:gd name="T46" fmla="*/ 27 w 54"/>
                <a:gd name="T47" fmla="*/ 53 h 53"/>
                <a:gd name="T48" fmla="*/ 8 w 54"/>
                <a:gd name="T49"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 h="53">
                  <a:moveTo>
                    <a:pt x="2" y="26"/>
                  </a:moveTo>
                  <a:cubicBezTo>
                    <a:pt x="2" y="33"/>
                    <a:pt x="5" y="40"/>
                    <a:pt x="10" y="44"/>
                  </a:cubicBezTo>
                  <a:cubicBezTo>
                    <a:pt x="10" y="44"/>
                    <a:pt x="10" y="44"/>
                    <a:pt x="10" y="44"/>
                  </a:cubicBezTo>
                  <a:cubicBezTo>
                    <a:pt x="14" y="49"/>
                    <a:pt x="20" y="51"/>
                    <a:pt x="27" y="51"/>
                  </a:cubicBezTo>
                  <a:cubicBezTo>
                    <a:pt x="34" y="51"/>
                    <a:pt x="40" y="49"/>
                    <a:pt x="45" y="44"/>
                  </a:cubicBezTo>
                  <a:cubicBezTo>
                    <a:pt x="49" y="40"/>
                    <a:pt x="52" y="33"/>
                    <a:pt x="52" y="26"/>
                  </a:cubicBezTo>
                  <a:cubicBezTo>
                    <a:pt x="52" y="20"/>
                    <a:pt x="49" y="13"/>
                    <a:pt x="45" y="9"/>
                  </a:cubicBezTo>
                  <a:cubicBezTo>
                    <a:pt x="40" y="4"/>
                    <a:pt x="34" y="2"/>
                    <a:pt x="27" y="2"/>
                  </a:cubicBezTo>
                  <a:cubicBezTo>
                    <a:pt x="20" y="2"/>
                    <a:pt x="14" y="4"/>
                    <a:pt x="10" y="9"/>
                  </a:cubicBezTo>
                  <a:cubicBezTo>
                    <a:pt x="10" y="9"/>
                    <a:pt x="10" y="9"/>
                    <a:pt x="10" y="9"/>
                  </a:cubicBezTo>
                  <a:cubicBezTo>
                    <a:pt x="5" y="13"/>
                    <a:pt x="2" y="20"/>
                    <a:pt x="2" y="26"/>
                  </a:cubicBezTo>
                  <a:close/>
                  <a:moveTo>
                    <a:pt x="8" y="45"/>
                  </a:moveTo>
                  <a:cubicBezTo>
                    <a:pt x="3" y="41"/>
                    <a:pt x="0" y="34"/>
                    <a:pt x="0" y="26"/>
                  </a:cubicBezTo>
                  <a:cubicBezTo>
                    <a:pt x="0" y="19"/>
                    <a:pt x="3" y="12"/>
                    <a:pt x="8" y="8"/>
                  </a:cubicBezTo>
                  <a:cubicBezTo>
                    <a:pt x="8" y="8"/>
                    <a:pt x="8" y="8"/>
                    <a:pt x="8" y="8"/>
                  </a:cubicBezTo>
                  <a:cubicBezTo>
                    <a:pt x="8" y="8"/>
                    <a:pt x="8" y="8"/>
                    <a:pt x="8" y="8"/>
                  </a:cubicBezTo>
                  <a:cubicBezTo>
                    <a:pt x="8" y="8"/>
                    <a:pt x="8" y="8"/>
                    <a:pt x="8" y="8"/>
                  </a:cubicBezTo>
                  <a:cubicBezTo>
                    <a:pt x="13" y="3"/>
                    <a:pt x="20" y="0"/>
                    <a:pt x="27" y="0"/>
                  </a:cubicBezTo>
                  <a:cubicBezTo>
                    <a:pt x="35" y="0"/>
                    <a:pt x="41" y="3"/>
                    <a:pt x="46" y="8"/>
                  </a:cubicBezTo>
                  <a:cubicBezTo>
                    <a:pt x="46" y="8"/>
                    <a:pt x="46" y="8"/>
                    <a:pt x="46" y="8"/>
                  </a:cubicBezTo>
                  <a:cubicBezTo>
                    <a:pt x="51" y="12"/>
                    <a:pt x="54" y="19"/>
                    <a:pt x="54" y="26"/>
                  </a:cubicBezTo>
                  <a:cubicBezTo>
                    <a:pt x="54" y="34"/>
                    <a:pt x="51" y="41"/>
                    <a:pt x="46" y="45"/>
                  </a:cubicBezTo>
                  <a:cubicBezTo>
                    <a:pt x="46" y="45"/>
                    <a:pt x="46" y="45"/>
                    <a:pt x="46" y="45"/>
                  </a:cubicBezTo>
                  <a:cubicBezTo>
                    <a:pt x="41" y="50"/>
                    <a:pt x="35" y="53"/>
                    <a:pt x="27" y="53"/>
                  </a:cubicBezTo>
                  <a:cubicBezTo>
                    <a:pt x="20" y="53"/>
                    <a:pt x="13" y="50"/>
                    <a:pt x="8" y="4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1" name="Freeform 428">
              <a:extLst>
                <a:ext uri="{FF2B5EF4-FFF2-40B4-BE49-F238E27FC236}">
                  <a16:creationId xmlns:a16="http://schemas.microsoft.com/office/drawing/2014/main" xmlns="" id="{E6C5ED2F-84DF-44C8-9F8C-4F4CF5DEABBC}"/>
                </a:ext>
              </a:extLst>
            </p:cNvPr>
            <p:cNvSpPr>
              <a:spLocks/>
            </p:cNvSpPr>
            <p:nvPr/>
          </p:nvSpPr>
          <p:spPr bwMode="auto">
            <a:xfrm>
              <a:off x="6265863" y="2243138"/>
              <a:ext cx="249238" cy="250825"/>
            </a:xfrm>
            <a:custGeom>
              <a:avLst/>
              <a:gdLst>
                <a:gd name="T0" fmla="*/ 27 w 45"/>
                <a:gd name="T1" fmla="*/ 44 h 45"/>
                <a:gd name="T2" fmla="*/ 26 w 45"/>
                <a:gd name="T3" fmla="*/ 44 h 45"/>
                <a:gd name="T4" fmla="*/ 26 w 45"/>
                <a:gd name="T5" fmla="*/ 43 h 45"/>
                <a:gd name="T6" fmla="*/ 38 w 45"/>
                <a:gd name="T7" fmla="*/ 35 h 45"/>
                <a:gd name="T8" fmla="*/ 43 w 45"/>
                <a:gd name="T9" fmla="*/ 22 h 45"/>
                <a:gd name="T10" fmla="*/ 37 w 45"/>
                <a:gd name="T11" fmla="*/ 8 h 45"/>
                <a:gd name="T12" fmla="*/ 37 w 45"/>
                <a:gd name="T13" fmla="*/ 8 h 45"/>
                <a:gd name="T14" fmla="*/ 22 w 45"/>
                <a:gd name="T15" fmla="*/ 2 h 45"/>
                <a:gd name="T16" fmla="*/ 8 w 45"/>
                <a:gd name="T17" fmla="*/ 8 h 45"/>
                <a:gd name="T18" fmla="*/ 8 w 45"/>
                <a:gd name="T19" fmla="*/ 8 h 45"/>
                <a:gd name="T20" fmla="*/ 2 w 45"/>
                <a:gd name="T21" fmla="*/ 22 h 45"/>
                <a:gd name="T22" fmla="*/ 8 w 45"/>
                <a:gd name="T23" fmla="*/ 37 h 45"/>
                <a:gd name="T24" fmla="*/ 8 w 45"/>
                <a:gd name="T25" fmla="*/ 37 h 45"/>
                <a:gd name="T26" fmla="*/ 22 w 45"/>
                <a:gd name="T27" fmla="*/ 43 h 45"/>
                <a:gd name="T28" fmla="*/ 23 w 45"/>
                <a:gd name="T29" fmla="*/ 44 h 45"/>
                <a:gd name="T30" fmla="*/ 22 w 45"/>
                <a:gd name="T31" fmla="*/ 45 h 45"/>
                <a:gd name="T32" fmla="*/ 6 w 45"/>
                <a:gd name="T33" fmla="*/ 38 h 45"/>
                <a:gd name="T34" fmla="*/ 6 w 45"/>
                <a:gd name="T35" fmla="*/ 38 h 45"/>
                <a:gd name="T36" fmla="*/ 6 w 45"/>
                <a:gd name="T37" fmla="*/ 38 h 45"/>
                <a:gd name="T38" fmla="*/ 6 w 45"/>
                <a:gd name="T39" fmla="*/ 38 h 45"/>
                <a:gd name="T40" fmla="*/ 0 w 45"/>
                <a:gd name="T41" fmla="*/ 22 h 45"/>
                <a:gd name="T42" fmla="*/ 6 w 45"/>
                <a:gd name="T43" fmla="*/ 7 h 45"/>
                <a:gd name="T44" fmla="*/ 6 w 45"/>
                <a:gd name="T45" fmla="*/ 7 h 45"/>
                <a:gd name="T46" fmla="*/ 6 w 45"/>
                <a:gd name="T47" fmla="*/ 7 h 45"/>
                <a:gd name="T48" fmla="*/ 6 w 45"/>
                <a:gd name="T49" fmla="*/ 7 h 45"/>
                <a:gd name="T50" fmla="*/ 22 w 45"/>
                <a:gd name="T51" fmla="*/ 0 h 45"/>
                <a:gd name="T52" fmla="*/ 38 w 45"/>
                <a:gd name="T53" fmla="*/ 7 h 45"/>
                <a:gd name="T54" fmla="*/ 38 w 45"/>
                <a:gd name="T55" fmla="*/ 7 h 45"/>
                <a:gd name="T56" fmla="*/ 38 w 45"/>
                <a:gd name="T57" fmla="*/ 7 h 45"/>
                <a:gd name="T58" fmla="*/ 38 w 45"/>
                <a:gd name="T59" fmla="*/ 7 h 45"/>
                <a:gd name="T60" fmla="*/ 45 w 45"/>
                <a:gd name="T61" fmla="*/ 22 h 45"/>
                <a:gd name="T62" fmla="*/ 40 w 45"/>
                <a:gd name="T63" fmla="*/ 37 h 45"/>
                <a:gd name="T64" fmla="*/ 27 w 45"/>
                <a:gd name="T65"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 h="45">
                  <a:moveTo>
                    <a:pt x="27" y="44"/>
                  </a:moveTo>
                  <a:cubicBezTo>
                    <a:pt x="26" y="45"/>
                    <a:pt x="26" y="44"/>
                    <a:pt x="26" y="44"/>
                  </a:cubicBezTo>
                  <a:cubicBezTo>
                    <a:pt x="25" y="43"/>
                    <a:pt x="26" y="43"/>
                    <a:pt x="26" y="43"/>
                  </a:cubicBezTo>
                  <a:cubicBezTo>
                    <a:pt x="31" y="42"/>
                    <a:pt x="35" y="39"/>
                    <a:pt x="38" y="35"/>
                  </a:cubicBezTo>
                  <a:cubicBezTo>
                    <a:pt x="41" y="32"/>
                    <a:pt x="43" y="27"/>
                    <a:pt x="43" y="22"/>
                  </a:cubicBezTo>
                  <a:cubicBezTo>
                    <a:pt x="43" y="17"/>
                    <a:pt x="40" y="12"/>
                    <a:pt x="37" y="8"/>
                  </a:cubicBezTo>
                  <a:cubicBezTo>
                    <a:pt x="37" y="8"/>
                    <a:pt x="37" y="8"/>
                    <a:pt x="37" y="8"/>
                  </a:cubicBezTo>
                  <a:cubicBezTo>
                    <a:pt x="33" y="4"/>
                    <a:pt x="28" y="2"/>
                    <a:pt x="22" y="2"/>
                  </a:cubicBezTo>
                  <a:cubicBezTo>
                    <a:pt x="17" y="2"/>
                    <a:pt x="11" y="4"/>
                    <a:pt x="8" y="8"/>
                  </a:cubicBezTo>
                  <a:cubicBezTo>
                    <a:pt x="8" y="8"/>
                    <a:pt x="8" y="8"/>
                    <a:pt x="8" y="8"/>
                  </a:cubicBezTo>
                  <a:cubicBezTo>
                    <a:pt x="4" y="12"/>
                    <a:pt x="2" y="17"/>
                    <a:pt x="2" y="22"/>
                  </a:cubicBezTo>
                  <a:cubicBezTo>
                    <a:pt x="2" y="28"/>
                    <a:pt x="4" y="33"/>
                    <a:pt x="8" y="37"/>
                  </a:cubicBezTo>
                  <a:cubicBezTo>
                    <a:pt x="8" y="37"/>
                    <a:pt x="8" y="37"/>
                    <a:pt x="8" y="37"/>
                  </a:cubicBezTo>
                  <a:cubicBezTo>
                    <a:pt x="11" y="41"/>
                    <a:pt x="17" y="43"/>
                    <a:pt x="22" y="43"/>
                  </a:cubicBezTo>
                  <a:cubicBezTo>
                    <a:pt x="23" y="43"/>
                    <a:pt x="23" y="43"/>
                    <a:pt x="23" y="44"/>
                  </a:cubicBezTo>
                  <a:cubicBezTo>
                    <a:pt x="23" y="45"/>
                    <a:pt x="23" y="45"/>
                    <a:pt x="22" y="45"/>
                  </a:cubicBezTo>
                  <a:cubicBezTo>
                    <a:pt x="16" y="45"/>
                    <a:pt x="10" y="42"/>
                    <a:pt x="6" y="38"/>
                  </a:cubicBezTo>
                  <a:cubicBezTo>
                    <a:pt x="6" y="38"/>
                    <a:pt x="6" y="38"/>
                    <a:pt x="6" y="38"/>
                  </a:cubicBezTo>
                  <a:cubicBezTo>
                    <a:pt x="6" y="38"/>
                    <a:pt x="6" y="38"/>
                    <a:pt x="6" y="38"/>
                  </a:cubicBezTo>
                  <a:cubicBezTo>
                    <a:pt x="6" y="38"/>
                    <a:pt x="6" y="38"/>
                    <a:pt x="6" y="38"/>
                  </a:cubicBezTo>
                  <a:cubicBezTo>
                    <a:pt x="2" y="34"/>
                    <a:pt x="0" y="29"/>
                    <a:pt x="0" y="22"/>
                  </a:cubicBezTo>
                  <a:cubicBezTo>
                    <a:pt x="0" y="16"/>
                    <a:pt x="2" y="11"/>
                    <a:pt x="6" y="7"/>
                  </a:cubicBezTo>
                  <a:cubicBezTo>
                    <a:pt x="6" y="7"/>
                    <a:pt x="6" y="7"/>
                    <a:pt x="6" y="7"/>
                  </a:cubicBezTo>
                  <a:cubicBezTo>
                    <a:pt x="6" y="7"/>
                    <a:pt x="6" y="7"/>
                    <a:pt x="6" y="7"/>
                  </a:cubicBezTo>
                  <a:cubicBezTo>
                    <a:pt x="6" y="7"/>
                    <a:pt x="6" y="7"/>
                    <a:pt x="6" y="7"/>
                  </a:cubicBezTo>
                  <a:cubicBezTo>
                    <a:pt x="10" y="3"/>
                    <a:pt x="16" y="0"/>
                    <a:pt x="22" y="0"/>
                  </a:cubicBezTo>
                  <a:cubicBezTo>
                    <a:pt x="28" y="0"/>
                    <a:pt x="34" y="3"/>
                    <a:pt x="38" y="7"/>
                  </a:cubicBezTo>
                  <a:cubicBezTo>
                    <a:pt x="38" y="7"/>
                    <a:pt x="38" y="7"/>
                    <a:pt x="38" y="7"/>
                  </a:cubicBezTo>
                  <a:cubicBezTo>
                    <a:pt x="38" y="7"/>
                    <a:pt x="38" y="7"/>
                    <a:pt x="38" y="7"/>
                  </a:cubicBezTo>
                  <a:cubicBezTo>
                    <a:pt x="38" y="7"/>
                    <a:pt x="38" y="7"/>
                    <a:pt x="38" y="7"/>
                  </a:cubicBezTo>
                  <a:cubicBezTo>
                    <a:pt x="42" y="11"/>
                    <a:pt x="45" y="16"/>
                    <a:pt x="45" y="22"/>
                  </a:cubicBezTo>
                  <a:cubicBezTo>
                    <a:pt x="45" y="28"/>
                    <a:pt x="43" y="33"/>
                    <a:pt x="40" y="37"/>
                  </a:cubicBezTo>
                  <a:cubicBezTo>
                    <a:pt x="36" y="41"/>
                    <a:pt x="32" y="43"/>
                    <a:pt x="27" y="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2" name="Freeform 429">
              <a:extLst>
                <a:ext uri="{FF2B5EF4-FFF2-40B4-BE49-F238E27FC236}">
                  <a16:creationId xmlns:a16="http://schemas.microsoft.com/office/drawing/2014/main" xmlns="" id="{82A64566-C979-4344-B839-E799B30E71A3}"/>
                </a:ext>
              </a:extLst>
            </p:cNvPr>
            <p:cNvSpPr>
              <a:spLocks/>
            </p:cNvSpPr>
            <p:nvPr/>
          </p:nvSpPr>
          <p:spPr bwMode="auto">
            <a:xfrm>
              <a:off x="6265863" y="2365376"/>
              <a:ext cx="26988" cy="6350"/>
            </a:xfrm>
            <a:custGeom>
              <a:avLst/>
              <a:gdLst>
                <a:gd name="T0" fmla="*/ 4 w 5"/>
                <a:gd name="T1" fmla="*/ 0 h 1"/>
                <a:gd name="T2" fmla="*/ 5 w 5"/>
                <a:gd name="T3" fmla="*/ 0 h 1"/>
                <a:gd name="T4" fmla="*/ 4 w 5"/>
                <a:gd name="T5" fmla="*/ 1 h 1"/>
                <a:gd name="T6" fmla="*/ 1 w 5"/>
                <a:gd name="T7" fmla="*/ 1 h 1"/>
                <a:gd name="T8" fmla="*/ 0 w 5"/>
                <a:gd name="T9" fmla="*/ 0 h 1"/>
                <a:gd name="T10" fmla="*/ 1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4" y="0"/>
                    <a:pt x="5" y="0"/>
                    <a:pt x="5" y="0"/>
                  </a:cubicBezTo>
                  <a:cubicBezTo>
                    <a:pt x="5" y="1"/>
                    <a:pt x="4" y="1"/>
                    <a:pt x="4" y="1"/>
                  </a:cubicBezTo>
                  <a:cubicBezTo>
                    <a:pt x="1" y="1"/>
                    <a:pt x="1" y="1"/>
                    <a:pt x="1" y="1"/>
                  </a:cubicBezTo>
                  <a:cubicBezTo>
                    <a:pt x="1" y="1"/>
                    <a:pt x="0" y="1"/>
                    <a:pt x="0" y="0"/>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3" name="Freeform 430">
              <a:extLst>
                <a:ext uri="{FF2B5EF4-FFF2-40B4-BE49-F238E27FC236}">
                  <a16:creationId xmlns:a16="http://schemas.microsoft.com/office/drawing/2014/main" xmlns="" id="{A2C20152-3B60-472E-862B-8B705AA4EE67}"/>
                </a:ext>
              </a:extLst>
            </p:cNvPr>
            <p:cNvSpPr>
              <a:spLocks/>
            </p:cNvSpPr>
            <p:nvPr/>
          </p:nvSpPr>
          <p:spPr bwMode="auto">
            <a:xfrm>
              <a:off x="6488113" y="2365376"/>
              <a:ext cx="22225" cy="6350"/>
            </a:xfrm>
            <a:custGeom>
              <a:avLst/>
              <a:gdLst>
                <a:gd name="T0" fmla="*/ 3 w 4"/>
                <a:gd name="T1" fmla="*/ 0 h 1"/>
                <a:gd name="T2" fmla="*/ 4 w 4"/>
                <a:gd name="T3" fmla="*/ 0 h 1"/>
                <a:gd name="T4" fmla="*/ 3 w 4"/>
                <a:gd name="T5" fmla="*/ 1 h 1"/>
                <a:gd name="T6" fmla="*/ 0 w 4"/>
                <a:gd name="T7" fmla="*/ 1 h 1"/>
                <a:gd name="T8" fmla="*/ 0 w 4"/>
                <a:gd name="T9" fmla="*/ 0 h 1"/>
                <a:gd name="T10" fmla="*/ 0 w 4"/>
                <a:gd name="T11" fmla="*/ 0 h 1"/>
                <a:gd name="T12" fmla="*/ 3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0"/>
                  </a:moveTo>
                  <a:cubicBezTo>
                    <a:pt x="4" y="0"/>
                    <a:pt x="4" y="0"/>
                    <a:pt x="4" y="0"/>
                  </a:cubicBezTo>
                  <a:cubicBezTo>
                    <a:pt x="4" y="1"/>
                    <a:pt x="4" y="1"/>
                    <a:pt x="3" y="1"/>
                  </a:cubicBezTo>
                  <a:cubicBezTo>
                    <a:pt x="0" y="1"/>
                    <a:pt x="0" y="1"/>
                    <a:pt x="0" y="1"/>
                  </a:cubicBezTo>
                  <a:cubicBezTo>
                    <a:pt x="0" y="1"/>
                    <a:pt x="0" y="1"/>
                    <a:pt x="0" y="0"/>
                  </a:cubicBezTo>
                  <a:cubicBezTo>
                    <a:pt x="0" y="0"/>
                    <a:pt x="0" y="0"/>
                    <a:pt x="0"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4" name="Freeform 431">
              <a:extLst>
                <a:ext uri="{FF2B5EF4-FFF2-40B4-BE49-F238E27FC236}">
                  <a16:creationId xmlns:a16="http://schemas.microsoft.com/office/drawing/2014/main" xmlns="" id="{E07A8BA6-FDCC-4B9F-A140-A163A7E555DD}"/>
                </a:ext>
              </a:extLst>
            </p:cNvPr>
            <p:cNvSpPr>
              <a:spLocks/>
            </p:cNvSpPr>
            <p:nvPr/>
          </p:nvSpPr>
          <p:spPr bwMode="auto">
            <a:xfrm>
              <a:off x="6381751" y="2465388"/>
              <a:ext cx="11113" cy="28575"/>
            </a:xfrm>
            <a:custGeom>
              <a:avLst/>
              <a:gdLst>
                <a:gd name="T0" fmla="*/ 0 w 2"/>
                <a:gd name="T1" fmla="*/ 1 h 5"/>
                <a:gd name="T2" fmla="*/ 1 w 2"/>
                <a:gd name="T3" fmla="*/ 0 h 5"/>
                <a:gd name="T4" fmla="*/ 2 w 2"/>
                <a:gd name="T5" fmla="*/ 1 h 5"/>
                <a:gd name="T6" fmla="*/ 2 w 2"/>
                <a:gd name="T7" fmla="*/ 4 h 5"/>
                <a:gd name="T8" fmla="*/ 1 w 2"/>
                <a:gd name="T9" fmla="*/ 5 h 5"/>
                <a:gd name="T10" fmla="*/ 0 w 2"/>
                <a:gd name="T11" fmla="*/ 4 h 5"/>
                <a:gd name="T12" fmla="*/ 0 w 2"/>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0" y="1"/>
                  </a:moveTo>
                  <a:cubicBezTo>
                    <a:pt x="0" y="0"/>
                    <a:pt x="1" y="0"/>
                    <a:pt x="1" y="0"/>
                  </a:cubicBezTo>
                  <a:cubicBezTo>
                    <a:pt x="2" y="0"/>
                    <a:pt x="2" y="0"/>
                    <a:pt x="2" y="1"/>
                  </a:cubicBezTo>
                  <a:cubicBezTo>
                    <a:pt x="2" y="4"/>
                    <a:pt x="2" y="4"/>
                    <a:pt x="2" y="4"/>
                  </a:cubicBezTo>
                  <a:cubicBezTo>
                    <a:pt x="2" y="5"/>
                    <a:pt x="2" y="5"/>
                    <a:pt x="1" y="5"/>
                  </a:cubicBezTo>
                  <a:cubicBezTo>
                    <a:pt x="1" y="5"/>
                    <a:pt x="0" y="5"/>
                    <a:pt x="0" y="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5" name="Freeform 432">
              <a:extLst>
                <a:ext uri="{FF2B5EF4-FFF2-40B4-BE49-F238E27FC236}">
                  <a16:creationId xmlns:a16="http://schemas.microsoft.com/office/drawing/2014/main" xmlns="" id="{68ADB5EF-B80B-4225-9E20-F8552F6339E1}"/>
                </a:ext>
              </a:extLst>
            </p:cNvPr>
            <p:cNvSpPr>
              <a:spLocks/>
            </p:cNvSpPr>
            <p:nvPr/>
          </p:nvSpPr>
          <p:spPr bwMode="auto">
            <a:xfrm>
              <a:off x="6381751" y="2249488"/>
              <a:ext cx="11113" cy="22225"/>
            </a:xfrm>
            <a:custGeom>
              <a:avLst/>
              <a:gdLst>
                <a:gd name="T0" fmla="*/ 0 w 2"/>
                <a:gd name="T1" fmla="*/ 1 h 4"/>
                <a:gd name="T2" fmla="*/ 1 w 2"/>
                <a:gd name="T3" fmla="*/ 0 h 4"/>
                <a:gd name="T4" fmla="*/ 2 w 2"/>
                <a:gd name="T5" fmla="*/ 1 h 4"/>
                <a:gd name="T6" fmla="*/ 2 w 2"/>
                <a:gd name="T7" fmla="*/ 3 h 4"/>
                <a:gd name="T8" fmla="*/ 1 w 2"/>
                <a:gd name="T9" fmla="*/ 4 h 4"/>
                <a:gd name="T10" fmla="*/ 0 w 2"/>
                <a:gd name="T11" fmla="*/ 3 h 4"/>
                <a:gd name="T12" fmla="*/ 0 w 2"/>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1"/>
                  </a:moveTo>
                  <a:cubicBezTo>
                    <a:pt x="0" y="0"/>
                    <a:pt x="1" y="0"/>
                    <a:pt x="1" y="0"/>
                  </a:cubicBezTo>
                  <a:cubicBezTo>
                    <a:pt x="2" y="0"/>
                    <a:pt x="2" y="0"/>
                    <a:pt x="2" y="1"/>
                  </a:cubicBezTo>
                  <a:cubicBezTo>
                    <a:pt x="2" y="3"/>
                    <a:pt x="2" y="3"/>
                    <a:pt x="2" y="3"/>
                  </a:cubicBezTo>
                  <a:cubicBezTo>
                    <a:pt x="2" y="4"/>
                    <a:pt x="2" y="4"/>
                    <a:pt x="1" y="4"/>
                  </a:cubicBezTo>
                  <a:cubicBezTo>
                    <a:pt x="1" y="4"/>
                    <a:pt x="0" y="4"/>
                    <a:pt x="0" y="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6" name="Freeform 433">
              <a:extLst>
                <a:ext uri="{FF2B5EF4-FFF2-40B4-BE49-F238E27FC236}">
                  <a16:creationId xmlns:a16="http://schemas.microsoft.com/office/drawing/2014/main" xmlns="" id="{83BB3BC9-9B49-47C4-9AFA-A6000DE6C2EB}"/>
                </a:ext>
              </a:extLst>
            </p:cNvPr>
            <p:cNvSpPr>
              <a:spLocks/>
            </p:cNvSpPr>
            <p:nvPr/>
          </p:nvSpPr>
          <p:spPr bwMode="auto">
            <a:xfrm>
              <a:off x="6454776" y="2432051"/>
              <a:ext cx="22225" cy="28575"/>
            </a:xfrm>
            <a:custGeom>
              <a:avLst/>
              <a:gdLst>
                <a:gd name="T0" fmla="*/ 0 w 4"/>
                <a:gd name="T1" fmla="*/ 2 h 5"/>
                <a:gd name="T2" fmla="*/ 0 w 4"/>
                <a:gd name="T3" fmla="*/ 1 h 5"/>
                <a:gd name="T4" fmla="*/ 2 w 4"/>
                <a:gd name="T5" fmla="*/ 1 h 5"/>
                <a:gd name="T6" fmla="*/ 4 w 4"/>
                <a:gd name="T7" fmla="*/ 3 h 5"/>
                <a:gd name="T8" fmla="*/ 4 w 4"/>
                <a:gd name="T9" fmla="*/ 4 h 5"/>
                <a:gd name="T10" fmla="*/ 3 w 4"/>
                <a:gd name="T11" fmla="*/ 4 h 5"/>
                <a:gd name="T12" fmla="*/ 0 w 4"/>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0" y="2"/>
                  </a:moveTo>
                  <a:cubicBezTo>
                    <a:pt x="0" y="2"/>
                    <a:pt x="0" y="1"/>
                    <a:pt x="0" y="1"/>
                  </a:cubicBezTo>
                  <a:cubicBezTo>
                    <a:pt x="1" y="0"/>
                    <a:pt x="1" y="0"/>
                    <a:pt x="2" y="1"/>
                  </a:cubicBezTo>
                  <a:cubicBezTo>
                    <a:pt x="4" y="3"/>
                    <a:pt x="4" y="3"/>
                    <a:pt x="4" y="3"/>
                  </a:cubicBezTo>
                  <a:cubicBezTo>
                    <a:pt x="4" y="3"/>
                    <a:pt x="4" y="4"/>
                    <a:pt x="4" y="4"/>
                  </a:cubicBezTo>
                  <a:cubicBezTo>
                    <a:pt x="3" y="5"/>
                    <a:pt x="3" y="5"/>
                    <a:pt x="3" y="4"/>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7" name="Freeform 434">
              <a:extLst>
                <a:ext uri="{FF2B5EF4-FFF2-40B4-BE49-F238E27FC236}">
                  <a16:creationId xmlns:a16="http://schemas.microsoft.com/office/drawing/2014/main" xmlns="" id="{FD419C1D-0AAA-4E54-86F0-0CB8468BD2C5}"/>
                </a:ext>
              </a:extLst>
            </p:cNvPr>
            <p:cNvSpPr>
              <a:spLocks/>
            </p:cNvSpPr>
            <p:nvPr/>
          </p:nvSpPr>
          <p:spPr bwMode="auto">
            <a:xfrm>
              <a:off x="6299201" y="2282826"/>
              <a:ext cx="22225" cy="22225"/>
            </a:xfrm>
            <a:custGeom>
              <a:avLst/>
              <a:gdLst>
                <a:gd name="T0" fmla="*/ 1 w 4"/>
                <a:gd name="T1" fmla="*/ 1 h 4"/>
                <a:gd name="T2" fmla="*/ 1 w 4"/>
                <a:gd name="T3" fmla="*/ 0 h 4"/>
                <a:gd name="T4" fmla="*/ 2 w 4"/>
                <a:gd name="T5" fmla="*/ 0 h 4"/>
                <a:gd name="T6" fmla="*/ 4 w 4"/>
                <a:gd name="T7" fmla="*/ 2 h 4"/>
                <a:gd name="T8" fmla="*/ 4 w 4"/>
                <a:gd name="T9" fmla="*/ 3 h 4"/>
                <a:gd name="T10" fmla="*/ 2 w 4"/>
                <a:gd name="T11" fmla="*/ 3 h 4"/>
                <a:gd name="T12" fmla="*/ 1 w 4"/>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1"/>
                  </a:moveTo>
                  <a:cubicBezTo>
                    <a:pt x="0" y="1"/>
                    <a:pt x="0" y="0"/>
                    <a:pt x="1" y="0"/>
                  </a:cubicBezTo>
                  <a:cubicBezTo>
                    <a:pt x="1" y="0"/>
                    <a:pt x="1" y="0"/>
                    <a:pt x="2" y="0"/>
                  </a:cubicBezTo>
                  <a:cubicBezTo>
                    <a:pt x="4" y="2"/>
                    <a:pt x="4" y="2"/>
                    <a:pt x="4" y="2"/>
                  </a:cubicBezTo>
                  <a:cubicBezTo>
                    <a:pt x="4" y="2"/>
                    <a:pt x="4" y="3"/>
                    <a:pt x="4" y="3"/>
                  </a:cubicBezTo>
                  <a:cubicBezTo>
                    <a:pt x="3" y="4"/>
                    <a:pt x="3" y="4"/>
                    <a:pt x="2" y="3"/>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58" name="Group 657">
            <a:extLst>
              <a:ext uri="{FF2B5EF4-FFF2-40B4-BE49-F238E27FC236}">
                <a16:creationId xmlns:a16="http://schemas.microsoft.com/office/drawing/2014/main" xmlns="" id="{8A2ABF28-ED7B-4DD7-A830-35B1BBB7C127}"/>
              </a:ext>
            </a:extLst>
          </p:cNvPr>
          <p:cNvGrpSpPr/>
          <p:nvPr/>
        </p:nvGrpSpPr>
        <p:grpSpPr>
          <a:xfrm>
            <a:off x="6977063" y="2252664"/>
            <a:ext cx="177800" cy="339725"/>
            <a:chOff x="6977063" y="2176464"/>
            <a:chExt cx="177800" cy="339725"/>
          </a:xfrm>
          <a:solidFill>
            <a:schemeClr val="tx1"/>
          </a:solidFill>
        </p:grpSpPr>
        <p:sp>
          <p:nvSpPr>
            <p:cNvPr id="659" name="Freeform 643">
              <a:extLst>
                <a:ext uri="{FF2B5EF4-FFF2-40B4-BE49-F238E27FC236}">
                  <a16:creationId xmlns:a16="http://schemas.microsoft.com/office/drawing/2014/main" xmlns="" id="{4B704D13-0603-406C-A5FD-DAF22A02F640}"/>
                </a:ext>
              </a:extLst>
            </p:cNvPr>
            <p:cNvSpPr>
              <a:spLocks/>
            </p:cNvSpPr>
            <p:nvPr/>
          </p:nvSpPr>
          <p:spPr bwMode="auto">
            <a:xfrm>
              <a:off x="6977063" y="2176464"/>
              <a:ext cx="177800"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0" y="2"/>
                    <a:pt x="0" y="2"/>
                    <a:pt x="0" y="1"/>
                  </a:cubicBezTo>
                  <a:cubicBezTo>
                    <a:pt x="0" y="1"/>
                    <a:pt x="0" y="0"/>
                    <a:pt x="1" y="0"/>
                  </a:cubicBezTo>
                  <a:cubicBezTo>
                    <a:pt x="31" y="0"/>
                    <a:pt x="31" y="0"/>
                    <a:pt x="31" y="0"/>
                  </a:cubicBezTo>
                  <a:cubicBezTo>
                    <a:pt x="32" y="0"/>
                    <a:pt x="32" y="1"/>
                    <a:pt x="32" y="1"/>
                  </a:cubicBezTo>
                  <a:cubicBezTo>
                    <a:pt x="32" y="2"/>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0" name="Freeform 644">
              <a:extLst>
                <a:ext uri="{FF2B5EF4-FFF2-40B4-BE49-F238E27FC236}">
                  <a16:creationId xmlns:a16="http://schemas.microsoft.com/office/drawing/2014/main" xmlns="" id="{9778AE55-A4B9-42DD-BB86-31D9852B287E}"/>
                </a:ext>
              </a:extLst>
            </p:cNvPr>
            <p:cNvSpPr>
              <a:spLocks/>
            </p:cNvSpPr>
            <p:nvPr/>
          </p:nvSpPr>
          <p:spPr bwMode="auto">
            <a:xfrm>
              <a:off x="6977063" y="2509839"/>
              <a:ext cx="177800" cy="6350"/>
            </a:xfrm>
            <a:custGeom>
              <a:avLst/>
              <a:gdLst>
                <a:gd name="T0" fmla="*/ 1 w 32"/>
                <a:gd name="T1" fmla="*/ 1 h 1"/>
                <a:gd name="T2" fmla="*/ 0 w 32"/>
                <a:gd name="T3" fmla="*/ 1 h 1"/>
                <a:gd name="T4" fmla="*/ 1 w 32"/>
                <a:gd name="T5" fmla="*/ 0 h 1"/>
                <a:gd name="T6" fmla="*/ 31 w 32"/>
                <a:gd name="T7" fmla="*/ 0 h 1"/>
                <a:gd name="T8" fmla="*/ 32 w 32"/>
                <a:gd name="T9" fmla="*/ 1 h 1"/>
                <a:gd name="T10" fmla="*/ 31 w 32"/>
                <a:gd name="T11" fmla="*/ 1 h 1"/>
                <a:gd name="T12" fmla="*/ 1 w 3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2" h="1">
                  <a:moveTo>
                    <a:pt x="1" y="1"/>
                  </a:moveTo>
                  <a:cubicBezTo>
                    <a:pt x="0" y="1"/>
                    <a:pt x="0" y="1"/>
                    <a:pt x="0" y="1"/>
                  </a:cubicBezTo>
                  <a:cubicBezTo>
                    <a:pt x="0" y="0"/>
                    <a:pt x="0" y="0"/>
                    <a:pt x="1" y="0"/>
                  </a:cubicBezTo>
                  <a:cubicBezTo>
                    <a:pt x="31" y="0"/>
                    <a:pt x="31" y="0"/>
                    <a:pt x="31" y="0"/>
                  </a:cubicBezTo>
                  <a:cubicBezTo>
                    <a:pt x="32" y="0"/>
                    <a:pt x="32" y="0"/>
                    <a:pt x="32" y="1"/>
                  </a:cubicBezTo>
                  <a:cubicBezTo>
                    <a:pt x="32" y="1"/>
                    <a:pt x="32" y="1"/>
                    <a:pt x="31"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1" name="Freeform 645">
              <a:extLst>
                <a:ext uri="{FF2B5EF4-FFF2-40B4-BE49-F238E27FC236}">
                  <a16:creationId xmlns:a16="http://schemas.microsoft.com/office/drawing/2014/main" xmlns="" id="{F9545F8B-15ED-470A-A899-F8350332D1E4}"/>
                </a:ext>
              </a:extLst>
            </p:cNvPr>
            <p:cNvSpPr>
              <a:spLocks noEditPoints="1"/>
            </p:cNvSpPr>
            <p:nvPr/>
          </p:nvSpPr>
          <p:spPr bwMode="auto">
            <a:xfrm>
              <a:off x="6999288" y="2198689"/>
              <a:ext cx="133350" cy="155575"/>
            </a:xfrm>
            <a:custGeom>
              <a:avLst/>
              <a:gdLst>
                <a:gd name="T0" fmla="*/ 13 w 24"/>
                <a:gd name="T1" fmla="*/ 26 h 28"/>
                <a:gd name="T2" fmla="*/ 13 w 24"/>
                <a:gd name="T3" fmla="*/ 28 h 28"/>
                <a:gd name="T4" fmla="*/ 11 w 24"/>
                <a:gd name="T5" fmla="*/ 28 h 28"/>
                <a:gd name="T6" fmla="*/ 8 w 24"/>
                <a:gd name="T7" fmla="*/ 24 h 28"/>
                <a:gd name="T8" fmla="*/ 6 w 24"/>
                <a:gd name="T9" fmla="*/ 21 h 28"/>
                <a:gd name="T10" fmla="*/ 3 w 24"/>
                <a:gd name="T11" fmla="*/ 18 h 28"/>
                <a:gd name="T12" fmla="*/ 0 w 24"/>
                <a:gd name="T13" fmla="*/ 15 h 28"/>
                <a:gd name="T14" fmla="*/ 0 w 24"/>
                <a:gd name="T15" fmla="*/ 14 h 28"/>
                <a:gd name="T16" fmla="*/ 0 w 24"/>
                <a:gd name="T17" fmla="*/ 14 h 28"/>
                <a:gd name="T18" fmla="*/ 0 w 24"/>
                <a:gd name="T19" fmla="*/ 1 h 28"/>
                <a:gd name="T20" fmla="*/ 1 w 24"/>
                <a:gd name="T21" fmla="*/ 0 h 28"/>
                <a:gd name="T22" fmla="*/ 1 w 24"/>
                <a:gd name="T23" fmla="*/ 0 h 28"/>
                <a:gd name="T24" fmla="*/ 12 w 24"/>
                <a:gd name="T25" fmla="*/ 0 h 28"/>
                <a:gd name="T26" fmla="*/ 23 w 24"/>
                <a:gd name="T27" fmla="*/ 0 h 28"/>
                <a:gd name="T28" fmla="*/ 24 w 24"/>
                <a:gd name="T29" fmla="*/ 1 h 28"/>
                <a:gd name="T30" fmla="*/ 24 w 24"/>
                <a:gd name="T31" fmla="*/ 1 h 28"/>
                <a:gd name="T32" fmla="*/ 24 w 24"/>
                <a:gd name="T33" fmla="*/ 4 h 28"/>
                <a:gd name="T34" fmla="*/ 24 w 24"/>
                <a:gd name="T35" fmla="*/ 8 h 28"/>
                <a:gd name="T36" fmla="*/ 24 w 24"/>
                <a:gd name="T37" fmla="*/ 11 h 28"/>
                <a:gd name="T38" fmla="*/ 24 w 24"/>
                <a:gd name="T39" fmla="*/ 14 h 28"/>
                <a:gd name="T40" fmla="*/ 24 w 24"/>
                <a:gd name="T41" fmla="*/ 15 h 28"/>
                <a:gd name="T42" fmla="*/ 21 w 24"/>
                <a:gd name="T43" fmla="*/ 18 h 28"/>
                <a:gd name="T44" fmla="*/ 18 w 24"/>
                <a:gd name="T45" fmla="*/ 21 h 28"/>
                <a:gd name="T46" fmla="*/ 16 w 24"/>
                <a:gd name="T47" fmla="*/ 24 h 28"/>
                <a:gd name="T48" fmla="*/ 14 w 24"/>
                <a:gd name="T49" fmla="*/ 24 h 28"/>
                <a:gd name="T50" fmla="*/ 14 w 24"/>
                <a:gd name="T51" fmla="*/ 23 h 28"/>
                <a:gd name="T52" fmla="*/ 17 w 24"/>
                <a:gd name="T53" fmla="*/ 20 h 28"/>
                <a:gd name="T54" fmla="*/ 20 w 24"/>
                <a:gd name="T55" fmla="*/ 17 h 28"/>
                <a:gd name="T56" fmla="*/ 22 w 24"/>
                <a:gd name="T57" fmla="*/ 14 h 28"/>
                <a:gd name="T58" fmla="*/ 22 w 24"/>
                <a:gd name="T59" fmla="*/ 11 h 28"/>
                <a:gd name="T60" fmla="*/ 22 w 24"/>
                <a:gd name="T61" fmla="*/ 8 h 28"/>
                <a:gd name="T62" fmla="*/ 22 w 24"/>
                <a:gd name="T63" fmla="*/ 4 h 28"/>
                <a:gd name="T64" fmla="*/ 22 w 24"/>
                <a:gd name="T65" fmla="*/ 2 h 28"/>
                <a:gd name="T66" fmla="*/ 12 w 24"/>
                <a:gd name="T67" fmla="*/ 2 h 28"/>
                <a:gd name="T68" fmla="*/ 1 w 24"/>
                <a:gd name="T69" fmla="*/ 2 h 28"/>
                <a:gd name="T70" fmla="*/ 1 w 24"/>
                <a:gd name="T71" fmla="*/ 14 h 28"/>
                <a:gd name="T72" fmla="*/ 4 w 24"/>
                <a:gd name="T73" fmla="*/ 17 h 28"/>
                <a:gd name="T74" fmla="*/ 7 w 24"/>
                <a:gd name="T75" fmla="*/ 20 h 28"/>
                <a:gd name="T76" fmla="*/ 10 w 24"/>
                <a:gd name="T77" fmla="*/ 23 h 28"/>
                <a:gd name="T78" fmla="*/ 13 w 24"/>
                <a:gd name="T79" fmla="*/ 26 h 28"/>
                <a:gd name="T80" fmla="*/ 24 w 24"/>
                <a:gd name="T81" fmla="*/ 15 h 28"/>
                <a:gd name="T82" fmla="*/ 23 w 24"/>
                <a:gd name="T83" fmla="*/ 15 h 28"/>
                <a:gd name="T84" fmla="*/ 24 w 24"/>
                <a:gd name="T8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28">
                  <a:moveTo>
                    <a:pt x="13" y="26"/>
                  </a:moveTo>
                  <a:cubicBezTo>
                    <a:pt x="13" y="27"/>
                    <a:pt x="13" y="27"/>
                    <a:pt x="13" y="28"/>
                  </a:cubicBezTo>
                  <a:cubicBezTo>
                    <a:pt x="12" y="28"/>
                    <a:pt x="12" y="28"/>
                    <a:pt x="11" y="28"/>
                  </a:cubicBezTo>
                  <a:cubicBezTo>
                    <a:pt x="8" y="24"/>
                    <a:pt x="8" y="24"/>
                    <a:pt x="8" y="24"/>
                  </a:cubicBezTo>
                  <a:cubicBezTo>
                    <a:pt x="6" y="21"/>
                    <a:pt x="6" y="21"/>
                    <a:pt x="6" y="21"/>
                  </a:cubicBezTo>
                  <a:cubicBezTo>
                    <a:pt x="3" y="18"/>
                    <a:pt x="3" y="18"/>
                    <a:pt x="3" y="18"/>
                  </a:cubicBezTo>
                  <a:cubicBezTo>
                    <a:pt x="0" y="15"/>
                    <a:pt x="0" y="15"/>
                    <a:pt x="0" y="15"/>
                  </a:cubicBezTo>
                  <a:cubicBezTo>
                    <a:pt x="0" y="14"/>
                    <a:pt x="0" y="14"/>
                    <a:pt x="0" y="14"/>
                  </a:cubicBezTo>
                  <a:cubicBezTo>
                    <a:pt x="0" y="14"/>
                    <a:pt x="0" y="14"/>
                    <a:pt x="0" y="14"/>
                  </a:cubicBezTo>
                  <a:cubicBezTo>
                    <a:pt x="0" y="1"/>
                    <a:pt x="0" y="1"/>
                    <a:pt x="0" y="1"/>
                  </a:cubicBezTo>
                  <a:cubicBezTo>
                    <a:pt x="0" y="1"/>
                    <a:pt x="0" y="0"/>
                    <a:pt x="1" y="0"/>
                  </a:cubicBezTo>
                  <a:cubicBezTo>
                    <a:pt x="1" y="0"/>
                    <a:pt x="1" y="0"/>
                    <a:pt x="1" y="0"/>
                  </a:cubicBezTo>
                  <a:cubicBezTo>
                    <a:pt x="12" y="0"/>
                    <a:pt x="12" y="0"/>
                    <a:pt x="12" y="0"/>
                  </a:cubicBezTo>
                  <a:cubicBezTo>
                    <a:pt x="23" y="0"/>
                    <a:pt x="23" y="0"/>
                    <a:pt x="23" y="0"/>
                  </a:cubicBezTo>
                  <a:cubicBezTo>
                    <a:pt x="24" y="0"/>
                    <a:pt x="24" y="1"/>
                    <a:pt x="24" y="1"/>
                  </a:cubicBezTo>
                  <a:cubicBezTo>
                    <a:pt x="24" y="1"/>
                    <a:pt x="24" y="1"/>
                    <a:pt x="24" y="1"/>
                  </a:cubicBezTo>
                  <a:cubicBezTo>
                    <a:pt x="24" y="4"/>
                    <a:pt x="24" y="4"/>
                    <a:pt x="24" y="4"/>
                  </a:cubicBezTo>
                  <a:cubicBezTo>
                    <a:pt x="24" y="8"/>
                    <a:pt x="24" y="8"/>
                    <a:pt x="24" y="8"/>
                  </a:cubicBezTo>
                  <a:cubicBezTo>
                    <a:pt x="24" y="11"/>
                    <a:pt x="24" y="11"/>
                    <a:pt x="24" y="11"/>
                  </a:cubicBezTo>
                  <a:cubicBezTo>
                    <a:pt x="24" y="14"/>
                    <a:pt x="24" y="14"/>
                    <a:pt x="24" y="14"/>
                  </a:cubicBezTo>
                  <a:cubicBezTo>
                    <a:pt x="24" y="14"/>
                    <a:pt x="24" y="15"/>
                    <a:pt x="24" y="15"/>
                  </a:cubicBezTo>
                  <a:cubicBezTo>
                    <a:pt x="21" y="18"/>
                    <a:pt x="21" y="18"/>
                    <a:pt x="21" y="18"/>
                  </a:cubicBezTo>
                  <a:cubicBezTo>
                    <a:pt x="18" y="21"/>
                    <a:pt x="18" y="21"/>
                    <a:pt x="18" y="21"/>
                  </a:cubicBezTo>
                  <a:cubicBezTo>
                    <a:pt x="16" y="24"/>
                    <a:pt x="16" y="24"/>
                    <a:pt x="16" y="24"/>
                  </a:cubicBezTo>
                  <a:cubicBezTo>
                    <a:pt x="15" y="25"/>
                    <a:pt x="15" y="25"/>
                    <a:pt x="14" y="24"/>
                  </a:cubicBezTo>
                  <a:cubicBezTo>
                    <a:pt x="14" y="24"/>
                    <a:pt x="14" y="23"/>
                    <a:pt x="14" y="23"/>
                  </a:cubicBezTo>
                  <a:cubicBezTo>
                    <a:pt x="17" y="20"/>
                    <a:pt x="17" y="20"/>
                    <a:pt x="17" y="20"/>
                  </a:cubicBezTo>
                  <a:cubicBezTo>
                    <a:pt x="20" y="17"/>
                    <a:pt x="20" y="17"/>
                    <a:pt x="20" y="17"/>
                  </a:cubicBezTo>
                  <a:cubicBezTo>
                    <a:pt x="22" y="14"/>
                    <a:pt x="22" y="14"/>
                    <a:pt x="22" y="14"/>
                  </a:cubicBezTo>
                  <a:cubicBezTo>
                    <a:pt x="22" y="11"/>
                    <a:pt x="22" y="11"/>
                    <a:pt x="22" y="11"/>
                  </a:cubicBezTo>
                  <a:cubicBezTo>
                    <a:pt x="22" y="8"/>
                    <a:pt x="22" y="8"/>
                    <a:pt x="22" y="8"/>
                  </a:cubicBezTo>
                  <a:cubicBezTo>
                    <a:pt x="22" y="4"/>
                    <a:pt x="22" y="4"/>
                    <a:pt x="22" y="4"/>
                  </a:cubicBezTo>
                  <a:cubicBezTo>
                    <a:pt x="22" y="2"/>
                    <a:pt x="22" y="2"/>
                    <a:pt x="22" y="2"/>
                  </a:cubicBezTo>
                  <a:cubicBezTo>
                    <a:pt x="12" y="2"/>
                    <a:pt x="12" y="2"/>
                    <a:pt x="12" y="2"/>
                  </a:cubicBezTo>
                  <a:cubicBezTo>
                    <a:pt x="1" y="2"/>
                    <a:pt x="1" y="2"/>
                    <a:pt x="1" y="2"/>
                  </a:cubicBezTo>
                  <a:cubicBezTo>
                    <a:pt x="1" y="14"/>
                    <a:pt x="1" y="14"/>
                    <a:pt x="1" y="14"/>
                  </a:cubicBezTo>
                  <a:cubicBezTo>
                    <a:pt x="4" y="17"/>
                    <a:pt x="4" y="17"/>
                    <a:pt x="4" y="17"/>
                  </a:cubicBezTo>
                  <a:cubicBezTo>
                    <a:pt x="7" y="20"/>
                    <a:pt x="7" y="20"/>
                    <a:pt x="7" y="20"/>
                  </a:cubicBezTo>
                  <a:cubicBezTo>
                    <a:pt x="10" y="23"/>
                    <a:pt x="10" y="23"/>
                    <a:pt x="10" y="23"/>
                  </a:cubicBezTo>
                  <a:cubicBezTo>
                    <a:pt x="13" y="26"/>
                    <a:pt x="13" y="26"/>
                    <a:pt x="13" y="26"/>
                  </a:cubicBezTo>
                  <a:close/>
                  <a:moveTo>
                    <a:pt x="24" y="15"/>
                  </a:moveTo>
                  <a:cubicBezTo>
                    <a:pt x="23" y="15"/>
                    <a:pt x="23" y="15"/>
                    <a:pt x="23" y="15"/>
                  </a:cubicBezTo>
                  <a:cubicBezTo>
                    <a:pt x="24" y="15"/>
                    <a:pt x="24" y="15"/>
                    <a:pt x="24" y="1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2" name="Freeform 646">
              <a:extLst>
                <a:ext uri="{FF2B5EF4-FFF2-40B4-BE49-F238E27FC236}">
                  <a16:creationId xmlns:a16="http://schemas.microsoft.com/office/drawing/2014/main" xmlns="" id="{727DDF7A-E8BB-4CA5-BD5A-5371FDDBBEE7}"/>
                </a:ext>
              </a:extLst>
            </p:cNvPr>
            <p:cNvSpPr>
              <a:spLocks/>
            </p:cNvSpPr>
            <p:nvPr/>
          </p:nvSpPr>
          <p:spPr bwMode="auto">
            <a:xfrm>
              <a:off x="6999288" y="2343151"/>
              <a:ext cx="133350" cy="155575"/>
            </a:xfrm>
            <a:custGeom>
              <a:avLst/>
              <a:gdLst>
                <a:gd name="T0" fmla="*/ 8 w 24"/>
                <a:gd name="T1" fmla="*/ 4 h 28"/>
                <a:gd name="T2" fmla="*/ 10 w 24"/>
                <a:gd name="T3" fmla="*/ 3 h 28"/>
                <a:gd name="T4" fmla="*/ 10 w 24"/>
                <a:gd name="T5" fmla="*/ 5 h 28"/>
                <a:gd name="T6" fmla="*/ 7 w 24"/>
                <a:gd name="T7" fmla="*/ 8 h 28"/>
                <a:gd name="T8" fmla="*/ 4 w 24"/>
                <a:gd name="T9" fmla="*/ 11 h 28"/>
                <a:gd name="T10" fmla="*/ 1 w 24"/>
                <a:gd name="T11" fmla="*/ 14 h 28"/>
                <a:gd name="T12" fmla="*/ 1 w 24"/>
                <a:gd name="T13" fmla="*/ 26 h 28"/>
                <a:gd name="T14" fmla="*/ 12 w 24"/>
                <a:gd name="T15" fmla="*/ 26 h 28"/>
                <a:gd name="T16" fmla="*/ 22 w 24"/>
                <a:gd name="T17" fmla="*/ 26 h 28"/>
                <a:gd name="T18" fmla="*/ 22 w 24"/>
                <a:gd name="T19" fmla="*/ 23 h 28"/>
                <a:gd name="T20" fmla="*/ 22 w 24"/>
                <a:gd name="T21" fmla="*/ 20 h 28"/>
                <a:gd name="T22" fmla="*/ 22 w 24"/>
                <a:gd name="T23" fmla="*/ 17 h 28"/>
                <a:gd name="T24" fmla="*/ 22 w 24"/>
                <a:gd name="T25" fmla="*/ 14 h 28"/>
                <a:gd name="T26" fmla="*/ 20 w 24"/>
                <a:gd name="T27" fmla="*/ 11 h 28"/>
                <a:gd name="T28" fmla="*/ 17 w 24"/>
                <a:gd name="T29" fmla="*/ 8 h 28"/>
                <a:gd name="T30" fmla="*/ 14 w 24"/>
                <a:gd name="T31" fmla="*/ 5 h 28"/>
                <a:gd name="T32" fmla="*/ 11 w 24"/>
                <a:gd name="T33" fmla="*/ 2 h 28"/>
                <a:gd name="T34" fmla="*/ 11 w 24"/>
                <a:gd name="T35" fmla="*/ 0 h 28"/>
                <a:gd name="T36" fmla="*/ 13 w 24"/>
                <a:gd name="T37" fmla="*/ 0 h 28"/>
                <a:gd name="T38" fmla="*/ 16 w 24"/>
                <a:gd name="T39" fmla="*/ 4 h 28"/>
                <a:gd name="T40" fmla="*/ 18 w 24"/>
                <a:gd name="T41" fmla="*/ 7 h 28"/>
                <a:gd name="T42" fmla="*/ 21 w 24"/>
                <a:gd name="T43" fmla="*/ 10 h 28"/>
                <a:gd name="T44" fmla="*/ 24 w 24"/>
                <a:gd name="T45" fmla="*/ 13 h 28"/>
                <a:gd name="T46" fmla="*/ 24 w 24"/>
                <a:gd name="T47" fmla="*/ 14 h 28"/>
                <a:gd name="T48" fmla="*/ 24 w 24"/>
                <a:gd name="T49" fmla="*/ 17 h 28"/>
                <a:gd name="T50" fmla="*/ 24 w 24"/>
                <a:gd name="T51" fmla="*/ 20 h 28"/>
                <a:gd name="T52" fmla="*/ 24 w 24"/>
                <a:gd name="T53" fmla="*/ 23 h 28"/>
                <a:gd name="T54" fmla="*/ 24 w 24"/>
                <a:gd name="T55" fmla="*/ 27 h 28"/>
                <a:gd name="T56" fmla="*/ 24 w 24"/>
                <a:gd name="T57" fmla="*/ 27 h 28"/>
                <a:gd name="T58" fmla="*/ 23 w 24"/>
                <a:gd name="T59" fmla="*/ 28 h 28"/>
                <a:gd name="T60" fmla="*/ 12 w 24"/>
                <a:gd name="T61" fmla="*/ 28 h 28"/>
                <a:gd name="T62" fmla="*/ 1 w 24"/>
                <a:gd name="T63" fmla="*/ 28 h 28"/>
                <a:gd name="T64" fmla="*/ 1 w 24"/>
                <a:gd name="T65" fmla="*/ 28 h 28"/>
                <a:gd name="T66" fmla="*/ 0 w 24"/>
                <a:gd name="T67" fmla="*/ 27 h 28"/>
                <a:gd name="T68" fmla="*/ 0 w 24"/>
                <a:gd name="T69" fmla="*/ 14 h 28"/>
                <a:gd name="T70" fmla="*/ 0 w 24"/>
                <a:gd name="T71" fmla="*/ 14 h 28"/>
                <a:gd name="T72" fmla="*/ 0 w 24"/>
                <a:gd name="T73" fmla="*/ 13 h 28"/>
                <a:gd name="T74" fmla="*/ 3 w 24"/>
                <a:gd name="T75" fmla="*/ 10 h 28"/>
                <a:gd name="T76" fmla="*/ 6 w 24"/>
                <a:gd name="T77" fmla="*/ 7 h 28"/>
                <a:gd name="T78" fmla="*/ 8 w 24"/>
                <a:gd name="T7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 h="28">
                  <a:moveTo>
                    <a:pt x="8" y="4"/>
                  </a:moveTo>
                  <a:cubicBezTo>
                    <a:pt x="9" y="3"/>
                    <a:pt x="9" y="3"/>
                    <a:pt x="10" y="3"/>
                  </a:cubicBezTo>
                  <a:cubicBezTo>
                    <a:pt x="10" y="4"/>
                    <a:pt x="10" y="4"/>
                    <a:pt x="10" y="5"/>
                  </a:cubicBezTo>
                  <a:cubicBezTo>
                    <a:pt x="7" y="8"/>
                    <a:pt x="7" y="8"/>
                    <a:pt x="7" y="8"/>
                  </a:cubicBezTo>
                  <a:cubicBezTo>
                    <a:pt x="4" y="11"/>
                    <a:pt x="4" y="11"/>
                    <a:pt x="4" y="11"/>
                  </a:cubicBezTo>
                  <a:cubicBezTo>
                    <a:pt x="1" y="14"/>
                    <a:pt x="1" y="14"/>
                    <a:pt x="1" y="14"/>
                  </a:cubicBezTo>
                  <a:cubicBezTo>
                    <a:pt x="1" y="26"/>
                    <a:pt x="1" y="26"/>
                    <a:pt x="1" y="26"/>
                  </a:cubicBezTo>
                  <a:cubicBezTo>
                    <a:pt x="12" y="26"/>
                    <a:pt x="12" y="26"/>
                    <a:pt x="12" y="26"/>
                  </a:cubicBezTo>
                  <a:cubicBezTo>
                    <a:pt x="22" y="26"/>
                    <a:pt x="22" y="26"/>
                    <a:pt x="22" y="26"/>
                  </a:cubicBezTo>
                  <a:cubicBezTo>
                    <a:pt x="22" y="23"/>
                    <a:pt x="22" y="23"/>
                    <a:pt x="22" y="23"/>
                  </a:cubicBezTo>
                  <a:cubicBezTo>
                    <a:pt x="22" y="20"/>
                    <a:pt x="22" y="20"/>
                    <a:pt x="22" y="20"/>
                  </a:cubicBezTo>
                  <a:cubicBezTo>
                    <a:pt x="22" y="17"/>
                    <a:pt x="22" y="17"/>
                    <a:pt x="22" y="17"/>
                  </a:cubicBezTo>
                  <a:cubicBezTo>
                    <a:pt x="22" y="14"/>
                    <a:pt x="22" y="14"/>
                    <a:pt x="22" y="14"/>
                  </a:cubicBezTo>
                  <a:cubicBezTo>
                    <a:pt x="20" y="11"/>
                    <a:pt x="20" y="11"/>
                    <a:pt x="20" y="11"/>
                  </a:cubicBezTo>
                  <a:cubicBezTo>
                    <a:pt x="17" y="8"/>
                    <a:pt x="17" y="8"/>
                    <a:pt x="17" y="8"/>
                  </a:cubicBezTo>
                  <a:cubicBezTo>
                    <a:pt x="14" y="5"/>
                    <a:pt x="14" y="5"/>
                    <a:pt x="14" y="5"/>
                  </a:cubicBezTo>
                  <a:cubicBezTo>
                    <a:pt x="11" y="2"/>
                    <a:pt x="11" y="2"/>
                    <a:pt x="11" y="2"/>
                  </a:cubicBezTo>
                  <a:cubicBezTo>
                    <a:pt x="11" y="1"/>
                    <a:pt x="11" y="1"/>
                    <a:pt x="11" y="0"/>
                  </a:cubicBezTo>
                  <a:cubicBezTo>
                    <a:pt x="12" y="0"/>
                    <a:pt x="12" y="0"/>
                    <a:pt x="13" y="0"/>
                  </a:cubicBezTo>
                  <a:cubicBezTo>
                    <a:pt x="16" y="4"/>
                    <a:pt x="16" y="4"/>
                    <a:pt x="16" y="4"/>
                  </a:cubicBezTo>
                  <a:cubicBezTo>
                    <a:pt x="18" y="7"/>
                    <a:pt x="18" y="7"/>
                    <a:pt x="18" y="7"/>
                  </a:cubicBezTo>
                  <a:cubicBezTo>
                    <a:pt x="21" y="10"/>
                    <a:pt x="21" y="10"/>
                    <a:pt x="21" y="10"/>
                  </a:cubicBezTo>
                  <a:cubicBezTo>
                    <a:pt x="24" y="13"/>
                    <a:pt x="24" y="13"/>
                    <a:pt x="24" y="13"/>
                  </a:cubicBezTo>
                  <a:cubicBezTo>
                    <a:pt x="24" y="13"/>
                    <a:pt x="24" y="14"/>
                    <a:pt x="24" y="14"/>
                  </a:cubicBezTo>
                  <a:cubicBezTo>
                    <a:pt x="24" y="17"/>
                    <a:pt x="24" y="17"/>
                    <a:pt x="24" y="17"/>
                  </a:cubicBezTo>
                  <a:cubicBezTo>
                    <a:pt x="24" y="20"/>
                    <a:pt x="24" y="20"/>
                    <a:pt x="24" y="20"/>
                  </a:cubicBezTo>
                  <a:cubicBezTo>
                    <a:pt x="24" y="23"/>
                    <a:pt x="24" y="23"/>
                    <a:pt x="24" y="23"/>
                  </a:cubicBezTo>
                  <a:cubicBezTo>
                    <a:pt x="24" y="27"/>
                    <a:pt x="24" y="27"/>
                    <a:pt x="24" y="27"/>
                  </a:cubicBezTo>
                  <a:cubicBezTo>
                    <a:pt x="24" y="27"/>
                    <a:pt x="24" y="27"/>
                    <a:pt x="24" y="27"/>
                  </a:cubicBezTo>
                  <a:cubicBezTo>
                    <a:pt x="24" y="27"/>
                    <a:pt x="24" y="28"/>
                    <a:pt x="23" y="28"/>
                  </a:cubicBezTo>
                  <a:cubicBezTo>
                    <a:pt x="12" y="28"/>
                    <a:pt x="12" y="28"/>
                    <a:pt x="12" y="28"/>
                  </a:cubicBezTo>
                  <a:cubicBezTo>
                    <a:pt x="1" y="28"/>
                    <a:pt x="1" y="28"/>
                    <a:pt x="1" y="28"/>
                  </a:cubicBezTo>
                  <a:cubicBezTo>
                    <a:pt x="1" y="28"/>
                    <a:pt x="1" y="28"/>
                    <a:pt x="1" y="28"/>
                  </a:cubicBezTo>
                  <a:cubicBezTo>
                    <a:pt x="0" y="28"/>
                    <a:pt x="0" y="27"/>
                    <a:pt x="0" y="27"/>
                  </a:cubicBezTo>
                  <a:cubicBezTo>
                    <a:pt x="0" y="14"/>
                    <a:pt x="0" y="14"/>
                    <a:pt x="0" y="14"/>
                  </a:cubicBezTo>
                  <a:cubicBezTo>
                    <a:pt x="0" y="14"/>
                    <a:pt x="0" y="14"/>
                    <a:pt x="0" y="14"/>
                  </a:cubicBezTo>
                  <a:cubicBezTo>
                    <a:pt x="0" y="14"/>
                    <a:pt x="0" y="13"/>
                    <a:pt x="0" y="13"/>
                  </a:cubicBezTo>
                  <a:cubicBezTo>
                    <a:pt x="3" y="10"/>
                    <a:pt x="3" y="10"/>
                    <a:pt x="3" y="10"/>
                  </a:cubicBezTo>
                  <a:cubicBezTo>
                    <a:pt x="6" y="7"/>
                    <a:pt x="6" y="7"/>
                    <a:pt x="6" y="7"/>
                  </a:cubicBezTo>
                  <a:lnTo>
                    <a:pt x="8"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3" name="Freeform 647">
              <a:extLst>
                <a:ext uri="{FF2B5EF4-FFF2-40B4-BE49-F238E27FC236}">
                  <a16:creationId xmlns:a16="http://schemas.microsoft.com/office/drawing/2014/main" xmlns="" id="{AFA9350D-95FF-4AEE-980C-441846CFBE3C}"/>
                </a:ext>
              </a:extLst>
            </p:cNvPr>
            <p:cNvSpPr>
              <a:spLocks/>
            </p:cNvSpPr>
            <p:nvPr/>
          </p:nvSpPr>
          <p:spPr bwMode="auto">
            <a:xfrm>
              <a:off x="7054850" y="2382839"/>
              <a:ext cx="22225" cy="11113"/>
            </a:xfrm>
            <a:custGeom>
              <a:avLst/>
              <a:gdLst>
                <a:gd name="T0" fmla="*/ 3 w 4"/>
                <a:gd name="T1" fmla="*/ 0 h 2"/>
                <a:gd name="T2" fmla="*/ 4 w 4"/>
                <a:gd name="T3" fmla="*/ 1 h 2"/>
                <a:gd name="T4" fmla="*/ 3 w 4"/>
                <a:gd name="T5" fmla="*/ 2 h 2"/>
                <a:gd name="T6" fmla="*/ 1 w 4"/>
                <a:gd name="T7" fmla="*/ 2 h 2"/>
                <a:gd name="T8" fmla="*/ 0 w 4"/>
                <a:gd name="T9" fmla="*/ 1 h 2"/>
                <a:gd name="T10" fmla="*/ 1 w 4"/>
                <a:gd name="T11" fmla="*/ 0 h 2"/>
                <a:gd name="T12" fmla="*/ 3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3" y="0"/>
                  </a:moveTo>
                  <a:cubicBezTo>
                    <a:pt x="3" y="0"/>
                    <a:pt x="4" y="0"/>
                    <a:pt x="4" y="1"/>
                  </a:cubicBezTo>
                  <a:cubicBezTo>
                    <a:pt x="4" y="1"/>
                    <a:pt x="3" y="2"/>
                    <a:pt x="3" y="2"/>
                  </a:cubicBezTo>
                  <a:cubicBezTo>
                    <a:pt x="1" y="2"/>
                    <a:pt x="1" y="2"/>
                    <a:pt x="1" y="2"/>
                  </a:cubicBezTo>
                  <a:cubicBezTo>
                    <a:pt x="0" y="2"/>
                    <a:pt x="0" y="1"/>
                    <a:pt x="0" y="1"/>
                  </a:cubicBezTo>
                  <a:cubicBezTo>
                    <a:pt x="0" y="0"/>
                    <a:pt x="0" y="0"/>
                    <a:pt x="1"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4" name="Freeform 648">
              <a:extLst>
                <a:ext uri="{FF2B5EF4-FFF2-40B4-BE49-F238E27FC236}">
                  <a16:creationId xmlns:a16="http://schemas.microsoft.com/office/drawing/2014/main" xmlns="" id="{316B4B2C-C314-425D-B3E3-DB49AB98001F}"/>
                </a:ext>
              </a:extLst>
            </p:cNvPr>
            <p:cNvSpPr>
              <a:spLocks noEditPoints="1"/>
            </p:cNvSpPr>
            <p:nvPr/>
          </p:nvSpPr>
          <p:spPr bwMode="auto">
            <a:xfrm>
              <a:off x="7015163" y="2398714"/>
              <a:ext cx="100012" cy="77788"/>
            </a:xfrm>
            <a:custGeom>
              <a:avLst/>
              <a:gdLst>
                <a:gd name="T0" fmla="*/ 1 w 18"/>
                <a:gd name="T1" fmla="*/ 5 h 14"/>
                <a:gd name="T2" fmla="*/ 4 w 18"/>
                <a:gd name="T3" fmla="*/ 1 h 14"/>
                <a:gd name="T4" fmla="*/ 5 w 18"/>
                <a:gd name="T5" fmla="*/ 0 h 14"/>
                <a:gd name="T6" fmla="*/ 13 w 18"/>
                <a:gd name="T7" fmla="*/ 0 h 14"/>
                <a:gd name="T8" fmla="*/ 13 w 18"/>
                <a:gd name="T9" fmla="*/ 1 h 14"/>
                <a:gd name="T10" fmla="*/ 13 w 18"/>
                <a:gd name="T11" fmla="*/ 1 h 14"/>
                <a:gd name="T12" fmla="*/ 17 w 18"/>
                <a:gd name="T13" fmla="*/ 5 h 14"/>
                <a:gd name="T14" fmla="*/ 18 w 18"/>
                <a:gd name="T15" fmla="*/ 5 h 14"/>
                <a:gd name="T16" fmla="*/ 18 w 18"/>
                <a:gd name="T17" fmla="*/ 5 h 14"/>
                <a:gd name="T18" fmla="*/ 18 w 18"/>
                <a:gd name="T19" fmla="*/ 13 h 14"/>
                <a:gd name="T20" fmla="*/ 17 w 18"/>
                <a:gd name="T21" fmla="*/ 14 h 14"/>
                <a:gd name="T22" fmla="*/ 17 w 18"/>
                <a:gd name="T23" fmla="*/ 14 h 14"/>
                <a:gd name="T24" fmla="*/ 1 w 18"/>
                <a:gd name="T25" fmla="*/ 14 h 14"/>
                <a:gd name="T26" fmla="*/ 0 w 18"/>
                <a:gd name="T27" fmla="*/ 13 h 14"/>
                <a:gd name="T28" fmla="*/ 0 w 18"/>
                <a:gd name="T29" fmla="*/ 13 h 14"/>
                <a:gd name="T30" fmla="*/ 0 w 18"/>
                <a:gd name="T31" fmla="*/ 5 h 14"/>
                <a:gd name="T32" fmla="*/ 1 w 18"/>
                <a:gd name="T33" fmla="*/ 5 h 14"/>
                <a:gd name="T34" fmla="*/ 6 w 18"/>
                <a:gd name="T35" fmla="*/ 2 h 14"/>
                <a:gd name="T36" fmla="*/ 2 w 18"/>
                <a:gd name="T37" fmla="*/ 6 h 14"/>
                <a:gd name="T38" fmla="*/ 2 w 18"/>
                <a:gd name="T39" fmla="*/ 12 h 14"/>
                <a:gd name="T40" fmla="*/ 16 w 18"/>
                <a:gd name="T41" fmla="*/ 12 h 14"/>
                <a:gd name="T42" fmla="*/ 16 w 18"/>
                <a:gd name="T43" fmla="*/ 6 h 14"/>
                <a:gd name="T44" fmla="*/ 12 w 18"/>
                <a:gd name="T45" fmla="*/ 2 h 14"/>
                <a:gd name="T46" fmla="*/ 6 w 18"/>
                <a:gd name="T47"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 h="14">
                  <a:moveTo>
                    <a:pt x="1" y="5"/>
                  </a:moveTo>
                  <a:cubicBezTo>
                    <a:pt x="4" y="1"/>
                    <a:pt x="4" y="1"/>
                    <a:pt x="4" y="1"/>
                  </a:cubicBezTo>
                  <a:cubicBezTo>
                    <a:pt x="5" y="1"/>
                    <a:pt x="5" y="0"/>
                    <a:pt x="5" y="0"/>
                  </a:cubicBezTo>
                  <a:cubicBezTo>
                    <a:pt x="13" y="0"/>
                    <a:pt x="13" y="0"/>
                    <a:pt x="13" y="0"/>
                  </a:cubicBezTo>
                  <a:cubicBezTo>
                    <a:pt x="13" y="0"/>
                    <a:pt x="13" y="1"/>
                    <a:pt x="13" y="1"/>
                  </a:cubicBezTo>
                  <a:cubicBezTo>
                    <a:pt x="13" y="1"/>
                    <a:pt x="13" y="1"/>
                    <a:pt x="13" y="1"/>
                  </a:cubicBezTo>
                  <a:cubicBezTo>
                    <a:pt x="17" y="5"/>
                    <a:pt x="17" y="5"/>
                    <a:pt x="17" y="5"/>
                  </a:cubicBezTo>
                  <a:cubicBezTo>
                    <a:pt x="17" y="5"/>
                    <a:pt x="18" y="5"/>
                    <a:pt x="18" y="5"/>
                  </a:cubicBezTo>
                  <a:cubicBezTo>
                    <a:pt x="18" y="5"/>
                    <a:pt x="18" y="5"/>
                    <a:pt x="18" y="5"/>
                  </a:cubicBezTo>
                  <a:cubicBezTo>
                    <a:pt x="18" y="13"/>
                    <a:pt x="18" y="13"/>
                    <a:pt x="18" y="13"/>
                  </a:cubicBezTo>
                  <a:cubicBezTo>
                    <a:pt x="18" y="13"/>
                    <a:pt x="17" y="14"/>
                    <a:pt x="17" y="14"/>
                  </a:cubicBezTo>
                  <a:cubicBezTo>
                    <a:pt x="17" y="14"/>
                    <a:pt x="17" y="14"/>
                    <a:pt x="17" y="14"/>
                  </a:cubicBezTo>
                  <a:cubicBezTo>
                    <a:pt x="1" y="14"/>
                    <a:pt x="1" y="14"/>
                    <a:pt x="1" y="14"/>
                  </a:cubicBezTo>
                  <a:cubicBezTo>
                    <a:pt x="1" y="14"/>
                    <a:pt x="0" y="13"/>
                    <a:pt x="0" y="13"/>
                  </a:cubicBezTo>
                  <a:cubicBezTo>
                    <a:pt x="0" y="13"/>
                    <a:pt x="0" y="13"/>
                    <a:pt x="0" y="13"/>
                  </a:cubicBezTo>
                  <a:cubicBezTo>
                    <a:pt x="0" y="5"/>
                    <a:pt x="0" y="5"/>
                    <a:pt x="0" y="5"/>
                  </a:cubicBezTo>
                  <a:cubicBezTo>
                    <a:pt x="0" y="5"/>
                    <a:pt x="1" y="5"/>
                    <a:pt x="1" y="5"/>
                  </a:cubicBezTo>
                  <a:close/>
                  <a:moveTo>
                    <a:pt x="6" y="2"/>
                  </a:moveTo>
                  <a:cubicBezTo>
                    <a:pt x="2" y="6"/>
                    <a:pt x="2" y="6"/>
                    <a:pt x="2" y="6"/>
                  </a:cubicBezTo>
                  <a:cubicBezTo>
                    <a:pt x="2" y="12"/>
                    <a:pt x="2" y="12"/>
                    <a:pt x="2" y="12"/>
                  </a:cubicBezTo>
                  <a:cubicBezTo>
                    <a:pt x="16" y="12"/>
                    <a:pt x="16" y="12"/>
                    <a:pt x="16" y="12"/>
                  </a:cubicBezTo>
                  <a:cubicBezTo>
                    <a:pt x="16" y="6"/>
                    <a:pt x="16" y="6"/>
                    <a:pt x="16" y="6"/>
                  </a:cubicBezTo>
                  <a:cubicBezTo>
                    <a:pt x="12" y="2"/>
                    <a:pt x="12" y="2"/>
                    <a:pt x="12" y="2"/>
                  </a:cubicBezTo>
                  <a:lnTo>
                    <a:pt x="6"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5" name="Freeform 649">
              <a:extLst>
                <a:ext uri="{FF2B5EF4-FFF2-40B4-BE49-F238E27FC236}">
                  <a16:creationId xmlns:a16="http://schemas.microsoft.com/office/drawing/2014/main" xmlns="" id="{7C3B2333-C9A5-4DB2-9924-F0BCC296C9FE}"/>
                </a:ext>
              </a:extLst>
            </p:cNvPr>
            <p:cNvSpPr>
              <a:spLocks noEditPoints="1"/>
            </p:cNvSpPr>
            <p:nvPr/>
          </p:nvSpPr>
          <p:spPr bwMode="auto">
            <a:xfrm>
              <a:off x="7015163" y="2265364"/>
              <a:ext cx="100012" cy="50800"/>
            </a:xfrm>
            <a:custGeom>
              <a:avLst/>
              <a:gdLst>
                <a:gd name="T0" fmla="*/ 1 w 18"/>
                <a:gd name="T1" fmla="*/ 0 h 9"/>
                <a:gd name="T2" fmla="*/ 17 w 18"/>
                <a:gd name="T3" fmla="*/ 0 h 9"/>
                <a:gd name="T4" fmla="*/ 18 w 18"/>
                <a:gd name="T5" fmla="*/ 1 h 9"/>
                <a:gd name="T6" fmla="*/ 17 w 18"/>
                <a:gd name="T7" fmla="*/ 1 h 9"/>
                <a:gd name="T8" fmla="*/ 11 w 18"/>
                <a:gd name="T9" fmla="*/ 9 h 9"/>
                <a:gd name="T10" fmla="*/ 10 w 18"/>
                <a:gd name="T11" fmla="*/ 9 h 9"/>
                <a:gd name="T12" fmla="*/ 8 w 18"/>
                <a:gd name="T13" fmla="*/ 9 h 9"/>
                <a:gd name="T14" fmla="*/ 7 w 18"/>
                <a:gd name="T15" fmla="*/ 9 h 9"/>
                <a:gd name="T16" fmla="*/ 7 w 18"/>
                <a:gd name="T17" fmla="*/ 9 h 9"/>
                <a:gd name="T18" fmla="*/ 1 w 18"/>
                <a:gd name="T19" fmla="*/ 1 h 9"/>
                <a:gd name="T20" fmla="*/ 1 w 18"/>
                <a:gd name="T21" fmla="*/ 0 h 9"/>
                <a:gd name="T22" fmla="*/ 1 w 18"/>
                <a:gd name="T23" fmla="*/ 0 h 9"/>
                <a:gd name="T24" fmla="*/ 1 w 18"/>
                <a:gd name="T25" fmla="*/ 0 h 9"/>
                <a:gd name="T26" fmla="*/ 15 w 18"/>
                <a:gd name="T27" fmla="*/ 2 h 9"/>
                <a:gd name="T28" fmla="*/ 3 w 18"/>
                <a:gd name="T29" fmla="*/ 2 h 9"/>
                <a:gd name="T30" fmla="*/ 8 w 18"/>
                <a:gd name="T31" fmla="*/ 7 h 9"/>
                <a:gd name="T32" fmla="*/ 9 w 18"/>
                <a:gd name="T33" fmla="*/ 7 h 9"/>
                <a:gd name="T34" fmla="*/ 15 w 18"/>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9">
                  <a:moveTo>
                    <a:pt x="1" y="0"/>
                  </a:moveTo>
                  <a:cubicBezTo>
                    <a:pt x="17" y="0"/>
                    <a:pt x="17" y="0"/>
                    <a:pt x="17" y="0"/>
                  </a:cubicBezTo>
                  <a:cubicBezTo>
                    <a:pt x="17" y="0"/>
                    <a:pt x="18" y="0"/>
                    <a:pt x="18" y="1"/>
                  </a:cubicBezTo>
                  <a:cubicBezTo>
                    <a:pt x="18" y="1"/>
                    <a:pt x="17" y="1"/>
                    <a:pt x="17" y="1"/>
                  </a:cubicBezTo>
                  <a:cubicBezTo>
                    <a:pt x="11" y="9"/>
                    <a:pt x="11" y="9"/>
                    <a:pt x="11" y="9"/>
                  </a:cubicBezTo>
                  <a:cubicBezTo>
                    <a:pt x="10" y="9"/>
                    <a:pt x="10" y="9"/>
                    <a:pt x="10" y="9"/>
                  </a:cubicBezTo>
                  <a:cubicBezTo>
                    <a:pt x="8" y="9"/>
                    <a:pt x="8" y="9"/>
                    <a:pt x="8" y="9"/>
                  </a:cubicBezTo>
                  <a:cubicBezTo>
                    <a:pt x="8" y="9"/>
                    <a:pt x="7" y="9"/>
                    <a:pt x="7" y="9"/>
                  </a:cubicBezTo>
                  <a:cubicBezTo>
                    <a:pt x="7" y="9"/>
                    <a:pt x="7" y="9"/>
                    <a:pt x="7" y="9"/>
                  </a:cubicBezTo>
                  <a:cubicBezTo>
                    <a:pt x="1" y="1"/>
                    <a:pt x="1" y="1"/>
                    <a:pt x="1" y="1"/>
                  </a:cubicBezTo>
                  <a:cubicBezTo>
                    <a:pt x="0" y="1"/>
                    <a:pt x="0" y="0"/>
                    <a:pt x="1" y="0"/>
                  </a:cubicBezTo>
                  <a:cubicBezTo>
                    <a:pt x="1" y="0"/>
                    <a:pt x="1" y="0"/>
                    <a:pt x="1" y="0"/>
                  </a:cubicBezTo>
                  <a:cubicBezTo>
                    <a:pt x="1" y="0"/>
                    <a:pt x="1" y="0"/>
                    <a:pt x="1" y="0"/>
                  </a:cubicBezTo>
                  <a:close/>
                  <a:moveTo>
                    <a:pt x="15" y="2"/>
                  </a:moveTo>
                  <a:cubicBezTo>
                    <a:pt x="3" y="2"/>
                    <a:pt x="3" y="2"/>
                    <a:pt x="3" y="2"/>
                  </a:cubicBezTo>
                  <a:cubicBezTo>
                    <a:pt x="8" y="7"/>
                    <a:pt x="8" y="7"/>
                    <a:pt x="8" y="7"/>
                  </a:cubicBezTo>
                  <a:cubicBezTo>
                    <a:pt x="9" y="7"/>
                    <a:pt x="9" y="7"/>
                    <a:pt x="9" y="7"/>
                  </a:cubicBezTo>
                  <a:lnTo>
                    <a:pt x="15"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66" name="Group 665">
            <a:extLst>
              <a:ext uri="{FF2B5EF4-FFF2-40B4-BE49-F238E27FC236}">
                <a16:creationId xmlns:a16="http://schemas.microsoft.com/office/drawing/2014/main" xmlns="" id="{7157E9A9-2900-4282-B5B6-6C0A8516DA06}"/>
              </a:ext>
            </a:extLst>
          </p:cNvPr>
          <p:cNvGrpSpPr/>
          <p:nvPr/>
        </p:nvGrpSpPr>
        <p:grpSpPr>
          <a:xfrm>
            <a:off x="2851150" y="2252664"/>
            <a:ext cx="261937" cy="339725"/>
            <a:chOff x="2851150" y="2176464"/>
            <a:chExt cx="261937" cy="339725"/>
          </a:xfrm>
          <a:solidFill>
            <a:schemeClr val="tx1"/>
          </a:solidFill>
        </p:grpSpPr>
        <p:sp>
          <p:nvSpPr>
            <p:cNvPr id="667" name="Freeform 650">
              <a:extLst>
                <a:ext uri="{FF2B5EF4-FFF2-40B4-BE49-F238E27FC236}">
                  <a16:creationId xmlns:a16="http://schemas.microsoft.com/office/drawing/2014/main" xmlns="" id="{7557CD67-5869-4DDC-9576-A8E564C62BB8}"/>
                </a:ext>
              </a:extLst>
            </p:cNvPr>
            <p:cNvSpPr>
              <a:spLocks/>
            </p:cNvSpPr>
            <p:nvPr/>
          </p:nvSpPr>
          <p:spPr bwMode="auto">
            <a:xfrm>
              <a:off x="2879725" y="2205039"/>
              <a:ext cx="206375" cy="93663"/>
            </a:xfrm>
            <a:custGeom>
              <a:avLst/>
              <a:gdLst>
                <a:gd name="T0" fmla="*/ 37 w 37"/>
                <a:gd name="T1" fmla="*/ 11 h 17"/>
                <a:gd name="T2" fmla="*/ 36 w 37"/>
                <a:gd name="T3" fmla="*/ 12 h 17"/>
                <a:gd name="T4" fmla="*/ 35 w 37"/>
                <a:gd name="T5" fmla="*/ 11 h 17"/>
                <a:gd name="T6" fmla="*/ 35 w 37"/>
                <a:gd name="T7" fmla="*/ 2 h 17"/>
                <a:gd name="T8" fmla="*/ 2 w 37"/>
                <a:gd name="T9" fmla="*/ 2 h 17"/>
                <a:gd name="T10" fmla="*/ 2 w 37"/>
                <a:gd name="T11" fmla="*/ 15 h 17"/>
                <a:gd name="T12" fmla="*/ 36 w 37"/>
                <a:gd name="T13" fmla="*/ 15 h 17"/>
                <a:gd name="T14" fmla="*/ 37 w 37"/>
                <a:gd name="T15" fmla="*/ 16 h 17"/>
                <a:gd name="T16" fmla="*/ 36 w 37"/>
                <a:gd name="T17" fmla="*/ 17 h 17"/>
                <a:gd name="T18" fmla="*/ 1 w 37"/>
                <a:gd name="T19" fmla="*/ 17 h 17"/>
                <a:gd name="T20" fmla="*/ 1 w 37"/>
                <a:gd name="T21" fmla="*/ 17 h 17"/>
                <a:gd name="T22" fmla="*/ 0 w 37"/>
                <a:gd name="T23" fmla="*/ 16 h 17"/>
                <a:gd name="T24" fmla="*/ 0 w 37"/>
                <a:gd name="T25" fmla="*/ 1 h 17"/>
                <a:gd name="T26" fmla="*/ 0 w 37"/>
                <a:gd name="T27" fmla="*/ 1 h 17"/>
                <a:gd name="T28" fmla="*/ 1 w 37"/>
                <a:gd name="T29" fmla="*/ 0 h 17"/>
                <a:gd name="T30" fmla="*/ 36 w 37"/>
                <a:gd name="T31" fmla="*/ 0 h 17"/>
                <a:gd name="T32" fmla="*/ 36 w 37"/>
                <a:gd name="T33" fmla="*/ 0 h 17"/>
                <a:gd name="T34" fmla="*/ 37 w 37"/>
                <a:gd name="T35" fmla="*/ 1 h 17"/>
                <a:gd name="T36" fmla="*/ 37 w 37"/>
                <a:gd name="T3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7">
                  <a:moveTo>
                    <a:pt x="37" y="11"/>
                  </a:moveTo>
                  <a:cubicBezTo>
                    <a:pt x="37" y="12"/>
                    <a:pt x="36" y="12"/>
                    <a:pt x="36" y="12"/>
                  </a:cubicBezTo>
                  <a:cubicBezTo>
                    <a:pt x="35" y="12"/>
                    <a:pt x="35" y="12"/>
                    <a:pt x="35" y="11"/>
                  </a:cubicBezTo>
                  <a:cubicBezTo>
                    <a:pt x="35" y="2"/>
                    <a:pt x="35" y="2"/>
                    <a:pt x="35" y="2"/>
                  </a:cubicBezTo>
                  <a:cubicBezTo>
                    <a:pt x="2" y="2"/>
                    <a:pt x="2" y="2"/>
                    <a:pt x="2" y="2"/>
                  </a:cubicBezTo>
                  <a:cubicBezTo>
                    <a:pt x="2" y="15"/>
                    <a:pt x="2" y="15"/>
                    <a:pt x="2" y="15"/>
                  </a:cubicBezTo>
                  <a:cubicBezTo>
                    <a:pt x="36" y="15"/>
                    <a:pt x="36" y="15"/>
                    <a:pt x="36" y="15"/>
                  </a:cubicBezTo>
                  <a:cubicBezTo>
                    <a:pt x="36" y="15"/>
                    <a:pt x="37" y="15"/>
                    <a:pt x="37" y="16"/>
                  </a:cubicBezTo>
                  <a:cubicBezTo>
                    <a:pt x="37" y="17"/>
                    <a:pt x="36" y="17"/>
                    <a:pt x="36" y="17"/>
                  </a:cubicBezTo>
                  <a:cubicBezTo>
                    <a:pt x="1" y="17"/>
                    <a:pt x="1" y="17"/>
                    <a:pt x="1" y="17"/>
                  </a:cubicBezTo>
                  <a:cubicBezTo>
                    <a:pt x="1" y="17"/>
                    <a:pt x="1" y="17"/>
                    <a:pt x="1" y="17"/>
                  </a:cubicBezTo>
                  <a:cubicBezTo>
                    <a:pt x="1" y="17"/>
                    <a:pt x="0" y="17"/>
                    <a:pt x="0" y="16"/>
                  </a:cubicBezTo>
                  <a:cubicBezTo>
                    <a:pt x="0" y="1"/>
                    <a:pt x="0" y="1"/>
                    <a:pt x="0" y="1"/>
                  </a:cubicBezTo>
                  <a:cubicBezTo>
                    <a:pt x="0" y="1"/>
                    <a:pt x="0" y="1"/>
                    <a:pt x="0" y="1"/>
                  </a:cubicBezTo>
                  <a:cubicBezTo>
                    <a:pt x="0" y="1"/>
                    <a:pt x="1" y="0"/>
                    <a:pt x="1" y="0"/>
                  </a:cubicBezTo>
                  <a:cubicBezTo>
                    <a:pt x="36" y="0"/>
                    <a:pt x="36" y="0"/>
                    <a:pt x="36" y="0"/>
                  </a:cubicBezTo>
                  <a:cubicBezTo>
                    <a:pt x="36" y="0"/>
                    <a:pt x="36" y="0"/>
                    <a:pt x="36" y="0"/>
                  </a:cubicBezTo>
                  <a:cubicBezTo>
                    <a:pt x="36" y="0"/>
                    <a:pt x="37" y="1"/>
                    <a:pt x="37" y="1"/>
                  </a:cubicBezTo>
                  <a:lnTo>
                    <a:pt x="37"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8" name="Freeform 651">
              <a:extLst>
                <a:ext uri="{FF2B5EF4-FFF2-40B4-BE49-F238E27FC236}">
                  <a16:creationId xmlns:a16="http://schemas.microsoft.com/office/drawing/2014/main" xmlns="" id="{AC995CE6-D59B-40E1-98FC-CB0EC6A32943}"/>
                </a:ext>
              </a:extLst>
            </p:cNvPr>
            <p:cNvSpPr>
              <a:spLocks noEditPoints="1"/>
            </p:cNvSpPr>
            <p:nvPr/>
          </p:nvSpPr>
          <p:spPr bwMode="auto">
            <a:xfrm>
              <a:off x="2879725" y="2316164"/>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7" y="6"/>
                    <a:pt x="6" y="6"/>
                  </a:cubicBezTo>
                  <a:cubicBezTo>
                    <a:pt x="1" y="6"/>
                    <a:pt x="1" y="6"/>
                    <a:pt x="1" y="6"/>
                  </a:cubicBezTo>
                  <a:cubicBezTo>
                    <a:pt x="1" y="6"/>
                    <a:pt x="1" y="6"/>
                    <a:pt x="1" y="6"/>
                  </a:cubicBezTo>
                  <a:cubicBezTo>
                    <a:pt x="1" y="6"/>
                    <a:pt x="0" y="5"/>
                    <a:pt x="0" y="5"/>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9" name="Freeform 652">
              <a:extLst>
                <a:ext uri="{FF2B5EF4-FFF2-40B4-BE49-F238E27FC236}">
                  <a16:creationId xmlns:a16="http://schemas.microsoft.com/office/drawing/2014/main" xmlns="" id="{9D682004-5D4B-40CA-9A02-F2D495135C8A}"/>
                </a:ext>
              </a:extLst>
            </p:cNvPr>
            <p:cNvSpPr>
              <a:spLocks noEditPoints="1"/>
            </p:cNvSpPr>
            <p:nvPr/>
          </p:nvSpPr>
          <p:spPr bwMode="auto">
            <a:xfrm>
              <a:off x="2935288" y="2316164"/>
              <a:ext cx="38100" cy="33338"/>
            </a:xfrm>
            <a:custGeom>
              <a:avLst/>
              <a:gdLst>
                <a:gd name="T0" fmla="*/ 0 w 7"/>
                <a:gd name="T1" fmla="*/ 5 h 6"/>
                <a:gd name="T2" fmla="*/ 0 w 7"/>
                <a:gd name="T3" fmla="*/ 5 h 6"/>
                <a:gd name="T4" fmla="*/ 0 w 7"/>
                <a:gd name="T5" fmla="*/ 1 h 6"/>
                <a:gd name="T6" fmla="*/ 1 w 7"/>
                <a:gd name="T7" fmla="*/ 0 h 6"/>
                <a:gd name="T8" fmla="*/ 1 w 7"/>
                <a:gd name="T9" fmla="*/ 0 h 6"/>
                <a:gd name="T10" fmla="*/ 6 w 7"/>
                <a:gd name="T11" fmla="*/ 0 h 6"/>
                <a:gd name="T12" fmla="*/ 7 w 7"/>
                <a:gd name="T13" fmla="*/ 1 h 6"/>
                <a:gd name="T14" fmla="*/ 7 w 7"/>
                <a:gd name="T15" fmla="*/ 1 h 6"/>
                <a:gd name="T16" fmla="*/ 7 w 7"/>
                <a:gd name="T17" fmla="*/ 5 h 6"/>
                <a:gd name="T18" fmla="*/ 6 w 7"/>
                <a:gd name="T19" fmla="*/ 6 h 6"/>
                <a:gd name="T20" fmla="*/ 6 w 7"/>
                <a:gd name="T21" fmla="*/ 6 h 6"/>
                <a:gd name="T22" fmla="*/ 1 w 7"/>
                <a:gd name="T23" fmla="*/ 6 h 6"/>
                <a:gd name="T24" fmla="*/ 0 w 7"/>
                <a:gd name="T25" fmla="*/ 5 h 6"/>
                <a:gd name="T26" fmla="*/ 2 w 7"/>
                <a:gd name="T27" fmla="*/ 2 h 6"/>
                <a:gd name="T28" fmla="*/ 2 w 7"/>
                <a:gd name="T29" fmla="*/ 4 h 6"/>
                <a:gd name="T30" fmla="*/ 5 w 7"/>
                <a:gd name="T31" fmla="*/ 4 h 6"/>
                <a:gd name="T32" fmla="*/ 5 w 7"/>
                <a:gd name="T33" fmla="*/ 2 h 6"/>
                <a:gd name="T34" fmla="*/ 2 w 7"/>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0" y="5"/>
                  </a:moveTo>
                  <a:cubicBezTo>
                    <a:pt x="0" y="5"/>
                    <a:pt x="0" y="5"/>
                    <a:pt x="0" y="5"/>
                  </a:cubicBezTo>
                  <a:cubicBezTo>
                    <a:pt x="0" y="1"/>
                    <a:pt x="0" y="1"/>
                    <a:pt x="0" y="1"/>
                  </a:cubicBezTo>
                  <a:cubicBezTo>
                    <a:pt x="0" y="0"/>
                    <a:pt x="1" y="0"/>
                    <a:pt x="1" y="0"/>
                  </a:cubicBezTo>
                  <a:cubicBezTo>
                    <a:pt x="1" y="0"/>
                    <a:pt x="1" y="0"/>
                    <a:pt x="1" y="0"/>
                  </a:cubicBezTo>
                  <a:cubicBezTo>
                    <a:pt x="6" y="0"/>
                    <a:pt x="6" y="0"/>
                    <a:pt x="6" y="0"/>
                  </a:cubicBezTo>
                  <a:cubicBezTo>
                    <a:pt x="7" y="0"/>
                    <a:pt x="7" y="0"/>
                    <a:pt x="7" y="1"/>
                  </a:cubicBezTo>
                  <a:cubicBezTo>
                    <a:pt x="7" y="1"/>
                    <a:pt x="7" y="1"/>
                    <a:pt x="7" y="1"/>
                  </a:cubicBezTo>
                  <a:cubicBezTo>
                    <a:pt x="7" y="5"/>
                    <a:pt x="7" y="5"/>
                    <a:pt x="7" y="5"/>
                  </a:cubicBezTo>
                  <a:cubicBezTo>
                    <a:pt x="7" y="5"/>
                    <a:pt x="7" y="6"/>
                    <a:pt x="6" y="6"/>
                  </a:cubicBezTo>
                  <a:cubicBezTo>
                    <a:pt x="6" y="6"/>
                    <a:pt x="6" y="6"/>
                    <a:pt x="6" y="6"/>
                  </a:cubicBezTo>
                  <a:cubicBezTo>
                    <a:pt x="1" y="6"/>
                    <a:pt x="1" y="6"/>
                    <a:pt x="1" y="6"/>
                  </a:cubicBezTo>
                  <a:cubicBezTo>
                    <a:pt x="1" y="6"/>
                    <a:pt x="0" y="5"/>
                    <a:pt x="0" y="5"/>
                  </a:cubicBezTo>
                  <a:close/>
                  <a:moveTo>
                    <a:pt x="2" y="2"/>
                  </a:moveTo>
                  <a:cubicBezTo>
                    <a:pt x="2" y="4"/>
                    <a:pt x="2" y="4"/>
                    <a:pt x="2" y="4"/>
                  </a:cubicBezTo>
                  <a:cubicBezTo>
                    <a:pt x="5" y="4"/>
                    <a:pt x="5" y="4"/>
                    <a:pt x="5" y="4"/>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0" name="Freeform 653">
              <a:extLst>
                <a:ext uri="{FF2B5EF4-FFF2-40B4-BE49-F238E27FC236}">
                  <a16:creationId xmlns:a16="http://schemas.microsoft.com/office/drawing/2014/main" xmlns="" id="{7D5C1B85-9AA7-4606-AC8C-70A116F99364}"/>
                </a:ext>
              </a:extLst>
            </p:cNvPr>
            <p:cNvSpPr>
              <a:spLocks noEditPoints="1"/>
            </p:cNvSpPr>
            <p:nvPr/>
          </p:nvSpPr>
          <p:spPr bwMode="auto">
            <a:xfrm>
              <a:off x="3046413" y="2316164"/>
              <a:ext cx="39687" cy="33338"/>
            </a:xfrm>
            <a:custGeom>
              <a:avLst/>
              <a:gdLst>
                <a:gd name="T0" fmla="*/ 0 w 7"/>
                <a:gd name="T1" fmla="*/ 5 h 6"/>
                <a:gd name="T2" fmla="*/ 0 w 7"/>
                <a:gd name="T3" fmla="*/ 5 h 6"/>
                <a:gd name="T4" fmla="*/ 0 w 7"/>
                <a:gd name="T5" fmla="*/ 1 h 6"/>
                <a:gd name="T6" fmla="*/ 1 w 7"/>
                <a:gd name="T7" fmla="*/ 0 h 6"/>
                <a:gd name="T8" fmla="*/ 1 w 7"/>
                <a:gd name="T9" fmla="*/ 0 h 6"/>
                <a:gd name="T10" fmla="*/ 6 w 7"/>
                <a:gd name="T11" fmla="*/ 0 h 6"/>
                <a:gd name="T12" fmla="*/ 7 w 7"/>
                <a:gd name="T13" fmla="*/ 1 h 6"/>
                <a:gd name="T14" fmla="*/ 7 w 7"/>
                <a:gd name="T15" fmla="*/ 1 h 6"/>
                <a:gd name="T16" fmla="*/ 7 w 7"/>
                <a:gd name="T17" fmla="*/ 5 h 6"/>
                <a:gd name="T18" fmla="*/ 6 w 7"/>
                <a:gd name="T19" fmla="*/ 6 h 6"/>
                <a:gd name="T20" fmla="*/ 6 w 7"/>
                <a:gd name="T21" fmla="*/ 6 h 6"/>
                <a:gd name="T22" fmla="*/ 1 w 7"/>
                <a:gd name="T23" fmla="*/ 6 h 6"/>
                <a:gd name="T24" fmla="*/ 0 w 7"/>
                <a:gd name="T25" fmla="*/ 5 h 6"/>
                <a:gd name="T26" fmla="*/ 2 w 7"/>
                <a:gd name="T27" fmla="*/ 2 h 6"/>
                <a:gd name="T28" fmla="*/ 2 w 7"/>
                <a:gd name="T29" fmla="*/ 4 h 6"/>
                <a:gd name="T30" fmla="*/ 5 w 7"/>
                <a:gd name="T31" fmla="*/ 4 h 6"/>
                <a:gd name="T32" fmla="*/ 5 w 7"/>
                <a:gd name="T33" fmla="*/ 2 h 6"/>
                <a:gd name="T34" fmla="*/ 2 w 7"/>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0" y="5"/>
                  </a:moveTo>
                  <a:cubicBezTo>
                    <a:pt x="0" y="5"/>
                    <a:pt x="0" y="5"/>
                    <a:pt x="0" y="5"/>
                  </a:cubicBezTo>
                  <a:cubicBezTo>
                    <a:pt x="0" y="1"/>
                    <a:pt x="0" y="1"/>
                    <a:pt x="0" y="1"/>
                  </a:cubicBezTo>
                  <a:cubicBezTo>
                    <a:pt x="0" y="0"/>
                    <a:pt x="0" y="0"/>
                    <a:pt x="1" y="0"/>
                  </a:cubicBezTo>
                  <a:cubicBezTo>
                    <a:pt x="1" y="0"/>
                    <a:pt x="1" y="0"/>
                    <a:pt x="1" y="0"/>
                  </a:cubicBezTo>
                  <a:cubicBezTo>
                    <a:pt x="6" y="0"/>
                    <a:pt x="6" y="0"/>
                    <a:pt x="6" y="0"/>
                  </a:cubicBezTo>
                  <a:cubicBezTo>
                    <a:pt x="6" y="0"/>
                    <a:pt x="7" y="0"/>
                    <a:pt x="7" y="1"/>
                  </a:cubicBezTo>
                  <a:cubicBezTo>
                    <a:pt x="7" y="1"/>
                    <a:pt x="7" y="1"/>
                    <a:pt x="7" y="1"/>
                  </a:cubicBezTo>
                  <a:cubicBezTo>
                    <a:pt x="7" y="5"/>
                    <a:pt x="7" y="5"/>
                    <a:pt x="7" y="5"/>
                  </a:cubicBezTo>
                  <a:cubicBezTo>
                    <a:pt x="7" y="5"/>
                    <a:pt x="6" y="6"/>
                    <a:pt x="6" y="6"/>
                  </a:cubicBezTo>
                  <a:cubicBezTo>
                    <a:pt x="6" y="6"/>
                    <a:pt x="6" y="6"/>
                    <a:pt x="6" y="6"/>
                  </a:cubicBezTo>
                  <a:cubicBezTo>
                    <a:pt x="1" y="6"/>
                    <a:pt x="1" y="6"/>
                    <a:pt x="1" y="6"/>
                  </a:cubicBezTo>
                  <a:cubicBezTo>
                    <a:pt x="0" y="6"/>
                    <a:pt x="0" y="5"/>
                    <a:pt x="0" y="5"/>
                  </a:cubicBezTo>
                  <a:close/>
                  <a:moveTo>
                    <a:pt x="2" y="2"/>
                  </a:moveTo>
                  <a:cubicBezTo>
                    <a:pt x="2" y="4"/>
                    <a:pt x="2" y="4"/>
                    <a:pt x="2" y="4"/>
                  </a:cubicBezTo>
                  <a:cubicBezTo>
                    <a:pt x="5" y="4"/>
                    <a:pt x="5" y="4"/>
                    <a:pt x="5" y="4"/>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1" name="Freeform 654">
              <a:extLst>
                <a:ext uri="{FF2B5EF4-FFF2-40B4-BE49-F238E27FC236}">
                  <a16:creationId xmlns:a16="http://schemas.microsoft.com/office/drawing/2014/main" xmlns="" id="{451C7220-34C0-45C3-9300-8172933FFD50}"/>
                </a:ext>
              </a:extLst>
            </p:cNvPr>
            <p:cNvSpPr>
              <a:spLocks noEditPoints="1"/>
            </p:cNvSpPr>
            <p:nvPr/>
          </p:nvSpPr>
          <p:spPr bwMode="auto">
            <a:xfrm>
              <a:off x="2990850" y="2316164"/>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6" y="6"/>
                    <a:pt x="6" y="6"/>
                  </a:cubicBezTo>
                  <a:cubicBezTo>
                    <a:pt x="1" y="6"/>
                    <a:pt x="1" y="6"/>
                    <a:pt x="1" y="6"/>
                  </a:cubicBezTo>
                  <a:cubicBezTo>
                    <a:pt x="1" y="6"/>
                    <a:pt x="1" y="6"/>
                    <a:pt x="1" y="6"/>
                  </a:cubicBezTo>
                  <a:cubicBezTo>
                    <a:pt x="0" y="6"/>
                    <a:pt x="0" y="5"/>
                    <a:pt x="0" y="5"/>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2" name="Freeform 655">
              <a:extLst>
                <a:ext uri="{FF2B5EF4-FFF2-40B4-BE49-F238E27FC236}">
                  <a16:creationId xmlns:a16="http://schemas.microsoft.com/office/drawing/2014/main" xmlns="" id="{0C3DC37E-CA40-4C1B-9526-203B2F9F7FB7}"/>
                </a:ext>
              </a:extLst>
            </p:cNvPr>
            <p:cNvSpPr>
              <a:spLocks noEditPoints="1"/>
            </p:cNvSpPr>
            <p:nvPr/>
          </p:nvSpPr>
          <p:spPr bwMode="auto">
            <a:xfrm>
              <a:off x="2879725" y="2365376"/>
              <a:ext cx="38100" cy="28575"/>
            </a:xfrm>
            <a:custGeom>
              <a:avLst/>
              <a:gdLst>
                <a:gd name="T0" fmla="*/ 5 w 7"/>
                <a:gd name="T1" fmla="*/ 3 h 5"/>
                <a:gd name="T2" fmla="*/ 5 w 7"/>
                <a:gd name="T3" fmla="*/ 1 h 5"/>
                <a:gd name="T4" fmla="*/ 2 w 7"/>
                <a:gd name="T5" fmla="*/ 1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1"/>
                    <a:pt x="5" y="1"/>
                    <a:pt x="5" y="1"/>
                  </a:cubicBezTo>
                  <a:cubicBezTo>
                    <a:pt x="2" y="1"/>
                    <a:pt x="2" y="1"/>
                    <a:pt x="2" y="1"/>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7" y="5"/>
                    <a:pt x="6" y="5"/>
                  </a:cubicBezTo>
                  <a:cubicBezTo>
                    <a:pt x="1" y="5"/>
                    <a:pt x="1" y="5"/>
                    <a:pt x="1" y="5"/>
                  </a:cubicBezTo>
                  <a:cubicBezTo>
                    <a:pt x="1" y="5"/>
                    <a:pt x="1" y="5"/>
                    <a:pt x="1" y="5"/>
                  </a:cubicBezTo>
                  <a:cubicBezTo>
                    <a:pt x="1" y="5"/>
                    <a:pt x="0" y="5"/>
                    <a:pt x="0" y="4"/>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3" name="Freeform 656">
              <a:extLst>
                <a:ext uri="{FF2B5EF4-FFF2-40B4-BE49-F238E27FC236}">
                  <a16:creationId xmlns:a16="http://schemas.microsoft.com/office/drawing/2014/main" xmlns="" id="{2C5525A0-8147-4E36-9961-1E5000356001}"/>
                </a:ext>
              </a:extLst>
            </p:cNvPr>
            <p:cNvSpPr>
              <a:spLocks noEditPoints="1"/>
            </p:cNvSpPr>
            <p:nvPr/>
          </p:nvSpPr>
          <p:spPr bwMode="auto">
            <a:xfrm>
              <a:off x="2935288" y="2365376"/>
              <a:ext cx="38100" cy="28575"/>
            </a:xfrm>
            <a:custGeom>
              <a:avLst/>
              <a:gdLst>
                <a:gd name="T0" fmla="*/ 0 w 7"/>
                <a:gd name="T1" fmla="*/ 4 h 5"/>
                <a:gd name="T2" fmla="*/ 0 w 7"/>
                <a:gd name="T3" fmla="*/ 4 h 5"/>
                <a:gd name="T4" fmla="*/ 0 w 7"/>
                <a:gd name="T5" fmla="*/ 1 h 5"/>
                <a:gd name="T6" fmla="*/ 1 w 7"/>
                <a:gd name="T7" fmla="*/ 0 h 5"/>
                <a:gd name="T8" fmla="*/ 1 w 7"/>
                <a:gd name="T9" fmla="*/ 0 h 5"/>
                <a:gd name="T10" fmla="*/ 6 w 7"/>
                <a:gd name="T11" fmla="*/ 0 h 5"/>
                <a:gd name="T12" fmla="*/ 7 w 7"/>
                <a:gd name="T13" fmla="*/ 1 h 5"/>
                <a:gd name="T14" fmla="*/ 7 w 7"/>
                <a:gd name="T15" fmla="*/ 1 h 5"/>
                <a:gd name="T16" fmla="*/ 7 w 7"/>
                <a:gd name="T17" fmla="*/ 4 h 5"/>
                <a:gd name="T18" fmla="*/ 6 w 7"/>
                <a:gd name="T19" fmla="*/ 5 h 5"/>
                <a:gd name="T20" fmla="*/ 6 w 7"/>
                <a:gd name="T21" fmla="*/ 5 h 5"/>
                <a:gd name="T22" fmla="*/ 1 w 7"/>
                <a:gd name="T23" fmla="*/ 5 h 5"/>
                <a:gd name="T24" fmla="*/ 0 w 7"/>
                <a:gd name="T25" fmla="*/ 4 h 5"/>
                <a:gd name="T26" fmla="*/ 2 w 7"/>
                <a:gd name="T27" fmla="*/ 1 h 5"/>
                <a:gd name="T28" fmla="*/ 2 w 7"/>
                <a:gd name="T29" fmla="*/ 3 h 5"/>
                <a:gd name="T30" fmla="*/ 5 w 7"/>
                <a:gd name="T31" fmla="*/ 3 h 5"/>
                <a:gd name="T32" fmla="*/ 5 w 7"/>
                <a:gd name="T33" fmla="*/ 1 h 5"/>
                <a:gd name="T34" fmla="*/ 2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0" y="4"/>
                  </a:moveTo>
                  <a:cubicBezTo>
                    <a:pt x="0" y="4"/>
                    <a:pt x="0" y="4"/>
                    <a:pt x="0" y="4"/>
                  </a:cubicBezTo>
                  <a:cubicBezTo>
                    <a:pt x="0" y="1"/>
                    <a:pt x="0" y="1"/>
                    <a:pt x="0" y="1"/>
                  </a:cubicBezTo>
                  <a:cubicBezTo>
                    <a:pt x="0" y="0"/>
                    <a:pt x="1" y="0"/>
                    <a:pt x="1" y="0"/>
                  </a:cubicBezTo>
                  <a:cubicBezTo>
                    <a:pt x="1" y="0"/>
                    <a:pt x="1" y="0"/>
                    <a:pt x="1" y="0"/>
                  </a:cubicBezTo>
                  <a:cubicBezTo>
                    <a:pt x="6" y="0"/>
                    <a:pt x="6" y="0"/>
                    <a:pt x="6" y="0"/>
                  </a:cubicBezTo>
                  <a:cubicBezTo>
                    <a:pt x="7" y="0"/>
                    <a:pt x="7" y="0"/>
                    <a:pt x="7" y="1"/>
                  </a:cubicBezTo>
                  <a:cubicBezTo>
                    <a:pt x="7" y="1"/>
                    <a:pt x="7" y="1"/>
                    <a:pt x="7" y="1"/>
                  </a:cubicBezTo>
                  <a:cubicBezTo>
                    <a:pt x="7" y="4"/>
                    <a:pt x="7" y="4"/>
                    <a:pt x="7" y="4"/>
                  </a:cubicBezTo>
                  <a:cubicBezTo>
                    <a:pt x="7" y="5"/>
                    <a:pt x="7" y="5"/>
                    <a:pt x="6" y="5"/>
                  </a:cubicBezTo>
                  <a:cubicBezTo>
                    <a:pt x="6" y="5"/>
                    <a:pt x="6" y="5"/>
                    <a:pt x="6" y="5"/>
                  </a:cubicBezTo>
                  <a:cubicBezTo>
                    <a:pt x="1" y="5"/>
                    <a:pt x="1" y="5"/>
                    <a:pt x="1" y="5"/>
                  </a:cubicBezTo>
                  <a:cubicBezTo>
                    <a:pt x="1" y="5"/>
                    <a:pt x="0" y="5"/>
                    <a:pt x="0" y="4"/>
                  </a:cubicBezTo>
                  <a:close/>
                  <a:moveTo>
                    <a:pt x="2" y="1"/>
                  </a:moveTo>
                  <a:cubicBezTo>
                    <a:pt x="2" y="3"/>
                    <a:pt x="2" y="3"/>
                    <a:pt x="2" y="3"/>
                  </a:cubicBezTo>
                  <a:cubicBezTo>
                    <a:pt x="5" y="3"/>
                    <a:pt x="5" y="3"/>
                    <a:pt x="5" y="3"/>
                  </a:cubicBezTo>
                  <a:cubicBezTo>
                    <a:pt x="5" y="1"/>
                    <a:pt x="5" y="1"/>
                    <a:pt x="5"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4" name="Freeform 657">
              <a:extLst>
                <a:ext uri="{FF2B5EF4-FFF2-40B4-BE49-F238E27FC236}">
                  <a16:creationId xmlns:a16="http://schemas.microsoft.com/office/drawing/2014/main" xmlns="" id="{E508708D-0A1E-4AC0-B833-24F093AF659E}"/>
                </a:ext>
              </a:extLst>
            </p:cNvPr>
            <p:cNvSpPr>
              <a:spLocks noEditPoints="1"/>
            </p:cNvSpPr>
            <p:nvPr/>
          </p:nvSpPr>
          <p:spPr bwMode="auto">
            <a:xfrm>
              <a:off x="3046413" y="2365376"/>
              <a:ext cx="39687" cy="28575"/>
            </a:xfrm>
            <a:custGeom>
              <a:avLst/>
              <a:gdLst>
                <a:gd name="T0" fmla="*/ 0 w 7"/>
                <a:gd name="T1" fmla="*/ 4 h 5"/>
                <a:gd name="T2" fmla="*/ 0 w 7"/>
                <a:gd name="T3" fmla="*/ 4 h 5"/>
                <a:gd name="T4" fmla="*/ 0 w 7"/>
                <a:gd name="T5" fmla="*/ 1 h 5"/>
                <a:gd name="T6" fmla="*/ 1 w 7"/>
                <a:gd name="T7" fmla="*/ 0 h 5"/>
                <a:gd name="T8" fmla="*/ 1 w 7"/>
                <a:gd name="T9" fmla="*/ 0 h 5"/>
                <a:gd name="T10" fmla="*/ 6 w 7"/>
                <a:gd name="T11" fmla="*/ 0 h 5"/>
                <a:gd name="T12" fmla="*/ 7 w 7"/>
                <a:gd name="T13" fmla="*/ 1 h 5"/>
                <a:gd name="T14" fmla="*/ 7 w 7"/>
                <a:gd name="T15" fmla="*/ 1 h 5"/>
                <a:gd name="T16" fmla="*/ 7 w 7"/>
                <a:gd name="T17" fmla="*/ 4 h 5"/>
                <a:gd name="T18" fmla="*/ 6 w 7"/>
                <a:gd name="T19" fmla="*/ 5 h 5"/>
                <a:gd name="T20" fmla="*/ 6 w 7"/>
                <a:gd name="T21" fmla="*/ 5 h 5"/>
                <a:gd name="T22" fmla="*/ 1 w 7"/>
                <a:gd name="T23" fmla="*/ 5 h 5"/>
                <a:gd name="T24" fmla="*/ 0 w 7"/>
                <a:gd name="T25" fmla="*/ 4 h 5"/>
                <a:gd name="T26" fmla="*/ 2 w 7"/>
                <a:gd name="T27" fmla="*/ 1 h 5"/>
                <a:gd name="T28" fmla="*/ 2 w 7"/>
                <a:gd name="T29" fmla="*/ 3 h 5"/>
                <a:gd name="T30" fmla="*/ 5 w 7"/>
                <a:gd name="T31" fmla="*/ 3 h 5"/>
                <a:gd name="T32" fmla="*/ 5 w 7"/>
                <a:gd name="T33" fmla="*/ 1 h 5"/>
                <a:gd name="T34" fmla="*/ 2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0" y="4"/>
                  </a:moveTo>
                  <a:cubicBezTo>
                    <a:pt x="0" y="4"/>
                    <a:pt x="0" y="4"/>
                    <a:pt x="0" y="4"/>
                  </a:cubicBezTo>
                  <a:cubicBezTo>
                    <a:pt x="0" y="1"/>
                    <a:pt x="0" y="1"/>
                    <a:pt x="0" y="1"/>
                  </a:cubicBezTo>
                  <a:cubicBezTo>
                    <a:pt x="0" y="0"/>
                    <a:pt x="0" y="0"/>
                    <a:pt x="1" y="0"/>
                  </a:cubicBezTo>
                  <a:cubicBezTo>
                    <a:pt x="1" y="0"/>
                    <a:pt x="1" y="0"/>
                    <a:pt x="1" y="0"/>
                  </a:cubicBezTo>
                  <a:cubicBezTo>
                    <a:pt x="6" y="0"/>
                    <a:pt x="6" y="0"/>
                    <a:pt x="6" y="0"/>
                  </a:cubicBezTo>
                  <a:cubicBezTo>
                    <a:pt x="6" y="0"/>
                    <a:pt x="7" y="0"/>
                    <a:pt x="7" y="1"/>
                  </a:cubicBezTo>
                  <a:cubicBezTo>
                    <a:pt x="7" y="1"/>
                    <a:pt x="7" y="1"/>
                    <a:pt x="7" y="1"/>
                  </a:cubicBezTo>
                  <a:cubicBezTo>
                    <a:pt x="7" y="4"/>
                    <a:pt x="7" y="4"/>
                    <a:pt x="7" y="4"/>
                  </a:cubicBezTo>
                  <a:cubicBezTo>
                    <a:pt x="7" y="5"/>
                    <a:pt x="6" y="5"/>
                    <a:pt x="6" y="5"/>
                  </a:cubicBezTo>
                  <a:cubicBezTo>
                    <a:pt x="6" y="5"/>
                    <a:pt x="6" y="5"/>
                    <a:pt x="6" y="5"/>
                  </a:cubicBezTo>
                  <a:cubicBezTo>
                    <a:pt x="1" y="5"/>
                    <a:pt x="1" y="5"/>
                    <a:pt x="1" y="5"/>
                  </a:cubicBezTo>
                  <a:cubicBezTo>
                    <a:pt x="0" y="5"/>
                    <a:pt x="0" y="5"/>
                    <a:pt x="0" y="4"/>
                  </a:cubicBezTo>
                  <a:close/>
                  <a:moveTo>
                    <a:pt x="2" y="1"/>
                  </a:moveTo>
                  <a:cubicBezTo>
                    <a:pt x="2" y="3"/>
                    <a:pt x="2" y="3"/>
                    <a:pt x="2" y="3"/>
                  </a:cubicBezTo>
                  <a:cubicBezTo>
                    <a:pt x="5" y="3"/>
                    <a:pt x="5" y="3"/>
                    <a:pt x="5" y="3"/>
                  </a:cubicBezTo>
                  <a:cubicBezTo>
                    <a:pt x="5" y="1"/>
                    <a:pt x="5" y="1"/>
                    <a:pt x="5"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5" name="Freeform 658">
              <a:extLst>
                <a:ext uri="{FF2B5EF4-FFF2-40B4-BE49-F238E27FC236}">
                  <a16:creationId xmlns:a16="http://schemas.microsoft.com/office/drawing/2014/main" xmlns="" id="{8820AB22-2A11-41A9-B3E9-A828F3464E1E}"/>
                </a:ext>
              </a:extLst>
            </p:cNvPr>
            <p:cNvSpPr>
              <a:spLocks noEditPoints="1"/>
            </p:cNvSpPr>
            <p:nvPr/>
          </p:nvSpPr>
          <p:spPr bwMode="auto">
            <a:xfrm>
              <a:off x="2990850" y="2365376"/>
              <a:ext cx="38100" cy="28575"/>
            </a:xfrm>
            <a:custGeom>
              <a:avLst/>
              <a:gdLst>
                <a:gd name="T0" fmla="*/ 5 w 7"/>
                <a:gd name="T1" fmla="*/ 3 h 5"/>
                <a:gd name="T2" fmla="*/ 5 w 7"/>
                <a:gd name="T3" fmla="*/ 1 h 5"/>
                <a:gd name="T4" fmla="*/ 2 w 7"/>
                <a:gd name="T5" fmla="*/ 1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1"/>
                    <a:pt x="5" y="1"/>
                    <a:pt x="5" y="1"/>
                  </a:cubicBezTo>
                  <a:cubicBezTo>
                    <a:pt x="2" y="1"/>
                    <a:pt x="2" y="1"/>
                    <a:pt x="2" y="1"/>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6" y="5"/>
                    <a:pt x="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6" name="Freeform 659">
              <a:extLst>
                <a:ext uri="{FF2B5EF4-FFF2-40B4-BE49-F238E27FC236}">
                  <a16:creationId xmlns:a16="http://schemas.microsoft.com/office/drawing/2014/main" xmlns="" id="{B15EB83C-D574-42F3-9D6C-67D60B1B4717}"/>
                </a:ext>
              </a:extLst>
            </p:cNvPr>
            <p:cNvSpPr>
              <a:spLocks noEditPoints="1"/>
            </p:cNvSpPr>
            <p:nvPr/>
          </p:nvSpPr>
          <p:spPr bwMode="auto">
            <a:xfrm>
              <a:off x="2879725" y="2409826"/>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7" y="6"/>
                    <a:pt x="6" y="6"/>
                  </a:cubicBezTo>
                  <a:cubicBezTo>
                    <a:pt x="1" y="6"/>
                    <a:pt x="1" y="6"/>
                    <a:pt x="1" y="6"/>
                  </a:cubicBezTo>
                  <a:cubicBezTo>
                    <a:pt x="1" y="6"/>
                    <a:pt x="1" y="6"/>
                    <a:pt x="1" y="6"/>
                  </a:cubicBezTo>
                  <a:cubicBezTo>
                    <a:pt x="1" y="6"/>
                    <a:pt x="0" y="5"/>
                    <a:pt x="0" y="5"/>
                  </a:cubicBezTo>
                  <a:cubicBezTo>
                    <a:pt x="0" y="1"/>
                    <a:pt x="0" y="1"/>
                    <a:pt x="0" y="1"/>
                  </a:cubicBezTo>
                  <a:cubicBezTo>
                    <a:pt x="0" y="1"/>
                    <a:pt x="0" y="1"/>
                    <a:pt x="0" y="1"/>
                  </a:cubicBezTo>
                  <a:cubicBezTo>
                    <a:pt x="0" y="1"/>
                    <a:pt x="1" y="0"/>
                    <a:pt x="1" y="0"/>
                  </a:cubicBezTo>
                  <a:cubicBezTo>
                    <a:pt x="6" y="0"/>
                    <a:pt x="6" y="0"/>
                    <a:pt x="6" y="0"/>
                  </a:cubicBezTo>
                  <a:cubicBezTo>
                    <a:pt x="6" y="0"/>
                    <a:pt x="6" y="0"/>
                    <a:pt x="6" y="0"/>
                  </a:cubicBezTo>
                  <a:cubicBezTo>
                    <a:pt x="7" y="0"/>
                    <a:pt x="7" y="1"/>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7" name="Freeform 660">
              <a:extLst>
                <a:ext uri="{FF2B5EF4-FFF2-40B4-BE49-F238E27FC236}">
                  <a16:creationId xmlns:a16="http://schemas.microsoft.com/office/drawing/2014/main" xmlns="" id="{E9D94E2F-DA56-4506-AA09-B456B68F6810}"/>
                </a:ext>
              </a:extLst>
            </p:cNvPr>
            <p:cNvSpPr>
              <a:spLocks noEditPoints="1"/>
            </p:cNvSpPr>
            <p:nvPr/>
          </p:nvSpPr>
          <p:spPr bwMode="auto">
            <a:xfrm>
              <a:off x="2935288" y="2409826"/>
              <a:ext cx="38100" cy="33338"/>
            </a:xfrm>
            <a:custGeom>
              <a:avLst/>
              <a:gdLst>
                <a:gd name="T0" fmla="*/ 0 w 7"/>
                <a:gd name="T1" fmla="*/ 5 h 6"/>
                <a:gd name="T2" fmla="*/ 0 w 7"/>
                <a:gd name="T3" fmla="*/ 5 h 6"/>
                <a:gd name="T4" fmla="*/ 0 w 7"/>
                <a:gd name="T5" fmla="*/ 1 h 6"/>
                <a:gd name="T6" fmla="*/ 1 w 7"/>
                <a:gd name="T7" fmla="*/ 0 h 6"/>
                <a:gd name="T8" fmla="*/ 1 w 7"/>
                <a:gd name="T9" fmla="*/ 0 h 6"/>
                <a:gd name="T10" fmla="*/ 6 w 7"/>
                <a:gd name="T11" fmla="*/ 0 h 6"/>
                <a:gd name="T12" fmla="*/ 7 w 7"/>
                <a:gd name="T13" fmla="*/ 1 h 6"/>
                <a:gd name="T14" fmla="*/ 7 w 7"/>
                <a:gd name="T15" fmla="*/ 1 h 6"/>
                <a:gd name="T16" fmla="*/ 7 w 7"/>
                <a:gd name="T17" fmla="*/ 5 h 6"/>
                <a:gd name="T18" fmla="*/ 6 w 7"/>
                <a:gd name="T19" fmla="*/ 6 h 6"/>
                <a:gd name="T20" fmla="*/ 6 w 7"/>
                <a:gd name="T21" fmla="*/ 6 h 6"/>
                <a:gd name="T22" fmla="*/ 1 w 7"/>
                <a:gd name="T23" fmla="*/ 6 h 6"/>
                <a:gd name="T24" fmla="*/ 0 w 7"/>
                <a:gd name="T25" fmla="*/ 5 h 6"/>
                <a:gd name="T26" fmla="*/ 2 w 7"/>
                <a:gd name="T27" fmla="*/ 2 h 6"/>
                <a:gd name="T28" fmla="*/ 2 w 7"/>
                <a:gd name="T29" fmla="*/ 4 h 6"/>
                <a:gd name="T30" fmla="*/ 5 w 7"/>
                <a:gd name="T31" fmla="*/ 4 h 6"/>
                <a:gd name="T32" fmla="*/ 5 w 7"/>
                <a:gd name="T33" fmla="*/ 2 h 6"/>
                <a:gd name="T34" fmla="*/ 2 w 7"/>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0" y="5"/>
                  </a:moveTo>
                  <a:cubicBezTo>
                    <a:pt x="0" y="5"/>
                    <a:pt x="0" y="5"/>
                    <a:pt x="0" y="5"/>
                  </a:cubicBezTo>
                  <a:cubicBezTo>
                    <a:pt x="0" y="1"/>
                    <a:pt x="0" y="1"/>
                    <a:pt x="0" y="1"/>
                  </a:cubicBezTo>
                  <a:cubicBezTo>
                    <a:pt x="0" y="1"/>
                    <a:pt x="1" y="0"/>
                    <a:pt x="1" y="0"/>
                  </a:cubicBezTo>
                  <a:cubicBezTo>
                    <a:pt x="1" y="0"/>
                    <a:pt x="1" y="0"/>
                    <a:pt x="1" y="0"/>
                  </a:cubicBezTo>
                  <a:cubicBezTo>
                    <a:pt x="6" y="0"/>
                    <a:pt x="6" y="0"/>
                    <a:pt x="6" y="0"/>
                  </a:cubicBezTo>
                  <a:cubicBezTo>
                    <a:pt x="7" y="0"/>
                    <a:pt x="7" y="1"/>
                    <a:pt x="7" y="1"/>
                  </a:cubicBezTo>
                  <a:cubicBezTo>
                    <a:pt x="7" y="1"/>
                    <a:pt x="7" y="1"/>
                    <a:pt x="7" y="1"/>
                  </a:cubicBezTo>
                  <a:cubicBezTo>
                    <a:pt x="7" y="5"/>
                    <a:pt x="7" y="5"/>
                    <a:pt x="7" y="5"/>
                  </a:cubicBezTo>
                  <a:cubicBezTo>
                    <a:pt x="7" y="5"/>
                    <a:pt x="7" y="6"/>
                    <a:pt x="6" y="6"/>
                  </a:cubicBezTo>
                  <a:cubicBezTo>
                    <a:pt x="6" y="6"/>
                    <a:pt x="6" y="6"/>
                    <a:pt x="6" y="6"/>
                  </a:cubicBezTo>
                  <a:cubicBezTo>
                    <a:pt x="1" y="6"/>
                    <a:pt x="1" y="6"/>
                    <a:pt x="1" y="6"/>
                  </a:cubicBezTo>
                  <a:cubicBezTo>
                    <a:pt x="1" y="6"/>
                    <a:pt x="0" y="5"/>
                    <a:pt x="0" y="5"/>
                  </a:cubicBezTo>
                  <a:close/>
                  <a:moveTo>
                    <a:pt x="2" y="2"/>
                  </a:moveTo>
                  <a:cubicBezTo>
                    <a:pt x="2" y="4"/>
                    <a:pt x="2" y="4"/>
                    <a:pt x="2" y="4"/>
                  </a:cubicBezTo>
                  <a:cubicBezTo>
                    <a:pt x="5" y="4"/>
                    <a:pt x="5" y="4"/>
                    <a:pt x="5" y="4"/>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8" name="Freeform 661">
              <a:extLst>
                <a:ext uri="{FF2B5EF4-FFF2-40B4-BE49-F238E27FC236}">
                  <a16:creationId xmlns:a16="http://schemas.microsoft.com/office/drawing/2014/main" xmlns="" id="{7646F514-E6F2-4AD8-9200-2749E576B276}"/>
                </a:ext>
              </a:extLst>
            </p:cNvPr>
            <p:cNvSpPr>
              <a:spLocks noEditPoints="1"/>
            </p:cNvSpPr>
            <p:nvPr/>
          </p:nvSpPr>
          <p:spPr bwMode="auto">
            <a:xfrm>
              <a:off x="2879725" y="2460626"/>
              <a:ext cx="38100" cy="26988"/>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7" y="5"/>
                    <a:pt x="6" y="5"/>
                  </a:cubicBezTo>
                  <a:cubicBezTo>
                    <a:pt x="1" y="5"/>
                    <a:pt x="1" y="5"/>
                    <a:pt x="1" y="5"/>
                  </a:cubicBezTo>
                  <a:cubicBezTo>
                    <a:pt x="1" y="5"/>
                    <a:pt x="1" y="5"/>
                    <a:pt x="1" y="5"/>
                  </a:cubicBezTo>
                  <a:cubicBezTo>
                    <a:pt x="1" y="5"/>
                    <a:pt x="0" y="5"/>
                    <a:pt x="0" y="4"/>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9" name="Freeform 662">
              <a:extLst>
                <a:ext uri="{FF2B5EF4-FFF2-40B4-BE49-F238E27FC236}">
                  <a16:creationId xmlns:a16="http://schemas.microsoft.com/office/drawing/2014/main" xmlns="" id="{BE8ADF2E-D153-443B-8EF4-7D9697B7E1C2}"/>
                </a:ext>
              </a:extLst>
            </p:cNvPr>
            <p:cNvSpPr>
              <a:spLocks noEditPoints="1"/>
            </p:cNvSpPr>
            <p:nvPr/>
          </p:nvSpPr>
          <p:spPr bwMode="auto">
            <a:xfrm>
              <a:off x="2935288" y="2460626"/>
              <a:ext cx="38100" cy="26988"/>
            </a:xfrm>
            <a:custGeom>
              <a:avLst/>
              <a:gdLst>
                <a:gd name="T0" fmla="*/ 0 w 7"/>
                <a:gd name="T1" fmla="*/ 4 h 5"/>
                <a:gd name="T2" fmla="*/ 0 w 7"/>
                <a:gd name="T3" fmla="*/ 4 h 5"/>
                <a:gd name="T4" fmla="*/ 0 w 7"/>
                <a:gd name="T5" fmla="*/ 1 h 5"/>
                <a:gd name="T6" fmla="*/ 1 w 7"/>
                <a:gd name="T7" fmla="*/ 0 h 5"/>
                <a:gd name="T8" fmla="*/ 1 w 7"/>
                <a:gd name="T9" fmla="*/ 0 h 5"/>
                <a:gd name="T10" fmla="*/ 6 w 7"/>
                <a:gd name="T11" fmla="*/ 0 h 5"/>
                <a:gd name="T12" fmla="*/ 7 w 7"/>
                <a:gd name="T13" fmla="*/ 1 h 5"/>
                <a:gd name="T14" fmla="*/ 7 w 7"/>
                <a:gd name="T15" fmla="*/ 1 h 5"/>
                <a:gd name="T16" fmla="*/ 7 w 7"/>
                <a:gd name="T17" fmla="*/ 4 h 5"/>
                <a:gd name="T18" fmla="*/ 6 w 7"/>
                <a:gd name="T19" fmla="*/ 5 h 5"/>
                <a:gd name="T20" fmla="*/ 6 w 7"/>
                <a:gd name="T21" fmla="*/ 5 h 5"/>
                <a:gd name="T22" fmla="*/ 1 w 7"/>
                <a:gd name="T23" fmla="*/ 5 h 5"/>
                <a:gd name="T24" fmla="*/ 0 w 7"/>
                <a:gd name="T25" fmla="*/ 4 h 5"/>
                <a:gd name="T26" fmla="*/ 2 w 7"/>
                <a:gd name="T27" fmla="*/ 2 h 5"/>
                <a:gd name="T28" fmla="*/ 2 w 7"/>
                <a:gd name="T29" fmla="*/ 3 h 5"/>
                <a:gd name="T30" fmla="*/ 5 w 7"/>
                <a:gd name="T31" fmla="*/ 3 h 5"/>
                <a:gd name="T32" fmla="*/ 5 w 7"/>
                <a:gd name="T33" fmla="*/ 2 h 5"/>
                <a:gd name="T34" fmla="*/ 2 w 7"/>
                <a:gd name="T3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0" y="4"/>
                  </a:moveTo>
                  <a:cubicBezTo>
                    <a:pt x="0" y="4"/>
                    <a:pt x="0" y="4"/>
                    <a:pt x="0" y="4"/>
                  </a:cubicBezTo>
                  <a:cubicBezTo>
                    <a:pt x="0" y="1"/>
                    <a:pt x="0" y="1"/>
                    <a:pt x="0" y="1"/>
                  </a:cubicBezTo>
                  <a:cubicBezTo>
                    <a:pt x="0" y="0"/>
                    <a:pt x="1" y="0"/>
                    <a:pt x="1" y="0"/>
                  </a:cubicBezTo>
                  <a:cubicBezTo>
                    <a:pt x="1" y="0"/>
                    <a:pt x="1" y="0"/>
                    <a:pt x="1" y="0"/>
                  </a:cubicBezTo>
                  <a:cubicBezTo>
                    <a:pt x="6" y="0"/>
                    <a:pt x="6" y="0"/>
                    <a:pt x="6" y="0"/>
                  </a:cubicBezTo>
                  <a:cubicBezTo>
                    <a:pt x="7" y="0"/>
                    <a:pt x="7" y="0"/>
                    <a:pt x="7" y="1"/>
                  </a:cubicBezTo>
                  <a:cubicBezTo>
                    <a:pt x="7" y="1"/>
                    <a:pt x="7" y="1"/>
                    <a:pt x="7" y="1"/>
                  </a:cubicBezTo>
                  <a:cubicBezTo>
                    <a:pt x="7" y="4"/>
                    <a:pt x="7" y="4"/>
                    <a:pt x="7" y="4"/>
                  </a:cubicBezTo>
                  <a:cubicBezTo>
                    <a:pt x="7" y="5"/>
                    <a:pt x="7" y="5"/>
                    <a:pt x="6" y="5"/>
                  </a:cubicBezTo>
                  <a:cubicBezTo>
                    <a:pt x="6" y="5"/>
                    <a:pt x="6" y="5"/>
                    <a:pt x="6" y="5"/>
                  </a:cubicBezTo>
                  <a:cubicBezTo>
                    <a:pt x="1" y="5"/>
                    <a:pt x="1" y="5"/>
                    <a:pt x="1" y="5"/>
                  </a:cubicBezTo>
                  <a:cubicBezTo>
                    <a:pt x="1" y="5"/>
                    <a:pt x="0" y="5"/>
                    <a:pt x="0" y="4"/>
                  </a:cubicBezTo>
                  <a:close/>
                  <a:moveTo>
                    <a:pt x="2" y="2"/>
                  </a:moveTo>
                  <a:cubicBezTo>
                    <a:pt x="2" y="3"/>
                    <a:pt x="2" y="3"/>
                    <a:pt x="2" y="3"/>
                  </a:cubicBezTo>
                  <a:cubicBezTo>
                    <a:pt x="5" y="3"/>
                    <a:pt x="5" y="3"/>
                    <a:pt x="5" y="3"/>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0" name="Freeform 663">
              <a:extLst>
                <a:ext uri="{FF2B5EF4-FFF2-40B4-BE49-F238E27FC236}">
                  <a16:creationId xmlns:a16="http://schemas.microsoft.com/office/drawing/2014/main" xmlns="" id="{7B4523B9-843B-4495-AB4F-6B503CBB11ED}"/>
                </a:ext>
              </a:extLst>
            </p:cNvPr>
            <p:cNvSpPr>
              <a:spLocks noEditPoints="1"/>
            </p:cNvSpPr>
            <p:nvPr/>
          </p:nvSpPr>
          <p:spPr bwMode="auto">
            <a:xfrm>
              <a:off x="2990850" y="2409826"/>
              <a:ext cx="95250" cy="33338"/>
            </a:xfrm>
            <a:custGeom>
              <a:avLst/>
              <a:gdLst>
                <a:gd name="T0" fmla="*/ 15 w 17"/>
                <a:gd name="T1" fmla="*/ 4 h 6"/>
                <a:gd name="T2" fmla="*/ 15 w 17"/>
                <a:gd name="T3" fmla="*/ 2 h 6"/>
                <a:gd name="T4" fmla="*/ 2 w 17"/>
                <a:gd name="T5" fmla="*/ 2 h 6"/>
                <a:gd name="T6" fmla="*/ 2 w 17"/>
                <a:gd name="T7" fmla="*/ 4 h 6"/>
                <a:gd name="T8" fmla="*/ 15 w 17"/>
                <a:gd name="T9" fmla="*/ 4 h 6"/>
                <a:gd name="T10" fmla="*/ 17 w 17"/>
                <a:gd name="T11" fmla="*/ 1 h 6"/>
                <a:gd name="T12" fmla="*/ 17 w 17"/>
                <a:gd name="T13" fmla="*/ 5 h 6"/>
                <a:gd name="T14" fmla="*/ 17 w 17"/>
                <a:gd name="T15" fmla="*/ 5 h 6"/>
                <a:gd name="T16" fmla="*/ 16 w 17"/>
                <a:gd name="T17" fmla="*/ 6 h 6"/>
                <a:gd name="T18" fmla="*/ 1 w 17"/>
                <a:gd name="T19" fmla="*/ 6 h 6"/>
                <a:gd name="T20" fmla="*/ 1 w 17"/>
                <a:gd name="T21" fmla="*/ 6 h 6"/>
                <a:gd name="T22" fmla="*/ 0 w 17"/>
                <a:gd name="T23" fmla="*/ 5 h 6"/>
                <a:gd name="T24" fmla="*/ 0 w 17"/>
                <a:gd name="T25" fmla="*/ 1 h 6"/>
                <a:gd name="T26" fmla="*/ 0 w 17"/>
                <a:gd name="T27" fmla="*/ 1 h 6"/>
                <a:gd name="T28" fmla="*/ 1 w 17"/>
                <a:gd name="T29" fmla="*/ 0 h 6"/>
                <a:gd name="T30" fmla="*/ 16 w 17"/>
                <a:gd name="T31" fmla="*/ 0 h 6"/>
                <a:gd name="T32" fmla="*/ 16 w 17"/>
                <a:gd name="T33" fmla="*/ 0 h 6"/>
                <a:gd name="T34" fmla="*/ 17 w 1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6">
                  <a:moveTo>
                    <a:pt x="15" y="4"/>
                  </a:moveTo>
                  <a:cubicBezTo>
                    <a:pt x="15" y="2"/>
                    <a:pt x="15" y="2"/>
                    <a:pt x="15" y="2"/>
                  </a:cubicBezTo>
                  <a:cubicBezTo>
                    <a:pt x="2" y="2"/>
                    <a:pt x="2" y="2"/>
                    <a:pt x="2" y="2"/>
                  </a:cubicBezTo>
                  <a:cubicBezTo>
                    <a:pt x="2" y="4"/>
                    <a:pt x="2" y="4"/>
                    <a:pt x="2" y="4"/>
                  </a:cubicBezTo>
                  <a:cubicBezTo>
                    <a:pt x="15" y="4"/>
                    <a:pt x="15" y="4"/>
                    <a:pt x="15" y="4"/>
                  </a:cubicBezTo>
                  <a:close/>
                  <a:moveTo>
                    <a:pt x="17" y="1"/>
                  </a:moveTo>
                  <a:cubicBezTo>
                    <a:pt x="17" y="5"/>
                    <a:pt x="17" y="5"/>
                    <a:pt x="17" y="5"/>
                  </a:cubicBezTo>
                  <a:cubicBezTo>
                    <a:pt x="17" y="5"/>
                    <a:pt x="17" y="5"/>
                    <a:pt x="17" y="5"/>
                  </a:cubicBezTo>
                  <a:cubicBezTo>
                    <a:pt x="17" y="5"/>
                    <a:pt x="16" y="6"/>
                    <a:pt x="16" y="6"/>
                  </a:cubicBezTo>
                  <a:cubicBezTo>
                    <a:pt x="1" y="6"/>
                    <a:pt x="1" y="6"/>
                    <a:pt x="1" y="6"/>
                  </a:cubicBezTo>
                  <a:cubicBezTo>
                    <a:pt x="1" y="6"/>
                    <a:pt x="1" y="6"/>
                    <a:pt x="1" y="6"/>
                  </a:cubicBezTo>
                  <a:cubicBezTo>
                    <a:pt x="0" y="6"/>
                    <a:pt x="0" y="5"/>
                    <a:pt x="0" y="5"/>
                  </a:cubicBezTo>
                  <a:cubicBezTo>
                    <a:pt x="0" y="1"/>
                    <a:pt x="0" y="1"/>
                    <a:pt x="0" y="1"/>
                  </a:cubicBezTo>
                  <a:cubicBezTo>
                    <a:pt x="0" y="1"/>
                    <a:pt x="0" y="1"/>
                    <a:pt x="0" y="1"/>
                  </a:cubicBezTo>
                  <a:cubicBezTo>
                    <a:pt x="0" y="1"/>
                    <a:pt x="0" y="0"/>
                    <a:pt x="1" y="0"/>
                  </a:cubicBezTo>
                  <a:cubicBezTo>
                    <a:pt x="16" y="0"/>
                    <a:pt x="16" y="0"/>
                    <a:pt x="16" y="0"/>
                  </a:cubicBezTo>
                  <a:cubicBezTo>
                    <a:pt x="16" y="0"/>
                    <a:pt x="16" y="0"/>
                    <a:pt x="16" y="0"/>
                  </a:cubicBezTo>
                  <a:cubicBezTo>
                    <a:pt x="16" y="0"/>
                    <a:pt x="17" y="1"/>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1" name="Freeform 664">
              <a:extLst>
                <a:ext uri="{FF2B5EF4-FFF2-40B4-BE49-F238E27FC236}">
                  <a16:creationId xmlns:a16="http://schemas.microsoft.com/office/drawing/2014/main" xmlns="" id="{761622E2-90F4-4558-9DDB-21704F957E20}"/>
                </a:ext>
              </a:extLst>
            </p:cNvPr>
            <p:cNvSpPr>
              <a:spLocks noEditPoints="1"/>
            </p:cNvSpPr>
            <p:nvPr/>
          </p:nvSpPr>
          <p:spPr bwMode="auto">
            <a:xfrm>
              <a:off x="2990850" y="2460626"/>
              <a:ext cx="95250" cy="26988"/>
            </a:xfrm>
            <a:custGeom>
              <a:avLst/>
              <a:gdLst>
                <a:gd name="T0" fmla="*/ 15 w 17"/>
                <a:gd name="T1" fmla="*/ 3 h 5"/>
                <a:gd name="T2" fmla="*/ 15 w 17"/>
                <a:gd name="T3" fmla="*/ 2 h 5"/>
                <a:gd name="T4" fmla="*/ 2 w 17"/>
                <a:gd name="T5" fmla="*/ 2 h 5"/>
                <a:gd name="T6" fmla="*/ 2 w 17"/>
                <a:gd name="T7" fmla="*/ 3 h 5"/>
                <a:gd name="T8" fmla="*/ 15 w 17"/>
                <a:gd name="T9" fmla="*/ 3 h 5"/>
                <a:gd name="T10" fmla="*/ 17 w 17"/>
                <a:gd name="T11" fmla="*/ 1 h 5"/>
                <a:gd name="T12" fmla="*/ 17 w 17"/>
                <a:gd name="T13" fmla="*/ 4 h 5"/>
                <a:gd name="T14" fmla="*/ 17 w 17"/>
                <a:gd name="T15" fmla="*/ 4 h 5"/>
                <a:gd name="T16" fmla="*/ 16 w 17"/>
                <a:gd name="T17" fmla="*/ 5 h 5"/>
                <a:gd name="T18" fmla="*/ 1 w 17"/>
                <a:gd name="T19" fmla="*/ 5 h 5"/>
                <a:gd name="T20" fmla="*/ 1 w 17"/>
                <a:gd name="T21" fmla="*/ 5 h 5"/>
                <a:gd name="T22" fmla="*/ 0 w 17"/>
                <a:gd name="T23" fmla="*/ 4 h 5"/>
                <a:gd name="T24" fmla="*/ 0 w 17"/>
                <a:gd name="T25" fmla="*/ 1 h 5"/>
                <a:gd name="T26" fmla="*/ 0 w 17"/>
                <a:gd name="T27" fmla="*/ 1 h 5"/>
                <a:gd name="T28" fmla="*/ 1 w 17"/>
                <a:gd name="T29" fmla="*/ 0 h 5"/>
                <a:gd name="T30" fmla="*/ 16 w 17"/>
                <a:gd name="T31" fmla="*/ 0 h 5"/>
                <a:gd name="T32" fmla="*/ 16 w 17"/>
                <a:gd name="T33" fmla="*/ 0 h 5"/>
                <a:gd name="T34" fmla="*/ 17 w 1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5">
                  <a:moveTo>
                    <a:pt x="15" y="3"/>
                  </a:moveTo>
                  <a:cubicBezTo>
                    <a:pt x="15" y="2"/>
                    <a:pt x="15" y="2"/>
                    <a:pt x="15" y="2"/>
                  </a:cubicBezTo>
                  <a:cubicBezTo>
                    <a:pt x="2" y="2"/>
                    <a:pt x="2" y="2"/>
                    <a:pt x="2" y="2"/>
                  </a:cubicBezTo>
                  <a:cubicBezTo>
                    <a:pt x="2" y="3"/>
                    <a:pt x="2" y="3"/>
                    <a:pt x="2" y="3"/>
                  </a:cubicBezTo>
                  <a:cubicBezTo>
                    <a:pt x="15" y="3"/>
                    <a:pt x="15" y="3"/>
                    <a:pt x="15" y="3"/>
                  </a:cubicBezTo>
                  <a:close/>
                  <a:moveTo>
                    <a:pt x="17" y="1"/>
                  </a:moveTo>
                  <a:cubicBezTo>
                    <a:pt x="17" y="4"/>
                    <a:pt x="17" y="4"/>
                    <a:pt x="17" y="4"/>
                  </a:cubicBezTo>
                  <a:cubicBezTo>
                    <a:pt x="17" y="4"/>
                    <a:pt x="17" y="4"/>
                    <a:pt x="17" y="4"/>
                  </a:cubicBezTo>
                  <a:cubicBezTo>
                    <a:pt x="17" y="5"/>
                    <a:pt x="16" y="5"/>
                    <a:pt x="1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16" y="0"/>
                    <a:pt x="16" y="0"/>
                    <a:pt x="16" y="0"/>
                  </a:cubicBezTo>
                  <a:cubicBezTo>
                    <a:pt x="16" y="0"/>
                    <a:pt x="16" y="0"/>
                    <a:pt x="16" y="0"/>
                  </a:cubicBezTo>
                  <a:cubicBezTo>
                    <a:pt x="16" y="0"/>
                    <a:pt x="17" y="0"/>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2" name="Freeform 665">
              <a:extLst>
                <a:ext uri="{FF2B5EF4-FFF2-40B4-BE49-F238E27FC236}">
                  <a16:creationId xmlns:a16="http://schemas.microsoft.com/office/drawing/2014/main" xmlns="" id="{E35046C4-4498-4B4A-97AC-99ADCBC6B670}"/>
                </a:ext>
              </a:extLst>
            </p:cNvPr>
            <p:cNvSpPr>
              <a:spLocks noEditPoints="1"/>
            </p:cNvSpPr>
            <p:nvPr/>
          </p:nvSpPr>
          <p:spPr bwMode="auto">
            <a:xfrm>
              <a:off x="2851150" y="2176464"/>
              <a:ext cx="261937" cy="339725"/>
            </a:xfrm>
            <a:custGeom>
              <a:avLst/>
              <a:gdLst>
                <a:gd name="T0" fmla="*/ 41 w 47"/>
                <a:gd name="T1" fmla="*/ 2 h 61"/>
                <a:gd name="T2" fmla="*/ 6 w 47"/>
                <a:gd name="T3" fmla="*/ 2 h 61"/>
                <a:gd name="T4" fmla="*/ 3 w 47"/>
                <a:gd name="T5" fmla="*/ 3 h 61"/>
                <a:gd name="T6" fmla="*/ 3 w 47"/>
                <a:gd name="T7" fmla="*/ 3 h 61"/>
                <a:gd name="T8" fmla="*/ 2 w 47"/>
                <a:gd name="T9" fmla="*/ 6 h 61"/>
                <a:gd name="T10" fmla="*/ 2 w 47"/>
                <a:gd name="T11" fmla="*/ 55 h 61"/>
                <a:gd name="T12" fmla="*/ 3 w 47"/>
                <a:gd name="T13" fmla="*/ 58 h 61"/>
                <a:gd name="T14" fmla="*/ 3 w 47"/>
                <a:gd name="T15" fmla="*/ 58 h 61"/>
                <a:gd name="T16" fmla="*/ 6 w 47"/>
                <a:gd name="T17" fmla="*/ 59 h 61"/>
                <a:gd name="T18" fmla="*/ 41 w 47"/>
                <a:gd name="T19" fmla="*/ 59 h 61"/>
                <a:gd name="T20" fmla="*/ 43 w 47"/>
                <a:gd name="T21" fmla="*/ 58 h 61"/>
                <a:gd name="T22" fmla="*/ 45 w 47"/>
                <a:gd name="T23" fmla="*/ 55 h 61"/>
                <a:gd name="T24" fmla="*/ 45 w 47"/>
                <a:gd name="T25" fmla="*/ 6 h 61"/>
                <a:gd name="T26" fmla="*/ 43 w 47"/>
                <a:gd name="T27" fmla="*/ 3 h 61"/>
                <a:gd name="T28" fmla="*/ 43 w 47"/>
                <a:gd name="T29" fmla="*/ 3 h 61"/>
                <a:gd name="T30" fmla="*/ 41 w 47"/>
                <a:gd name="T31" fmla="*/ 2 h 61"/>
                <a:gd name="T32" fmla="*/ 6 w 47"/>
                <a:gd name="T33" fmla="*/ 0 h 61"/>
                <a:gd name="T34" fmla="*/ 41 w 47"/>
                <a:gd name="T35" fmla="*/ 0 h 61"/>
                <a:gd name="T36" fmla="*/ 45 w 47"/>
                <a:gd name="T37" fmla="*/ 2 h 61"/>
                <a:gd name="T38" fmla="*/ 45 w 47"/>
                <a:gd name="T39" fmla="*/ 2 h 61"/>
                <a:gd name="T40" fmla="*/ 47 w 47"/>
                <a:gd name="T41" fmla="*/ 6 h 61"/>
                <a:gd name="T42" fmla="*/ 47 w 47"/>
                <a:gd name="T43" fmla="*/ 55 h 61"/>
                <a:gd name="T44" fmla="*/ 45 w 47"/>
                <a:gd name="T45" fmla="*/ 60 h 61"/>
                <a:gd name="T46" fmla="*/ 41 w 47"/>
                <a:gd name="T47" fmla="*/ 61 h 61"/>
                <a:gd name="T48" fmla="*/ 6 w 47"/>
                <a:gd name="T49" fmla="*/ 61 h 61"/>
                <a:gd name="T50" fmla="*/ 2 w 47"/>
                <a:gd name="T51" fmla="*/ 60 h 61"/>
                <a:gd name="T52" fmla="*/ 2 w 47"/>
                <a:gd name="T53" fmla="*/ 60 h 61"/>
                <a:gd name="T54" fmla="*/ 2 w 47"/>
                <a:gd name="T55" fmla="*/ 60 h 61"/>
                <a:gd name="T56" fmla="*/ 0 w 47"/>
                <a:gd name="T57" fmla="*/ 55 h 61"/>
                <a:gd name="T58" fmla="*/ 0 w 47"/>
                <a:gd name="T59" fmla="*/ 6 h 61"/>
                <a:gd name="T60" fmla="*/ 2 w 47"/>
                <a:gd name="T61" fmla="*/ 2 h 61"/>
                <a:gd name="T62" fmla="*/ 2 w 47"/>
                <a:gd name="T63" fmla="*/ 2 h 61"/>
                <a:gd name="T64" fmla="*/ 6 w 47"/>
                <a:gd name="T6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61">
                  <a:moveTo>
                    <a:pt x="41" y="2"/>
                  </a:moveTo>
                  <a:cubicBezTo>
                    <a:pt x="6" y="2"/>
                    <a:pt x="6" y="2"/>
                    <a:pt x="6" y="2"/>
                  </a:cubicBezTo>
                  <a:cubicBezTo>
                    <a:pt x="5" y="2"/>
                    <a:pt x="4" y="3"/>
                    <a:pt x="3" y="3"/>
                  </a:cubicBezTo>
                  <a:cubicBezTo>
                    <a:pt x="3" y="3"/>
                    <a:pt x="3" y="3"/>
                    <a:pt x="3" y="3"/>
                  </a:cubicBezTo>
                  <a:cubicBezTo>
                    <a:pt x="3" y="4"/>
                    <a:pt x="2" y="5"/>
                    <a:pt x="2" y="6"/>
                  </a:cubicBezTo>
                  <a:cubicBezTo>
                    <a:pt x="2" y="55"/>
                    <a:pt x="2" y="55"/>
                    <a:pt x="2" y="55"/>
                  </a:cubicBezTo>
                  <a:cubicBezTo>
                    <a:pt x="2" y="57"/>
                    <a:pt x="3" y="58"/>
                    <a:pt x="3" y="58"/>
                  </a:cubicBezTo>
                  <a:cubicBezTo>
                    <a:pt x="3" y="58"/>
                    <a:pt x="3" y="58"/>
                    <a:pt x="3" y="58"/>
                  </a:cubicBezTo>
                  <a:cubicBezTo>
                    <a:pt x="4" y="59"/>
                    <a:pt x="5" y="59"/>
                    <a:pt x="6" y="59"/>
                  </a:cubicBezTo>
                  <a:cubicBezTo>
                    <a:pt x="41" y="59"/>
                    <a:pt x="41" y="59"/>
                    <a:pt x="41" y="59"/>
                  </a:cubicBezTo>
                  <a:cubicBezTo>
                    <a:pt x="42" y="59"/>
                    <a:pt x="43" y="59"/>
                    <a:pt x="43" y="58"/>
                  </a:cubicBezTo>
                  <a:cubicBezTo>
                    <a:pt x="44" y="58"/>
                    <a:pt x="45" y="57"/>
                    <a:pt x="45" y="55"/>
                  </a:cubicBezTo>
                  <a:cubicBezTo>
                    <a:pt x="45" y="6"/>
                    <a:pt x="45" y="6"/>
                    <a:pt x="45" y="6"/>
                  </a:cubicBezTo>
                  <a:cubicBezTo>
                    <a:pt x="45" y="5"/>
                    <a:pt x="44" y="4"/>
                    <a:pt x="43" y="3"/>
                  </a:cubicBezTo>
                  <a:cubicBezTo>
                    <a:pt x="43" y="3"/>
                    <a:pt x="43" y="3"/>
                    <a:pt x="43" y="3"/>
                  </a:cubicBezTo>
                  <a:cubicBezTo>
                    <a:pt x="43" y="3"/>
                    <a:pt x="42" y="2"/>
                    <a:pt x="41" y="2"/>
                  </a:cubicBezTo>
                  <a:close/>
                  <a:moveTo>
                    <a:pt x="6" y="0"/>
                  </a:moveTo>
                  <a:cubicBezTo>
                    <a:pt x="41" y="0"/>
                    <a:pt x="41" y="0"/>
                    <a:pt x="41" y="0"/>
                  </a:cubicBezTo>
                  <a:cubicBezTo>
                    <a:pt x="42" y="0"/>
                    <a:pt x="44" y="1"/>
                    <a:pt x="45" y="2"/>
                  </a:cubicBezTo>
                  <a:cubicBezTo>
                    <a:pt x="45" y="2"/>
                    <a:pt x="45" y="2"/>
                    <a:pt x="45" y="2"/>
                  </a:cubicBezTo>
                  <a:cubicBezTo>
                    <a:pt x="46" y="3"/>
                    <a:pt x="47" y="5"/>
                    <a:pt x="47" y="6"/>
                  </a:cubicBezTo>
                  <a:cubicBezTo>
                    <a:pt x="47" y="55"/>
                    <a:pt x="47" y="55"/>
                    <a:pt x="47" y="55"/>
                  </a:cubicBezTo>
                  <a:cubicBezTo>
                    <a:pt x="47" y="57"/>
                    <a:pt x="46" y="59"/>
                    <a:pt x="45" y="60"/>
                  </a:cubicBezTo>
                  <a:cubicBezTo>
                    <a:pt x="44" y="61"/>
                    <a:pt x="42" y="61"/>
                    <a:pt x="41" y="61"/>
                  </a:cubicBezTo>
                  <a:cubicBezTo>
                    <a:pt x="6" y="61"/>
                    <a:pt x="6" y="61"/>
                    <a:pt x="6" y="61"/>
                  </a:cubicBezTo>
                  <a:cubicBezTo>
                    <a:pt x="5" y="61"/>
                    <a:pt x="3" y="61"/>
                    <a:pt x="2" y="60"/>
                  </a:cubicBezTo>
                  <a:cubicBezTo>
                    <a:pt x="2" y="60"/>
                    <a:pt x="2" y="60"/>
                    <a:pt x="2" y="60"/>
                  </a:cubicBezTo>
                  <a:cubicBezTo>
                    <a:pt x="2" y="60"/>
                    <a:pt x="2" y="60"/>
                    <a:pt x="2" y="60"/>
                  </a:cubicBezTo>
                  <a:cubicBezTo>
                    <a:pt x="1" y="59"/>
                    <a:pt x="0" y="57"/>
                    <a:pt x="0" y="55"/>
                  </a:cubicBezTo>
                  <a:cubicBezTo>
                    <a:pt x="0" y="6"/>
                    <a:pt x="0" y="6"/>
                    <a:pt x="0" y="6"/>
                  </a:cubicBezTo>
                  <a:cubicBezTo>
                    <a:pt x="0" y="5"/>
                    <a:pt x="1" y="3"/>
                    <a:pt x="2" y="2"/>
                  </a:cubicBezTo>
                  <a:cubicBezTo>
                    <a:pt x="2" y="2"/>
                    <a:pt x="2" y="2"/>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83" name="Group 682">
            <a:extLst>
              <a:ext uri="{FF2B5EF4-FFF2-40B4-BE49-F238E27FC236}">
                <a16:creationId xmlns:a16="http://schemas.microsoft.com/office/drawing/2014/main" xmlns="" id="{6A7972E9-CF42-4B72-833B-81C074A15005}"/>
              </a:ext>
            </a:extLst>
          </p:cNvPr>
          <p:cNvGrpSpPr/>
          <p:nvPr/>
        </p:nvGrpSpPr>
        <p:grpSpPr>
          <a:xfrm>
            <a:off x="8939213" y="1568451"/>
            <a:ext cx="344487" cy="346075"/>
            <a:chOff x="8939213" y="1492251"/>
            <a:chExt cx="344487" cy="346075"/>
          </a:xfrm>
          <a:solidFill>
            <a:schemeClr val="tx1"/>
          </a:solidFill>
        </p:grpSpPr>
        <p:sp>
          <p:nvSpPr>
            <p:cNvPr id="684" name="Freeform 666">
              <a:extLst>
                <a:ext uri="{FF2B5EF4-FFF2-40B4-BE49-F238E27FC236}">
                  <a16:creationId xmlns:a16="http://schemas.microsoft.com/office/drawing/2014/main" xmlns="" id="{8FA8C95C-F9FB-42CF-8C7B-144F246A57B5}"/>
                </a:ext>
              </a:extLst>
            </p:cNvPr>
            <p:cNvSpPr>
              <a:spLocks/>
            </p:cNvSpPr>
            <p:nvPr/>
          </p:nvSpPr>
          <p:spPr bwMode="auto">
            <a:xfrm>
              <a:off x="9139238" y="1587501"/>
              <a:ext cx="50800" cy="49213"/>
            </a:xfrm>
            <a:custGeom>
              <a:avLst/>
              <a:gdLst>
                <a:gd name="T0" fmla="*/ 8 w 9"/>
                <a:gd name="T1" fmla="*/ 7 h 9"/>
                <a:gd name="T2" fmla="*/ 8 w 9"/>
                <a:gd name="T3" fmla="*/ 8 h 9"/>
                <a:gd name="T4" fmla="*/ 7 w 9"/>
                <a:gd name="T5" fmla="*/ 8 h 9"/>
                <a:gd name="T6" fmla="*/ 6 w 9"/>
                <a:gd name="T7" fmla="*/ 6 h 9"/>
                <a:gd name="T8" fmla="*/ 4 w 9"/>
                <a:gd name="T9" fmla="*/ 5 h 9"/>
                <a:gd name="T10" fmla="*/ 4 w 9"/>
                <a:gd name="T11" fmla="*/ 5 h 9"/>
                <a:gd name="T12" fmla="*/ 3 w 9"/>
                <a:gd name="T13" fmla="*/ 3 h 9"/>
                <a:gd name="T14" fmla="*/ 1 w 9"/>
                <a:gd name="T15" fmla="*/ 2 h 9"/>
                <a:gd name="T16" fmla="*/ 1 w 9"/>
                <a:gd name="T17" fmla="*/ 1 h 9"/>
                <a:gd name="T18" fmla="*/ 2 w 9"/>
                <a:gd name="T19" fmla="*/ 1 h 9"/>
                <a:gd name="T20" fmla="*/ 4 w 9"/>
                <a:gd name="T21" fmla="*/ 2 h 9"/>
                <a:gd name="T22" fmla="*/ 6 w 9"/>
                <a:gd name="T23" fmla="*/ 3 h 9"/>
                <a:gd name="T24" fmla="*/ 6 w 9"/>
                <a:gd name="T25" fmla="*/ 3 h 9"/>
                <a:gd name="T26" fmla="*/ 6 w 9"/>
                <a:gd name="T27" fmla="*/ 3 h 9"/>
                <a:gd name="T28" fmla="*/ 7 w 9"/>
                <a:gd name="T29" fmla="*/ 5 h 9"/>
                <a:gd name="T30" fmla="*/ 8 w 9"/>
                <a:gd name="T3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9">
                  <a:moveTo>
                    <a:pt x="8" y="7"/>
                  </a:moveTo>
                  <a:cubicBezTo>
                    <a:pt x="9" y="8"/>
                    <a:pt x="8" y="8"/>
                    <a:pt x="8" y="8"/>
                  </a:cubicBezTo>
                  <a:cubicBezTo>
                    <a:pt x="7" y="9"/>
                    <a:pt x="7" y="8"/>
                    <a:pt x="7" y="8"/>
                  </a:cubicBezTo>
                  <a:cubicBezTo>
                    <a:pt x="6" y="7"/>
                    <a:pt x="6" y="7"/>
                    <a:pt x="6" y="6"/>
                  </a:cubicBezTo>
                  <a:cubicBezTo>
                    <a:pt x="5" y="6"/>
                    <a:pt x="5" y="5"/>
                    <a:pt x="4" y="5"/>
                  </a:cubicBezTo>
                  <a:cubicBezTo>
                    <a:pt x="4" y="5"/>
                    <a:pt x="4" y="5"/>
                    <a:pt x="4" y="5"/>
                  </a:cubicBezTo>
                  <a:cubicBezTo>
                    <a:pt x="4" y="4"/>
                    <a:pt x="3" y="4"/>
                    <a:pt x="3" y="3"/>
                  </a:cubicBezTo>
                  <a:cubicBezTo>
                    <a:pt x="2" y="3"/>
                    <a:pt x="2" y="3"/>
                    <a:pt x="1" y="2"/>
                  </a:cubicBezTo>
                  <a:cubicBezTo>
                    <a:pt x="1" y="2"/>
                    <a:pt x="0" y="2"/>
                    <a:pt x="1" y="1"/>
                  </a:cubicBezTo>
                  <a:cubicBezTo>
                    <a:pt x="1" y="1"/>
                    <a:pt x="1" y="0"/>
                    <a:pt x="2" y="1"/>
                  </a:cubicBezTo>
                  <a:cubicBezTo>
                    <a:pt x="2" y="1"/>
                    <a:pt x="3" y="1"/>
                    <a:pt x="4" y="2"/>
                  </a:cubicBezTo>
                  <a:cubicBezTo>
                    <a:pt x="5" y="2"/>
                    <a:pt x="5" y="3"/>
                    <a:pt x="6" y="3"/>
                  </a:cubicBezTo>
                  <a:cubicBezTo>
                    <a:pt x="6" y="3"/>
                    <a:pt x="6" y="3"/>
                    <a:pt x="6" y="3"/>
                  </a:cubicBezTo>
                  <a:cubicBezTo>
                    <a:pt x="6" y="3"/>
                    <a:pt x="6" y="3"/>
                    <a:pt x="6" y="3"/>
                  </a:cubicBezTo>
                  <a:cubicBezTo>
                    <a:pt x="6" y="4"/>
                    <a:pt x="7" y="4"/>
                    <a:pt x="7" y="5"/>
                  </a:cubicBezTo>
                  <a:cubicBezTo>
                    <a:pt x="8" y="6"/>
                    <a:pt x="8" y="6"/>
                    <a:pt x="8"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5" name="Freeform 667">
              <a:extLst>
                <a:ext uri="{FF2B5EF4-FFF2-40B4-BE49-F238E27FC236}">
                  <a16:creationId xmlns:a16="http://schemas.microsoft.com/office/drawing/2014/main" xmlns="" id="{909E87FC-BC21-4C27-8E5A-6B7CBC5C02CD}"/>
                </a:ext>
              </a:extLst>
            </p:cNvPr>
            <p:cNvSpPr>
              <a:spLocks/>
            </p:cNvSpPr>
            <p:nvPr/>
          </p:nvSpPr>
          <p:spPr bwMode="auto">
            <a:xfrm>
              <a:off x="9139238" y="1554164"/>
              <a:ext cx="84137" cy="82550"/>
            </a:xfrm>
            <a:custGeom>
              <a:avLst/>
              <a:gdLst>
                <a:gd name="T0" fmla="*/ 14 w 15"/>
                <a:gd name="T1" fmla="*/ 13 h 15"/>
                <a:gd name="T2" fmla="*/ 14 w 15"/>
                <a:gd name="T3" fmla="*/ 14 h 15"/>
                <a:gd name="T4" fmla="*/ 13 w 15"/>
                <a:gd name="T5" fmla="*/ 14 h 15"/>
                <a:gd name="T6" fmla="*/ 11 w 15"/>
                <a:gd name="T7" fmla="*/ 10 h 15"/>
                <a:gd name="T8" fmla="*/ 8 w 15"/>
                <a:gd name="T9" fmla="*/ 7 h 15"/>
                <a:gd name="T10" fmla="*/ 5 w 15"/>
                <a:gd name="T11" fmla="*/ 4 h 15"/>
                <a:gd name="T12" fmla="*/ 1 w 15"/>
                <a:gd name="T13" fmla="*/ 2 h 15"/>
                <a:gd name="T14" fmla="*/ 0 w 15"/>
                <a:gd name="T15" fmla="*/ 1 h 15"/>
                <a:gd name="T16" fmla="*/ 2 w 15"/>
                <a:gd name="T17" fmla="*/ 1 h 15"/>
                <a:gd name="T18" fmla="*/ 6 w 15"/>
                <a:gd name="T19" fmla="*/ 2 h 15"/>
                <a:gd name="T20" fmla="*/ 10 w 15"/>
                <a:gd name="T21" fmla="*/ 5 h 15"/>
                <a:gd name="T22" fmla="*/ 13 w 15"/>
                <a:gd name="T23" fmla="*/ 9 h 15"/>
                <a:gd name="T24" fmla="*/ 14 w 15"/>
                <a:gd name="T25"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5">
                  <a:moveTo>
                    <a:pt x="14" y="13"/>
                  </a:moveTo>
                  <a:cubicBezTo>
                    <a:pt x="15" y="14"/>
                    <a:pt x="14" y="14"/>
                    <a:pt x="14" y="14"/>
                  </a:cubicBezTo>
                  <a:cubicBezTo>
                    <a:pt x="13" y="15"/>
                    <a:pt x="13" y="14"/>
                    <a:pt x="13" y="14"/>
                  </a:cubicBezTo>
                  <a:cubicBezTo>
                    <a:pt x="12" y="12"/>
                    <a:pt x="12" y="11"/>
                    <a:pt x="11" y="10"/>
                  </a:cubicBezTo>
                  <a:cubicBezTo>
                    <a:pt x="10" y="9"/>
                    <a:pt x="9" y="8"/>
                    <a:pt x="8" y="7"/>
                  </a:cubicBezTo>
                  <a:cubicBezTo>
                    <a:pt x="7" y="6"/>
                    <a:pt x="6" y="5"/>
                    <a:pt x="5" y="4"/>
                  </a:cubicBezTo>
                  <a:cubicBezTo>
                    <a:pt x="4" y="3"/>
                    <a:pt x="2" y="3"/>
                    <a:pt x="1" y="2"/>
                  </a:cubicBezTo>
                  <a:cubicBezTo>
                    <a:pt x="1" y="2"/>
                    <a:pt x="0" y="2"/>
                    <a:pt x="0" y="1"/>
                  </a:cubicBezTo>
                  <a:cubicBezTo>
                    <a:pt x="1" y="1"/>
                    <a:pt x="1" y="0"/>
                    <a:pt x="2" y="1"/>
                  </a:cubicBezTo>
                  <a:cubicBezTo>
                    <a:pt x="3" y="1"/>
                    <a:pt x="5" y="2"/>
                    <a:pt x="6" y="2"/>
                  </a:cubicBezTo>
                  <a:cubicBezTo>
                    <a:pt x="7" y="3"/>
                    <a:pt x="9" y="4"/>
                    <a:pt x="10" y="5"/>
                  </a:cubicBezTo>
                  <a:cubicBezTo>
                    <a:pt x="11" y="6"/>
                    <a:pt x="12" y="8"/>
                    <a:pt x="13" y="9"/>
                  </a:cubicBezTo>
                  <a:cubicBezTo>
                    <a:pt x="13" y="10"/>
                    <a:pt x="14" y="12"/>
                    <a:pt x="14"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6" name="Freeform 668">
              <a:extLst>
                <a:ext uri="{FF2B5EF4-FFF2-40B4-BE49-F238E27FC236}">
                  <a16:creationId xmlns:a16="http://schemas.microsoft.com/office/drawing/2014/main" xmlns="" id="{861349E7-9BB6-4FFF-B93C-44492A81C586}"/>
                </a:ext>
              </a:extLst>
            </p:cNvPr>
            <p:cNvSpPr>
              <a:spLocks/>
            </p:cNvSpPr>
            <p:nvPr/>
          </p:nvSpPr>
          <p:spPr bwMode="auto">
            <a:xfrm>
              <a:off x="9139238" y="1525589"/>
              <a:ext cx="111125" cy="111125"/>
            </a:xfrm>
            <a:custGeom>
              <a:avLst/>
              <a:gdLst>
                <a:gd name="T0" fmla="*/ 20 w 20"/>
                <a:gd name="T1" fmla="*/ 18 h 20"/>
                <a:gd name="T2" fmla="*/ 19 w 20"/>
                <a:gd name="T3" fmla="*/ 19 h 20"/>
                <a:gd name="T4" fmla="*/ 18 w 20"/>
                <a:gd name="T5" fmla="*/ 19 h 20"/>
                <a:gd name="T6" fmla="*/ 16 w 20"/>
                <a:gd name="T7" fmla="*/ 13 h 20"/>
                <a:gd name="T8" fmla="*/ 16 w 20"/>
                <a:gd name="T9" fmla="*/ 13 h 20"/>
                <a:gd name="T10" fmla="*/ 12 w 20"/>
                <a:gd name="T11" fmla="*/ 8 h 20"/>
                <a:gd name="T12" fmla="*/ 12 w 20"/>
                <a:gd name="T13" fmla="*/ 8 h 20"/>
                <a:gd name="T14" fmla="*/ 7 w 20"/>
                <a:gd name="T15" fmla="*/ 4 h 20"/>
                <a:gd name="T16" fmla="*/ 1 w 20"/>
                <a:gd name="T17" fmla="*/ 2 h 20"/>
                <a:gd name="T18" fmla="*/ 0 w 20"/>
                <a:gd name="T19" fmla="*/ 0 h 20"/>
                <a:gd name="T20" fmla="*/ 2 w 20"/>
                <a:gd name="T21" fmla="*/ 0 h 20"/>
                <a:gd name="T22" fmla="*/ 8 w 20"/>
                <a:gd name="T23" fmla="*/ 2 h 20"/>
                <a:gd name="T24" fmla="*/ 14 w 20"/>
                <a:gd name="T25" fmla="*/ 6 h 20"/>
                <a:gd name="T26" fmla="*/ 14 w 20"/>
                <a:gd name="T27" fmla="*/ 6 h 20"/>
                <a:gd name="T28" fmla="*/ 18 w 20"/>
                <a:gd name="T29" fmla="*/ 12 h 20"/>
                <a:gd name="T30" fmla="*/ 18 w 20"/>
                <a:gd name="T31" fmla="*/ 12 h 20"/>
                <a:gd name="T32" fmla="*/ 20 w 20"/>
                <a:gd name="T3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0">
                  <a:moveTo>
                    <a:pt x="20" y="18"/>
                  </a:moveTo>
                  <a:cubicBezTo>
                    <a:pt x="20" y="19"/>
                    <a:pt x="20" y="19"/>
                    <a:pt x="19" y="19"/>
                  </a:cubicBezTo>
                  <a:cubicBezTo>
                    <a:pt x="19" y="20"/>
                    <a:pt x="18" y="19"/>
                    <a:pt x="18" y="19"/>
                  </a:cubicBezTo>
                  <a:cubicBezTo>
                    <a:pt x="18" y="17"/>
                    <a:pt x="17" y="15"/>
                    <a:pt x="16" y="13"/>
                  </a:cubicBezTo>
                  <a:cubicBezTo>
                    <a:pt x="16" y="13"/>
                    <a:pt x="16" y="13"/>
                    <a:pt x="16" y="13"/>
                  </a:cubicBezTo>
                  <a:cubicBezTo>
                    <a:pt x="15" y="11"/>
                    <a:pt x="14" y="9"/>
                    <a:pt x="12" y="8"/>
                  </a:cubicBezTo>
                  <a:cubicBezTo>
                    <a:pt x="12" y="8"/>
                    <a:pt x="12" y="8"/>
                    <a:pt x="12" y="8"/>
                  </a:cubicBezTo>
                  <a:cubicBezTo>
                    <a:pt x="11" y="6"/>
                    <a:pt x="9" y="5"/>
                    <a:pt x="7" y="4"/>
                  </a:cubicBezTo>
                  <a:cubicBezTo>
                    <a:pt x="5" y="3"/>
                    <a:pt x="3" y="2"/>
                    <a:pt x="1" y="2"/>
                  </a:cubicBezTo>
                  <a:cubicBezTo>
                    <a:pt x="1" y="1"/>
                    <a:pt x="0" y="1"/>
                    <a:pt x="0" y="0"/>
                  </a:cubicBezTo>
                  <a:cubicBezTo>
                    <a:pt x="1" y="0"/>
                    <a:pt x="1" y="0"/>
                    <a:pt x="2" y="0"/>
                  </a:cubicBezTo>
                  <a:cubicBezTo>
                    <a:pt x="4" y="0"/>
                    <a:pt x="6" y="1"/>
                    <a:pt x="8" y="2"/>
                  </a:cubicBezTo>
                  <a:cubicBezTo>
                    <a:pt x="10" y="3"/>
                    <a:pt x="12" y="5"/>
                    <a:pt x="14" y="6"/>
                  </a:cubicBezTo>
                  <a:cubicBezTo>
                    <a:pt x="14" y="6"/>
                    <a:pt x="14" y="6"/>
                    <a:pt x="14" y="6"/>
                  </a:cubicBezTo>
                  <a:cubicBezTo>
                    <a:pt x="15" y="8"/>
                    <a:pt x="17" y="10"/>
                    <a:pt x="18" y="12"/>
                  </a:cubicBezTo>
                  <a:cubicBezTo>
                    <a:pt x="18" y="12"/>
                    <a:pt x="18" y="12"/>
                    <a:pt x="18" y="12"/>
                  </a:cubicBezTo>
                  <a:cubicBezTo>
                    <a:pt x="19" y="14"/>
                    <a:pt x="20" y="16"/>
                    <a:pt x="20"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7" name="Freeform 669">
              <a:extLst>
                <a:ext uri="{FF2B5EF4-FFF2-40B4-BE49-F238E27FC236}">
                  <a16:creationId xmlns:a16="http://schemas.microsoft.com/office/drawing/2014/main" xmlns="" id="{B65C5D05-1563-4720-A9D3-E2E939282406}"/>
                </a:ext>
              </a:extLst>
            </p:cNvPr>
            <p:cNvSpPr>
              <a:spLocks/>
            </p:cNvSpPr>
            <p:nvPr/>
          </p:nvSpPr>
          <p:spPr bwMode="auto">
            <a:xfrm>
              <a:off x="8939213" y="1492251"/>
              <a:ext cx="344487" cy="346075"/>
            </a:xfrm>
            <a:custGeom>
              <a:avLst/>
              <a:gdLst>
                <a:gd name="T0" fmla="*/ 61 w 62"/>
                <a:gd name="T1" fmla="*/ 50 h 62"/>
                <a:gd name="T2" fmla="*/ 61 w 62"/>
                <a:gd name="T3" fmla="*/ 52 h 62"/>
                <a:gd name="T4" fmla="*/ 60 w 62"/>
                <a:gd name="T5" fmla="*/ 52 h 62"/>
                <a:gd name="T6" fmla="*/ 45 w 62"/>
                <a:gd name="T7" fmla="*/ 41 h 62"/>
                <a:gd name="T8" fmla="*/ 44 w 62"/>
                <a:gd name="T9" fmla="*/ 42 h 62"/>
                <a:gd name="T10" fmla="*/ 43 w 62"/>
                <a:gd name="T11" fmla="*/ 43 h 62"/>
                <a:gd name="T12" fmla="*/ 28 w 62"/>
                <a:gd name="T13" fmla="*/ 43 h 62"/>
                <a:gd name="T14" fmla="*/ 23 w 62"/>
                <a:gd name="T15" fmla="*/ 39 h 62"/>
                <a:gd name="T16" fmla="*/ 19 w 62"/>
                <a:gd name="T17" fmla="*/ 33 h 62"/>
                <a:gd name="T18" fmla="*/ 19 w 62"/>
                <a:gd name="T19" fmla="*/ 19 h 62"/>
                <a:gd name="T20" fmla="*/ 21 w 62"/>
                <a:gd name="T21" fmla="*/ 17 h 62"/>
                <a:gd name="T22" fmla="*/ 11 w 62"/>
                <a:gd name="T23" fmla="*/ 3 h 62"/>
                <a:gd name="T24" fmla="*/ 6 w 62"/>
                <a:gd name="T25" fmla="*/ 7 h 62"/>
                <a:gd name="T26" fmla="*/ 6 w 62"/>
                <a:gd name="T27" fmla="*/ 7 h 62"/>
                <a:gd name="T28" fmla="*/ 6 w 62"/>
                <a:gd name="T29" fmla="*/ 7 h 62"/>
                <a:gd name="T30" fmla="*/ 3 w 62"/>
                <a:gd name="T31" fmla="*/ 22 h 62"/>
                <a:gd name="T32" fmla="*/ 18 w 62"/>
                <a:gd name="T33" fmla="*/ 43 h 62"/>
                <a:gd name="T34" fmla="*/ 19 w 62"/>
                <a:gd name="T35" fmla="*/ 43 h 62"/>
                <a:gd name="T36" fmla="*/ 19 w 62"/>
                <a:gd name="T37" fmla="*/ 43 h 62"/>
                <a:gd name="T38" fmla="*/ 20 w 62"/>
                <a:gd name="T39" fmla="*/ 45 h 62"/>
                <a:gd name="T40" fmla="*/ 41 w 62"/>
                <a:gd name="T41" fmla="*/ 59 h 62"/>
                <a:gd name="T42" fmla="*/ 54 w 62"/>
                <a:gd name="T43" fmla="*/ 56 h 62"/>
                <a:gd name="T44" fmla="*/ 54 w 62"/>
                <a:gd name="T45" fmla="*/ 56 h 62"/>
                <a:gd name="T46" fmla="*/ 55 w 62"/>
                <a:gd name="T47" fmla="*/ 56 h 62"/>
                <a:gd name="T48" fmla="*/ 56 w 62"/>
                <a:gd name="T49" fmla="*/ 54 h 62"/>
                <a:gd name="T50" fmla="*/ 57 w 62"/>
                <a:gd name="T51" fmla="*/ 54 h 62"/>
                <a:gd name="T52" fmla="*/ 57 w 62"/>
                <a:gd name="T53" fmla="*/ 56 h 62"/>
                <a:gd name="T54" fmla="*/ 56 w 62"/>
                <a:gd name="T55" fmla="*/ 57 h 62"/>
                <a:gd name="T56" fmla="*/ 56 w 62"/>
                <a:gd name="T57" fmla="*/ 57 h 62"/>
                <a:gd name="T58" fmla="*/ 56 w 62"/>
                <a:gd name="T59" fmla="*/ 57 h 62"/>
                <a:gd name="T60" fmla="*/ 56 w 62"/>
                <a:gd name="T61" fmla="*/ 57 h 62"/>
                <a:gd name="T62" fmla="*/ 40 w 62"/>
                <a:gd name="T63" fmla="*/ 60 h 62"/>
                <a:gd name="T64" fmla="*/ 19 w 62"/>
                <a:gd name="T65" fmla="*/ 46 h 62"/>
                <a:gd name="T66" fmla="*/ 17 w 62"/>
                <a:gd name="T67" fmla="*/ 45 h 62"/>
                <a:gd name="T68" fmla="*/ 17 w 62"/>
                <a:gd name="T69" fmla="*/ 45 h 62"/>
                <a:gd name="T70" fmla="*/ 17 w 62"/>
                <a:gd name="T71" fmla="*/ 45 h 62"/>
                <a:gd name="T72" fmla="*/ 17 w 62"/>
                <a:gd name="T73" fmla="*/ 44 h 62"/>
                <a:gd name="T74" fmla="*/ 2 w 62"/>
                <a:gd name="T75" fmla="*/ 22 h 62"/>
                <a:gd name="T76" fmla="*/ 5 w 62"/>
                <a:gd name="T77" fmla="*/ 6 h 62"/>
                <a:gd name="T78" fmla="*/ 5 w 62"/>
                <a:gd name="T79" fmla="*/ 6 h 62"/>
                <a:gd name="T80" fmla="*/ 5 w 62"/>
                <a:gd name="T81" fmla="*/ 6 h 62"/>
                <a:gd name="T82" fmla="*/ 5 w 62"/>
                <a:gd name="T83" fmla="*/ 6 h 62"/>
                <a:gd name="T84" fmla="*/ 10 w 62"/>
                <a:gd name="T85" fmla="*/ 1 h 62"/>
                <a:gd name="T86" fmla="*/ 10 w 62"/>
                <a:gd name="T87" fmla="*/ 1 h 62"/>
                <a:gd name="T88" fmla="*/ 12 w 62"/>
                <a:gd name="T89" fmla="*/ 1 h 62"/>
                <a:gd name="T90" fmla="*/ 23 w 62"/>
                <a:gd name="T91" fmla="*/ 16 h 62"/>
                <a:gd name="T92" fmla="*/ 23 w 62"/>
                <a:gd name="T93" fmla="*/ 17 h 62"/>
                <a:gd name="T94" fmla="*/ 20 w 62"/>
                <a:gd name="T95" fmla="*/ 21 h 62"/>
                <a:gd name="T96" fmla="*/ 20 w 62"/>
                <a:gd name="T97" fmla="*/ 32 h 62"/>
                <a:gd name="T98" fmla="*/ 24 w 62"/>
                <a:gd name="T99" fmla="*/ 37 h 62"/>
                <a:gd name="T100" fmla="*/ 29 w 62"/>
                <a:gd name="T101" fmla="*/ 41 h 62"/>
                <a:gd name="T102" fmla="*/ 41 w 62"/>
                <a:gd name="T103" fmla="*/ 42 h 62"/>
                <a:gd name="T104" fmla="*/ 43 w 62"/>
                <a:gd name="T105" fmla="*/ 40 h 62"/>
                <a:gd name="T106" fmla="*/ 44 w 62"/>
                <a:gd name="T107" fmla="*/ 39 h 62"/>
                <a:gd name="T108" fmla="*/ 44 w 62"/>
                <a:gd name="T109" fmla="*/ 39 h 62"/>
                <a:gd name="T110" fmla="*/ 46 w 62"/>
                <a:gd name="T111" fmla="*/ 39 h 62"/>
                <a:gd name="T112" fmla="*/ 61 w 62"/>
                <a:gd name="T113" fmla="*/ 5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62">
                  <a:moveTo>
                    <a:pt x="61" y="50"/>
                  </a:moveTo>
                  <a:cubicBezTo>
                    <a:pt x="62" y="51"/>
                    <a:pt x="62" y="51"/>
                    <a:pt x="61" y="52"/>
                  </a:cubicBezTo>
                  <a:cubicBezTo>
                    <a:pt x="61" y="52"/>
                    <a:pt x="60" y="52"/>
                    <a:pt x="60" y="52"/>
                  </a:cubicBezTo>
                  <a:cubicBezTo>
                    <a:pt x="45" y="41"/>
                    <a:pt x="45" y="41"/>
                    <a:pt x="45" y="41"/>
                  </a:cubicBezTo>
                  <a:cubicBezTo>
                    <a:pt x="44" y="42"/>
                    <a:pt x="44" y="42"/>
                    <a:pt x="44" y="42"/>
                  </a:cubicBezTo>
                  <a:cubicBezTo>
                    <a:pt x="43" y="43"/>
                    <a:pt x="43" y="43"/>
                    <a:pt x="43" y="43"/>
                  </a:cubicBezTo>
                  <a:cubicBezTo>
                    <a:pt x="39" y="47"/>
                    <a:pt x="34" y="46"/>
                    <a:pt x="28" y="43"/>
                  </a:cubicBezTo>
                  <a:cubicBezTo>
                    <a:pt x="27" y="42"/>
                    <a:pt x="25" y="40"/>
                    <a:pt x="23" y="39"/>
                  </a:cubicBezTo>
                  <a:cubicBezTo>
                    <a:pt x="21" y="37"/>
                    <a:pt x="20" y="35"/>
                    <a:pt x="19" y="33"/>
                  </a:cubicBezTo>
                  <a:cubicBezTo>
                    <a:pt x="16" y="28"/>
                    <a:pt x="15" y="23"/>
                    <a:pt x="19" y="19"/>
                  </a:cubicBezTo>
                  <a:cubicBezTo>
                    <a:pt x="21" y="17"/>
                    <a:pt x="21" y="17"/>
                    <a:pt x="21" y="17"/>
                  </a:cubicBezTo>
                  <a:cubicBezTo>
                    <a:pt x="11" y="3"/>
                    <a:pt x="11" y="3"/>
                    <a:pt x="11" y="3"/>
                  </a:cubicBezTo>
                  <a:cubicBezTo>
                    <a:pt x="6" y="7"/>
                    <a:pt x="6" y="7"/>
                    <a:pt x="6" y="7"/>
                  </a:cubicBezTo>
                  <a:cubicBezTo>
                    <a:pt x="6" y="7"/>
                    <a:pt x="6" y="7"/>
                    <a:pt x="6" y="7"/>
                  </a:cubicBezTo>
                  <a:cubicBezTo>
                    <a:pt x="6" y="7"/>
                    <a:pt x="6" y="7"/>
                    <a:pt x="6" y="7"/>
                  </a:cubicBezTo>
                  <a:cubicBezTo>
                    <a:pt x="3" y="11"/>
                    <a:pt x="2" y="16"/>
                    <a:pt x="3" y="22"/>
                  </a:cubicBezTo>
                  <a:cubicBezTo>
                    <a:pt x="5" y="28"/>
                    <a:pt x="10" y="35"/>
                    <a:pt x="18" y="43"/>
                  </a:cubicBezTo>
                  <a:cubicBezTo>
                    <a:pt x="19" y="43"/>
                    <a:pt x="19" y="43"/>
                    <a:pt x="19" y="43"/>
                  </a:cubicBezTo>
                  <a:cubicBezTo>
                    <a:pt x="19" y="43"/>
                    <a:pt x="19" y="43"/>
                    <a:pt x="19" y="43"/>
                  </a:cubicBezTo>
                  <a:cubicBezTo>
                    <a:pt x="19" y="44"/>
                    <a:pt x="20" y="44"/>
                    <a:pt x="20" y="45"/>
                  </a:cubicBezTo>
                  <a:cubicBezTo>
                    <a:pt x="28" y="52"/>
                    <a:pt x="35" y="57"/>
                    <a:pt x="41" y="59"/>
                  </a:cubicBezTo>
                  <a:cubicBezTo>
                    <a:pt x="46" y="60"/>
                    <a:pt x="51" y="59"/>
                    <a:pt x="54" y="56"/>
                  </a:cubicBezTo>
                  <a:cubicBezTo>
                    <a:pt x="54" y="56"/>
                    <a:pt x="54" y="56"/>
                    <a:pt x="54" y="56"/>
                  </a:cubicBezTo>
                  <a:cubicBezTo>
                    <a:pt x="55" y="56"/>
                    <a:pt x="55" y="56"/>
                    <a:pt x="55" y="56"/>
                  </a:cubicBezTo>
                  <a:cubicBezTo>
                    <a:pt x="56" y="54"/>
                    <a:pt x="56" y="54"/>
                    <a:pt x="56" y="54"/>
                  </a:cubicBezTo>
                  <a:cubicBezTo>
                    <a:pt x="56" y="54"/>
                    <a:pt x="57" y="54"/>
                    <a:pt x="57" y="54"/>
                  </a:cubicBezTo>
                  <a:cubicBezTo>
                    <a:pt x="58" y="55"/>
                    <a:pt x="58" y="55"/>
                    <a:pt x="57" y="56"/>
                  </a:cubicBezTo>
                  <a:cubicBezTo>
                    <a:pt x="56" y="57"/>
                    <a:pt x="56" y="57"/>
                    <a:pt x="56" y="57"/>
                  </a:cubicBezTo>
                  <a:cubicBezTo>
                    <a:pt x="56" y="57"/>
                    <a:pt x="56" y="57"/>
                    <a:pt x="56" y="57"/>
                  </a:cubicBezTo>
                  <a:cubicBezTo>
                    <a:pt x="56" y="57"/>
                    <a:pt x="56" y="57"/>
                    <a:pt x="56" y="57"/>
                  </a:cubicBezTo>
                  <a:cubicBezTo>
                    <a:pt x="56" y="57"/>
                    <a:pt x="56" y="57"/>
                    <a:pt x="56" y="57"/>
                  </a:cubicBezTo>
                  <a:cubicBezTo>
                    <a:pt x="52" y="61"/>
                    <a:pt x="46" y="62"/>
                    <a:pt x="40" y="60"/>
                  </a:cubicBezTo>
                  <a:cubicBezTo>
                    <a:pt x="34" y="59"/>
                    <a:pt x="27" y="54"/>
                    <a:pt x="19" y="46"/>
                  </a:cubicBezTo>
                  <a:cubicBezTo>
                    <a:pt x="18" y="45"/>
                    <a:pt x="18" y="45"/>
                    <a:pt x="17" y="45"/>
                  </a:cubicBezTo>
                  <a:cubicBezTo>
                    <a:pt x="17" y="45"/>
                    <a:pt x="17" y="45"/>
                    <a:pt x="17" y="45"/>
                  </a:cubicBezTo>
                  <a:cubicBezTo>
                    <a:pt x="17" y="45"/>
                    <a:pt x="17" y="45"/>
                    <a:pt x="17" y="45"/>
                  </a:cubicBezTo>
                  <a:cubicBezTo>
                    <a:pt x="17" y="44"/>
                    <a:pt x="17" y="44"/>
                    <a:pt x="17" y="44"/>
                  </a:cubicBezTo>
                  <a:cubicBezTo>
                    <a:pt x="9" y="36"/>
                    <a:pt x="4" y="29"/>
                    <a:pt x="2" y="22"/>
                  </a:cubicBezTo>
                  <a:cubicBezTo>
                    <a:pt x="0" y="16"/>
                    <a:pt x="1" y="10"/>
                    <a:pt x="5" y="6"/>
                  </a:cubicBezTo>
                  <a:cubicBezTo>
                    <a:pt x="5" y="6"/>
                    <a:pt x="5" y="6"/>
                    <a:pt x="5" y="6"/>
                  </a:cubicBezTo>
                  <a:cubicBezTo>
                    <a:pt x="5" y="6"/>
                    <a:pt x="5" y="6"/>
                    <a:pt x="5" y="6"/>
                  </a:cubicBezTo>
                  <a:cubicBezTo>
                    <a:pt x="5" y="6"/>
                    <a:pt x="5" y="6"/>
                    <a:pt x="5" y="6"/>
                  </a:cubicBezTo>
                  <a:cubicBezTo>
                    <a:pt x="10" y="1"/>
                    <a:pt x="10" y="1"/>
                    <a:pt x="10" y="1"/>
                  </a:cubicBezTo>
                  <a:cubicBezTo>
                    <a:pt x="10" y="1"/>
                    <a:pt x="10" y="1"/>
                    <a:pt x="10" y="1"/>
                  </a:cubicBezTo>
                  <a:cubicBezTo>
                    <a:pt x="11" y="0"/>
                    <a:pt x="11" y="0"/>
                    <a:pt x="12" y="1"/>
                  </a:cubicBezTo>
                  <a:cubicBezTo>
                    <a:pt x="23" y="16"/>
                    <a:pt x="23" y="16"/>
                    <a:pt x="23" y="16"/>
                  </a:cubicBezTo>
                  <a:cubicBezTo>
                    <a:pt x="23" y="17"/>
                    <a:pt x="23" y="17"/>
                    <a:pt x="23" y="17"/>
                  </a:cubicBezTo>
                  <a:cubicBezTo>
                    <a:pt x="20" y="21"/>
                    <a:pt x="20" y="21"/>
                    <a:pt x="20" y="21"/>
                  </a:cubicBezTo>
                  <a:cubicBezTo>
                    <a:pt x="17" y="24"/>
                    <a:pt x="18" y="28"/>
                    <a:pt x="20" y="32"/>
                  </a:cubicBezTo>
                  <a:cubicBezTo>
                    <a:pt x="22" y="34"/>
                    <a:pt x="23" y="36"/>
                    <a:pt x="24" y="37"/>
                  </a:cubicBezTo>
                  <a:cubicBezTo>
                    <a:pt x="26" y="39"/>
                    <a:pt x="28" y="40"/>
                    <a:pt x="29" y="41"/>
                  </a:cubicBezTo>
                  <a:cubicBezTo>
                    <a:pt x="34" y="44"/>
                    <a:pt x="38" y="45"/>
                    <a:pt x="41" y="42"/>
                  </a:cubicBezTo>
                  <a:cubicBezTo>
                    <a:pt x="43" y="40"/>
                    <a:pt x="43" y="40"/>
                    <a:pt x="43" y="40"/>
                  </a:cubicBezTo>
                  <a:cubicBezTo>
                    <a:pt x="44" y="39"/>
                    <a:pt x="44" y="39"/>
                    <a:pt x="44" y="39"/>
                  </a:cubicBezTo>
                  <a:cubicBezTo>
                    <a:pt x="44" y="39"/>
                    <a:pt x="44" y="39"/>
                    <a:pt x="44" y="39"/>
                  </a:cubicBezTo>
                  <a:cubicBezTo>
                    <a:pt x="45" y="39"/>
                    <a:pt x="45" y="39"/>
                    <a:pt x="46" y="39"/>
                  </a:cubicBezTo>
                  <a:lnTo>
                    <a:pt x="61" y="5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8" name="Freeform 670">
              <a:extLst>
                <a:ext uri="{FF2B5EF4-FFF2-40B4-BE49-F238E27FC236}">
                  <a16:creationId xmlns:a16="http://schemas.microsoft.com/office/drawing/2014/main" xmlns="" id="{346202C5-CEBD-4EF9-86E3-91F78D974D68}"/>
                </a:ext>
              </a:extLst>
            </p:cNvPr>
            <p:cNvSpPr>
              <a:spLocks/>
            </p:cNvSpPr>
            <p:nvPr/>
          </p:nvSpPr>
          <p:spPr bwMode="auto">
            <a:xfrm>
              <a:off x="9183688" y="1749426"/>
              <a:ext cx="77787" cy="55563"/>
            </a:xfrm>
            <a:custGeom>
              <a:avLst/>
              <a:gdLst>
                <a:gd name="T0" fmla="*/ 13 w 14"/>
                <a:gd name="T1" fmla="*/ 8 h 10"/>
                <a:gd name="T2" fmla="*/ 13 w 14"/>
                <a:gd name="T3" fmla="*/ 10 h 10"/>
                <a:gd name="T4" fmla="*/ 12 w 14"/>
                <a:gd name="T5" fmla="*/ 10 h 10"/>
                <a:gd name="T6" fmla="*/ 8 w 14"/>
                <a:gd name="T7" fmla="*/ 7 h 10"/>
                <a:gd name="T8" fmla="*/ 4 w 14"/>
                <a:gd name="T9" fmla="*/ 4 h 10"/>
                <a:gd name="T10" fmla="*/ 0 w 14"/>
                <a:gd name="T11" fmla="*/ 1 h 10"/>
                <a:gd name="T12" fmla="*/ 0 w 14"/>
                <a:gd name="T13" fmla="*/ 0 h 10"/>
                <a:gd name="T14" fmla="*/ 1 w 14"/>
                <a:gd name="T15" fmla="*/ 0 h 10"/>
                <a:gd name="T16" fmla="*/ 5 w 14"/>
                <a:gd name="T17" fmla="*/ 3 h 10"/>
                <a:gd name="T18" fmla="*/ 9 w 14"/>
                <a:gd name="T19" fmla="*/ 6 h 10"/>
                <a:gd name="T20" fmla="*/ 13 w 14"/>
                <a:gd name="T2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0">
                  <a:moveTo>
                    <a:pt x="13" y="8"/>
                  </a:moveTo>
                  <a:cubicBezTo>
                    <a:pt x="13" y="9"/>
                    <a:pt x="14" y="9"/>
                    <a:pt x="13" y="10"/>
                  </a:cubicBezTo>
                  <a:cubicBezTo>
                    <a:pt x="13" y="10"/>
                    <a:pt x="12" y="10"/>
                    <a:pt x="12" y="10"/>
                  </a:cubicBezTo>
                  <a:cubicBezTo>
                    <a:pt x="8" y="7"/>
                    <a:pt x="8" y="7"/>
                    <a:pt x="8" y="7"/>
                  </a:cubicBezTo>
                  <a:cubicBezTo>
                    <a:pt x="4" y="4"/>
                    <a:pt x="4" y="4"/>
                    <a:pt x="4" y="4"/>
                  </a:cubicBezTo>
                  <a:cubicBezTo>
                    <a:pt x="0" y="1"/>
                    <a:pt x="0" y="1"/>
                    <a:pt x="0" y="1"/>
                  </a:cubicBezTo>
                  <a:cubicBezTo>
                    <a:pt x="0" y="1"/>
                    <a:pt x="0" y="0"/>
                    <a:pt x="0" y="0"/>
                  </a:cubicBezTo>
                  <a:cubicBezTo>
                    <a:pt x="0" y="0"/>
                    <a:pt x="1" y="0"/>
                    <a:pt x="1" y="0"/>
                  </a:cubicBezTo>
                  <a:cubicBezTo>
                    <a:pt x="5" y="3"/>
                    <a:pt x="5" y="3"/>
                    <a:pt x="5" y="3"/>
                  </a:cubicBezTo>
                  <a:cubicBezTo>
                    <a:pt x="9" y="6"/>
                    <a:pt x="9" y="6"/>
                    <a:pt x="9" y="6"/>
                  </a:cubicBezTo>
                  <a:lnTo>
                    <a:pt x="13"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9" name="Freeform 671">
              <a:extLst>
                <a:ext uri="{FF2B5EF4-FFF2-40B4-BE49-F238E27FC236}">
                  <a16:creationId xmlns:a16="http://schemas.microsoft.com/office/drawing/2014/main" xmlns="" id="{57B401CF-416A-4A00-8EF6-3CA5C14D1328}"/>
                </a:ext>
              </a:extLst>
            </p:cNvPr>
            <p:cNvSpPr>
              <a:spLocks/>
            </p:cNvSpPr>
            <p:nvPr/>
          </p:nvSpPr>
          <p:spPr bwMode="auto">
            <a:xfrm>
              <a:off x="8972550" y="1514476"/>
              <a:ext cx="55562" cy="77788"/>
            </a:xfrm>
            <a:custGeom>
              <a:avLst/>
              <a:gdLst>
                <a:gd name="T0" fmla="*/ 0 w 10"/>
                <a:gd name="T1" fmla="*/ 2 h 14"/>
                <a:gd name="T2" fmla="*/ 0 w 10"/>
                <a:gd name="T3" fmla="*/ 1 h 14"/>
                <a:gd name="T4" fmla="*/ 2 w 10"/>
                <a:gd name="T5" fmla="*/ 1 h 14"/>
                <a:gd name="T6" fmla="*/ 4 w 10"/>
                <a:gd name="T7" fmla="*/ 5 h 14"/>
                <a:gd name="T8" fmla="*/ 7 w 10"/>
                <a:gd name="T9" fmla="*/ 9 h 14"/>
                <a:gd name="T10" fmla="*/ 10 w 10"/>
                <a:gd name="T11" fmla="*/ 13 h 14"/>
                <a:gd name="T12" fmla="*/ 10 w 10"/>
                <a:gd name="T13" fmla="*/ 14 h 14"/>
                <a:gd name="T14" fmla="*/ 9 w 10"/>
                <a:gd name="T15" fmla="*/ 14 h 14"/>
                <a:gd name="T16" fmla="*/ 6 w 10"/>
                <a:gd name="T17" fmla="*/ 10 h 14"/>
                <a:gd name="T18" fmla="*/ 3 w 10"/>
                <a:gd name="T19" fmla="*/ 6 h 14"/>
                <a:gd name="T20" fmla="*/ 0 w 10"/>
                <a:gd name="T2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4">
                  <a:moveTo>
                    <a:pt x="0" y="2"/>
                  </a:moveTo>
                  <a:cubicBezTo>
                    <a:pt x="0" y="2"/>
                    <a:pt x="0" y="1"/>
                    <a:pt x="0" y="1"/>
                  </a:cubicBezTo>
                  <a:cubicBezTo>
                    <a:pt x="1" y="0"/>
                    <a:pt x="1" y="0"/>
                    <a:pt x="2" y="1"/>
                  </a:cubicBezTo>
                  <a:cubicBezTo>
                    <a:pt x="4" y="5"/>
                    <a:pt x="4" y="5"/>
                    <a:pt x="4" y="5"/>
                  </a:cubicBezTo>
                  <a:cubicBezTo>
                    <a:pt x="7" y="9"/>
                    <a:pt x="7" y="9"/>
                    <a:pt x="7" y="9"/>
                  </a:cubicBezTo>
                  <a:cubicBezTo>
                    <a:pt x="10" y="13"/>
                    <a:pt x="10" y="13"/>
                    <a:pt x="10" y="13"/>
                  </a:cubicBezTo>
                  <a:cubicBezTo>
                    <a:pt x="10" y="13"/>
                    <a:pt x="10" y="14"/>
                    <a:pt x="10" y="14"/>
                  </a:cubicBezTo>
                  <a:cubicBezTo>
                    <a:pt x="9" y="14"/>
                    <a:pt x="9" y="14"/>
                    <a:pt x="9" y="14"/>
                  </a:cubicBezTo>
                  <a:cubicBezTo>
                    <a:pt x="6" y="10"/>
                    <a:pt x="6" y="10"/>
                    <a:pt x="6" y="10"/>
                  </a:cubicBezTo>
                  <a:cubicBezTo>
                    <a:pt x="3" y="6"/>
                    <a:pt x="3" y="6"/>
                    <a:pt x="3" y="6"/>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690" name="Freeform 682">
            <a:extLst>
              <a:ext uri="{FF2B5EF4-FFF2-40B4-BE49-F238E27FC236}">
                <a16:creationId xmlns:a16="http://schemas.microsoft.com/office/drawing/2014/main" xmlns="" id="{35C22D84-2247-4B0A-B828-4035F5279445}"/>
              </a:ext>
            </a:extLst>
          </p:cNvPr>
          <p:cNvSpPr>
            <a:spLocks/>
          </p:cNvSpPr>
          <p:nvPr/>
        </p:nvSpPr>
        <p:spPr bwMode="auto">
          <a:xfrm>
            <a:off x="8261350" y="1568451"/>
            <a:ext cx="344487" cy="128588"/>
          </a:xfrm>
          <a:custGeom>
            <a:avLst/>
            <a:gdLst>
              <a:gd name="T0" fmla="*/ 61 w 62"/>
              <a:gd name="T1" fmla="*/ 21 h 23"/>
              <a:gd name="T2" fmla="*/ 61 w 62"/>
              <a:gd name="T3" fmla="*/ 22 h 23"/>
              <a:gd name="T4" fmla="*/ 60 w 62"/>
              <a:gd name="T5" fmla="*/ 23 h 23"/>
              <a:gd name="T6" fmla="*/ 44 w 62"/>
              <a:gd name="T7" fmla="*/ 21 h 23"/>
              <a:gd name="T8" fmla="*/ 44 w 62"/>
              <a:gd name="T9" fmla="*/ 20 h 23"/>
              <a:gd name="T10" fmla="*/ 44 w 62"/>
              <a:gd name="T11" fmla="*/ 20 h 23"/>
              <a:gd name="T12" fmla="*/ 44 w 62"/>
              <a:gd name="T13" fmla="*/ 18 h 23"/>
              <a:gd name="T14" fmla="*/ 44 w 62"/>
              <a:gd name="T15" fmla="*/ 16 h 23"/>
              <a:gd name="T16" fmla="*/ 36 w 62"/>
              <a:gd name="T17" fmla="*/ 9 h 23"/>
              <a:gd name="T18" fmla="*/ 31 w 62"/>
              <a:gd name="T19" fmla="*/ 9 h 23"/>
              <a:gd name="T20" fmla="*/ 26 w 62"/>
              <a:gd name="T21" fmla="*/ 9 h 23"/>
              <a:gd name="T22" fmla="*/ 18 w 62"/>
              <a:gd name="T23" fmla="*/ 16 h 23"/>
              <a:gd name="T24" fmla="*/ 18 w 62"/>
              <a:gd name="T25" fmla="*/ 20 h 23"/>
              <a:gd name="T26" fmla="*/ 18 w 62"/>
              <a:gd name="T27" fmla="*/ 21 h 23"/>
              <a:gd name="T28" fmla="*/ 2 w 62"/>
              <a:gd name="T29" fmla="*/ 23 h 23"/>
              <a:gd name="T30" fmla="*/ 1 w 62"/>
              <a:gd name="T31" fmla="*/ 22 h 23"/>
              <a:gd name="T32" fmla="*/ 1 w 62"/>
              <a:gd name="T33" fmla="*/ 22 h 23"/>
              <a:gd name="T34" fmla="*/ 0 w 62"/>
              <a:gd name="T35" fmla="*/ 16 h 23"/>
              <a:gd name="T36" fmla="*/ 0 w 62"/>
              <a:gd name="T37" fmla="*/ 16 h 23"/>
              <a:gd name="T38" fmla="*/ 0 w 62"/>
              <a:gd name="T39" fmla="*/ 16 h 23"/>
              <a:gd name="T40" fmla="*/ 8 w 62"/>
              <a:gd name="T41" fmla="*/ 4 h 23"/>
              <a:gd name="T42" fmla="*/ 31 w 62"/>
              <a:gd name="T43" fmla="*/ 0 h 23"/>
              <a:gd name="T44" fmla="*/ 31 w 62"/>
              <a:gd name="T45" fmla="*/ 0 h 23"/>
              <a:gd name="T46" fmla="*/ 31 w 62"/>
              <a:gd name="T47" fmla="*/ 0 h 23"/>
              <a:gd name="T48" fmla="*/ 33 w 62"/>
              <a:gd name="T49" fmla="*/ 0 h 23"/>
              <a:gd name="T50" fmla="*/ 33 w 62"/>
              <a:gd name="T51" fmla="*/ 0 h 23"/>
              <a:gd name="T52" fmla="*/ 54 w 62"/>
              <a:gd name="T53" fmla="*/ 4 h 23"/>
              <a:gd name="T54" fmla="*/ 62 w 62"/>
              <a:gd name="T55" fmla="*/ 16 h 23"/>
              <a:gd name="T56" fmla="*/ 62 w 62"/>
              <a:gd name="T57" fmla="*/ 16 h 23"/>
              <a:gd name="T58" fmla="*/ 62 w 62"/>
              <a:gd name="T59" fmla="*/ 16 h 23"/>
              <a:gd name="T60" fmla="*/ 62 w 62"/>
              <a:gd name="T61" fmla="*/ 16 h 23"/>
              <a:gd name="T62" fmla="*/ 62 w 62"/>
              <a:gd name="T63" fmla="*/ 16 h 23"/>
              <a:gd name="T64" fmla="*/ 61 w 62"/>
              <a:gd name="T65" fmla="*/ 17 h 23"/>
              <a:gd name="T66" fmla="*/ 61 w 62"/>
              <a:gd name="T67" fmla="*/ 18 h 23"/>
              <a:gd name="T68" fmla="*/ 60 w 62"/>
              <a:gd name="T69" fmla="*/ 17 h 23"/>
              <a:gd name="T70" fmla="*/ 60 w 62"/>
              <a:gd name="T71" fmla="*/ 16 h 23"/>
              <a:gd name="T72" fmla="*/ 60 w 62"/>
              <a:gd name="T73" fmla="*/ 16 h 23"/>
              <a:gd name="T74" fmla="*/ 60 w 62"/>
              <a:gd name="T75" fmla="*/ 16 h 23"/>
              <a:gd name="T76" fmla="*/ 53 w 62"/>
              <a:gd name="T77" fmla="*/ 6 h 23"/>
              <a:gd name="T78" fmla="*/ 33 w 62"/>
              <a:gd name="T79" fmla="*/ 2 h 23"/>
              <a:gd name="T80" fmla="*/ 31 w 62"/>
              <a:gd name="T81" fmla="*/ 2 h 23"/>
              <a:gd name="T82" fmla="*/ 31 w 62"/>
              <a:gd name="T83" fmla="*/ 2 h 23"/>
              <a:gd name="T84" fmla="*/ 31 w 62"/>
              <a:gd name="T85" fmla="*/ 2 h 23"/>
              <a:gd name="T86" fmla="*/ 9 w 62"/>
              <a:gd name="T87" fmla="*/ 6 h 23"/>
              <a:gd name="T88" fmla="*/ 2 w 62"/>
              <a:gd name="T89" fmla="*/ 16 h 23"/>
              <a:gd name="T90" fmla="*/ 2 w 62"/>
              <a:gd name="T91" fmla="*/ 16 h 23"/>
              <a:gd name="T92" fmla="*/ 2 w 62"/>
              <a:gd name="T93" fmla="*/ 16 h 23"/>
              <a:gd name="T94" fmla="*/ 2 w 62"/>
              <a:gd name="T95" fmla="*/ 21 h 23"/>
              <a:gd name="T96" fmla="*/ 16 w 62"/>
              <a:gd name="T97" fmla="*/ 19 h 23"/>
              <a:gd name="T98" fmla="*/ 16 w 62"/>
              <a:gd name="T99" fmla="*/ 16 h 23"/>
              <a:gd name="T100" fmla="*/ 25 w 62"/>
              <a:gd name="T101" fmla="*/ 8 h 23"/>
              <a:gd name="T102" fmla="*/ 31 w 62"/>
              <a:gd name="T103" fmla="*/ 7 h 23"/>
              <a:gd name="T104" fmla="*/ 37 w 62"/>
              <a:gd name="T105" fmla="*/ 8 h 23"/>
              <a:gd name="T106" fmla="*/ 45 w 62"/>
              <a:gd name="T107" fmla="*/ 16 h 23"/>
              <a:gd name="T108" fmla="*/ 45 w 62"/>
              <a:gd name="T109" fmla="*/ 18 h 23"/>
              <a:gd name="T110" fmla="*/ 45 w 62"/>
              <a:gd name="T111" fmla="*/ 19 h 23"/>
              <a:gd name="T112" fmla="*/ 61 w 62"/>
              <a:gd name="T113"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23">
                <a:moveTo>
                  <a:pt x="61" y="21"/>
                </a:moveTo>
                <a:cubicBezTo>
                  <a:pt x="61" y="21"/>
                  <a:pt x="62" y="22"/>
                  <a:pt x="61" y="22"/>
                </a:cubicBezTo>
                <a:cubicBezTo>
                  <a:pt x="61" y="23"/>
                  <a:pt x="61" y="23"/>
                  <a:pt x="60" y="23"/>
                </a:cubicBezTo>
                <a:cubicBezTo>
                  <a:pt x="44" y="21"/>
                  <a:pt x="44" y="21"/>
                  <a:pt x="44" y="21"/>
                </a:cubicBezTo>
                <a:cubicBezTo>
                  <a:pt x="44" y="21"/>
                  <a:pt x="44" y="20"/>
                  <a:pt x="44" y="20"/>
                </a:cubicBezTo>
                <a:cubicBezTo>
                  <a:pt x="44" y="20"/>
                  <a:pt x="44" y="20"/>
                  <a:pt x="44" y="20"/>
                </a:cubicBezTo>
                <a:cubicBezTo>
                  <a:pt x="44" y="18"/>
                  <a:pt x="44" y="18"/>
                  <a:pt x="44" y="18"/>
                </a:cubicBezTo>
                <a:cubicBezTo>
                  <a:pt x="44" y="16"/>
                  <a:pt x="44" y="16"/>
                  <a:pt x="44" y="16"/>
                </a:cubicBezTo>
                <a:cubicBezTo>
                  <a:pt x="44" y="13"/>
                  <a:pt x="40" y="10"/>
                  <a:pt x="36" y="9"/>
                </a:cubicBezTo>
                <a:cubicBezTo>
                  <a:pt x="35" y="9"/>
                  <a:pt x="33" y="9"/>
                  <a:pt x="31" y="9"/>
                </a:cubicBezTo>
                <a:cubicBezTo>
                  <a:pt x="29" y="9"/>
                  <a:pt x="27" y="9"/>
                  <a:pt x="26" y="9"/>
                </a:cubicBezTo>
                <a:cubicBezTo>
                  <a:pt x="22" y="10"/>
                  <a:pt x="18" y="13"/>
                  <a:pt x="18" y="16"/>
                </a:cubicBezTo>
                <a:cubicBezTo>
                  <a:pt x="18" y="20"/>
                  <a:pt x="18" y="20"/>
                  <a:pt x="18" y="20"/>
                </a:cubicBezTo>
                <a:cubicBezTo>
                  <a:pt x="18" y="20"/>
                  <a:pt x="18" y="21"/>
                  <a:pt x="18" y="21"/>
                </a:cubicBezTo>
                <a:cubicBezTo>
                  <a:pt x="2" y="23"/>
                  <a:pt x="2" y="23"/>
                  <a:pt x="2" y="23"/>
                </a:cubicBezTo>
                <a:cubicBezTo>
                  <a:pt x="1" y="23"/>
                  <a:pt x="1" y="23"/>
                  <a:pt x="1" y="22"/>
                </a:cubicBezTo>
                <a:cubicBezTo>
                  <a:pt x="1" y="22"/>
                  <a:pt x="1" y="22"/>
                  <a:pt x="1" y="22"/>
                </a:cubicBezTo>
                <a:cubicBezTo>
                  <a:pt x="0" y="16"/>
                  <a:pt x="0" y="16"/>
                  <a:pt x="0" y="16"/>
                </a:cubicBezTo>
                <a:cubicBezTo>
                  <a:pt x="0" y="16"/>
                  <a:pt x="0" y="16"/>
                  <a:pt x="0" y="16"/>
                </a:cubicBezTo>
                <a:cubicBezTo>
                  <a:pt x="0" y="16"/>
                  <a:pt x="0" y="16"/>
                  <a:pt x="0" y="16"/>
                </a:cubicBezTo>
                <a:cubicBezTo>
                  <a:pt x="0" y="11"/>
                  <a:pt x="3" y="7"/>
                  <a:pt x="8" y="4"/>
                </a:cubicBezTo>
                <a:cubicBezTo>
                  <a:pt x="13" y="1"/>
                  <a:pt x="21" y="0"/>
                  <a:pt x="31" y="0"/>
                </a:cubicBezTo>
                <a:cubicBezTo>
                  <a:pt x="31" y="0"/>
                  <a:pt x="31" y="0"/>
                  <a:pt x="31" y="0"/>
                </a:cubicBezTo>
                <a:cubicBezTo>
                  <a:pt x="31" y="0"/>
                  <a:pt x="31" y="0"/>
                  <a:pt x="31" y="0"/>
                </a:cubicBezTo>
                <a:cubicBezTo>
                  <a:pt x="31" y="0"/>
                  <a:pt x="32" y="0"/>
                  <a:pt x="33" y="0"/>
                </a:cubicBezTo>
                <a:cubicBezTo>
                  <a:pt x="33" y="0"/>
                  <a:pt x="33" y="0"/>
                  <a:pt x="33" y="0"/>
                </a:cubicBezTo>
                <a:cubicBezTo>
                  <a:pt x="42" y="0"/>
                  <a:pt x="49" y="2"/>
                  <a:pt x="54" y="4"/>
                </a:cubicBezTo>
                <a:cubicBezTo>
                  <a:pt x="59" y="7"/>
                  <a:pt x="62" y="11"/>
                  <a:pt x="62" y="16"/>
                </a:cubicBezTo>
                <a:cubicBezTo>
                  <a:pt x="62" y="16"/>
                  <a:pt x="62" y="16"/>
                  <a:pt x="62" y="16"/>
                </a:cubicBezTo>
                <a:cubicBezTo>
                  <a:pt x="62" y="16"/>
                  <a:pt x="62" y="16"/>
                  <a:pt x="62" y="16"/>
                </a:cubicBezTo>
                <a:cubicBezTo>
                  <a:pt x="62" y="16"/>
                  <a:pt x="62" y="16"/>
                  <a:pt x="62" y="16"/>
                </a:cubicBezTo>
                <a:cubicBezTo>
                  <a:pt x="62" y="16"/>
                  <a:pt x="62" y="16"/>
                  <a:pt x="62" y="16"/>
                </a:cubicBezTo>
                <a:cubicBezTo>
                  <a:pt x="61" y="17"/>
                  <a:pt x="61" y="17"/>
                  <a:pt x="61" y="17"/>
                </a:cubicBezTo>
                <a:cubicBezTo>
                  <a:pt x="61" y="18"/>
                  <a:pt x="61" y="18"/>
                  <a:pt x="61" y="18"/>
                </a:cubicBezTo>
                <a:cubicBezTo>
                  <a:pt x="60" y="18"/>
                  <a:pt x="60" y="18"/>
                  <a:pt x="60" y="17"/>
                </a:cubicBezTo>
                <a:cubicBezTo>
                  <a:pt x="60" y="16"/>
                  <a:pt x="60" y="16"/>
                  <a:pt x="60" y="16"/>
                </a:cubicBezTo>
                <a:cubicBezTo>
                  <a:pt x="60" y="16"/>
                  <a:pt x="60" y="16"/>
                  <a:pt x="60" y="16"/>
                </a:cubicBezTo>
                <a:cubicBezTo>
                  <a:pt x="60" y="16"/>
                  <a:pt x="60" y="16"/>
                  <a:pt x="60" y="16"/>
                </a:cubicBezTo>
                <a:cubicBezTo>
                  <a:pt x="60" y="11"/>
                  <a:pt x="57" y="8"/>
                  <a:pt x="53" y="6"/>
                </a:cubicBezTo>
                <a:cubicBezTo>
                  <a:pt x="49" y="3"/>
                  <a:pt x="42" y="2"/>
                  <a:pt x="33" y="2"/>
                </a:cubicBezTo>
                <a:cubicBezTo>
                  <a:pt x="32" y="2"/>
                  <a:pt x="32" y="2"/>
                  <a:pt x="31" y="2"/>
                </a:cubicBezTo>
                <a:cubicBezTo>
                  <a:pt x="31" y="2"/>
                  <a:pt x="31" y="2"/>
                  <a:pt x="31" y="2"/>
                </a:cubicBezTo>
                <a:cubicBezTo>
                  <a:pt x="31" y="2"/>
                  <a:pt x="31" y="2"/>
                  <a:pt x="31" y="2"/>
                </a:cubicBezTo>
                <a:cubicBezTo>
                  <a:pt x="21" y="2"/>
                  <a:pt x="14" y="3"/>
                  <a:pt x="9" y="6"/>
                </a:cubicBezTo>
                <a:cubicBezTo>
                  <a:pt x="5" y="8"/>
                  <a:pt x="2" y="11"/>
                  <a:pt x="2" y="16"/>
                </a:cubicBezTo>
                <a:cubicBezTo>
                  <a:pt x="2" y="16"/>
                  <a:pt x="2" y="16"/>
                  <a:pt x="2" y="16"/>
                </a:cubicBezTo>
                <a:cubicBezTo>
                  <a:pt x="2" y="16"/>
                  <a:pt x="2" y="16"/>
                  <a:pt x="2" y="16"/>
                </a:cubicBezTo>
                <a:cubicBezTo>
                  <a:pt x="2" y="21"/>
                  <a:pt x="2" y="21"/>
                  <a:pt x="2" y="21"/>
                </a:cubicBezTo>
                <a:cubicBezTo>
                  <a:pt x="16" y="19"/>
                  <a:pt x="16" y="19"/>
                  <a:pt x="16" y="19"/>
                </a:cubicBezTo>
                <a:cubicBezTo>
                  <a:pt x="16" y="16"/>
                  <a:pt x="16" y="16"/>
                  <a:pt x="16" y="16"/>
                </a:cubicBezTo>
                <a:cubicBezTo>
                  <a:pt x="16" y="12"/>
                  <a:pt x="20" y="9"/>
                  <a:pt x="25" y="8"/>
                </a:cubicBezTo>
                <a:cubicBezTo>
                  <a:pt x="27" y="7"/>
                  <a:pt x="29" y="7"/>
                  <a:pt x="31" y="7"/>
                </a:cubicBezTo>
                <a:cubicBezTo>
                  <a:pt x="33" y="7"/>
                  <a:pt x="35" y="7"/>
                  <a:pt x="37" y="8"/>
                </a:cubicBezTo>
                <a:cubicBezTo>
                  <a:pt x="42" y="9"/>
                  <a:pt x="45" y="12"/>
                  <a:pt x="45" y="16"/>
                </a:cubicBezTo>
                <a:cubicBezTo>
                  <a:pt x="45" y="18"/>
                  <a:pt x="45" y="18"/>
                  <a:pt x="45" y="18"/>
                </a:cubicBezTo>
                <a:cubicBezTo>
                  <a:pt x="45" y="19"/>
                  <a:pt x="45" y="19"/>
                  <a:pt x="45" y="19"/>
                </a:cubicBezTo>
                <a:lnTo>
                  <a:pt x="61" y="2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91" name="Freeform 683">
            <a:extLst>
              <a:ext uri="{FF2B5EF4-FFF2-40B4-BE49-F238E27FC236}">
                <a16:creationId xmlns:a16="http://schemas.microsoft.com/office/drawing/2014/main" xmlns="" id="{D6B31AA0-0DBA-4692-8D0C-17288BBEE962}"/>
              </a:ext>
            </a:extLst>
          </p:cNvPr>
          <p:cNvSpPr>
            <a:spLocks noEditPoints="1"/>
          </p:cNvSpPr>
          <p:nvPr/>
        </p:nvSpPr>
        <p:spPr bwMode="auto">
          <a:xfrm>
            <a:off x="8261350" y="1641476"/>
            <a:ext cx="344487" cy="266700"/>
          </a:xfrm>
          <a:custGeom>
            <a:avLst/>
            <a:gdLst>
              <a:gd name="T0" fmla="*/ 34 w 62"/>
              <a:gd name="T1" fmla="*/ 8 h 48"/>
              <a:gd name="T2" fmla="*/ 35 w 62"/>
              <a:gd name="T3" fmla="*/ 1 h 48"/>
              <a:gd name="T4" fmla="*/ 35 w 62"/>
              <a:gd name="T5" fmla="*/ 1 h 48"/>
              <a:gd name="T6" fmla="*/ 40 w 62"/>
              <a:gd name="T7" fmla="*/ 1 h 48"/>
              <a:gd name="T8" fmla="*/ 41 w 62"/>
              <a:gd name="T9" fmla="*/ 3 h 48"/>
              <a:gd name="T10" fmla="*/ 56 w 62"/>
              <a:gd name="T11" fmla="*/ 24 h 48"/>
              <a:gd name="T12" fmla="*/ 62 w 62"/>
              <a:gd name="T13" fmla="*/ 34 h 48"/>
              <a:gd name="T14" fmla="*/ 60 w 62"/>
              <a:gd name="T15" fmla="*/ 46 h 48"/>
              <a:gd name="T16" fmla="*/ 31 w 62"/>
              <a:gd name="T17" fmla="*/ 48 h 48"/>
              <a:gd name="T18" fmla="*/ 2 w 62"/>
              <a:gd name="T19" fmla="*/ 46 h 48"/>
              <a:gd name="T20" fmla="*/ 2 w 62"/>
              <a:gd name="T21" fmla="*/ 46 h 48"/>
              <a:gd name="T22" fmla="*/ 0 w 62"/>
              <a:gd name="T23" fmla="*/ 34 h 48"/>
              <a:gd name="T24" fmla="*/ 21 w 62"/>
              <a:gd name="T25" fmla="*/ 8 h 48"/>
              <a:gd name="T26" fmla="*/ 22 w 62"/>
              <a:gd name="T27" fmla="*/ 1 h 48"/>
              <a:gd name="T28" fmla="*/ 25 w 62"/>
              <a:gd name="T29" fmla="*/ 0 h 48"/>
              <a:gd name="T30" fmla="*/ 27 w 62"/>
              <a:gd name="T31" fmla="*/ 1 h 48"/>
              <a:gd name="T32" fmla="*/ 28 w 62"/>
              <a:gd name="T33" fmla="*/ 8 h 48"/>
              <a:gd name="T34" fmla="*/ 27 w 62"/>
              <a:gd name="T35" fmla="*/ 10 h 48"/>
              <a:gd name="T36" fmla="*/ 26 w 62"/>
              <a:gd name="T37" fmla="*/ 9 h 48"/>
              <a:gd name="T38" fmla="*/ 26 w 62"/>
              <a:gd name="T39" fmla="*/ 2 h 48"/>
              <a:gd name="T40" fmla="*/ 25 w 62"/>
              <a:gd name="T41" fmla="*/ 2 h 48"/>
              <a:gd name="T42" fmla="*/ 24 w 62"/>
              <a:gd name="T43" fmla="*/ 2 h 48"/>
              <a:gd name="T44" fmla="*/ 23 w 62"/>
              <a:gd name="T45" fmla="*/ 9 h 48"/>
              <a:gd name="T46" fmla="*/ 7 w 62"/>
              <a:gd name="T47" fmla="*/ 25 h 48"/>
              <a:gd name="T48" fmla="*/ 2 w 62"/>
              <a:gd name="T49" fmla="*/ 42 h 48"/>
              <a:gd name="T50" fmla="*/ 4 w 62"/>
              <a:gd name="T51" fmla="*/ 45 h 48"/>
              <a:gd name="T52" fmla="*/ 31 w 62"/>
              <a:gd name="T53" fmla="*/ 46 h 48"/>
              <a:gd name="T54" fmla="*/ 58 w 62"/>
              <a:gd name="T55" fmla="*/ 45 h 48"/>
              <a:gd name="T56" fmla="*/ 60 w 62"/>
              <a:gd name="T57" fmla="*/ 34 h 48"/>
              <a:gd name="T58" fmla="*/ 55 w 62"/>
              <a:gd name="T59" fmla="*/ 25 h 48"/>
              <a:gd name="T60" fmla="*/ 39 w 62"/>
              <a:gd name="T61" fmla="*/ 9 h 48"/>
              <a:gd name="T62" fmla="*/ 38 w 62"/>
              <a:gd name="T63" fmla="*/ 2 h 48"/>
              <a:gd name="T64" fmla="*/ 37 w 62"/>
              <a:gd name="T65" fmla="*/ 2 h 48"/>
              <a:gd name="T66" fmla="*/ 36 w 62"/>
              <a:gd name="T67" fmla="*/ 2 h 48"/>
              <a:gd name="T68" fmla="*/ 36 w 62"/>
              <a:gd name="T69" fmla="*/ 9 h 48"/>
              <a:gd name="T70" fmla="*/ 35 w 62"/>
              <a:gd name="T71" fmla="*/ 1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48">
                <a:moveTo>
                  <a:pt x="28" y="8"/>
                </a:moveTo>
                <a:cubicBezTo>
                  <a:pt x="34" y="8"/>
                  <a:pt x="34" y="8"/>
                  <a:pt x="34" y="8"/>
                </a:cubicBezTo>
                <a:cubicBezTo>
                  <a:pt x="34" y="3"/>
                  <a:pt x="34" y="3"/>
                  <a:pt x="34" y="3"/>
                </a:cubicBezTo>
                <a:cubicBezTo>
                  <a:pt x="34" y="2"/>
                  <a:pt x="34" y="1"/>
                  <a:pt x="35" y="1"/>
                </a:cubicBezTo>
                <a:cubicBezTo>
                  <a:pt x="35" y="1"/>
                  <a:pt x="35" y="1"/>
                  <a:pt x="35" y="1"/>
                </a:cubicBezTo>
                <a:cubicBezTo>
                  <a:pt x="35" y="1"/>
                  <a:pt x="35" y="1"/>
                  <a:pt x="35" y="1"/>
                </a:cubicBezTo>
                <a:cubicBezTo>
                  <a:pt x="35" y="0"/>
                  <a:pt x="36" y="0"/>
                  <a:pt x="37" y="0"/>
                </a:cubicBezTo>
                <a:cubicBezTo>
                  <a:pt x="38" y="0"/>
                  <a:pt x="39" y="0"/>
                  <a:pt x="40" y="1"/>
                </a:cubicBezTo>
                <a:cubicBezTo>
                  <a:pt x="40" y="1"/>
                  <a:pt x="40" y="1"/>
                  <a:pt x="40" y="1"/>
                </a:cubicBezTo>
                <a:cubicBezTo>
                  <a:pt x="40" y="1"/>
                  <a:pt x="41" y="2"/>
                  <a:pt x="41" y="3"/>
                </a:cubicBezTo>
                <a:cubicBezTo>
                  <a:pt x="41" y="8"/>
                  <a:pt x="41" y="8"/>
                  <a:pt x="41" y="8"/>
                </a:cubicBezTo>
                <a:cubicBezTo>
                  <a:pt x="56" y="24"/>
                  <a:pt x="56" y="24"/>
                  <a:pt x="56" y="24"/>
                </a:cubicBezTo>
                <a:cubicBezTo>
                  <a:pt x="56" y="24"/>
                  <a:pt x="56" y="24"/>
                  <a:pt x="56" y="24"/>
                </a:cubicBezTo>
                <a:cubicBezTo>
                  <a:pt x="62" y="29"/>
                  <a:pt x="62" y="29"/>
                  <a:pt x="62" y="34"/>
                </a:cubicBezTo>
                <a:cubicBezTo>
                  <a:pt x="62" y="42"/>
                  <a:pt x="62" y="42"/>
                  <a:pt x="62" y="42"/>
                </a:cubicBezTo>
                <a:cubicBezTo>
                  <a:pt x="62" y="44"/>
                  <a:pt x="61" y="45"/>
                  <a:pt x="60" y="46"/>
                </a:cubicBezTo>
                <a:cubicBezTo>
                  <a:pt x="59" y="47"/>
                  <a:pt x="57" y="48"/>
                  <a:pt x="56" y="48"/>
                </a:cubicBezTo>
                <a:cubicBezTo>
                  <a:pt x="31" y="48"/>
                  <a:pt x="31" y="48"/>
                  <a:pt x="31" y="48"/>
                </a:cubicBezTo>
                <a:cubicBezTo>
                  <a:pt x="6" y="48"/>
                  <a:pt x="6" y="48"/>
                  <a:pt x="6" y="48"/>
                </a:cubicBezTo>
                <a:cubicBezTo>
                  <a:pt x="5" y="48"/>
                  <a:pt x="3" y="47"/>
                  <a:pt x="2" y="46"/>
                </a:cubicBezTo>
                <a:cubicBezTo>
                  <a:pt x="2" y="46"/>
                  <a:pt x="2" y="46"/>
                  <a:pt x="2" y="46"/>
                </a:cubicBezTo>
                <a:cubicBezTo>
                  <a:pt x="2" y="46"/>
                  <a:pt x="2" y="46"/>
                  <a:pt x="2" y="46"/>
                </a:cubicBezTo>
                <a:cubicBezTo>
                  <a:pt x="1" y="45"/>
                  <a:pt x="0" y="44"/>
                  <a:pt x="0" y="42"/>
                </a:cubicBezTo>
                <a:cubicBezTo>
                  <a:pt x="0" y="34"/>
                  <a:pt x="0" y="34"/>
                  <a:pt x="0" y="34"/>
                </a:cubicBezTo>
                <a:cubicBezTo>
                  <a:pt x="0" y="29"/>
                  <a:pt x="0" y="29"/>
                  <a:pt x="6" y="24"/>
                </a:cubicBezTo>
                <a:cubicBezTo>
                  <a:pt x="21" y="8"/>
                  <a:pt x="21" y="8"/>
                  <a:pt x="21" y="8"/>
                </a:cubicBezTo>
                <a:cubicBezTo>
                  <a:pt x="21" y="3"/>
                  <a:pt x="21" y="3"/>
                  <a:pt x="21" y="3"/>
                </a:cubicBezTo>
                <a:cubicBezTo>
                  <a:pt x="21" y="2"/>
                  <a:pt x="22" y="1"/>
                  <a:pt x="22" y="1"/>
                </a:cubicBezTo>
                <a:cubicBezTo>
                  <a:pt x="22" y="1"/>
                  <a:pt x="22" y="1"/>
                  <a:pt x="22" y="1"/>
                </a:cubicBezTo>
                <a:cubicBezTo>
                  <a:pt x="23" y="0"/>
                  <a:pt x="24" y="0"/>
                  <a:pt x="25" y="0"/>
                </a:cubicBezTo>
                <a:cubicBezTo>
                  <a:pt x="26" y="0"/>
                  <a:pt x="27" y="0"/>
                  <a:pt x="27" y="1"/>
                </a:cubicBezTo>
                <a:cubicBezTo>
                  <a:pt x="27" y="1"/>
                  <a:pt x="27" y="1"/>
                  <a:pt x="27" y="1"/>
                </a:cubicBezTo>
                <a:cubicBezTo>
                  <a:pt x="28" y="1"/>
                  <a:pt x="28" y="2"/>
                  <a:pt x="28" y="3"/>
                </a:cubicBezTo>
                <a:cubicBezTo>
                  <a:pt x="28" y="8"/>
                  <a:pt x="28" y="8"/>
                  <a:pt x="28" y="8"/>
                </a:cubicBezTo>
                <a:close/>
                <a:moveTo>
                  <a:pt x="35" y="10"/>
                </a:moveTo>
                <a:cubicBezTo>
                  <a:pt x="27" y="10"/>
                  <a:pt x="27" y="10"/>
                  <a:pt x="27" y="10"/>
                </a:cubicBezTo>
                <a:cubicBezTo>
                  <a:pt x="27" y="10"/>
                  <a:pt x="27" y="10"/>
                  <a:pt x="27" y="10"/>
                </a:cubicBezTo>
                <a:cubicBezTo>
                  <a:pt x="27" y="10"/>
                  <a:pt x="26" y="9"/>
                  <a:pt x="26" y="9"/>
                </a:cubicBezTo>
                <a:cubicBezTo>
                  <a:pt x="26" y="3"/>
                  <a:pt x="26" y="3"/>
                  <a:pt x="26" y="3"/>
                </a:cubicBezTo>
                <a:cubicBezTo>
                  <a:pt x="26" y="3"/>
                  <a:pt x="26" y="2"/>
                  <a:pt x="26" y="2"/>
                </a:cubicBezTo>
                <a:cubicBezTo>
                  <a:pt x="26" y="2"/>
                  <a:pt x="26" y="2"/>
                  <a:pt x="26" y="2"/>
                </a:cubicBezTo>
                <a:cubicBezTo>
                  <a:pt x="26" y="2"/>
                  <a:pt x="25" y="2"/>
                  <a:pt x="25" y="2"/>
                </a:cubicBezTo>
                <a:cubicBezTo>
                  <a:pt x="24" y="2"/>
                  <a:pt x="24" y="2"/>
                  <a:pt x="24" y="2"/>
                </a:cubicBezTo>
                <a:cubicBezTo>
                  <a:pt x="24" y="2"/>
                  <a:pt x="24" y="2"/>
                  <a:pt x="24" y="2"/>
                </a:cubicBezTo>
                <a:cubicBezTo>
                  <a:pt x="24" y="2"/>
                  <a:pt x="23" y="3"/>
                  <a:pt x="23" y="3"/>
                </a:cubicBezTo>
                <a:cubicBezTo>
                  <a:pt x="23" y="9"/>
                  <a:pt x="23" y="9"/>
                  <a:pt x="23" y="9"/>
                </a:cubicBezTo>
                <a:cubicBezTo>
                  <a:pt x="23" y="9"/>
                  <a:pt x="23" y="9"/>
                  <a:pt x="23" y="9"/>
                </a:cubicBezTo>
                <a:cubicBezTo>
                  <a:pt x="7" y="25"/>
                  <a:pt x="7" y="25"/>
                  <a:pt x="7" y="25"/>
                </a:cubicBezTo>
                <a:cubicBezTo>
                  <a:pt x="2" y="30"/>
                  <a:pt x="2" y="30"/>
                  <a:pt x="2" y="34"/>
                </a:cubicBezTo>
                <a:cubicBezTo>
                  <a:pt x="2" y="42"/>
                  <a:pt x="2" y="42"/>
                  <a:pt x="2" y="42"/>
                </a:cubicBezTo>
                <a:cubicBezTo>
                  <a:pt x="2" y="43"/>
                  <a:pt x="3" y="44"/>
                  <a:pt x="4" y="45"/>
                </a:cubicBezTo>
                <a:cubicBezTo>
                  <a:pt x="4" y="45"/>
                  <a:pt x="4" y="45"/>
                  <a:pt x="4" y="45"/>
                </a:cubicBezTo>
                <a:cubicBezTo>
                  <a:pt x="4" y="46"/>
                  <a:pt x="5" y="46"/>
                  <a:pt x="6" y="46"/>
                </a:cubicBezTo>
                <a:cubicBezTo>
                  <a:pt x="31" y="46"/>
                  <a:pt x="31" y="46"/>
                  <a:pt x="31" y="46"/>
                </a:cubicBezTo>
                <a:cubicBezTo>
                  <a:pt x="56" y="46"/>
                  <a:pt x="56" y="46"/>
                  <a:pt x="56" y="46"/>
                </a:cubicBezTo>
                <a:cubicBezTo>
                  <a:pt x="57" y="46"/>
                  <a:pt x="58" y="46"/>
                  <a:pt x="58" y="45"/>
                </a:cubicBezTo>
                <a:cubicBezTo>
                  <a:pt x="59" y="44"/>
                  <a:pt x="60" y="43"/>
                  <a:pt x="60" y="42"/>
                </a:cubicBezTo>
                <a:cubicBezTo>
                  <a:pt x="60" y="34"/>
                  <a:pt x="60" y="34"/>
                  <a:pt x="60" y="34"/>
                </a:cubicBezTo>
                <a:cubicBezTo>
                  <a:pt x="60" y="30"/>
                  <a:pt x="60" y="30"/>
                  <a:pt x="55" y="25"/>
                </a:cubicBezTo>
                <a:cubicBezTo>
                  <a:pt x="55" y="25"/>
                  <a:pt x="55" y="25"/>
                  <a:pt x="55" y="25"/>
                </a:cubicBezTo>
                <a:cubicBezTo>
                  <a:pt x="39" y="9"/>
                  <a:pt x="39" y="9"/>
                  <a:pt x="39" y="9"/>
                </a:cubicBezTo>
                <a:cubicBezTo>
                  <a:pt x="39" y="9"/>
                  <a:pt x="39" y="9"/>
                  <a:pt x="39" y="9"/>
                </a:cubicBezTo>
                <a:cubicBezTo>
                  <a:pt x="39" y="3"/>
                  <a:pt x="39" y="3"/>
                  <a:pt x="39" y="3"/>
                </a:cubicBezTo>
                <a:cubicBezTo>
                  <a:pt x="39" y="3"/>
                  <a:pt x="38" y="2"/>
                  <a:pt x="38" y="2"/>
                </a:cubicBezTo>
                <a:cubicBezTo>
                  <a:pt x="38" y="2"/>
                  <a:pt x="38" y="2"/>
                  <a:pt x="38" y="2"/>
                </a:cubicBezTo>
                <a:cubicBezTo>
                  <a:pt x="38" y="2"/>
                  <a:pt x="38" y="2"/>
                  <a:pt x="37" y="2"/>
                </a:cubicBezTo>
                <a:cubicBezTo>
                  <a:pt x="37" y="2"/>
                  <a:pt x="36" y="2"/>
                  <a:pt x="36" y="2"/>
                </a:cubicBezTo>
                <a:cubicBezTo>
                  <a:pt x="36" y="2"/>
                  <a:pt x="36" y="2"/>
                  <a:pt x="36" y="2"/>
                </a:cubicBezTo>
                <a:cubicBezTo>
                  <a:pt x="36" y="2"/>
                  <a:pt x="36" y="3"/>
                  <a:pt x="36" y="3"/>
                </a:cubicBezTo>
                <a:cubicBezTo>
                  <a:pt x="36" y="9"/>
                  <a:pt x="36" y="9"/>
                  <a:pt x="36" y="9"/>
                </a:cubicBezTo>
                <a:cubicBezTo>
                  <a:pt x="36" y="9"/>
                  <a:pt x="36" y="9"/>
                  <a:pt x="36" y="9"/>
                </a:cubicBezTo>
                <a:cubicBezTo>
                  <a:pt x="36" y="9"/>
                  <a:pt x="35" y="10"/>
                  <a:pt x="35" y="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92" name="Freeform 684">
            <a:extLst>
              <a:ext uri="{FF2B5EF4-FFF2-40B4-BE49-F238E27FC236}">
                <a16:creationId xmlns:a16="http://schemas.microsoft.com/office/drawing/2014/main" xmlns="" id="{66A90F8E-6356-4C9C-B886-F782A25C9034}"/>
              </a:ext>
            </a:extLst>
          </p:cNvPr>
          <p:cNvSpPr>
            <a:spLocks/>
          </p:cNvSpPr>
          <p:nvPr/>
        </p:nvSpPr>
        <p:spPr bwMode="auto">
          <a:xfrm>
            <a:off x="8528050" y="1646239"/>
            <a:ext cx="77787" cy="22225"/>
          </a:xfrm>
          <a:custGeom>
            <a:avLst/>
            <a:gdLst>
              <a:gd name="T0" fmla="*/ 13 w 14"/>
              <a:gd name="T1" fmla="*/ 2 h 4"/>
              <a:gd name="T2" fmla="*/ 13 w 14"/>
              <a:gd name="T3" fmla="*/ 3 h 4"/>
              <a:gd name="T4" fmla="*/ 12 w 14"/>
              <a:gd name="T5" fmla="*/ 4 h 4"/>
              <a:gd name="T6" fmla="*/ 8 w 14"/>
              <a:gd name="T7" fmla="*/ 4 h 4"/>
              <a:gd name="T8" fmla="*/ 8 w 14"/>
              <a:gd name="T9" fmla="*/ 4 h 4"/>
              <a:gd name="T10" fmla="*/ 4 w 14"/>
              <a:gd name="T11" fmla="*/ 3 h 4"/>
              <a:gd name="T12" fmla="*/ 4 w 14"/>
              <a:gd name="T13" fmla="*/ 3 h 4"/>
              <a:gd name="T14" fmla="*/ 0 w 14"/>
              <a:gd name="T15" fmla="*/ 2 h 4"/>
              <a:gd name="T16" fmla="*/ 0 w 14"/>
              <a:gd name="T17" fmla="*/ 1 h 4"/>
              <a:gd name="T18" fmla="*/ 1 w 14"/>
              <a:gd name="T19" fmla="*/ 0 h 4"/>
              <a:gd name="T20" fmla="*/ 5 w 14"/>
              <a:gd name="T21" fmla="*/ 1 h 4"/>
              <a:gd name="T22" fmla="*/ 9 w 14"/>
              <a:gd name="T23" fmla="*/ 2 h 4"/>
              <a:gd name="T24" fmla="*/ 9 w 14"/>
              <a:gd name="T25" fmla="*/ 2 h 4"/>
              <a:gd name="T26" fmla="*/ 13 w 14"/>
              <a:gd name="T2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4">
                <a:moveTo>
                  <a:pt x="13" y="2"/>
                </a:moveTo>
                <a:cubicBezTo>
                  <a:pt x="13" y="2"/>
                  <a:pt x="14" y="3"/>
                  <a:pt x="13" y="3"/>
                </a:cubicBezTo>
                <a:cubicBezTo>
                  <a:pt x="13" y="4"/>
                  <a:pt x="13" y="4"/>
                  <a:pt x="12" y="4"/>
                </a:cubicBezTo>
                <a:cubicBezTo>
                  <a:pt x="8" y="4"/>
                  <a:pt x="8" y="4"/>
                  <a:pt x="8" y="4"/>
                </a:cubicBezTo>
                <a:cubicBezTo>
                  <a:pt x="8" y="4"/>
                  <a:pt x="8" y="4"/>
                  <a:pt x="8" y="4"/>
                </a:cubicBezTo>
                <a:cubicBezTo>
                  <a:pt x="4" y="3"/>
                  <a:pt x="4" y="3"/>
                  <a:pt x="4" y="3"/>
                </a:cubicBezTo>
                <a:cubicBezTo>
                  <a:pt x="4" y="3"/>
                  <a:pt x="4" y="3"/>
                  <a:pt x="4" y="3"/>
                </a:cubicBezTo>
                <a:cubicBezTo>
                  <a:pt x="0" y="2"/>
                  <a:pt x="0" y="2"/>
                  <a:pt x="0" y="2"/>
                </a:cubicBezTo>
                <a:cubicBezTo>
                  <a:pt x="0" y="2"/>
                  <a:pt x="0" y="2"/>
                  <a:pt x="0" y="1"/>
                </a:cubicBezTo>
                <a:cubicBezTo>
                  <a:pt x="0" y="1"/>
                  <a:pt x="0" y="0"/>
                  <a:pt x="1" y="0"/>
                </a:cubicBezTo>
                <a:cubicBezTo>
                  <a:pt x="5" y="1"/>
                  <a:pt x="5" y="1"/>
                  <a:pt x="5" y="1"/>
                </a:cubicBezTo>
                <a:cubicBezTo>
                  <a:pt x="9" y="2"/>
                  <a:pt x="9" y="2"/>
                  <a:pt x="9" y="2"/>
                </a:cubicBezTo>
                <a:cubicBezTo>
                  <a:pt x="9" y="2"/>
                  <a:pt x="9" y="2"/>
                  <a:pt x="9" y="2"/>
                </a:cubicBezTo>
                <a:lnTo>
                  <a:pt x="13"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693" name="Group 692">
            <a:extLst>
              <a:ext uri="{FF2B5EF4-FFF2-40B4-BE49-F238E27FC236}">
                <a16:creationId xmlns:a16="http://schemas.microsoft.com/office/drawing/2014/main" xmlns="" id="{E58A79E8-BAB1-4AF2-9FF0-D421151E6CA5}"/>
              </a:ext>
            </a:extLst>
          </p:cNvPr>
          <p:cNvGrpSpPr/>
          <p:nvPr/>
        </p:nvGrpSpPr>
        <p:grpSpPr>
          <a:xfrm>
            <a:off x="8261350" y="1646239"/>
            <a:ext cx="244475" cy="234950"/>
            <a:chOff x="8261350" y="1570039"/>
            <a:chExt cx="244475" cy="234950"/>
          </a:xfrm>
          <a:solidFill>
            <a:schemeClr val="tx1"/>
          </a:solidFill>
        </p:grpSpPr>
        <p:sp>
          <p:nvSpPr>
            <p:cNvPr id="694" name="Freeform 672">
              <a:extLst>
                <a:ext uri="{FF2B5EF4-FFF2-40B4-BE49-F238E27FC236}">
                  <a16:creationId xmlns:a16="http://schemas.microsoft.com/office/drawing/2014/main" xmlns="" id="{3985B54F-3713-4D1B-9EA6-5C350B11D0C2}"/>
                </a:ext>
              </a:extLst>
            </p:cNvPr>
            <p:cNvSpPr>
              <a:spLocks noEditPoints="1"/>
            </p:cNvSpPr>
            <p:nvPr/>
          </p:nvSpPr>
          <p:spPr bwMode="auto">
            <a:xfrm>
              <a:off x="8361363" y="1654176"/>
              <a:ext cx="144462" cy="150813"/>
            </a:xfrm>
            <a:custGeom>
              <a:avLst/>
              <a:gdLst>
                <a:gd name="T0" fmla="*/ 13 w 26"/>
                <a:gd name="T1" fmla="*/ 0 h 27"/>
                <a:gd name="T2" fmla="*/ 22 w 26"/>
                <a:gd name="T3" fmla="*/ 4 h 27"/>
                <a:gd name="T4" fmla="*/ 22 w 26"/>
                <a:gd name="T5" fmla="*/ 4 h 27"/>
                <a:gd name="T6" fmla="*/ 22 w 26"/>
                <a:gd name="T7" fmla="*/ 4 h 27"/>
                <a:gd name="T8" fmla="*/ 22 w 26"/>
                <a:gd name="T9" fmla="*/ 4 h 27"/>
                <a:gd name="T10" fmla="*/ 26 w 26"/>
                <a:gd name="T11" fmla="*/ 13 h 27"/>
                <a:gd name="T12" fmla="*/ 22 w 26"/>
                <a:gd name="T13" fmla="*/ 23 h 27"/>
                <a:gd name="T14" fmla="*/ 22 w 26"/>
                <a:gd name="T15" fmla="*/ 23 h 27"/>
                <a:gd name="T16" fmla="*/ 13 w 26"/>
                <a:gd name="T17" fmla="*/ 27 h 27"/>
                <a:gd name="T18" fmla="*/ 4 w 26"/>
                <a:gd name="T19" fmla="*/ 23 h 27"/>
                <a:gd name="T20" fmla="*/ 0 w 26"/>
                <a:gd name="T21" fmla="*/ 13 h 27"/>
                <a:gd name="T22" fmla="*/ 4 w 26"/>
                <a:gd name="T23" fmla="*/ 4 h 27"/>
                <a:gd name="T24" fmla="*/ 4 w 26"/>
                <a:gd name="T25" fmla="*/ 4 h 27"/>
                <a:gd name="T26" fmla="*/ 13 w 26"/>
                <a:gd name="T27" fmla="*/ 0 h 27"/>
                <a:gd name="T28" fmla="*/ 21 w 26"/>
                <a:gd name="T29" fmla="*/ 5 h 27"/>
                <a:gd name="T30" fmla="*/ 13 w 26"/>
                <a:gd name="T31" fmla="*/ 2 h 27"/>
                <a:gd name="T32" fmla="*/ 5 w 26"/>
                <a:gd name="T33" fmla="*/ 5 h 27"/>
                <a:gd name="T34" fmla="*/ 5 w 26"/>
                <a:gd name="T35" fmla="*/ 5 h 27"/>
                <a:gd name="T36" fmla="*/ 5 w 26"/>
                <a:gd name="T37" fmla="*/ 5 h 27"/>
                <a:gd name="T38" fmla="*/ 2 w 26"/>
                <a:gd name="T39" fmla="*/ 13 h 27"/>
                <a:gd name="T40" fmla="*/ 5 w 26"/>
                <a:gd name="T41" fmla="*/ 21 h 27"/>
                <a:gd name="T42" fmla="*/ 13 w 26"/>
                <a:gd name="T43" fmla="*/ 25 h 27"/>
                <a:gd name="T44" fmla="*/ 21 w 26"/>
                <a:gd name="T45" fmla="*/ 21 h 27"/>
                <a:gd name="T46" fmla="*/ 21 w 26"/>
                <a:gd name="T47" fmla="*/ 21 h 27"/>
                <a:gd name="T48" fmla="*/ 24 w 26"/>
                <a:gd name="T49" fmla="*/ 13 h 27"/>
                <a:gd name="T50" fmla="*/ 21 w 26"/>
                <a:gd name="T51"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 h="27">
                  <a:moveTo>
                    <a:pt x="13" y="0"/>
                  </a:moveTo>
                  <a:cubicBezTo>
                    <a:pt x="17" y="0"/>
                    <a:pt x="20" y="1"/>
                    <a:pt x="22" y="4"/>
                  </a:cubicBezTo>
                  <a:cubicBezTo>
                    <a:pt x="22" y="4"/>
                    <a:pt x="22" y="4"/>
                    <a:pt x="22" y="4"/>
                  </a:cubicBezTo>
                  <a:cubicBezTo>
                    <a:pt x="22" y="4"/>
                    <a:pt x="22" y="4"/>
                    <a:pt x="22" y="4"/>
                  </a:cubicBezTo>
                  <a:cubicBezTo>
                    <a:pt x="22" y="4"/>
                    <a:pt x="22" y="4"/>
                    <a:pt x="22" y="4"/>
                  </a:cubicBezTo>
                  <a:cubicBezTo>
                    <a:pt x="25" y="6"/>
                    <a:pt x="26" y="10"/>
                    <a:pt x="26" y="13"/>
                  </a:cubicBezTo>
                  <a:cubicBezTo>
                    <a:pt x="26" y="17"/>
                    <a:pt x="25" y="20"/>
                    <a:pt x="22" y="23"/>
                  </a:cubicBezTo>
                  <a:cubicBezTo>
                    <a:pt x="22" y="23"/>
                    <a:pt x="22" y="23"/>
                    <a:pt x="22" y="23"/>
                  </a:cubicBezTo>
                  <a:cubicBezTo>
                    <a:pt x="20" y="25"/>
                    <a:pt x="17" y="27"/>
                    <a:pt x="13" y="27"/>
                  </a:cubicBezTo>
                  <a:cubicBezTo>
                    <a:pt x="9" y="27"/>
                    <a:pt x="6" y="25"/>
                    <a:pt x="4" y="23"/>
                  </a:cubicBezTo>
                  <a:cubicBezTo>
                    <a:pt x="1" y="20"/>
                    <a:pt x="0" y="17"/>
                    <a:pt x="0" y="13"/>
                  </a:cubicBezTo>
                  <a:cubicBezTo>
                    <a:pt x="0" y="10"/>
                    <a:pt x="1" y="6"/>
                    <a:pt x="4" y="4"/>
                  </a:cubicBezTo>
                  <a:cubicBezTo>
                    <a:pt x="4" y="4"/>
                    <a:pt x="4" y="4"/>
                    <a:pt x="4" y="4"/>
                  </a:cubicBezTo>
                  <a:cubicBezTo>
                    <a:pt x="6" y="1"/>
                    <a:pt x="9" y="0"/>
                    <a:pt x="13" y="0"/>
                  </a:cubicBezTo>
                  <a:close/>
                  <a:moveTo>
                    <a:pt x="21" y="5"/>
                  </a:moveTo>
                  <a:cubicBezTo>
                    <a:pt x="19" y="3"/>
                    <a:pt x="16" y="2"/>
                    <a:pt x="13" y="2"/>
                  </a:cubicBezTo>
                  <a:cubicBezTo>
                    <a:pt x="10" y="2"/>
                    <a:pt x="7" y="3"/>
                    <a:pt x="5" y="5"/>
                  </a:cubicBezTo>
                  <a:cubicBezTo>
                    <a:pt x="5" y="5"/>
                    <a:pt x="5" y="5"/>
                    <a:pt x="5" y="5"/>
                  </a:cubicBezTo>
                  <a:cubicBezTo>
                    <a:pt x="5" y="5"/>
                    <a:pt x="5" y="5"/>
                    <a:pt x="5" y="5"/>
                  </a:cubicBezTo>
                  <a:cubicBezTo>
                    <a:pt x="3" y="7"/>
                    <a:pt x="2" y="10"/>
                    <a:pt x="2" y="13"/>
                  </a:cubicBezTo>
                  <a:cubicBezTo>
                    <a:pt x="2" y="16"/>
                    <a:pt x="3" y="19"/>
                    <a:pt x="5" y="21"/>
                  </a:cubicBezTo>
                  <a:cubicBezTo>
                    <a:pt x="7" y="23"/>
                    <a:pt x="10" y="25"/>
                    <a:pt x="13" y="25"/>
                  </a:cubicBezTo>
                  <a:cubicBezTo>
                    <a:pt x="16" y="25"/>
                    <a:pt x="19" y="23"/>
                    <a:pt x="21" y="21"/>
                  </a:cubicBezTo>
                  <a:cubicBezTo>
                    <a:pt x="21" y="21"/>
                    <a:pt x="21" y="21"/>
                    <a:pt x="21" y="21"/>
                  </a:cubicBezTo>
                  <a:cubicBezTo>
                    <a:pt x="23" y="19"/>
                    <a:pt x="24" y="16"/>
                    <a:pt x="24" y="13"/>
                  </a:cubicBezTo>
                  <a:cubicBezTo>
                    <a:pt x="24" y="10"/>
                    <a:pt x="23" y="7"/>
                    <a:pt x="2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5" name="Freeform 673">
              <a:extLst>
                <a:ext uri="{FF2B5EF4-FFF2-40B4-BE49-F238E27FC236}">
                  <a16:creationId xmlns:a16="http://schemas.microsoft.com/office/drawing/2014/main" xmlns="" id="{A39EBFC4-999B-4F85-9091-D034C1B669ED}"/>
                </a:ext>
              </a:extLst>
            </p:cNvPr>
            <p:cNvSpPr>
              <a:spLocks noEditPoints="1"/>
            </p:cNvSpPr>
            <p:nvPr/>
          </p:nvSpPr>
          <p:spPr bwMode="auto">
            <a:xfrm>
              <a:off x="8416925" y="1709739"/>
              <a:ext cx="33337" cy="39688"/>
            </a:xfrm>
            <a:custGeom>
              <a:avLst/>
              <a:gdLst>
                <a:gd name="T0" fmla="*/ 3 w 6"/>
                <a:gd name="T1" fmla="*/ 0 h 7"/>
                <a:gd name="T2" fmla="*/ 5 w 6"/>
                <a:gd name="T3" fmla="*/ 1 h 7"/>
                <a:gd name="T4" fmla="*/ 5 w 6"/>
                <a:gd name="T5" fmla="*/ 1 h 7"/>
                <a:gd name="T6" fmla="*/ 6 w 6"/>
                <a:gd name="T7" fmla="*/ 3 h 7"/>
                <a:gd name="T8" fmla="*/ 5 w 6"/>
                <a:gd name="T9" fmla="*/ 6 h 7"/>
                <a:gd name="T10" fmla="*/ 5 w 6"/>
                <a:gd name="T11" fmla="*/ 6 h 7"/>
                <a:gd name="T12" fmla="*/ 5 w 6"/>
                <a:gd name="T13" fmla="*/ 6 h 7"/>
                <a:gd name="T14" fmla="*/ 3 w 6"/>
                <a:gd name="T15" fmla="*/ 7 h 7"/>
                <a:gd name="T16" fmla="*/ 1 w 6"/>
                <a:gd name="T17" fmla="*/ 6 h 7"/>
                <a:gd name="T18" fmla="*/ 1 w 6"/>
                <a:gd name="T19" fmla="*/ 6 h 7"/>
                <a:gd name="T20" fmla="*/ 0 w 6"/>
                <a:gd name="T21" fmla="*/ 3 h 7"/>
                <a:gd name="T22" fmla="*/ 1 w 6"/>
                <a:gd name="T23" fmla="*/ 1 h 7"/>
                <a:gd name="T24" fmla="*/ 3 w 6"/>
                <a:gd name="T25" fmla="*/ 0 h 7"/>
                <a:gd name="T26" fmla="*/ 4 w 6"/>
                <a:gd name="T27" fmla="*/ 2 h 7"/>
                <a:gd name="T28" fmla="*/ 3 w 6"/>
                <a:gd name="T29" fmla="*/ 2 h 7"/>
                <a:gd name="T30" fmla="*/ 2 w 6"/>
                <a:gd name="T31" fmla="*/ 2 h 7"/>
                <a:gd name="T32" fmla="*/ 1 w 6"/>
                <a:gd name="T33" fmla="*/ 3 h 7"/>
                <a:gd name="T34" fmla="*/ 2 w 6"/>
                <a:gd name="T35" fmla="*/ 4 h 7"/>
                <a:gd name="T36" fmla="*/ 2 w 6"/>
                <a:gd name="T37" fmla="*/ 4 h 7"/>
                <a:gd name="T38" fmla="*/ 3 w 6"/>
                <a:gd name="T39" fmla="*/ 5 h 7"/>
                <a:gd name="T40" fmla="*/ 4 w 6"/>
                <a:gd name="T41" fmla="*/ 4 h 7"/>
                <a:gd name="T42" fmla="*/ 4 w 6"/>
                <a:gd name="T43" fmla="*/ 4 h 7"/>
                <a:gd name="T44" fmla="*/ 5 w 6"/>
                <a:gd name="T45" fmla="*/ 3 h 7"/>
                <a:gd name="T46" fmla="*/ 4 w 6"/>
                <a:gd name="T4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7">
                  <a:moveTo>
                    <a:pt x="3" y="0"/>
                  </a:moveTo>
                  <a:cubicBezTo>
                    <a:pt x="4" y="0"/>
                    <a:pt x="5" y="0"/>
                    <a:pt x="5" y="1"/>
                  </a:cubicBezTo>
                  <a:cubicBezTo>
                    <a:pt x="5" y="1"/>
                    <a:pt x="5" y="1"/>
                    <a:pt x="5" y="1"/>
                  </a:cubicBezTo>
                  <a:cubicBezTo>
                    <a:pt x="6" y="1"/>
                    <a:pt x="6" y="2"/>
                    <a:pt x="6" y="3"/>
                  </a:cubicBezTo>
                  <a:cubicBezTo>
                    <a:pt x="6" y="4"/>
                    <a:pt x="6" y="5"/>
                    <a:pt x="5" y="6"/>
                  </a:cubicBezTo>
                  <a:cubicBezTo>
                    <a:pt x="5" y="6"/>
                    <a:pt x="5" y="6"/>
                    <a:pt x="5" y="6"/>
                  </a:cubicBezTo>
                  <a:cubicBezTo>
                    <a:pt x="5" y="6"/>
                    <a:pt x="5" y="6"/>
                    <a:pt x="5" y="6"/>
                  </a:cubicBezTo>
                  <a:cubicBezTo>
                    <a:pt x="5" y="6"/>
                    <a:pt x="4" y="7"/>
                    <a:pt x="3" y="7"/>
                  </a:cubicBezTo>
                  <a:cubicBezTo>
                    <a:pt x="2" y="7"/>
                    <a:pt x="1" y="6"/>
                    <a:pt x="1" y="6"/>
                  </a:cubicBezTo>
                  <a:cubicBezTo>
                    <a:pt x="1" y="6"/>
                    <a:pt x="1" y="6"/>
                    <a:pt x="1" y="6"/>
                  </a:cubicBezTo>
                  <a:cubicBezTo>
                    <a:pt x="0" y="5"/>
                    <a:pt x="0" y="4"/>
                    <a:pt x="0" y="3"/>
                  </a:cubicBezTo>
                  <a:cubicBezTo>
                    <a:pt x="0" y="2"/>
                    <a:pt x="0" y="1"/>
                    <a:pt x="1" y="1"/>
                  </a:cubicBezTo>
                  <a:cubicBezTo>
                    <a:pt x="1" y="0"/>
                    <a:pt x="2" y="0"/>
                    <a:pt x="3" y="0"/>
                  </a:cubicBezTo>
                  <a:close/>
                  <a:moveTo>
                    <a:pt x="4" y="2"/>
                  </a:moveTo>
                  <a:cubicBezTo>
                    <a:pt x="4" y="2"/>
                    <a:pt x="3" y="2"/>
                    <a:pt x="3" y="2"/>
                  </a:cubicBezTo>
                  <a:cubicBezTo>
                    <a:pt x="3" y="2"/>
                    <a:pt x="2" y="2"/>
                    <a:pt x="2" y="2"/>
                  </a:cubicBezTo>
                  <a:cubicBezTo>
                    <a:pt x="2" y="2"/>
                    <a:pt x="1" y="3"/>
                    <a:pt x="1" y="3"/>
                  </a:cubicBezTo>
                  <a:cubicBezTo>
                    <a:pt x="1" y="4"/>
                    <a:pt x="2" y="4"/>
                    <a:pt x="2" y="4"/>
                  </a:cubicBezTo>
                  <a:cubicBezTo>
                    <a:pt x="2" y="4"/>
                    <a:pt x="2" y="4"/>
                    <a:pt x="2" y="4"/>
                  </a:cubicBezTo>
                  <a:cubicBezTo>
                    <a:pt x="2" y="5"/>
                    <a:pt x="3" y="5"/>
                    <a:pt x="3" y="5"/>
                  </a:cubicBezTo>
                  <a:cubicBezTo>
                    <a:pt x="3" y="5"/>
                    <a:pt x="4" y="5"/>
                    <a:pt x="4" y="4"/>
                  </a:cubicBezTo>
                  <a:cubicBezTo>
                    <a:pt x="4" y="4"/>
                    <a:pt x="4" y="4"/>
                    <a:pt x="4" y="4"/>
                  </a:cubicBezTo>
                  <a:cubicBezTo>
                    <a:pt x="4" y="4"/>
                    <a:pt x="5" y="4"/>
                    <a:pt x="5" y="3"/>
                  </a:cubicBezTo>
                  <a:cubicBezTo>
                    <a:pt x="5" y="3"/>
                    <a:pt x="4" y="2"/>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6" name="Oval 674">
              <a:extLst>
                <a:ext uri="{FF2B5EF4-FFF2-40B4-BE49-F238E27FC236}">
                  <a16:creationId xmlns:a16="http://schemas.microsoft.com/office/drawing/2014/main" xmlns="" id="{5B3BE5CB-EA96-47E8-A7C5-AFC15BB1528A}"/>
                </a:ext>
              </a:extLst>
            </p:cNvPr>
            <p:cNvSpPr>
              <a:spLocks noChangeArrowheads="1"/>
            </p:cNvSpPr>
            <p:nvPr/>
          </p:nvSpPr>
          <p:spPr bwMode="auto">
            <a:xfrm>
              <a:off x="8394700" y="1749426"/>
              <a:ext cx="15875"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7" name="Oval 675">
              <a:extLst>
                <a:ext uri="{FF2B5EF4-FFF2-40B4-BE49-F238E27FC236}">
                  <a16:creationId xmlns:a16="http://schemas.microsoft.com/office/drawing/2014/main" xmlns="" id="{5FD6170A-D410-4C50-BDA4-65D9181808BD}"/>
                </a:ext>
              </a:extLst>
            </p:cNvPr>
            <p:cNvSpPr>
              <a:spLocks noChangeArrowheads="1"/>
            </p:cNvSpPr>
            <p:nvPr/>
          </p:nvSpPr>
          <p:spPr bwMode="auto">
            <a:xfrm>
              <a:off x="8421688" y="1760539"/>
              <a:ext cx="22225"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8" name="Oval 676">
              <a:extLst>
                <a:ext uri="{FF2B5EF4-FFF2-40B4-BE49-F238E27FC236}">
                  <a16:creationId xmlns:a16="http://schemas.microsoft.com/office/drawing/2014/main" xmlns="" id="{0B14F0BE-437A-4A7E-BDCB-115A2EE918CB}"/>
                </a:ext>
              </a:extLst>
            </p:cNvPr>
            <p:cNvSpPr>
              <a:spLocks noChangeArrowheads="1"/>
            </p:cNvSpPr>
            <p:nvPr/>
          </p:nvSpPr>
          <p:spPr bwMode="auto">
            <a:xfrm>
              <a:off x="8455025" y="1749426"/>
              <a:ext cx="17462"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9" name="Oval 677">
              <a:extLst>
                <a:ext uri="{FF2B5EF4-FFF2-40B4-BE49-F238E27FC236}">
                  <a16:creationId xmlns:a16="http://schemas.microsoft.com/office/drawing/2014/main" xmlns="" id="{03947B83-DC38-4895-B621-4239790FCF58}"/>
                </a:ext>
              </a:extLst>
            </p:cNvPr>
            <p:cNvSpPr>
              <a:spLocks noChangeArrowheads="1"/>
            </p:cNvSpPr>
            <p:nvPr/>
          </p:nvSpPr>
          <p:spPr bwMode="auto">
            <a:xfrm>
              <a:off x="8394700" y="1687514"/>
              <a:ext cx="1587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0" name="Oval 678">
              <a:extLst>
                <a:ext uri="{FF2B5EF4-FFF2-40B4-BE49-F238E27FC236}">
                  <a16:creationId xmlns:a16="http://schemas.microsoft.com/office/drawing/2014/main" xmlns="" id="{54584A8A-1C24-4262-9EBB-B63E0BA608E7}"/>
                </a:ext>
              </a:extLst>
            </p:cNvPr>
            <p:cNvSpPr>
              <a:spLocks noChangeArrowheads="1"/>
            </p:cNvSpPr>
            <p:nvPr/>
          </p:nvSpPr>
          <p:spPr bwMode="auto">
            <a:xfrm>
              <a:off x="8383588" y="1720851"/>
              <a:ext cx="15875"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1" name="Oval 679">
              <a:extLst>
                <a:ext uri="{FF2B5EF4-FFF2-40B4-BE49-F238E27FC236}">
                  <a16:creationId xmlns:a16="http://schemas.microsoft.com/office/drawing/2014/main" xmlns="" id="{9F9D9388-6198-4784-8C5E-B55155B426A0}"/>
                </a:ext>
              </a:extLst>
            </p:cNvPr>
            <p:cNvSpPr>
              <a:spLocks noChangeArrowheads="1"/>
            </p:cNvSpPr>
            <p:nvPr/>
          </p:nvSpPr>
          <p:spPr bwMode="auto">
            <a:xfrm>
              <a:off x="8421688" y="1676401"/>
              <a:ext cx="22225"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2" name="Oval 680">
              <a:extLst>
                <a:ext uri="{FF2B5EF4-FFF2-40B4-BE49-F238E27FC236}">
                  <a16:creationId xmlns:a16="http://schemas.microsoft.com/office/drawing/2014/main" xmlns="" id="{40E05B09-FC6F-4B10-BEC9-69177980290C}"/>
                </a:ext>
              </a:extLst>
            </p:cNvPr>
            <p:cNvSpPr>
              <a:spLocks noChangeArrowheads="1"/>
            </p:cNvSpPr>
            <p:nvPr/>
          </p:nvSpPr>
          <p:spPr bwMode="auto">
            <a:xfrm>
              <a:off x="8455025" y="1687514"/>
              <a:ext cx="17462"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3" name="Oval 681">
              <a:extLst>
                <a:ext uri="{FF2B5EF4-FFF2-40B4-BE49-F238E27FC236}">
                  <a16:creationId xmlns:a16="http://schemas.microsoft.com/office/drawing/2014/main" xmlns="" id="{2CEE0A65-20A2-4204-98CB-EB0D27703098}"/>
                </a:ext>
              </a:extLst>
            </p:cNvPr>
            <p:cNvSpPr>
              <a:spLocks noChangeArrowheads="1"/>
            </p:cNvSpPr>
            <p:nvPr/>
          </p:nvSpPr>
          <p:spPr bwMode="auto">
            <a:xfrm>
              <a:off x="8466138" y="1720851"/>
              <a:ext cx="17462"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4" name="Freeform 685">
              <a:extLst>
                <a:ext uri="{FF2B5EF4-FFF2-40B4-BE49-F238E27FC236}">
                  <a16:creationId xmlns:a16="http://schemas.microsoft.com/office/drawing/2014/main" xmlns="" id="{C008219E-CECC-4A0D-BF84-666B8010C0BB}"/>
                </a:ext>
              </a:extLst>
            </p:cNvPr>
            <p:cNvSpPr>
              <a:spLocks/>
            </p:cNvSpPr>
            <p:nvPr/>
          </p:nvSpPr>
          <p:spPr bwMode="auto">
            <a:xfrm>
              <a:off x="8261350" y="1570039"/>
              <a:ext cx="77787" cy="22225"/>
            </a:xfrm>
            <a:custGeom>
              <a:avLst/>
              <a:gdLst>
                <a:gd name="T0" fmla="*/ 2 w 14"/>
                <a:gd name="T1" fmla="*/ 4 h 4"/>
                <a:gd name="T2" fmla="*/ 1 w 14"/>
                <a:gd name="T3" fmla="*/ 3 h 4"/>
                <a:gd name="T4" fmla="*/ 1 w 14"/>
                <a:gd name="T5" fmla="*/ 2 h 4"/>
                <a:gd name="T6" fmla="*/ 5 w 14"/>
                <a:gd name="T7" fmla="*/ 2 h 4"/>
                <a:gd name="T8" fmla="*/ 5 w 14"/>
                <a:gd name="T9" fmla="*/ 2 h 4"/>
                <a:gd name="T10" fmla="*/ 9 w 14"/>
                <a:gd name="T11" fmla="*/ 1 h 4"/>
                <a:gd name="T12" fmla="*/ 13 w 14"/>
                <a:gd name="T13" fmla="*/ 0 h 4"/>
                <a:gd name="T14" fmla="*/ 14 w 14"/>
                <a:gd name="T15" fmla="*/ 1 h 4"/>
                <a:gd name="T16" fmla="*/ 14 w 14"/>
                <a:gd name="T17" fmla="*/ 2 h 4"/>
                <a:gd name="T18" fmla="*/ 10 w 14"/>
                <a:gd name="T19" fmla="*/ 3 h 4"/>
                <a:gd name="T20" fmla="*/ 10 w 14"/>
                <a:gd name="T21" fmla="*/ 3 h 4"/>
                <a:gd name="T22" fmla="*/ 6 w 14"/>
                <a:gd name="T23" fmla="*/ 4 h 4"/>
                <a:gd name="T24" fmla="*/ 6 w 14"/>
                <a:gd name="T25" fmla="*/ 4 h 4"/>
                <a:gd name="T26" fmla="*/ 2 w 14"/>
                <a:gd name="T2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4">
                  <a:moveTo>
                    <a:pt x="2" y="4"/>
                  </a:moveTo>
                  <a:cubicBezTo>
                    <a:pt x="1" y="4"/>
                    <a:pt x="1" y="4"/>
                    <a:pt x="1" y="3"/>
                  </a:cubicBezTo>
                  <a:cubicBezTo>
                    <a:pt x="0" y="3"/>
                    <a:pt x="1" y="2"/>
                    <a:pt x="1" y="2"/>
                  </a:cubicBezTo>
                  <a:cubicBezTo>
                    <a:pt x="5" y="2"/>
                    <a:pt x="5" y="2"/>
                    <a:pt x="5" y="2"/>
                  </a:cubicBezTo>
                  <a:cubicBezTo>
                    <a:pt x="5" y="2"/>
                    <a:pt x="5" y="2"/>
                    <a:pt x="5" y="2"/>
                  </a:cubicBezTo>
                  <a:cubicBezTo>
                    <a:pt x="9" y="1"/>
                    <a:pt x="9" y="1"/>
                    <a:pt x="9" y="1"/>
                  </a:cubicBezTo>
                  <a:cubicBezTo>
                    <a:pt x="13" y="0"/>
                    <a:pt x="13" y="0"/>
                    <a:pt x="13" y="0"/>
                  </a:cubicBezTo>
                  <a:cubicBezTo>
                    <a:pt x="14" y="0"/>
                    <a:pt x="14" y="1"/>
                    <a:pt x="14" y="1"/>
                  </a:cubicBezTo>
                  <a:cubicBezTo>
                    <a:pt x="14" y="2"/>
                    <a:pt x="14" y="2"/>
                    <a:pt x="14" y="2"/>
                  </a:cubicBezTo>
                  <a:cubicBezTo>
                    <a:pt x="10" y="3"/>
                    <a:pt x="10" y="3"/>
                    <a:pt x="10" y="3"/>
                  </a:cubicBezTo>
                  <a:cubicBezTo>
                    <a:pt x="10" y="3"/>
                    <a:pt x="10" y="3"/>
                    <a:pt x="10" y="3"/>
                  </a:cubicBezTo>
                  <a:cubicBezTo>
                    <a:pt x="6" y="4"/>
                    <a:pt x="6" y="4"/>
                    <a:pt x="6" y="4"/>
                  </a:cubicBezTo>
                  <a:cubicBezTo>
                    <a:pt x="6" y="4"/>
                    <a:pt x="6" y="4"/>
                    <a:pt x="6" y="4"/>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05" name="Group 704">
            <a:extLst>
              <a:ext uri="{FF2B5EF4-FFF2-40B4-BE49-F238E27FC236}">
                <a16:creationId xmlns:a16="http://schemas.microsoft.com/office/drawing/2014/main" xmlns="" id="{CF11A538-37EA-413B-A6B7-C98B80A08EA3}"/>
              </a:ext>
            </a:extLst>
          </p:cNvPr>
          <p:cNvGrpSpPr/>
          <p:nvPr/>
        </p:nvGrpSpPr>
        <p:grpSpPr>
          <a:xfrm>
            <a:off x="7583488" y="1568451"/>
            <a:ext cx="338137" cy="339725"/>
            <a:chOff x="7583488" y="1492251"/>
            <a:chExt cx="338137" cy="339725"/>
          </a:xfrm>
          <a:solidFill>
            <a:schemeClr val="tx1"/>
          </a:solidFill>
        </p:grpSpPr>
        <p:sp>
          <p:nvSpPr>
            <p:cNvPr id="706" name="Freeform 686">
              <a:extLst>
                <a:ext uri="{FF2B5EF4-FFF2-40B4-BE49-F238E27FC236}">
                  <a16:creationId xmlns:a16="http://schemas.microsoft.com/office/drawing/2014/main" xmlns="" id="{6D126EA5-6802-4A60-B38E-6BAAAA42BFB6}"/>
                </a:ext>
              </a:extLst>
            </p:cNvPr>
            <p:cNvSpPr>
              <a:spLocks/>
            </p:cNvSpPr>
            <p:nvPr/>
          </p:nvSpPr>
          <p:spPr bwMode="auto">
            <a:xfrm>
              <a:off x="7583488" y="1492251"/>
              <a:ext cx="338137" cy="339725"/>
            </a:xfrm>
            <a:custGeom>
              <a:avLst/>
              <a:gdLst>
                <a:gd name="T0" fmla="*/ 61 w 61"/>
                <a:gd name="T1" fmla="*/ 51 h 61"/>
                <a:gd name="T2" fmla="*/ 60 w 61"/>
                <a:gd name="T3" fmla="*/ 52 h 61"/>
                <a:gd name="T4" fmla="*/ 59 w 61"/>
                <a:gd name="T5" fmla="*/ 51 h 61"/>
                <a:gd name="T6" fmla="*/ 59 w 61"/>
                <a:gd name="T7" fmla="*/ 6 h 61"/>
                <a:gd name="T8" fmla="*/ 58 w 61"/>
                <a:gd name="T9" fmla="*/ 3 h 61"/>
                <a:gd name="T10" fmla="*/ 58 w 61"/>
                <a:gd name="T11" fmla="*/ 3 h 61"/>
                <a:gd name="T12" fmla="*/ 55 w 61"/>
                <a:gd name="T13" fmla="*/ 2 h 61"/>
                <a:gd name="T14" fmla="*/ 6 w 61"/>
                <a:gd name="T15" fmla="*/ 2 h 61"/>
                <a:gd name="T16" fmla="*/ 3 w 61"/>
                <a:gd name="T17" fmla="*/ 3 h 61"/>
                <a:gd name="T18" fmla="*/ 3 w 61"/>
                <a:gd name="T19" fmla="*/ 3 h 61"/>
                <a:gd name="T20" fmla="*/ 2 w 61"/>
                <a:gd name="T21" fmla="*/ 6 h 61"/>
                <a:gd name="T22" fmla="*/ 2 w 61"/>
                <a:gd name="T23" fmla="*/ 56 h 61"/>
                <a:gd name="T24" fmla="*/ 3 w 61"/>
                <a:gd name="T25" fmla="*/ 58 h 61"/>
                <a:gd name="T26" fmla="*/ 3 w 61"/>
                <a:gd name="T27" fmla="*/ 58 h 61"/>
                <a:gd name="T28" fmla="*/ 6 w 61"/>
                <a:gd name="T29" fmla="*/ 59 h 61"/>
                <a:gd name="T30" fmla="*/ 55 w 61"/>
                <a:gd name="T31" fmla="*/ 59 h 61"/>
                <a:gd name="T32" fmla="*/ 58 w 61"/>
                <a:gd name="T33" fmla="*/ 58 h 61"/>
                <a:gd name="T34" fmla="*/ 59 w 61"/>
                <a:gd name="T35" fmla="*/ 56 h 61"/>
                <a:gd name="T36" fmla="*/ 60 w 61"/>
                <a:gd name="T37" fmla="*/ 55 h 61"/>
                <a:gd name="T38" fmla="*/ 61 w 61"/>
                <a:gd name="T39" fmla="*/ 56 h 61"/>
                <a:gd name="T40" fmla="*/ 60 w 61"/>
                <a:gd name="T41" fmla="*/ 60 h 61"/>
                <a:gd name="T42" fmla="*/ 55 w 61"/>
                <a:gd name="T43" fmla="*/ 61 h 61"/>
                <a:gd name="T44" fmla="*/ 6 w 61"/>
                <a:gd name="T45" fmla="*/ 61 h 61"/>
                <a:gd name="T46" fmla="*/ 2 w 61"/>
                <a:gd name="T47" fmla="*/ 60 h 61"/>
                <a:gd name="T48" fmla="*/ 2 w 61"/>
                <a:gd name="T49" fmla="*/ 60 h 61"/>
                <a:gd name="T50" fmla="*/ 2 w 61"/>
                <a:gd name="T51" fmla="*/ 60 h 61"/>
                <a:gd name="T52" fmla="*/ 0 w 61"/>
                <a:gd name="T53" fmla="*/ 56 h 61"/>
                <a:gd name="T54" fmla="*/ 0 w 61"/>
                <a:gd name="T55" fmla="*/ 6 h 61"/>
                <a:gd name="T56" fmla="*/ 2 w 61"/>
                <a:gd name="T57" fmla="*/ 2 h 61"/>
                <a:gd name="T58" fmla="*/ 2 w 61"/>
                <a:gd name="T59" fmla="*/ 2 h 61"/>
                <a:gd name="T60" fmla="*/ 2 w 61"/>
                <a:gd name="T61" fmla="*/ 2 h 61"/>
                <a:gd name="T62" fmla="*/ 2 w 61"/>
                <a:gd name="T63" fmla="*/ 2 h 61"/>
                <a:gd name="T64" fmla="*/ 6 w 61"/>
                <a:gd name="T65" fmla="*/ 0 h 61"/>
                <a:gd name="T66" fmla="*/ 55 w 61"/>
                <a:gd name="T67" fmla="*/ 0 h 61"/>
                <a:gd name="T68" fmla="*/ 60 w 61"/>
                <a:gd name="T69" fmla="*/ 2 h 61"/>
                <a:gd name="T70" fmla="*/ 60 w 61"/>
                <a:gd name="T71" fmla="*/ 2 h 61"/>
                <a:gd name="T72" fmla="*/ 61 w 61"/>
                <a:gd name="T73" fmla="*/ 6 h 61"/>
                <a:gd name="T74" fmla="*/ 61 w 61"/>
                <a:gd name="T75" fmla="*/ 5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61">
                  <a:moveTo>
                    <a:pt x="61" y="51"/>
                  </a:moveTo>
                  <a:cubicBezTo>
                    <a:pt x="61" y="51"/>
                    <a:pt x="61" y="52"/>
                    <a:pt x="60" y="52"/>
                  </a:cubicBezTo>
                  <a:cubicBezTo>
                    <a:pt x="60" y="52"/>
                    <a:pt x="59" y="51"/>
                    <a:pt x="59" y="51"/>
                  </a:cubicBezTo>
                  <a:cubicBezTo>
                    <a:pt x="59" y="6"/>
                    <a:pt x="59" y="6"/>
                    <a:pt x="59" y="6"/>
                  </a:cubicBezTo>
                  <a:cubicBezTo>
                    <a:pt x="59" y="5"/>
                    <a:pt x="59" y="4"/>
                    <a:pt x="58" y="3"/>
                  </a:cubicBezTo>
                  <a:cubicBezTo>
                    <a:pt x="58" y="3"/>
                    <a:pt x="58" y="3"/>
                    <a:pt x="58" y="3"/>
                  </a:cubicBezTo>
                  <a:cubicBezTo>
                    <a:pt x="58" y="3"/>
                    <a:pt x="57" y="2"/>
                    <a:pt x="55" y="2"/>
                  </a:cubicBezTo>
                  <a:cubicBezTo>
                    <a:pt x="6" y="2"/>
                    <a:pt x="6" y="2"/>
                    <a:pt x="6" y="2"/>
                  </a:cubicBezTo>
                  <a:cubicBezTo>
                    <a:pt x="5" y="2"/>
                    <a:pt x="4" y="3"/>
                    <a:pt x="3" y="3"/>
                  </a:cubicBezTo>
                  <a:cubicBezTo>
                    <a:pt x="3" y="3"/>
                    <a:pt x="3" y="3"/>
                    <a:pt x="3" y="3"/>
                  </a:cubicBezTo>
                  <a:cubicBezTo>
                    <a:pt x="3" y="4"/>
                    <a:pt x="2" y="5"/>
                    <a:pt x="2" y="6"/>
                  </a:cubicBezTo>
                  <a:cubicBezTo>
                    <a:pt x="2" y="56"/>
                    <a:pt x="2" y="56"/>
                    <a:pt x="2" y="56"/>
                  </a:cubicBezTo>
                  <a:cubicBezTo>
                    <a:pt x="2" y="57"/>
                    <a:pt x="3" y="58"/>
                    <a:pt x="3" y="58"/>
                  </a:cubicBezTo>
                  <a:cubicBezTo>
                    <a:pt x="3" y="58"/>
                    <a:pt x="3" y="58"/>
                    <a:pt x="3" y="58"/>
                  </a:cubicBezTo>
                  <a:cubicBezTo>
                    <a:pt x="4" y="59"/>
                    <a:pt x="5" y="59"/>
                    <a:pt x="6" y="59"/>
                  </a:cubicBezTo>
                  <a:cubicBezTo>
                    <a:pt x="55" y="59"/>
                    <a:pt x="55" y="59"/>
                    <a:pt x="55" y="59"/>
                  </a:cubicBezTo>
                  <a:cubicBezTo>
                    <a:pt x="57" y="59"/>
                    <a:pt x="58" y="59"/>
                    <a:pt x="58" y="58"/>
                  </a:cubicBezTo>
                  <a:cubicBezTo>
                    <a:pt x="59" y="58"/>
                    <a:pt x="59" y="57"/>
                    <a:pt x="59" y="56"/>
                  </a:cubicBezTo>
                  <a:cubicBezTo>
                    <a:pt x="59" y="55"/>
                    <a:pt x="60" y="55"/>
                    <a:pt x="60" y="55"/>
                  </a:cubicBezTo>
                  <a:cubicBezTo>
                    <a:pt x="61" y="55"/>
                    <a:pt x="61" y="55"/>
                    <a:pt x="61" y="56"/>
                  </a:cubicBezTo>
                  <a:cubicBezTo>
                    <a:pt x="61" y="57"/>
                    <a:pt x="61" y="59"/>
                    <a:pt x="60" y="60"/>
                  </a:cubicBezTo>
                  <a:cubicBezTo>
                    <a:pt x="59" y="61"/>
                    <a:pt x="57" y="61"/>
                    <a:pt x="55" y="61"/>
                  </a:cubicBezTo>
                  <a:cubicBezTo>
                    <a:pt x="6" y="61"/>
                    <a:pt x="6" y="61"/>
                    <a:pt x="6" y="61"/>
                  </a:cubicBezTo>
                  <a:cubicBezTo>
                    <a:pt x="5" y="61"/>
                    <a:pt x="3" y="61"/>
                    <a:pt x="2" y="60"/>
                  </a:cubicBezTo>
                  <a:cubicBezTo>
                    <a:pt x="2" y="60"/>
                    <a:pt x="2" y="60"/>
                    <a:pt x="2" y="60"/>
                  </a:cubicBezTo>
                  <a:cubicBezTo>
                    <a:pt x="2" y="60"/>
                    <a:pt x="2" y="60"/>
                    <a:pt x="2" y="60"/>
                  </a:cubicBezTo>
                  <a:cubicBezTo>
                    <a:pt x="1" y="59"/>
                    <a:pt x="0" y="57"/>
                    <a:pt x="0" y="56"/>
                  </a:cubicBezTo>
                  <a:cubicBezTo>
                    <a:pt x="0" y="6"/>
                    <a:pt x="0" y="6"/>
                    <a:pt x="0" y="6"/>
                  </a:cubicBezTo>
                  <a:cubicBezTo>
                    <a:pt x="0" y="5"/>
                    <a:pt x="1" y="3"/>
                    <a:pt x="2" y="2"/>
                  </a:cubicBezTo>
                  <a:cubicBezTo>
                    <a:pt x="2" y="2"/>
                    <a:pt x="2" y="2"/>
                    <a:pt x="2" y="2"/>
                  </a:cubicBezTo>
                  <a:cubicBezTo>
                    <a:pt x="2" y="2"/>
                    <a:pt x="2" y="2"/>
                    <a:pt x="2" y="2"/>
                  </a:cubicBezTo>
                  <a:cubicBezTo>
                    <a:pt x="2" y="2"/>
                    <a:pt x="2" y="2"/>
                    <a:pt x="2" y="2"/>
                  </a:cubicBezTo>
                  <a:cubicBezTo>
                    <a:pt x="3" y="1"/>
                    <a:pt x="5" y="0"/>
                    <a:pt x="6" y="0"/>
                  </a:cubicBezTo>
                  <a:cubicBezTo>
                    <a:pt x="55" y="0"/>
                    <a:pt x="55" y="0"/>
                    <a:pt x="55" y="0"/>
                  </a:cubicBezTo>
                  <a:cubicBezTo>
                    <a:pt x="57" y="0"/>
                    <a:pt x="59" y="1"/>
                    <a:pt x="60" y="2"/>
                  </a:cubicBezTo>
                  <a:cubicBezTo>
                    <a:pt x="60" y="2"/>
                    <a:pt x="60" y="2"/>
                    <a:pt x="60" y="2"/>
                  </a:cubicBezTo>
                  <a:cubicBezTo>
                    <a:pt x="61" y="3"/>
                    <a:pt x="61" y="5"/>
                    <a:pt x="61" y="6"/>
                  </a:cubicBezTo>
                  <a:lnTo>
                    <a:pt x="61" y="5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7" name="Freeform 687">
              <a:extLst>
                <a:ext uri="{FF2B5EF4-FFF2-40B4-BE49-F238E27FC236}">
                  <a16:creationId xmlns:a16="http://schemas.microsoft.com/office/drawing/2014/main" xmlns="" id="{2110D29F-6025-4CE2-9208-F4A86A59257E}"/>
                </a:ext>
              </a:extLst>
            </p:cNvPr>
            <p:cNvSpPr>
              <a:spLocks noEditPoints="1"/>
            </p:cNvSpPr>
            <p:nvPr/>
          </p:nvSpPr>
          <p:spPr bwMode="auto">
            <a:xfrm>
              <a:off x="7616825" y="1525589"/>
              <a:ext cx="100012" cy="279400"/>
            </a:xfrm>
            <a:custGeom>
              <a:avLst/>
              <a:gdLst>
                <a:gd name="T0" fmla="*/ 15 w 18"/>
                <a:gd name="T1" fmla="*/ 50 h 50"/>
                <a:gd name="T2" fmla="*/ 3 w 18"/>
                <a:gd name="T3" fmla="*/ 50 h 50"/>
                <a:gd name="T4" fmla="*/ 1 w 18"/>
                <a:gd name="T5" fmla="*/ 49 h 50"/>
                <a:gd name="T6" fmla="*/ 1 w 18"/>
                <a:gd name="T7" fmla="*/ 49 h 50"/>
                <a:gd name="T8" fmla="*/ 0 w 18"/>
                <a:gd name="T9" fmla="*/ 46 h 50"/>
                <a:gd name="T10" fmla="*/ 0 w 18"/>
                <a:gd name="T11" fmla="*/ 3 h 50"/>
                <a:gd name="T12" fmla="*/ 1 w 18"/>
                <a:gd name="T13" fmla="*/ 1 h 50"/>
                <a:gd name="T14" fmla="*/ 3 w 18"/>
                <a:gd name="T15" fmla="*/ 0 h 50"/>
                <a:gd name="T16" fmla="*/ 15 w 18"/>
                <a:gd name="T17" fmla="*/ 0 h 50"/>
                <a:gd name="T18" fmla="*/ 17 w 18"/>
                <a:gd name="T19" fmla="*/ 1 h 50"/>
                <a:gd name="T20" fmla="*/ 18 w 18"/>
                <a:gd name="T21" fmla="*/ 3 h 50"/>
                <a:gd name="T22" fmla="*/ 18 w 18"/>
                <a:gd name="T23" fmla="*/ 46 h 50"/>
                <a:gd name="T24" fmla="*/ 17 w 18"/>
                <a:gd name="T25" fmla="*/ 49 h 50"/>
                <a:gd name="T26" fmla="*/ 17 w 18"/>
                <a:gd name="T27" fmla="*/ 49 h 50"/>
                <a:gd name="T28" fmla="*/ 15 w 18"/>
                <a:gd name="T29" fmla="*/ 50 h 50"/>
                <a:gd name="T30" fmla="*/ 3 w 18"/>
                <a:gd name="T31" fmla="*/ 48 h 50"/>
                <a:gd name="T32" fmla="*/ 15 w 18"/>
                <a:gd name="T33" fmla="*/ 48 h 50"/>
                <a:gd name="T34" fmla="*/ 16 w 18"/>
                <a:gd name="T35" fmla="*/ 48 h 50"/>
                <a:gd name="T36" fmla="*/ 16 w 18"/>
                <a:gd name="T37" fmla="*/ 47 h 50"/>
                <a:gd name="T38" fmla="*/ 17 w 18"/>
                <a:gd name="T39" fmla="*/ 46 h 50"/>
                <a:gd name="T40" fmla="*/ 17 w 18"/>
                <a:gd name="T41" fmla="*/ 3 h 50"/>
                <a:gd name="T42" fmla="*/ 16 w 18"/>
                <a:gd name="T43" fmla="*/ 2 h 50"/>
                <a:gd name="T44" fmla="*/ 15 w 18"/>
                <a:gd name="T45" fmla="*/ 2 h 50"/>
                <a:gd name="T46" fmla="*/ 3 w 18"/>
                <a:gd name="T47" fmla="*/ 2 h 50"/>
                <a:gd name="T48" fmla="*/ 2 w 18"/>
                <a:gd name="T49" fmla="*/ 2 h 50"/>
                <a:gd name="T50" fmla="*/ 2 w 18"/>
                <a:gd name="T51" fmla="*/ 3 h 50"/>
                <a:gd name="T52" fmla="*/ 2 w 18"/>
                <a:gd name="T53" fmla="*/ 46 h 50"/>
                <a:gd name="T54" fmla="*/ 2 w 18"/>
                <a:gd name="T55" fmla="*/ 47 h 50"/>
                <a:gd name="T56" fmla="*/ 2 w 18"/>
                <a:gd name="T57" fmla="*/ 47 h 50"/>
                <a:gd name="T58" fmla="*/ 3 w 18"/>
                <a:gd name="T59" fmla="*/ 4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 h="50">
                  <a:moveTo>
                    <a:pt x="15" y="50"/>
                  </a:moveTo>
                  <a:cubicBezTo>
                    <a:pt x="3" y="50"/>
                    <a:pt x="3" y="50"/>
                    <a:pt x="3" y="50"/>
                  </a:cubicBezTo>
                  <a:cubicBezTo>
                    <a:pt x="2" y="50"/>
                    <a:pt x="2" y="49"/>
                    <a:pt x="1" y="49"/>
                  </a:cubicBezTo>
                  <a:cubicBezTo>
                    <a:pt x="1" y="49"/>
                    <a:pt x="1" y="49"/>
                    <a:pt x="1" y="49"/>
                  </a:cubicBezTo>
                  <a:cubicBezTo>
                    <a:pt x="0" y="48"/>
                    <a:pt x="0" y="47"/>
                    <a:pt x="0" y="46"/>
                  </a:cubicBezTo>
                  <a:cubicBezTo>
                    <a:pt x="0" y="3"/>
                    <a:pt x="0" y="3"/>
                    <a:pt x="0" y="3"/>
                  </a:cubicBezTo>
                  <a:cubicBezTo>
                    <a:pt x="0" y="2"/>
                    <a:pt x="0" y="2"/>
                    <a:pt x="1" y="1"/>
                  </a:cubicBezTo>
                  <a:cubicBezTo>
                    <a:pt x="2" y="0"/>
                    <a:pt x="2" y="0"/>
                    <a:pt x="3" y="0"/>
                  </a:cubicBezTo>
                  <a:cubicBezTo>
                    <a:pt x="15" y="0"/>
                    <a:pt x="15" y="0"/>
                    <a:pt x="15" y="0"/>
                  </a:cubicBezTo>
                  <a:cubicBezTo>
                    <a:pt x="16" y="0"/>
                    <a:pt x="17" y="0"/>
                    <a:pt x="17" y="1"/>
                  </a:cubicBezTo>
                  <a:cubicBezTo>
                    <a:pt x="18" y="2"/>
                    <a:pt x="18" y="2"/>
                    <a:pt x="18" y="3"/>
                  </a:cubicBezTo>
                  <a:cubicBezTo>
                    <a:pt x="18" y="46"/>
                    <a:pt x="18" y="46"/>
                    <a:pt x="18" y="46"/>
                  </a:cubicBezTo>
                  <a:cubicBezTo>
                    <a:pt x="18" y="47"/>
                    <a:pt x="18" y="48"/>
                    <a:pt x="17" y="49"/>
                  </a:cubicBezTo>
                  <a:cubicBezTo>
                    <a:pt x="17" y="49"/>
                    <a:pt x="17" y="49"/>
                    <a:pt x="17" y="49"/>
                  </a:cubicBezTo>
                  <a:cubicBezTo>
                    <a:pt x="17" y="49"/>
                    <a:pt x="16" y="50"/>
                    <a:pt x="15" y="50"/>
                  </a:cubicBezTo>
                  <a:close/>
                  <a:moveTo>
                    <a:pt x="3" y="48"/>
                  </a:moveTo>
                  <a:cubicBezTo>
                    <a:pt x="15" y="48"/>
                    <a:pt x="15" y="48"/>
                    <a:pt x="15" y="48"/>
                  </a:cubicBezTo>
                  <a:cubicBezTo>
                    <a:pt x="15" y="48"/>
                    <a:pt x="16" y="48"/>
                    <a:pt x="16" y="48"/>
                  </a:cubicBezTo>
                  <a:cubicBezTo>
                    <a:pt x="16" y="47"/>
                    <a:pt x="16" y="47"/>
                    <a:pt x="16" y="47"/>
                  </a:cubicBezTo>
                  <a:cubicBezTo>
                    <a:pt x="16" y="47"/>
                    <a:pt x="17" y="47"/>
                    <a:pt x="17" y="46"/>
                  </a:cubicBezTo>
                  <a:cubicBezTo>
                    <a:pt x="17" y="3"/>
                    <a:pt x="17" y="3"/>
                    <a:pt x="17" y="3"/>
                  </a:cubicBezTo>
                  <a:cubicBezTo>
                    <a:pt x="17" y="3"/>
                    <a:pt x="16" y="3"/>
                    <a:pt x="16" y="2"/>
                  </a:cubicBezTo>
                  <a:cubicBezTo>
                    <a:pt x="16" y="2"/>
                    <a:pt x="15" y="2"/>
                    <a:pt x="15" y="2"/>
                  </a:cubicBezTo>
                  <a:cubicBezTo>
                    <a:pt x="3" y="2"/>
                    <a:pt x="3" y="2"/>
                    <a:pt x="3" y="2"/>
                  </a:cubicBezTo>
                  <a:cubicBezTo>
                    <a:pt x="3" y="2"/>
                    <a:pt x="3" y="2"/>
                    <a:pt x="2" y="2"/>
                  </a:cubicBezTo>
                  <a:cubicBezTo>
                    <a:pt x="2" y="3"/>
                    <a:pt x="2" y="3"/>
                    <a:pt x="2" y="3"/>
                  </a:cubicBezTo>
                  <a:cubicBezTo>
                    <a:pt x="2" y="46"/>
                    <a:pt x="2" y="46"/>
                    <a:pt x="2" y="46"/>
                  </a:cubicBezTo>
                  <a:cubicBezTo>
                    <a:pt x="2" y="47"/>
                    <a:pt x="2" y="47"/>
                    <a:pt x="2" y="47"/>
                  </a:cubicBezTo>
                  <a:cubicBezTo>
                    <a:pt x="2" y="47"/>
                    <a:pt x="2" y="47"/>
                    <a:pt x="2" y="47"/>
                  </a:cubicBezTo>
                  <a:cubicBezTo>
                    <a:pt x="3" y="48"/>
                    <a:pt x="3" y="48"/>
                    <a:pt x="3" y="4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8" name="Freeform 688">
              <a:extLst>
                <a:ext uri="{FF2B5EF4-FFF2-40B4-BE49-F238E27FC236}">
                  <a16:creationId xmlns:a16="http://schemas.microsoft.com/office/drawing/2014/main" xmlns="" id="{37F11109-30C6-4012-A09F-961FE46E4301}"/>
                </a:ext>
              </a:extLst>
            </p:cNvPr>
            <p:cNvSpPr>
              <a:spLocks/>
            </p:cNvSpPr>
            <p:nvPr/>
          </p:nvSpPr>
          <p:spPr bwMode="auto">
            <a:xfrm>
              <a:off x="7643813" y="1760539"/>
              <a:ext cx="50800" cy="11113"/>
            </a:xfrm>
            <a:custGeom>
              <a:avLst/>
              <a:gdLst>
                <a:gd name="T0" fmla="*/ 0 w 9"/>
                <a:gd name="T1" fmla="*/ 2 h 2"/>
                <a:gd name="T2" fmla="*/ 0 w 9"/>
                <a:gd name="T3" fmla="*/ 1 h 2"/>
                <a:gd name="T4" fmla="*/ 0 w 9"/>
                <a:gd name="T5" fmla="*/ 0 h 2"/>
                <a:gd name="T6" fmla="*/ 8 w 9"/>
                <a:gd name="T7" fmla="*/ 0 h 2"/>
                <a:gd name="T8" fmla="*/ 9 w 9"/>
                <a:gd name="T9" fmla="*/ 1 h 2"/>
                <a:gd name="T10" fmla="*/ 8 w 9"/>
                <a:gd name="T11" fmla="*/ 2 h 2"/>
                <a:gd name="T12" fmla="*/ 0 w 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0" y="2"/>
                  </a:moveTo>
                  <a:cubicBezTo>
                    <a:pt x="0" y="2"/>
                    <a:pt x="0" y="2"/>
                    <a:pt x="0" y="1"/>
                  </a:cubicBezTo>
                  <a:cubicBezTo>
                    <a:pt x="0" y="1"/>
                    <a:pt x="0" y="0"/>
                    <a:pt x="0" y="0"/>
                  </a:cubicBezTo>
                  <a:cubicBezTo>
                    <a:pt x="8" y="0"/>
                    <a:pt x="8" y="0"/>
                    <a:pt x="8" y="0"/>
                  </a:cubicBezTo>
                  <a:cubicBezTo>
                    <a:pt x="8" y="0"/>
                    <a:pt x="9" y="1"/>
                    <a:pt x="9" y="1"/>
                  </a:cubicBezTo>
                  <a:cubicBezTo>
                    <a:pt x="9" y="2"/>
                    <a:pt x="8" y="2"/>
                    <a:pt x="8"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9" name="Freeform 689">
              <a:extLst>
                <a:ext uri="{FF2B5EF4-FFF2-40B4-BE49-F238E27FC236}">
                  <a16:creationId xmlns:a16="http://schemas.microsoft.com/office/drawing/2014/main" xmlns="" id="{6615778F-7058-49D7-B51A-CEA1A331B078}"/>
                </a:ext>
              </a:extLst>
            </p:cNvPr>
            <p:cNvSpPr>
              <a:spLocks noEditPoints="1"/>
            </p:cNvSpPr>
            <p:nvPr/>
          </p:nvSpPr>
          <p:spPr bwMode="auto">
            <a:xfrm>
              <a:off x="7743825" y="1525589"/>
              <a:ext cx="150812" cy="77788"/>
            </a:xfrm>
            <a:custGeom>
              <a:avLst/>
              <a:gdLst>
                <a:gd name="T0" fmla="*/ 24 w 27"/>
                <a:gd name="T1" fmla="*/ 14 h 14"/>
                <a:gd name="T2" fmla="*/ 3 w 27"/>
                <a:gd name="T3" fmla="*/ 14 h 14"/>
                <a:gd name="T4" fmla="*/ 1 w 27"/>
                <a:gd name="T5" fmla="*/ 13 h 14"/>
                <a:gd name="T6" fmla="*/ 1 w 27"/>
                <a:gd name="T7" fmla="*/ 13 h 14"/>
                <a:gd name="T8" fmla="*/ 0 w 27"/>
                <a:gd name="T9" fmla="*/ 11 h 14"/>
                <a:gd name="T10" fmla="*/ 0 w 27"/>
                <a:gd name="T11" fmla="*/ 3 h 14"/>
                <a:gd name="T12" fmla="*/ 1 w 27"/>
                <a:gd name="T13" fmla="*/ 1 h 14"/>
                <a:gd name="T14" fmla="*/ 3 w 27"/>
                <a:gd name="T15" fmla="*/ 0 h 14"/>
                <a:gd name="T16" fmla="*/ 24 w 27"/>
                <a:gd name="T17" fmla="*/ 0 h 14"/>
                <a:gd name="T18" fmla="*/ 26 w 27"/>
                <a:gd name="T19" fmla="*/ 1 h 14"/>
                <a:gd name="T20" fmla="*/ 26 w 27"/>
                <a:gd name="T21" fmla="*/ 1 h 14"/>
                <a:gd name="T22" fmla="*/ 26 w 27"/>
                <a:gd name="T23" fmla="*/ 1 h 14"/>
                <a:gd name="T24" fmla="*/ 27 w 27"/>
                <a:gd name="T25" fmla="*/ 3 h 14"/>
                <a:gd name="T26" fmla="*/ 27 w 27"/>
                <a:gd name="T27" fmla="*/ 11 h 14"/>
                <a:gd name="T28" fmla="*/ 26 w 27"/>
                <a:gd name="T29" fmla="*/ 13 h 14"/>
                <a:gd name="T30" fmla="*/ 26 w 27"/>
                <a:gd name="T31" fmla="*/ 13 h 14"/>
                <a:gd name="T32" fmla="*/ 24 w 27"/>
                <a:gd name="T33" fmla="*/ 14 h 14"/>
                <a:gd name="T34" fmla="*/ 3 w 27"/>
                <a:gd name="T35" fmla="*/ 12 h 14"/>
                <a:gd name="T36" fmla="*/ 24 w 27"/>
                <a:gd name="T37" fmla="*/ 12 h 14"/>
                <a:gd name="T38" fmla="*/ 25 w 27"/>
                <a:gd name="T39" fmla="*/ 12 h 14"/>
                <a:gd name="T40" fmla="*/ 25 w 27"/>
                <a:gd name="T41" fmla="*/ 12 h 14"/>
                <a:gd name="T42" fmla="*/ 26 w 27"/>
                <a:gd name="T43" fmla="*/ 11 h 14"/>
                <a:gd name="T44" fmla="*/ 26 w 27"/>
                <a:gd name="T45" fmla="*/ 3 h 14"/>
                <a:gd name="T46" fmla="*/ 25 w 27"/>
                <a:gd name="T47" fmla="*/ 2 h 14"/>
                <a:gd name="T48" fmla="*/ 25 w 27"/>
                <a:gd name="T49" fmla="*/ 2 h 14"/>
                <a:gd name="T50" fmla="*/ 24 w 27"/>
                <a:gd name="T51" fmla="*/ 2 h 14"/>
                <a:gd name="T52" fmla="*/ 3 w 27"/>
                <a:gd name="T53" fmla="*/ 2 h 14"/>
                <a:gd name="T54" fmla="*/ 2 w 27"/>
                <a:gd name="T55" fmla="*/ 2 h 14"/>
                <a:gd name="T56" fmla="*/ 2 w 27"/>
                <a:gd name="T57" fmla="*/ 3 h 14"/>
                <a:gd name="T58" fmla="*/ 2 w 27"/>
                <a:gd name="T59" fmla="*/ 11 h 14"/>
                <a:gd name="T60" fmla="*/ 2 w 27"/>
                <a:gd name="T61" fmla="*/ 12 h 14"/>
                <a:gd name="T62" fmla="*/ 2 w 27"/>
                <a:gd name="T63" fmla="*/ 12 h 14"/>
                <a:gd name="T64" fmla="*/ 3 w 27"/>
                <a:gd name="T65"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 h="14">
                  <a:moveTo>
                    <a:pt x="24" y="14"/>
                  </a:moveTo>
                  <a:cubicBezTo>
                    <a:pt x="3" y="14"/>
                    <a:pt x="3" y="14"/>
                    <a:pt x="3" y="14"/>
                  </a:cubicBezTo>
                  <a:cubicBezTo>
                    <a:pt x="2" y="14"/>
                    <a:pt x="1" y="14"/>
                    <a:pt x="1" y="13"/>
                  </a:cubicBezTo>
                  <a:cubicBezTo>
                    <a:pt x="1" y="13"/>
                    <a:pt x="1" y="13"/>
                    <a:pt x="1" y="13"/>
                  </a:cubicBezTo>
                  <a:cubicBezTo>
                    <a:pt x="0" y="13"/>
                    <a:pt x="0" y="12"/>
                    <a:pt x="0" y="11"/>
                  </a:cubicBezTo>
                  <a:cubicBezTo>
                    <a:pt x="0" y="3"/>
                    <a:pt x="0" y="3"/>
                    <a:pt x="0" y="3"/>
                  </a:cubicBezTo>
                  <a:cubicBezTo>
                    <a:pt x="0" y="2"/>
                    <a:pt x="0" y="2"/>
                    <a:pt x="1" y="1"/>
                  </a:cubicBezTo>
                  <a:cubicBezTo>
                    <a:pt x="1" y="0"/>
                    <a:pt x="2" y="0"/>
                    <a:pt x="3" y="0"/>
                  </a:cubicBezTo>
                  <a:cubicBezTo>
                    <a:pt x="24" y="0"/>
                    <a:pt x="24" y="0"/>
                    <a:pt x="24" y="0"/>
                  </a:cubicBezTo>
                  <a:cubicBezTo>
                    <a:pt x="25" y="0"/>
                    <a:pt x="26" y="0"/>
                    <a:pt x="26" y="1"/>
                  </a:cubicBezTo>
                  <a:cubicBezTo>
                    <a:pt x="26" y="1"/>
                    <a:pt x="26" y="1"/>
                    <a:pt x="26" y="1"/>
                  </a:cubicBezTo>
                  <a:cubicBezTo>
                    <a:pt x="26" y="1"/>
                    <a:pt x="26" y="1"/>
                    <a:pt x="26" y="1"/>
                  </a:cubicBezTo>
                  <a:cubicBezTo>
                    <a:pt x="27" y="2"/>
                    <a:pt x="27" y="2"/>
                    <a:pt x="27" y="3"/>
                  </a:cubicBezTo>
                  <a:cubicBezTo>
                    <a:pt x="27" y="11"/>
                    <a:pt x="27" y="11"/>
                    <a:pt x="27" y="11"/>
                  </a:cubicBezTo>
                  <a:cubicBezTo>
                    <a:pt x="27" y="12"/>
                    <a:pt x="27" y="13"/>
                    <a:pt x="26" y="13"/>
                  </a:cubicBezTo>
                  <a:cubicBezTo>
                    <a:pt x="26" y="13"/>
                    <a:pt x="26" y="13"/>
                    <a:pt x="26" y="13"/>
                  </a:cubicBezTo>
                  <a:cubicBezTo>
                    <a:pt x="26" y="14"/>
                    <a:pt x="25" y="14"/>
                    <a:pt x="24" y="14"/>
                  </a:cubicBezTo>
                  <a:close/>
                  <a:moveTo>
                    <a:pt x="3" y="12"/>
                  </a:moveTo>
                  <a:cubicBezTo>
                    <a:pt x="24" y="12"/>
                    <a:pt x="24" y="12"/>
                    <a:pt x="24" y="12"/>
                  </a:cubicBezTo>
                  <a:cubicBezTo>
                    <a:pt x="24" y="12"/>
                    <a:pt x="25" y="12"/>
                    <a:pt x="25" y="12"/>
                  </a:cubicBezTo>
                  <a:cubicBezTo>
                    <a:pt x="25" y="12"/>
                    <a:pt x="25" y="12"/>
                    <a:pt x="25" y="12"/>
                  </a:cubicBezTo>
                  <a:cubicBezTo>
                    <a:pt x="25" y="12"/>
                    <a:pt x="26" y="11"/>
                    <a:pt x="26" y="11"/>
                  </a:cubicBezTo>
                  <a:cubicBezTo>
                    <a:pt x="26" y="3"/>
                    <a:pt x="26" y="3"/>
                    <a:pt x="26" y="3"/>
                  </a:cubicBezTo>
                  <a:cubicBezTo>
                    <a:pt x="26" y="3"/>
                    <a:pt x="25" y="3"/>
                    <a:pt x="25" y="2"/>
                  </a:cubicBezTo>
                  <a:cubicBezTo>
                    <a:pt x="25" y="2"/>
                    <a:pt x="25" y="2"/>
                    <a:pt x="25" y="2"/>
                  </a:cubicBezTo>
                  <a:cubicBezTo>
                    <a:pt x="25" y="2"/>
                    <a:pt x="24" y="2"/>
                    <a:pt x="24" y="2"/>
                  </a:cubicBezTo>
                  <a:cubicBezTo>
                    <a:pt x="3" y="2"/>
                    <a:pt x="3" y="2"/>
                    <a:pt x="3" y="2"/>
                  </a:cubicBezTo>
                  <a:cubicBezTo>
                    <a:pt x="3" y="2"/>
                    <a:pt x="2" y="2"/>
                    <a:pt x="2" y="2"/>
                  </a:cubicBezTo>
                  <a:cubicBezTo>
                    <a:pt x="2" y="3"/>
                    <a:pt x="2" y="3"/>
                    <a:pt x="2" y="3"/>
                  </a:cubicBezTo>
                  <a:cubicBezTo>
                    <a:pt x="2" y="11"/>
                    <a:pt x="2" y="11"/>
                    <a:pt x="2" y="11"/>
                  </a:cubicBezTo>
                  <a:cubicBezTo>
                    <a:pt x="2" y="11"/>
                    <a:pt x="2" y="12"/>
                    <a:pt x="2" y="12"/>
                  </a:cubicBezTo>
                  <a:cubicBezTo>
                    <a:pt x="2" y="12"/>
                    <a:pt x="2" y="12"/>
                    <a:pt x="2" y="12"/>
                  </a:cubicBezTo>
                  <a:cubicBezTo>
                    <a:pt x="2" y="12"/>
                    <a:pt x="3" y="12"/>
                    <a:pt x="3"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0" name="Freeform 690">
              <a:extLst>
                <a:ext uri="{FF2B5EF4-FFF2-40B4-BE49-F238E27FC236}">
                  <a16:creationId xmlns:a16="http://schemas.microsoft.com/office/drawing/2014/main" xmlns="" id="{D51E4238-7C2D-40AC-8BE7-75817C683818}"/>
                </a:ext>
              </a:extLst>
            </p:cNvPr>
            <p:cNvSpPr>
              <a:spLocks noEditPoints="1"/>
            </p:cNvSpPr>
            <p:nvPr/>
          </p:nvSpPr>
          <p:spPr bwMode="auto">
            <a:xfrm>
              <a:off x="7743825" y="1625601"/>
              <a:ext cx="39687" cy="28575"/>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6" y="5"/>
                    <a:pt x="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1" name="Freeform 691">
              <a:extLst>
                <a:ext uri="{FF2B5EF4-FFF2-40B4-BE49-F238E27FC236}">
                  <a16:creationId xmlns:a16="http://schemas.microsoft.com/office/drawing/2014/main" xmlns="" id="{067E2BEF-34E8-4F6C-B4A7-BF95928AEA94}"/>
                </a:ext>
              </a:extLst>
            </p:cNvPr>
            <p:cNvSpPr>
              <a:spLocks noEditPoints="1"/>
            </p:cNvSpPr>
            <p:nvPr/>
          </p:nvSpPr>
          <p:spPr bwMode="auto">
            <a:xfrm>
              <a:off x="7799388" y="1625601"/>
              <a:ext cx="33337" cy="28575"/>
            </a:xfrm>
            <a:custGeom>
              <a:avLst/>
              <a:gdLst>
                <a:gd name="T0" fmla="*/ 0 w 6"/>
                <a:gd name="T1" fmla="*/ 4 h 5"/>
                <a:gd name="T2" fmla="*/ 0 w 6"/>
                <a:gd name="T3" fmla="*/ 4 h 5"/>
                <a:gd name="T4" fmla="*/ 0 w 6"/>
                <a:gd name="T5" fmla="*/ 1 h 5"/>
                <a:gd name="T6" fmla="*/ 0 w 6"/>
                <a:gd name="T7" fmla="*/ 0 h 5"/>
                <a:gd name="T8" fmla="*/ 1 w 6"/>
                <a:gd name="T9" fmla="*/ 0 h 5"/>
                <a:gd name="T10" fmla="*/ 5 w 6"/>
                <a:gd name="T11" fmla="*/ 0 h 5"/>
                <a:gd name="T12" fmla="*/ 6 w 6"/>
                <a:gd name="T13" fmla="*/ 1 h 5"/>
                <a:gd name="T14" fmla="*/ 6 w 6"/>
                <a:gd name="T15" fmla="*/ 1 h 5"/>
                <a:gd name="T16" fmla="*/ 6 w 6"/>
                <a:gd name="T17" fmla="*/ 4 h 5"/>
                <a:gd name="T18" fmla="*/ 5 w 6"/>
                <a:gd name="T19" fmla="*/ 5 h 5"/>
                <a:gd name="T20" fmla="*/ 5 w 6"/>
                <a:gd name="T21" fmla="*/ 5 h 5"/>
                <a:gd name="T22" fmla="*/ 0 w 6"/>
                <a:gd name="T23" fmla="*/ 5 h 5"/>
                <a:gd name="T24" fmla="*/ 0 w 6"/>
                <a:gd name="T25" fmla="*/ 4 h 5"/>
                <a:gd name="T26" fmla="*/ 1 w 6"/>
                <a:gd name="T27" fmla="*/ 2 h 5"/>
                <a:gd name="T28" fmla="*/ 1 w 6"/>
                <a:gd name="T29" fmla="*/ 3 h 5"/>
                <a:gd name="T30" fmla="*/ 4 w 6"/>
                <a:gd name="T31" fmla="*/ 3 h 5"/>
                <a:gd name="T32" fmla="*/ 4 w 6"/>
                <a:gd name="T33" fmla="*/ 2 h 5"/>
                <a:gd name="T34" fmla="*/ 1 w 6"/>
                <a:gd name="T3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5">
                  <a:moveTo>
                    <a:pt x="0" y="4"/>
                  </a:moveTo>
                  <a:cubicBezTo>
                    <a:pt x="0" y="4"/>
                    <a:pt x="0" y="4"/>
                    <a:pt x="0" y="4"/>
                  </a:cubicBezTo>
                  <a:cubicBezTo>
                    <a:pt x="0" y="1"/>
                    <a:pt x="0" y="1"/>
                    <a:pt x="0" y="1"/>
                  </a:cubicBezTo>
                  <a:cubicBezTo>
                    <a:pt x="0" y="0"/>
                    <a:pt x="0" y="0"/>
                    <a:pt x="0" y="0"/>
                  </a:cubicBezTo>
                  <a:cubicBezTo>
                    <a:pt x="1" y="0"/>
                    <a:pt x="1" y="0"/>
                    <a:pt x="1" y="0"/>
                  </a:cubicBezTo>
                  <a:cubicBezTo>
                    <a:pt x="5" y="0"/>
                    <a:pt x="5" y="0"/>
                    <a:pt x="5" y="0"/>
                  </a:cubicBezTo>
                  <a:cubicBezTo>
                    <a:pt x="6" y="0"/>
                    <a:pt x="6" y="0"/>
                    <a:pt x="6" y="1"/>
                  </a:cubicBezTo>
                  <a:cubicBezTo>
                    <a:pt x="6" y="1"/>
                    <a:pt x="6" y="1"/>
                    <a:pt x="6" y="1"/>
                  </a:cubicBezTo>
                  <a:cubicBezTo>
                    <a:pt x="6" y="4"/>
                    <a:pt x="6" y="4"/>
                    <a:pt x="6" y="4"/>
                  </a:cubicBezTo>
                  <a:cubicBezTo>
                    <a:pt x="6" y="5"/>
                    <a:pt x="6" y="5"/>
                    <a:pt x="5" y="5"/>
                  </a:cubicBezTo>
                  <a:cubicBezTo>
                    <a:pt x="5" y="5"/>
                    <a:pt x="5" y="5"/>
                    <a:pt x="5" y="5"/>
                  </a:cubicBezTo>
                  <a:cubicBezTo>
                    <a:pt x="0" y="5"/>
                    <a:pt x="0" y="5"/>
                    <a:pt x="0" y="5"/>
                  </a:cubicBezTo>
                  <a:cubicBezTo>
                    <a:pt x="0" y="5"/>
                    <a:pt x="0" y="5"/>
                    <a:pt x="0" y="4"/>
                  </a:cubicBezTo>
                  <a:close/>
                  <a:moveTo>
                    <a:pt x="1" y="2"/>
                  </a:moveTo>
                  <a:cubicBezTo>
                    <a:pt x="1" y="3"/>
                    <a:pt x="1" y="3"/>
                    <a:pt x="1" y="3"/>
                  </a:cubicBezTo>
                  <a:cubicBezTo>
                    <a:pt x="4" y="3"/>
                    <a:pt x="4" y="3"/>
                    <a:pt x="4" y="3"/>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2" name="Freeform 692">
              <a:extLst>
                <a:ext uri="{FF2B5EF4-FFF2-40B4-BE49-F238E27FC236}">
                  <a16:creationId xmlns:a16="http://schemas.microsoft.com/office/drawing/2014/main" xmlns="" id="{77E8B685-4EB8-492D-9E85-185CF0E0ABCB}"/>
                </a:ext>
              </a:extLst>
            </p:cNvPr>
            <p:cNvSpPr>
              <a:spLocks noEditPoints="1"/>
            </p:cNvSpPr>
            <p:nvPr/>
          </p:nvSpPr>
          <p:spPr bwMode="auto">
            <a:xfrm>
              <a:off x="7850188" y="1625601"/>
              <a:ext cx="38100" cy="28575"/>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7" y="5"/>
                    <a:pt x="6" y="5"/>
                  </a:cubicBezTo>
                  <a:cubicBezTo>
                    <a:pt x="1" y="5"/>
                    <a:pt x="1" y="5"/>
                    <a:pt x="1" y="5"/>
                  </a:cubicBezTo>
                  <a:cubicBezTo>
                    <a:pt x="1" y="5"/>
                    <a:pt x="1" y="5"/>
                    <a:pt x="1" y="5"/>
                  </a:cubicBezTo>
                  <a:cubicBezTo>
                    <a:pt x="1" y="5"/>
                    <a:pt x="0" y="5"/>
                    <a:pt x="0" y="4"/>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3" name="Freeform 693">
              <a:extLst>
                <a:ext uri="{FF2B5EF4-FFF2-40B4-BE49-F238E27FC236}">
                  <a16:creationId xmlns:a16="http://schemas.microsoft.com/office/drawing/2014/main" xmlns="" id="{D37725E2-BE8F-4DD1-876C-36204633195E}"/>
                </a:ext>
              </a:extLst>
            </p:cNvPr>
            <p:cNvSpPr>
              <a:spLocks noEditPoints="1"/>
            </p:cNvSpPr>
            <p:nvPr/>
          </p:nvSpPr>
          <p:spPr bwMode="auto">
            <a:xfrm>
              <a:off x="7743825" y="1671639"/>
              <a:ext cx="39687"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6"/>
                    <a:pt x="6" y="6"/>
                    <a:pt x="6" y="6"/>
                  </a:cubicBezTo>
                  <a:cubicBezTo>
                    <a:pt x="1" y="6"/>
                    <a:pt x="1" y="6"/>
                    <a:pt x="1" y="6"/>
                  </a:cubicBezTo>
                  <a:cubicBezTo>
                    <a:pt x="1" y="6"/>
                    <a:pt x="1" y="6"/>
                    <a:pt x="1" y="6"/>
                  </a:cubicBezTo>
                  <a:cubicBezTo>
                    <a:pt x="0" y="6"/>
                    <a:pt x="0" y="6"/>
                    <a:pt x="0" y="5"/>
                  </a:cubicBezTo>
                  <a:cubicBezTo>
                    <a:pt x="0" y="1"/>
                    <a:pt x="0" y="1"/>
                    <a:pt x="0" y="1"/>
                  </a:cubicBezTo>
                  <a:cubicBezTo>
                    <a:pt x="0" y="1"/>
                    <a:pt x="0" y="1"/>
                    <a:pt x="0" y="1"/>
                  </a:cubicBezTo>
                  <a:cubicBezTo>
                    <a:pt x="0" y="1"/>
                    <a:pt x="0" y="0"/>
                    <a:pt x="1" y="0"/>
                  </a:cubicBezTo>
                  <a:cubicBezTo>
                    <a:pt x="6" y="0"/>
                    <a:pt x="6" y="0"/>
                    <a:pt x="6" y="0"/>
                  </a:cubicBezTo>
                  <a:cubicBezTo>
                    <a:pt x="6" y="0"/>
                    <a:pt x="6" y="0"/>
                    <a:pt x="6" y="0"/>
                  </a:cubicBezTo>
                  <a:cubicBezTo>
                    <a:pt x="6" y="0"/>
                    <a:pt x="7" y="1"/>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4" name="Freeform 694">
              <a:extLst>
                <a:ext uri="{FF2B5EF4-FFF2-40B4-BE49-F238E27FC236}">
                  <a16:creationId xmlns:a16="http://schemas.microsoft.com/office/drawing/2014/main" xmlns="" id="{F2917F47-360A-4CAA-AC51-8F81AD29816E}"/>
                </a:ext>
              </a:extLst>
            </p:cNvPr>
            <p:cNvSpPr>
              <a:spLocks noEditPoints="1"/>
            </p:cNvSpPr>
            <p:nvPr/>
          </p:nvSpPr>
          <p:spPr bwMode="auto">
            <a:xfrm>
              <a:off x="7799388" y="1671639"/>
              <a:ext cx="33337" cy="33338"/>
            </a:xfrm>
            <a:custGeom>
              <a:avLst/>
              <a:gdLst>
                <a:gd name="T0" fmla="*/ 0 w 6"/>
                <a:gd name="T1" fmla="*/ 5 h 6"/>
                <a:gd name="T2" fmla="*/ 0 w 6"/>
                <a:gd name="T3" fmla="*/ 5 h 6"/>
                <a:gd name="T4" fmla="*/ 0 w 6"/>
                <a:gd name="T5" fmla="*/ 1 h 6"/>
                <a:gd name="T6" fmla="*/ 0 w 6"/>
                <a:gd name="T7" fmla="*/ 0 h 6"/>
                <a:gd name="T8" fmla="*/ 1 w 6"/>
                <a:gd name="T9" fmla="*/ 0 h 6"/>
                <a:gd name="T10" fmla="*/ 5 w 6"/>
                <a:gd name="T11" fmla="*/ 0 h 6"/>
                <a:gd name="T12" fmla="*/ 6 w 6"/>
                <a:gd name="T13" fmla="*/ 1 h 6"/>
                <a:gd name="T14" fmla="*/ 6 w 6"/>
                <a:gd name="T15" fmla="*/ 1 h 6"/>
                <a:gd name="T16" fmla="*/ 6 w 6"/>
                <a:gd name="T17" fmla="*/ 5 h 6"/>
                <a:gd name="T18" fmla="*/ 5 w 6"/>
                <a:gd name="T19" fmla="*/ 6 h 6"/>
                <a:gd name="T20" fmla="*/ 5 w 6"/>
                <a:gd name="T21" fmla="*/ 6 h 6"/>
                <a:gd name="T22" fmla="*/ 0 w 6"/>
                <a:gd name="T23" fmla="*/ 6 h 6"/>
                <a:gd name="T24" fmla="*/ 0 w 6"/>
                <a:gd name="T25" fmla="*/ 5 h 6"/>
                <a:gd name="T26" fmla="*/ 1 w 6"/>
                <a:gd name="T27" fmla="*/ 2 h 6"/>
                <a:gd name="T28" fmla="*/ 1 w 6"/>
                <a:gd name="T29" fmla="*/ 4 h 6"/>
                <a:gd name="T30" fmla="*/ 4 w 6"/>
                <a:gd name="T31" fmla="*/ 4 h 6"/>
                <a:gd name="T32" fmla="*/ 4 w 6"/>
                <a:gd name="T33" fmla="*/ 2 h 6"/>
                <a:gd name="T34" fmla="*/ 1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0" y="5"/>
                  </a:moveTo>
                  <a:cubicBezTo>
                    <a:pt x="0" y="5"/>
                    <a:pt x="0" y="5"/>
                    <a:pt x="0" y="5"/>
                  </a:cubicBezTo>
                  <a:cubicBezTo>
                    <a:pt x="0" y="1"/>
                    <a:pt x="0" y="1"/>
                    <a:pt x="0" y="1"/>
                  </a:cubicBezTo>
                  <a:cubicBezTo>
                    <a:pt x="0" y="1"/>
                    <a:pt x="0" y="0"/>
                    <a:pt x="0" y="0"/>
                  </a:cubicBezTo>
                  <a:cubicBezTo>
                    <a:pt x="1" y="0"/>
                    <a:pt x="1" y="0"/>
                    <a:pt x="1" y="0"/>
                  </a:cubicBezTo>
                  <a:cubicBezTo>
                    <a:pt x="5" y="0"/>
                    <a:pt x="5" y="0"/>
                    <a:pt x="5" y="0"/>
                  </a:cubicBezTo>
                  <a:cubicBezTo>
                    <a:pt x="6" y="0"/>
                    <a:pt x="6" y="1"/>
                    <a:pt x="6" y="1"/>
                  </a:cubicBezTo>
                  <a:cubicBezTo>
                    <a:pt x="6" y="1"/>
                    <a:pt x="6" y="1"/>
                    <a:pt x="6" y="1"/>
                  </a:cubicBezTo>
                  <a:cubicBezTo>
                    <a:pt x="6" y="5"/>
                    <a:pt x="6" y="5"/>
                    <a:pt x="6" y="5"/>
                  </a:cubicBezTo>
                  <a:cubicBezTo>
                    <a:pt x="6" y="6"/>
                    <a:pt x="6" y="6"/>
                    <a:pt x="5" y="6"/>
                  </a:cubicBezTo>
                  <a:cubicBezTo>
                    <a:pt x="5" y="6"/>
                    <a:pt x="5" y="6"/>
                    <a:pt x="5" y="6"/>
                  </a:cubicBezTo>
                  <a:cubicBezTo>
                    <a:pt x="0" y="6"/>
                    <a:pt x="0" y="6"/>
                    <a:pt x="0" y="6"/>
                  </a:cubicBezTo>
                  <a:cubicBezTo>
                    <a:pt x="0" y="6"/>
                    <a:pt x="0" y="6"/>
                    <a:pt x="0" y="5"/>
                  </a:cubicBezTo>
                  <a:close/>
                  <a:moveTo>
                    <a:pt x="1" y="2"/>
                  </a:moveTo>
                  <a:cubicBezTo>
                    <a:pt x="1" y="4"/>
                    <a:pt x="1" y="4"/>
                    <a:pt x="1" y="4"/>
                  </a:cubicBezTo>
                  <a:cubicBezTo>
                    <a:pt x="4" y="4"/>
                    <a:pt x="4" y="4"/>
                    <a:pt x="4" y="4"/>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5" name="Freeform 695">
              <a:extLst>
                <a:ext uri="{FF2B5EF4-FFF2-40B4-BE49-F238E27FC236}">
                  <a16:creationId xmlns:a16="http://schemas.microsoft.com/office/drawing/2014/main" xmlns="" id="{875FA0C1-030A-4675-B66B-2C9A3541C38C}"/>
                </a:ext>
              </a:extLst>
            </p:cNvPr>
            <p:cNvSpPr>
              <a:spLocks noEditPoints="1"/>
            </p:cNvSpPr>
            <p:nvPr/>
          </p:nvSpPr>
          <p:spPr bwMode="auto">
            <a:xfrm>
              <a:off x="7850188" y="1671639"/>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6"/>
                    <a:pt x="7" y="6"/>
                    <a:pt x="6" y="6"/>
                  </a:cubicBezTo>
                  <a:cubicBezTo>
                    <a:pt x="1" y="6"/>
                    <a:pt x="1" y="6"/>
                    <a:pt x="1" y="6"/>
                  </a:cubicBezTo>
                  <a:cubicBezTo>
                    <a:pt x="1" y="6"/>
                    <a:pt x="1" y="6"/>
                    <a:pt x="1" y="6"/>
                  </a:cubicBezTo>
                  <a:cubicBezTo>
                    <a:pt x="1" y="6"/>
                    <a:pt x="0" y="6"/>
                    <a:pt x="0" y="5"/>
                  </a:cubicBezTo>
                  <a:cubicBezTo>
                    <a:pt x="0" y="1"/>
                    <a:pt x="0" y="1"/>
                    <a:pt x="0" y="1"/>
                  </a:cubicBezTo>
                  <a:cubicBezTo>
                    <a:pt x="0" y="1"/>
                    <a:pt x="0" y="1"/>
                    <a:pt x="0" y="1"/>
                  </a:cubicBezTo>
                  <a:cubicBezTo>
                    <a:pt x="0" y="1"/>
                    <a:pt x="1" y="0"/>
                    <a:pt x="1" y="0"/>
                  </a:cubicBezTo>
                  <a:cubicBezTo>
                    <a:pt x="6" y="0"/>
                    <a:pt x="6" y="0"/>
                    <a:pt x="6" y="0"/>
                  </a:cubicBezTo>
                  <a:cubicBezTo>
                    <a:pt x="6" y="0"/>
                    <a:pt x="6" y="0"/>
                    <a:pt x="6" y="0"/>
                  </a:cubicBezTo>
                  <a:cubicBezTo>
                    <a:pt x="7" y="0"/>
                    <a:pt x="7" y="1"/>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6" name="Freeform 696">
              <a:extLst>
                <a:ext uri="{FF2B5EF4-FFF2-40B4-BE49-F238E27FC236}">
                  <a16:creationId xmlns:a16="http://schemas.microsoft.com/office/drawing/2014/main" xmlns="" id="{3C3F46BC-47A4-4615-ADDF-D904F85DF25C}"/>
                </a:ext>
              </a:extLst>
            </p:cNvPr>
            <p:cNvSpPr>
              <a:spLocks noEditPoints="1"/>
            </p:cNvSpPr>
            <p:nvPr/>
          </p:nvSpPr>
          <p:spPr bwMode="auto">
            <a:xfrm>
              <a:off x="7743825" y="1720851"/>
              <a:ext cx="39687"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6" y="6"/>
                    <a:pt x="6" y="6"/>
                  </a:cubicBezTo>
                  <a:cubicBezTo>
                    <a:pt x="1" y="6"/>
                    <a:pt x="1" y="6"/>
                    <a:pt x="1" y="6"/>
                  </a:cubicBezTo>
                  <a:cubicBezTo>
                    <a:pt x="1" y="6"/>
                    <a:pt x="1" y="6"/>
                    <a:pt x="1" y="6"/>
                  </a:cubicBezTo>
                  <a:cubicBezTo>
                    <a:pt x="0" y="6"/>
                    <a:pt x="0" y="5"/>
                    <a:pt x="0" y="5"/>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7" name="Freeform 697">
              <a:extLst>
                <a:ext uri="{FF2B5EF4-FFF2-40B4-BE49-F238E27FC236}">
                  <a16:creationId xmlns:a16="http://schemas.microsoft.com/office/drawing/2014/main" xmlns="" id="{160BBBEE-BCBF-4AA3-85D7-C1701FABBEB9}"/>
                </a:ext>
              </a:extLst>
            </p:cNvPr>
            <p:cNvSpPr>
              <a:spLocks noEditPoints="1"/>
            </p:cNvSpPr>
            <p:nvPr/>
          </p:nvSpPr>
          <p:spPr bwMode="auto">
            <a:xfrm>
              <a:off x="7799388" y="1720851"/>
              <a:ext cx="33337" cy="33338"/>
            </a:xfrm>
            <a:custGeom>
              <a:avLst/>
              <a:gdLst>
                <a:gd name="T0" fmla="*/ 0 w 6"/>
                <a:gd name="T1" fmla="*/ 5 h 6"/>
                <a:gd name="T2" fmla="*/ 0 w 6"/>
                <a:gd name="T3" fmla="*/ 5 h 6"/>
                <a:gd name="T4" fmla="*/ 0 w 6"/>
                <a:gd name="T5" fmla="*/ 1 h 6"/>
                <a:gd name="T6" fmla="*/ 0 w 6"/>
                <a:gd name="T7" fmla="*/ 0 h 6"/>
                <a:gd name="T8" fmla="*/ 1 w 6"/>
                <a:gd name="T9" fmla="*/ 0 h 6"/>
                <a:gd name="T10" fmla="*/ 5 w 6"/>
                <a:gd name="T11" fmla="*/ 0 h 6"/>
                <a:gd name="T12" fmla="*/ 6 w 6"/>
                <a:gd name="T13" fmla="*/ 1 h 6"/>
                <a:gd name="T14" fmla="*/ 6 w 6"/>
                <a:gd name="T15" fmla="*/ 1 h 6"/>
                <a:gd name="T16" fmla="*/ 6 w 6"/>
                <a:gd name="T17" fmla="*/ 5 h 6"/>
                <a:gd name="T18" fmla="*/ 5 w 6"/>
                <a:gd name="T19" fmla="*/ 6 h 6"/>
                <a:gd name="T20" fmla="*/ 5 w 6"/>
                <a:gd name="T21" fmla="*/ 6 h 6"/>
                <a:gd name="T22" fmla="*/ 0 w 6"/>
                <a:gd name="T23" fmla="*/ 6 h 6"/>
                <a:gd name="T24" fmla="*/ 0 w 6"/>
                <a:gd name="T25" fmla="*/ 5 h 6"/>
                <a:gd name="T26" fmla="*/ 1 w 6"/>
                <a:gd name="T27" fmla="*/ 2 h 6"/>
                <a:gd name="T28" fmla="*/ 1 w 6"/>
                <a:gd name="T29" fmla="*/ 4 h 6"/>
                <a:gd name="T30" fmla="*/ 4 w 6"/>
                <a:gd name="T31" fmla="*/ 4 h 6"/>
                <a:gd name="T32" fmla="*/ 4 w 6"/>
                <a:gd name="T33" fmla="*/ 2 h 6"/>
                <a:gd name="T34" fmla="*/ 1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0" y="5"/>
                  </a:moveTo>
                  <a:cubicBezTo>
                    <a:pt x="0" y="5"/>
                    <a:pt x="0" y="5"/>
                    <a:pt x="0" y="5"/>
                  </a:cubicBezTo>
                  <a:cubicBezTo>
                    <a:pt x="0" y="1"/>
                    <a:pt x="0" y="1"/>
                    <a:pt x="0" y="1"/>
                  </a:cubicBezTo>
                  <a:cubicBezTo>
                    <a:pt x="0" y="0"/>
                    <a:pt x="0" y="0"/>
                    <a:pt x="0" y="0"/>
                  </a:cubicBezTo>
                  <a:cubicBezTo>
                    <a:pt x="1" y="0"/>
                    <a:pt x="1" y="0"/>
                    <a:pt x="1" y="0"/>
                  </a:cubicBezTo>
                  <a:cubicBezTo>
                    <a:pt x="5" y="0"/>
                    <a:pt x="5" y="0"/>
                    <a:pt x="5" y="0"/>
                  </a:cubicBezTo>
                  <a:cubicBezTo>
                    <a:pt x="6" y="0"/>
                    <a:pt x="6" y="0"/>
                    <a:pt x="6" y="1"/>
                  </a:cubicBezTo>
                  <a:cubicBezTo>
                    <a:pt x="6" y="1"/>
                    <a:pt x="6" y="1"/>
                    <a:pt x="6" y="1"/>
                  </a:cubicBezTo>
                  <a:cubicBezTo>
                    <a:pt x="6" y="5"/>
                    <a:pt x="6" y="5"/>
                    <a:pt x="6" y="5"/>
                  </a:cubicBezTo>
                  <a:cubicBezTo>
                    <a:pt x="6" y="5"/>
                    <a:pt x="6" y="6"/>
                    <a:pt x="5" y="6"/>
                  </a:cubicBezTo>
                  <a:cubicBezTo>
                    <a:pt x="5" y="6"/>
                    <a:pt x="5" y="6"/>
                    <a:pt x="5" y="6"/>
                  </a:cubicBezTo>
                  <a:cubicBezTo>
                    <a:pt x="0" y="6"/>
                    <a:pt x="0" y="6"/>
                    <a:pt x="0" y="6"/>
                  </a:cubicBezTo>
                  <a:cubicBezTo>
                    <a:pt x="0" y="6"/>
                    <a:pt x="0" y="5"/>
                    <a:pt x="0" y="5"/>
                  </a:cubicBezTo>
                  <a:close/>
                  <a:moveTo>
                    <a:pt x="1" y="2"/>
                  </a:moveTo>
                  <a:cubicBezTo>
                    <a:pt x="1" y="4"/>
                    <a:pt x="1" y="4"/>
                    <a:pt x="1" y="4"/>
                  </a:cubicBezTo>
                  <a:cubicBezTo>
                    <a:pt x="4" y="4"/>
                    <a:pt x="4" y="4"/>
                    <a:pt x="4" y="4"/>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8" name="Freeform 698">
              <a:extLst>
                <a:ext uri="{FF2B5EF4-FFF2-40B4-BE49-F238E27FC236}">
                  <a16:creationId xmlns:a16="http://schemas.microsoft.com/office/drawing/2014/main" xmlns="" id="{8F6261B9-7E17-4866-8030-E6E00CE50912}"/>
                </a:ext>
              </a:extLst>
            </p:cNvPr>
            <p:cNvSpPr>
              <a:spLocks noEditPoints="1"/>
            </p:cNvSpPr>
            <p:nvPr/>
          </p:nvSpPr>
          <p:spPr bwMode="auto">
            <a:xfrm>
              <a:off x="7743825" y="1771651"/>
              <a:ext cx="39687" cy="26988"/>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6" y="5"/>
                    <a:pt x="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9" name="Freeform 699">
              <a:extLst>
                <a:ext uri="{FF2B5EF4-FFF2-40B4-BE49-F238E27FC236}">
                  <a16:creationId xmlns:a16="http://schemas.microsoft.com/office/drawing/2014/main" xmlns="" id="{F986A707-3DC6-4BC0-BC5C-261909E9FF5A}"/>
                </a:ext>
              </a:extLst>
            </p:cNvPr>
            <p:cNvSpPr>
              <a:spLocks noEditPoints="1"/>
            </p:cNvSpPr>
            <p:nvPr/>
          </p:nvSpPr>
          <p:spPr bwMode="auto">
            <a:xfrm>
              <a:off x="7850188" y="1720851"/>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7" y="6"/>
                    <a:pt x="6" y="6"/>
                  </a:cubicBezTo>
                  <a:cubicBezTo>
                    <a:pt x="1" y="6"/>
                    <a:pt x="1" y="6"/>
                    <a:pt x="1" y="6"/>
                  </a:cubicBezTo>
                  <a:cubicBezTo>
                    <a:pt x="1" y="6"/>
                    <a:pt x="1" y="6"/>
                    <a:pt x="1" y="6"/>
                  </a:cubicBezTo>
                  <a:cubicBezTo>
                    <a:pt x="1" y="6"/>
                    <a:pt x="0" y="5"/>
                    <a:pt x="0" y="5"/>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0" name="Freeform 700">
              <a:extLst>
                <a:ext uri="{FF2B5EF4-FFF2-40B4-BE49-F238E27FC236}">
                  <a16:creationId xmlns:a16="http://schemas.microsoft.com/office/drawing/2014/main" xmlns="" id="{9BD33572-CDAC-43F1-BA5B-2A5B107F66F1}"/>
                </a:ext>
              </a:extLst>
            </p:cNvPr>
            <p:cNvSpPr>
              <a:spLocks noEditPoints="1"/>
            </p:cNvSpPr>
            <p:nvPr/>
          </p:nvSpPr>
          <p:spPr bwMode="auto">
            <a:xfrm>
              <a:off x="7799388" y="1771651"/>
              <a:ext cx="88900" cy="26988"/>
            </a:xfrm>
            <a:custGeom>
              <a:avLst/>
              <a:gdLst>
                <a:gd name="T0" fmla="*/ 14 w 16"/>
                <a:gd name="T1" fmla="*/ 3 h 5"/>
                <a:gd name="T2" fmla="*/ 14 w 16"/>
                <a:gd name="T3" fmla="*/ 2 h 5"/>
                <a:gd name="T4" fmla="*/ 1 w 16"/>
                <a:gd name="T5" fmla="*/ 2 h 5"/>
                <a:gd name="T6" fmla="*/ 1 w 16"/>
                <a:gd name="T7" fmla="*/ 3 h 5"/>
                <a:gd name="T8" fmla="*/ 14 w 16"/>
                <a:gd name="T9" fmla="*/ 3 h 5"/>
                <a:gd name="T10" fmla="*/ 16 w 16"/>
                <a:gd name="T11" fmla="*/ 1 h 5"/>
                <a:gd name="T12" fmla="*/ 16 w 16"/>
                <a:gd name="T13" fmla="*/ 4 h 5"/>
                <a:gd name="T14" fmla="*/ 16 w 16"/>
                <a:gd name="T15" fmla="*/ 4 h 5"/>
                <a:gd name="T16" fmla="*/ 15 w 16"/>
                <a:gd name="T17" fmla="*/ 5 h 5"/>
                <a:gd name="T18" fmla="*/ 1 w 16"/>
                <a:gd name="T19" fmla="*/ 5 h 5"/>
                <a:gd name="T20" fmla="*/ 0 w 16"/>
                <a:gd name="T21" fmla="*/ 5 h 5"/>
                <a:gd name="T22" fmla="*/ 0 w 16"/>
                <a:gd name="T23" fmla="*/ 4 h 5"/>
                <a:gd name="T24" fmla="*/ 0 w 16"/>
                <a:gd name="T25" fmla="*/ 1 h 5"/>
                <a:gd name="T26" fmla="*/ 0 w 16"/>
                <a:gd name="T27" fmla="*/ 1 h 5"/>
                <a:gd name="T28" fmla="*/ 0 w 16"/>
                <a:gd name="T29" fmla="*/ 0 h 5"/>
                <a:gd name="T30" fmla="*/ 15 w 16"/>
                <a:gd name="T31" fmla="*/ 0 h 5"/>
                <a:gd name="T32" fmla="*/ 15 w 16"/>
                <a:gd name="T33" fmla="*/ 0 h 5"/>
                <a:gd name="T34" fmla="*/ 16 w 16"/>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5">
                  <a:moveTo>
                    <a:pt x="14" y="3"/>
                  </a:moveTo>
                  <a:cubicBezTo>
                    <a:pt x="14" y="2"/>
                    <a:pt x="14" y="2"/>
                    <a:pt x="14" y="2"/>
                  </a:cubicBezTo>
                  <a:cubicBezTo>
                    <a:pt x="1" y="2"/>
                    <a:pt x="1" y="2"/>
                    <a:pt x="1" y="2"/>
                  </a:cubicBezTo>
                  <a:cubicBezTo>
                    <a:pt x="1" y="3"/>
                    <a:pt x="1" y="3"/>
                    <a:pt x="1" y="3"/>
                  </a:cubicBezTo>
                  <a:cubicBezTo>
                    <a:pt x="14" y="3"/>
                    <a:pt x="14" y="3"/>
                    <a:pt x="14" y="3"/>
                  </a:cubicBezTo>
                  <a:close/>
                  <a:moveTo>
                    <a:pt x="16" y="1"/>
                  </a:moveTo>
                  <a:cubicBezTo>
                    <a:pt x="16" y="4"/>
                    <a:pt x="16" y="4"/>
                    <a:pt x="16" y="4"/>
                  </a:cubicBezTo>
                  <a:cubicBezTo>
                    <a:pt x="16" y="4"/>
                    <a:pt x="16" y="4"/>
                    <a:pt x="16" y="4"/>
                  </a:cubicBezTo>
                  <a:cubicBezTo>
                    <a:pt x="16" y="5"/>
                    <a:pt x="16" y="5"/>
                    <a:pt x="15" y="5"/>
                  </a:cubicBezTo>
                  <a:cubicBezTo>
                    <a:pt x="1" y="5"/>
                    <a:pt x="1" y="5"/>
                    <a:pt x="1" y="5"/>
                  </a:cubicBezTo>
                  <a:cubicBezTo>
                    <a:pt x="0" y="5"/>
                    <a:pt x="0" y="5"/>
                    <a:pt x="0" y="5"/>
                  </a:cubicBezTo>
                  <a:cubicBezTo>
                    <a:pt x="0" y="5"/>
                    <a:pt x="0" y="5"/>
                    <a:pt x="0" y="4"/>
                  </a:cubicBezTo>
                  <a:cubicBezTo>
                    <a:pt x="0" y="1"/>
                    <a:pt x="0" y="1"/>
                    <a:pt x="0" y="1"/>
                  </a:cubicBezTo>
                  <a:cubicBezTo>
                    <a:pt x="0" y="1"/>
                    <a:pt x="0" y="1"/>
                    <a:pt x="0" y="1"/>
                  </a:cubicBezTo>
                  <a:cubicBezTo>
                    <a:pt x="0" y="0"/>
                    <a:pt x="0" y="0"/>
                    <a:pt x="0" y="0"/>
                  </a:cubicBezTo>
                  <a:cubicBezTo>
                    <a:pt x="15" y="0"/>
                    <a:pt x="15" y="0"/>
                    <a:pt x="15" y="0"/>
                  </a:cubicBezTo>
                  <a:cubicBezTo>
                    <a:pt x="15" y="0"/>
                    <a:pt x="15" y="0"/>
                    <a:pt x="15" y="0"/>
                  </a:cubicBezTo>
                  <a:cubicBezTo>
                    <a:pt x="16" y="0"/>
                    <a:pt x="16" y="0"/>
                    <a:pt x="1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21" name="Group 720">
            <a:extLst>
              <a:ext uri="{FF2B5EF4-FFF2-40B4-BE49-F238E27FC236}">
                <a16:creationId xmlns:a16="http://schemas.microsoft.com/office/drawing/2014/main" xmlns="" id="{0C9F02C3-1CDD-4494-9E3D-4EBD3E64CF09}"/>
              </a:ext>
            </a:extLst>
          </p:cNvPr>
          <p:cNvGrpSpPr/>
          <p:nvPr/>
        </p:nvGrpSpPr>
        <p:grpSpPr>
          <a:xfrm>
            <a:off x="6226175" y="1568451"/>
            <a:ext cx="339725" cy="339726"/>
            <a:chOff x="6226175" y="1492251"/>
            <a:chExt cx="339725" cy="339726"/>
          </a:xfrm>
          <a:solidFill>
            <a:schemeClr val="tx1"/>
          </a:solidFill>
        </p:grpSpPr>
        <p:sp>
          <p:nvSpPr>
            <p:cNvPr id="722" name="Freeform 701">
              <a:extLst>
                <a:ext uri="{FF2B5EF4-FFF2-40B4-BE49-F238E27FC236}">
                  <a16:creationId xmlns:a16="http://schemas.microsoft.com/office/drawing/2014/main" xmlns="" id="{15F18722-CD72-4FA2-9423-C1D99D6DF2DF}"/>
                </a:ext>
              </a:extLst>
            </p:cNvPr>
            <p:cNvSpPr>
              <a:spLocks noEditPoints="1"/>
            </p:cNvSpPr>
            <p:nvPr/>
          </p:nvSpPr>
          <p:spPr bwMode="auto">
            <a:xfrm>
              <a:off x="6381750" y="1709739"/>
              <a:ext cx="28575" cy="33338"/>
            </a:xfrm>
            <a:custGeom>
              <a:avLst/>
              <a:gdLst>
                <a:gd name="T0" fmla="*/ 3 w 5"/>
                <a:gd name="T1" fmla="*/ 2 h 6"/>
                <a:gd name="T2" fmla="*/ 2 w 5"/>
                <a:gd name="T3" fmla="*/ 2 h 6"/>
                <a:gd name="T4" fmla="*/ 2 w 5"/>
                <a:gd name="T5" fmla="*/ 3 h 6"/>
                <a:gd name="T6" fmla="*/ 2 w 5"/>
                <a:gd name="T7" fmla="*/ 4 h 6"/>
                <a:gd name="T8" fmla="*/ 2 w 5"/>
                <a:gd name="T9" fmla="*/ 4 h 6"/>
                <a:gd name="T10" fmla="*/ 3 w 5"/>
                <a:gd name="T11" fmla="*/ 4 h 6"/>
                <a:gd name="T12" fmla="*/ 3 w 5"/>
                <a:gd name="T13" fmla="*/ 4 h 6"/>
                <a:gd name="T14" fmla="*/ 3 w 5"/>
                <a:gd name="T15" fmla="*/ 4 h 6"/>
                <a:gd name="T16" fmla="*/ 4 w 5"/>
                <a:gd name="T17" fmla="*/ 3 h 6"/>
                <a:gd name="T18" fmla="*/ 3 w 5"/>
                <a:gd name="T19" fmla="*/ 2 h 6"/>
                <a:gd name="T20" fmla="*/ 3 w 5"/>
                <a:gd name="T21" fmla="*/ 2 h 6"/>
                <a:gd name="T22" fmla="*/ 3 w 5"/>
                <a:gd name="T23" fmla="*/ 2 h 6"/>
                <a:gd name="T24" fmla="*/ 1 w 5"/>
                <a:gd name="T25" fmla="*/ 1 h 6"/>
                <a:gd name="T26" fmla="*/ 3 w 5"/>
                <a:gd name="T27" fmla="*/ 0 h 6"/>
                <a:gd name="T28" fmla="*/ 5 w 5"/>
                <a:gd name="T29" fmla="*/ 1 h 6"/>
                <a:gd name="T30" fmla="*/ 5 w 5"/>
                <a:gd name="T31" fmla="*/ 1 h 6"/>
                <a:gd name="T32" fmla="*/ 5 w 5"/>
                <a:gd name="T33" fmla="*/ 1 h 6"/>
                <a:gd name="T34" fmla="*/ 5 w 5"/>
                <a:gd name="T35" fmla="*/ 3 h 6"/>
                <a:gd name="T36" fmla="*/ 5 w 5"/>
                <a:gd name="T37" fmla="*/ 5 h 6"/>
                <a:gd name="T38" fmla="*/ 5 w 5"/>
                <a:gd name="T39" fmla="*/ 5 h 6"/>
                <a:gd name="T40" fmla="*/ 3 w 5"/>
                <a:gd name="T41" fmla="*/ 6 h 6"/>
                <a:gd name="T42" fmla="*/ 1 w 5"/>
                <a:gd name="T43" fmla="*/ 5 h 6"/>
                <a:gd name="T44" fmla="*/ 1 w 5"/>
                <a:gd name="T45" fmla="*/ 5 h 6"/>
                <a:gd name="T46" fmla="*/ 0 w 5"/>
                <a:gd name="T47" fmla="*/ 3 h 6"/>
                <a:gd name="T48" fmla="*/ 1 w 5"/>
                <a:gd name="T4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 h="6">
                  <a:moveTo>
                    <a:pt x="3" y="2"/>
                  </a:moveTo>
                  <a:cubicBezTo>
                    <a:pt x="2" y="2"/>
                    <a:pt x="2" y="2"/>
                    <a:pt x="2" y="2"/>
                  </a:cubicBezTo>
                  <a:cubicBezTo>
                    <a:pt x="2" y="3"/>
                    <a:pt x="2" y="3"/>
                    <a:pt x="2" y="3"/>
                  </a:cubicBezTo>
                  <a:cubicBezTo>
                    <a:pt x="2" y="3"/>
                    <a:pt x="2" y="4"/>
                    <a:pt x="2" y="4"/>
                  </a:cubicBezTo>
                  <a:cubicBezTo>
                    <a:pt x="2" y="4"/>
                    <a:pt x="2" y="4"/>
                    <a:pt x="2" y="4"/>
                  </a:cubicBezTo>
                  <a:cubicBezTo>
                    <a:pt x="2" y="4"/>
                    <a:pt x="2" y="4"/>
                    <a:pt x="3" y="4"/>
                  </a:cubicBezTo>
                  <a:cubicBezTo>
                    <a:pt x="3" y="4"/>
                    <a:pt x="3" y="4"/>
                    <a:pt x="3" y="4"/>
                  </a:cubicBezTo>
                  <a:cubicBezTo>
                    <a:pt x="3" y="4"/>
                    <a:pt x="3" y="4"/>
                    <a:pt x="3" y="4"/>
                  </a:cubicBezTo>
                  <a:cubicBezTo>
                    <a:pt x="3" y="4"/>
                    <a:pt x="4" y="3"/>
                    <a:pt x="4" y="3"/>
                  </a:cubicBezTo>
                  <a:cubicBezTo>
                    <a:pt x="4" y="3"/>
                    <a:pt x="3" y="3"/>
                    <a:pt x="3" y="2"/>
                  </a:cubicBezTo>
                  <a:cubicBezTo>
                    <a:pt x="3" y="2"/>
                    <a:pt x="3" y="2"/>
                    <a:pt x="3" y="2"/>
                  </a:cubicBezTo>
                  <a:cubicBezTo>
                    <a:pt x="3" y="2"/>
                    <a:pt x="3" y="2"/>
                    <a:pt x="3" y="2"/>
                  </a:cubicBezTo>
                  <a:close/>
                  <a:moveTo>
                    <a:pt x="1" y="1"/>
                  </a:moveTo>
                  <a:cubicBezTo>
                    <a:pt x="1" y="1"/>
                    <a:pt x="2" y="0"/>
                    <a:pt x="3" y="0"/>
                  </a:cubicBezTo>
                  <a:cubicBezTo>
                    <a:pt x="3" y="0"/>
                    <a:pt x="4" y="1"/>
                    <a:pt x="5" y="1"/>
                  </a:cubicBezTo>
                  <a:cubicBezTo>
                    <a:pt x="5" y="1"/>
                    <a:pt x="5" y="1"/>
                    <a:pt x="5" y="1"/>
                  </a:cubicBezTo>
                  <a:cubicBezTo>
                    <a:pt x="5" y="1"/>
                    <a:pt x="5" y="1"/>
                    <a:pt x="5" y="1"/>
                  </a:cubicBezTo>
                  <a:cubicBezTo>
                    <a:pt x="5" y="2"/>
                    <a:pt x="5" y="2"/>
                    <a:pt x="5" y="3"/>
                  </a:cubicBezTo>
                  <a:cubicBezTo>
                    <a:pt x="5" y="4"/>
                    <a:pt x="5" y="5"/>
                    <a:pt x="5" y="5"/>
                  </a:cubicBezTo>
                  <a:cubicBezTo>
                    <a:pt x="5" y="5"/>
                    <a:pt x="5" y="5"/>
                    <a:pt x="5" y="5"/>
                  </a:cubicBezTo>
                  <a:cubicBezTo>
                    <a:pt x="4" y="6"/>
                    <a:pt x="3" y="6"/>
                    <a:pt x="3" y="6"/>
                  </a:cubicBezTo>
                  <a:cubicBezTo>
                    <a:pt x="2" y="6"/>
                    <a:pt x="1" y="6"/>
                    <a:pt x="1" y="5"/>
                  </a:cubicBezTo>
                  <a:cubicBezTo>
                    <a:pt x="1" y="5"/>
                    <a:pt x="1" y="5"/>
                    <a:pt x="1" y="5"/>
                  </a:cubicBezTo>
                  <a:cubicBezTo>
                    <a:pt x="0" y="5"/>
                    <a:pt x="0" y="4"/>
                    <a:pt x="0" y="3"/>
                  </a:cubicBezTo>
                  <a:cubicBezTo>
                    <a:pt x="0" y="2"/>
                    <a:pt x="0" y="2"/>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3" name="Freeform 702">
              <a:extLst>
                <a:ext uri="{FF2B5EF4-FFF2-40B4-BE49-F238E27FC236}">
                  <a16:creationId xmlns:a16="http://schemas.microsoft.com/office/drawing/2014/main" xmlns="" id="{B1305AE3-B104-4C4E-B873-2BB913331B89}"/>
                </a:ext>
              </a:extLst>
            </p:cNvPr>
            <p:cNvSpPr>
              <a:spLocks noEditPoints="1"/>
            </p:cNvSpPr>
            <p:nvPr/>
          </p:nvSpPr>
          <p:spPr bwMode="auto">
            <a:xfrm>
              <a:off x="6226175" y="1492251"/>
              <a:ext cx="339725" cy="273050"/>
            </a:xfrm>
            <a:custGeom>
              <a:avLst/>
              <a:gdLst>
                <a:gd name="T0" fmla="*/ 55 w 61"/>
                <a:gd name="T1" fmla="*/ 2 h 49"/>
                <a:gd name="T2" fmla="*/ 6 w 61"/>
                <a:gd name="T3" fmla="*/ 2 h 49"/>
                <a:gd name="T4" fmla="*/ 3 w 61"/>
                <a:gd name="T5" fmla="*/ 4 h 49"/>
                <a:gd name="T6" fmla="*/ 3 w 61"/>
                <a:gd name="T7" fmla="*/ 4 h 49"/>
                <a:gd name="T8" fmla="*/ 2 w 61"/>
                <a:gd name="T9" fmla="*/ 6 h 49"/>
                <a:gd name="T10" fmla="*/ 2 w 61"/>
                <a:gd name="T11" fmla="*/ 43 h 49"/>
                <a:gd name="T12" fmla="*/ 3 w 61"/>
                <a:gd name="T13" fmla="*/ 46 h 49"/>
                <a:gd name="T14" fmla="*/ 3 w 61"/>
                <a:gd name="T15" fmla="*/ 46 h 49"/>
                <a:gd name="T16" fmla="*/ 3 w 61"/>
                <a:gd name="T17" fmla="*/ 46 h 49"/>
                <a:gd name="T18" fmla="*/ 6 w 61"/>
                <a:gd name="T19" fmla="*/ 47 h 49"/>
                <a:gd name="T20" fmla="*/ 55 w 61"/>
                <a:gd name="T21" fmla="*/ 47 h 49"/>
                <a:gd name="T22" fmla="*/ 58 w 61"/>
                <a:gd name="T23" fmla="*/ 46 h 49"/>
                <a:gd name="T24" fmla="*/ 59 w 61"/>
                <a:gd name="T25" fmla="*/ 43 h 49"/>
                <a:gd name="T26" fmla="*/ 59 w 61"/>
                <a:gd name="T27" fmla="*/ 6 h 49"/>
                <a:gd name="T28" fmla="*/ 58 w 61"/>
                <a:gd name="T29" fmla="*/ 4 h 49"/>
                <a:gd name="T30" fmla="*/ 55 w 61"/>
                <a:gd name="T31" fmla="*/ 2 h 49"/>
                <a:gd name="T32" fmla="*/ 6 w 61"/>
                <a:gd name="T33" fmla="*/ 0 h 49"/>
                <a:gd name="T34" fmla="*/ 55 w 61"/>
                <a:gd name="T35" fmla="*/ 0 h 49"/>
                <a:gd name="T36" fmla="*/ 59 w 61"/>
                <a:gd name="T37" fmla="*/ 2 h 49"/>
                <a:gd name="T38" fmla="*/ 61 w 61"/>
                <a:gd name="T39" fmla="*/ 6 h 49"/>
                <a:gd name="T40" fmla="*/ 61 w 61"/>
                <a:gd name="T41" fmla="*/ 43 h 49"/>
                <a:gd name="T42" fmla="*/ 59 w 61"/>
                <a:gd name="T43" fmla="*/ 47 h 49"/>
                <a:gd name="T44" fmla="*/ 55 w 61"/>
                <a:gd name="T45" fmla="*/ 49 h 49"/>
                <a:gd name="T46" fmla="*/ 6 w 61"/>
                <a:gd name="T47" fmla="*/ 49 h 49"/>
                <a:gd name="T48" fmla="*/ 2 w 61"/>
                <a:gd name="T49" fmla="*/ 47 h 49"/>
                <a:gd name="T50" fmla="*/ 2 w 61"/>
                <a:gd name="T51" fmla="*/ 47 h 49"/>
                <a:gd name="T52" fmla="*/ 0 w 61"/>
                <a:gd name="T53" fmla="*/ 43 h 49"/>
                <a:gd name="T54" fmla="*/ 0 w 61"/>
                <a:gd name="T55" fmla="*/ 6 h 49"/>
                <a:gd name="T56" fmla="*/ 2 w 61"/>
                <a:gd name="T57" fmla="*/ 2 h 49"/>
                <a:gd name="T58" fmla="*/ 2 w 61"/>
                <a:gd name="T59" fmla="*/ 2 h 49"/>
                <a:gd name="T60" fmla="*/ 2 w 61"/>
                <a:gd name="T61" fmla="*/ 2 h 49"/>
                <a:gd name="T62" fmla="*/ 6 w 61"/>
                <a:gd name="T6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49">
                  <a:moveTo>
                    <a:pt x="55" y="2"/>
                  </a:moveTo>
                  <a:cubicBezTo>
                    <a:pt x="6" y="2"/>
                    <a:pt x="6" y="2"/>
                    <a:pt x="6" y="2"/>
                  </a:cubicBezTo>
                  <a:cubicBezTo>
                    <a:pt x="5" y="2"/>
                    <a:pt x="4" y="3"/>
                    <a:pt x="3" y="4"/>
                  </a:cubicBezTo>
                  <a:cubicBezTo>
                    <a:pt x="3" y="4"/>
                    <a:pt x="3" y="4"/>
                    <a:pt x="3" y="4"/>
                  </a:cubicBezTo>
                  <a:cubicBezTo>
                    <a:pt x="3" y="4"/>
                    <a:pt x="2" y="5"/>
                    <a:pt x="2" y="6"/>
                  </a:cubicBezTo>
                  <a:cubicBezTo>
                    <a:pt x="2" y="43"/>
                    <a:pt x="2" y="43"/>
                    <a:pt x="2" y="43"/>
                  </a:cubicBezTo>
                  <a:cubicBezTo>
                    <a:pt x="2" y="44"/>
                    <a:pt x="2" y="45"/>
                    <a:pt x="3" y="46"/>
                  </a:cubicBezTo>
                  <a:cubicBezTo>
                    <a:pt x="3" y="46"/>
                    <a:pt x="3" y="46"/>
                    <a:pt x="3" y="46"/>
                  </a:cubicBezTo>
                  <a:cubicBezTo>
                    <a:pt x="3" y="46"/>
                    <a:pt x="3" y="46"/>
                    <a:pt x="3" y="46"/>
                  </a:cubicBezTo>
                  <a:cubicBezTo>
                    <a:pt x="4" y="47"/>
                    <a:pt x="5" y="47"/>
                    <a:pt x="6" y="47"/>
                  </a:cubicBezTo>
                  <a:cubicBezTo>
                    <a:pt x="55" y="47"/>
                    <a:pt x="55" y="47"/>
                    <a:pt x="55" y="47"/>
                  </a:cubicBezTo>
                  <a:cubicBezTo>
                    <a:pt x="56" y="47"/>
                    <a:pt x="57" y="47"/>
                    <a:pt x="58" y="46"/>
                  </a:cubicBezTo>
                  <a:cubicBezTo>
                    <a:pt x="59" y="45"/>
                    <a:pt x="59" y="44"/>
                    <a:pt x="59" y="43"/>
                  </a:cubicBezTo>
                  <a:cubicBezTo>
                    <a:pt x="59" y="6"/>
                    <a:pt x="59" y="6"/>
                    <a:pt x="59" y="6"/>
                  </a:cubicBezTo>
                  <a:cubicBezTo>
                    <a:pt x="59" y="5"/>
                    <a:pt x="59" y="4"/>
                    <a:pt x="58" y="4"/>
                  </a:cubicBezTo>
                  <a:cubicBezTo>
                    <a:pt x="57" y="3"/>
                    <a:pt x="56" y="2"/>
                    <a:pt x="55" y="2"/>
                  </a:cubicBezTo>
                  <a:close/>
                  <a:moveTo>
                    <a:pt x="6" y="0"/>
                  </a:moveTo>
                  <a:cubicBezTo>
                    <a:pt x="55" y="0"/>
                    <a:pt x="55" y="0"/>
                    <a:pt x="55" y="0"/>
                  </a:cubicBezTo>
                  <a:cubicBezTo>
                    <a:pt x="57" y="0"/>
                    <a:pt x="58" y="1"/>
                    <a:pt x="59" y="2"/>
                  </a:cubicBezTo>
                  <a:cubicBezTo>
                    <a:pt x="60" y="3"/>
                    <a:pt x="61" y="5"/>
                    <a:pt x="61" y="6"/>
                  </a:cubicBezTo>
                  <a:cubicBezTo>
                    <a:pt x="61" y="43"/>
                    <a:pt x="61" y="43"/>
                    <a:pt x="61" y="43"/>
                  </a:cubicBezTo>
                  <a:cubicBezTo>
                    <a:pt x="61" y="45"/>
                    <a:pt x="60" y="46"/>
                    <a:pt x="59" y="47"/>
                  </a:cubicBezTo>
                  <a:cubicBezTo>
                    <a:pt x="58" y="49"/>
                    <a:pt x="57" y="49"/>
                    <a:pt x="55" y="49"/>
                  </a:cubicBezTo>
                  <a:cubicBezTo>
                    <a:pt x="6" y="49"/>
                    <a:pt x="6" y="49"/>
                    <a:pt x="6" y="49"/>
                  </a:cubicBezTo>
                  <a:cubicBezTo>
                    <a:pt x="4" y="49"/>
                    <a:pt x="3" y="49"/>
                    <a:pt x="2" y="47"/>
                  </a:cubicBezTo>
                  <a:cubicBezTo>
                    <a:pt x="2" y="47"/>
                    <a:pt x="2" y="47"/>
                    <a:pt x="2" y="47"/>
                  </a:cubicBezTo>
                  <a:cubicBezTo>
                    <a:pt x="1" y="46"/>
                    <a:pt x="0" y="45"/>
                    <a:pt x="0" y="43"/>
                  </a:cubicBezTo>
                  <a:cubicBezTo>
                    <a:pt x="0" y="6"/>
                    <a:pt x="0" y="6"/>
                    <a:pt x="0" y="6"/>
                  </a:cubicBezTo>
                  <a:cubicBezTo>
                    <a:pt x="0" y="5"/>
                    <a:pt x="1" y="3"/>
                    <a:pt x="2" y="2"/>
                  </a:cubicBezTo>
                  <a:cubicBezTo>
                    <a:pt x="2" y="2"/>
                    <a:pt x="2" y="2"/>
                    <a:pt x="2" y="2"/>
                  </a:cubicBezTo>
                  <a:cubicBezTo>
                    <a:pt x="2" y="2"/>
                    <a:pt x="2" y="2"/>
                    <a:pt x="2"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4" name="Freeform 703">
              <a:extLst>
                <a:ext uri="{FF2B5EF4-FFF2-40B4-BE49-F238E27FC236}">
                  <a16:creationId xmlns:a16="http://schemas.microsoft.com/office/drawing/2014/main" xmlns="" id="{5DB3B770-34A8-4B63-94F2-E7BBADD120C3}"/>
                </a:ext>
              </a:extLst>
            </p:cNvPr>
            <p:cNvSpPr>
              <a:spLocks/>
            </p:cNvSpPr>
            <p:nvPr/>
          </p:nvSpPr>
          <p:spPr bwMode="auto">
            <a:xfrm>
              <a:off x="6259513" y="1531939"/>
              <a:ext cx="273050" cy="166688"/>
            </a:xfrm>
            <a:custGeom>
              <a:avLst/>
              <a:gdLst>
                <a:gd name="T0" fmla="*/ 49 w 49"/>
                <a:gd name="T1" fmla="*/ 24 h 30"/>
                <a:gd name="T2" fmla="*/ 48 w 49"/>
                <a:gd name="T3" fmla="*/ 25 h 30"/>
                <a:gd name="T4" fmla="*/ 47 w 49"/>
                <a:gd name="T5" fmla="*/ 24 h 30"/>
                <a:gd name="T6" fmla="*/ 47 w 49"/>
                <a:gd name="T7" fmla="*/ 2 h 30"/>
                <a:gd name="T8" fmla="*/ 2 w 49"/>
                <a:gd name="T9" fmla="*/ 2 h 30"/>
                <a:gd name="T10" fmla="*/ 2 w 49"/>
                <a:gd name="T11" fmla="*/ 28 h 30"/>
                <a:gd name="T12" fmla="*/ 48 w 49"/>
                <a:gd name="T13" fmla="*/ 28 h 30"/>
                <a:gd name="T14" fmla="*/ 49 w 49"/>
                <a:gd name="T15" fmla="*/ 29 h 30"/>
                <a:gd name="T16" fmla="*/ 48 w 49"/>
                <a:gd name="T17" fmla="*/ 30 h 30"/>
                <a:gd name="T18" fmla="*/ 1 w 49"/>
                <a:gd name="T19" fmla="*/ 30 h 30"/>
                <a:gd name="T20" fmla="*/ 1 w 49"/>
                <a:gd name="T21" fmla="*/ 30 h 30"/>
                <a:gd name="T22" fmla="*/ 0 w 49"/>
                <a:gd name="T23" fmla="*/ 29 h 30"/>
                <a:gd name="T24" fmla="*/ 0 w 49"/>
                <a:gd name="T25" fmla="*/ 1 h 30"/>
                <a:gd name="T26" fmla="*/ 0 w 49"/>
                <a:gd name="T27" fmla="*/ 1 h 30"/>
                <a:gd name="T28" fmla="*/ 1 w 49"/>
                <a:gd name="T29" fmla="*/ 0 h 30"/>
                <a:gd name="T30" fmla="*/ 48 w 49"/>
                <a:gd name="T31" fmla="*/ 0 h 30"/>
                <a:gd name="T32" fmla="*/ 48 w 49"/>
                <a:gd name="T33" fmla="*/ 0 h 30"/>
                <a:gd name="T34" fmla="*/ 49 w 49"/>
                <a:gd name="T35" fmla="*/ 1 h 30"/>
                <a:gd name="T36" fmla="*/ 49 w 49"/>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30">
                  <a:moveTo>
                    <a:pt x="49" y="24"/>
                  </a:moveTo>
                  <a:cubicBezTo>
                    <a:pt x="49" y="25"/>
                    <a:pt x="49" y="25"/>
                    <a:pt x="48" y="25"/>
                  </a:cubicBezTo>
                  <a:cubicBezTo>
                    <a:pt x="48" y="25"/>
                    <a:pt x="47" y="25"/>
                    <a:pt x="47" y="24"/>
                  </a:cubicBezTo>
                  <a:cubicBezTo>
                    <a:pt x="47" y="2"/>
                    <a:pt x="47" y="2"/>
                    <a:pt x="47" y="2"/>
                  </a:cubicBezTo>
                  <a:cubicBezTo>
                    <a:pt x="2" y="2"/>
                    <a:pt x="2" y="2"/>
                    <a:pt x="2" y="2"/>
                  </a:cubicBezTo>
                  <a:cubicBezTo>
                    <a:pt x="2" y="28"/>
                    <a:pt x="2" y="28"/>
                    <a:pt x="2" y="28"/>
                  </a:cubicBezTo>
                  <a:cubicBezTo>
                    <a:pt x="48" y="28"/>
                    <a:pt x="48" y="28"/>
                    <a:pt x="48" y="28"/>
                  </a:cubicBezTo>
                  <a:cubicBezTo>
                    <a:pt x="49" y="28"/>
                    <a:pt x="49" y="28"/>
                    <a:pt x="49" y="29"/>
                  </a:cubicBezTo>
                  <a:cubicBezTo>
                    <a:pt x="49" y="29"/>
                    <a:pt x="49" y="30"/>
                    <a:pt x="48" y="30"/>
                  </a:cubicBezTo>
                  <a:cubicBezTo>
                    <a:pt x="1" y="30"/>
                    <a:pt x="1" y="30"/>
                    <a:pt x="1" y="30"/>
                  </a:cubicBezTo>
                  <a:cubicBezTo>
                    <a:pt x="1" y="30"/>
                    <a:pt x="1" y="30"/>
                    <a:pt x="1" y="30"/>
                  </a:cubicBezTo>
                  <a:cubicBezTo>
                    <a:pt x="1" y="30"/>
                    <a:pt x="0" y="29"/>
                    <a:pt x="0" y="29"/>
                  </a:cubicBezTo>
                  <a:cubicBezTo>
                    <a:pt x="0" y="1"/>
                    <a:pt x="0" y="1"/>
                    <a:pt x="0" y="1"/>
                  </a:cubicBezTo>
                  <a:cubicBezTo>
                    <a:pt x="0" y="1"/>
                    <a:pt x="0" y="1"/>
                    <a:pt x="0" y="1"/>
                  </a:cubicBezTo>
                  <a:cubicBezTo>
                    <a:pt x="0" y="0"/>
                    <a:pt x="1" y="0"/>
                    <a:pt x="1" y="0"/>
                  </a:cubicBezTo>
                  <a:cubicBezTo>
                    <a:pt x="48" y="0"/>
                    <a:pt x="48" y="0"/>
                    <a:pt x="48" y="0"/>
                  </a:cubicBezTo>
                  <a:cubicBezTo>
                    <a:pt x="48" y="0"/>
                    <a:pt x="48" y="0"/>
                    <a:pt x="48" y="0"/>
                  </a:cubicBezTo>
                  <a:cubicBezTo>
                    <a:pt x="49" y="0"/>
                    <a:pt x="49" y="0"/>
                    <a:pt x="49" y="1"/>
                  </a:cubicBezTo>
                  <a:lnTo>
                    <a:pt x="49"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5" name="Freeform 704">
              <a:extLst>
                <a:ext uri="{FF2B5EF4-FFF2-40B4-BE49-F238E27FC236}">
                  <a16:creationId xmlns:a16="http://schemas.microsoft.com/office/drawing/2014/main" xmlns="" id="{A148F3F4-F2E0-4A8C-88F7-6B867A4F9459}"/>
                </a:ext>
              </a:extLst>
            </p:cNvPr>
            <p:cNvSpPr>
              <a:spLocks/>
            </p:cNvSpPr>
            <p:nvPr/>
          </p:nvSpPr>
          <p:spPr bwMode="auto">
            <a:xfrm>
              <a:off x="6365875" y="1782764"/>
              <a:ext cx="60325" cy="11113"/>
            </a:xfrm>
            <a:custGeom>
              <a:avLst/>
              <a:gdLst>
                <a:gd name="T0" fmla="*/ 1 w 11"/>
                <a:gd name="T1" fmla="*/ 2 h 2"/>
                <a:gd name="T2" fmla="*/ 0 w 11"/>
                <a:gd name="T3" fmla="*/ 1 h 2"/>
                <a:gd name="T4" fmla="*/ 1 w 11"/>
                <a:gd name="T5" fmla="*/ 0 h 2"/>
                <a:gd name="T6" fmla="*/ 6 w 11"/>
                <a:gd name="T7" fmla="*/ 0 h 2"/>
                <a:gd name="T8" fmla="*/ 10 w 11"/>
                <a:gd name="T9" fmla="*/ 0 h 2"/>
                <a:gd name="T10" fmla="*/ 11 w 11"/>
                <a:gd name="T11" fmla="*/ 1 h 2"/>
                <a:gd name="T12" fmla="*/ 10 w 11"/>
                <a:gd name="T13" fmla="*/ 2 h 2"/>
                <a:gd name="T14" fmla="*/ 6 w 11"/>
                <a:gd name="T15" fmla="*/ 2 h 2"/>
                <a:gd name="T16" fmla="*/ 1 w 1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
                  <a:moveTo>
                    <a:pt x="1" y="2"/>
                  </a:moveTo>
                  <a:cubicBezTo>
                    <a:pt x="1" y="2"/>
                    <a:pt x="0" y="2"/>
                    <a:pt x="0" y="1"/>
                  </a:cubicBezTo>
                  <a:cubicBezTo>
                    <a:pt x="0" y="1"/>
                    <a:pt x="1" y="0"/>
                    <a:pt x="1" y="0"/>
                  </a:cubicBezTo>
                  <a:cubicBezTo>
                    <a:pt x="6" y="0"/>
                    <a:pt x="6" y="0"/>
                    <a:pt x="6" y="0"/>
                  </a:cubicBezTo>
                  <a:cubicBezTo>
                    <a:pt x="10" y="0"/>
                    <a:pt x="10" y="0"/>
                    <a:pt x="10" y="0"/>
                  </a:cubicBezTo>
                  <a:cubicBezTo>
                    <a:pt x="10" y="0"/>
                    <a:pt x="11" y="1"/>
                    <a:pt x="11" y="1"/>
                  </a:cubicBezTo>
                  <a:cubicBezTo>
                    <a:pt x="11" y="2"/>
                    <a:pt x="10" y="2"/>
                    <a:pt x="10" y="2"/>
                  </a:cubicBezTo>
                  <a:cubicBezTo>
                    <a:pt x="6" y="2"/>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6" name="Freeform 705">
              <a:extLst>
                <a:ext uri="{FF2B5EF4-FFF2-40B4-BE49-F238E27FC236}">
                  <a16:creationId xmlns:a16="http://schemas.microsoft.com/office/drawing/2014/main" xmlns="" id="{976E4DA3-A588-427E-8D63-C3322132899B}"/>
                </a:ext>
              </a:extLst>
            </p:cNvPr>
            <p:cNvSpPr>
              <a:spLocks/>
            </p:cNvSpPr>
            <p:nvPr/>
          </p:nvSpPr>
          <p:spPr bwMode="auto">
            <a:xfrm>
              <a:off x="6315075" y="1782764"/>
              <a:ext cx="161925" cy="49213"/>
            </a:xfrm>
            <a:custGeom>
              <a:avLst/>
              <a:gdLst>
                <a:gd name="T0" fmla="*/ 5 w 29"/>
                <a:gd name="T1" fmla="*/ 1 h 9"/>
                <a:gd name="T2" fmla="*/ 6 w 29"/>
                <a:gd name="T3" fmla="*/ 0 h 9"/>
                <a:gd name="T4" fmla="*/ 7 w 29"/>
                <a:gd name="T5" fmla="*/ 1 h 9"/>
                <a:gd name="T6" fmla="*/ 7 w 29"/>
                <a:gd name="T7" fmla="*/ 4 h 9"/>
                <a:gd name="T8" fmla="*/ 6 w 29"/>
                <a:gd name="T9" fmla="*/ 4 h 9"/>
                <a:gd name="T10" fmla="*/ 2 w 29"/>
                <a:gd name="T11" fmla="*/ 7 h 9"/>
                <a:gd name="T12" fmla="*/ 2 w 29"/>
                <a:gd name="T13" fmla="*/ 8 h 9"/>
                <a:gd name="T14" fmla="*/ 27 w 29"/>
                <a:gd name="T15" fmla="*/ 8 h 9"/>
                <a:gd name="T16" fmla="*/ 27 w 29"/>
                <a:gd name="T17" fmla="*/ 7 h 9"/>
                <a:gd name="T18" fmla="*/ 23 w 29"/>
                <a:gd name="T19" fmla="*/ 4 h 9"/>
                <a:gd name="T20" fmla="*/ 22 w 29"/>
                <a:gd name="T21" fmla="*/ 4 h 9"/>
                <a:gd name="T22" fmla="*/ 22 w 29"/>
                <a:gd name="T23" fmla="*/ 4 h 9"/>
                <a:gd name="T24" fmla="*/ 22 w 29"/>
                <a:gd name="T25" fmla="*/ 1 h 9"/>
                <a:gd name="T26" fmla="*/ 23 w 29"/>
                <a:gd name="T27" fmla="*/ 0 h 9"/>
                <a:gd name="T28" fmla="*/ 24 w 29"/>
                <a:gd name="T29" fmla="*/ 1 h 9"/>
                <a:gd name="T30" fmla="*/ 24 w 29"/>
                <a:gd name="T31" fmla="*/ 3 h 9"/>
                <a:gd name="T32" fmla="*/ 29 w 29"/>
                <a:gd name="T33" fmla="*/ 5 h 9"/>
                <a:gd name="T34" fmla="*/ 29 w 29"/>
                <a:gd name="T35" fmla="*/ 6 h 9"/>
                <a:gd name="T36" fmla="*/ 29 w 29"/>
                <a:gd name="T37" fmla="*/ 9 h 9"/>
                <a:gd name="T38" fmla="*/ 29 w 29"/>
                <a:gd name="T39" fmla="*/ 9 h 9"/>
                <a:gd name="T40" fmla="*/ 28 w 29"/>
                <a:gd name="T41" fmla="*/ 9 h 9"/>
                <a:gd name="T42" fmla="*/ 1 w 29"/>
                <a:gd name="T43" fmla="*/ 9 h 9"/>
                <a:gd name="T44" fmla="*/ 1 w 29"/>
                <a:gd name="T45" fmla="*/ 9 h 9"/>
                <a:gd name="T46" fmla="*/ 0 w 29"/>
                <a:gd name="T47" fmla="*/ 9 h 9"/>
                <a:gd name="T48" fmla="*/ 0 w 29"/>
                <a:gd name="T49" fmla="*/ 6 h 9"/>
                <a:gd name="T50" fmla="*/ 0 w 29"/>
                <a:gd name="T51" fmla="*/ 6 h 9"/>
                <a:gd name="T52" fmla="*/ 1 w 29"/>
                <a:gd name="T53" fmla="*/ 5 h 9"/>
                <a:gd name="T54" fmla="*/ 5 w 29"/>
                <a:gd name="T55" fmla="*/ 3 h 9"/>
                <a:gd name="T56" fmla="*/ 5 w 29"/>
                <a:gd name="T5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 h="9">
                  <a:moveTo>
                    <a:pt x="5" y="1"/>
                  </a:moveTo>
                  <a:cubicBezTo>
                    <a:pt x="5" y="1"/>
                    <a:pt x="6" y="0"/>
                    <a:pt x="6" y="0"/>
                  </a:cubicBezTo>
                  <a:cubicBezTo>
                    <a:pt x="7" y="0"/>
                    <a:pt x="7" y="1"/>
                    <a:pt x="7" y="1"/>
                  </a:cubicBezTo>
                  <a:cubicBezTo>
                    <a:pt x="7" y="4"/>
                    <a:pt x="7" y="4"/>
                    <a:pt x="7" y="4"/>
                  </a:cubicBezTo>
                  <a:cubicBezTo>
                    <a:pt x="7" y="4"/>
                    <a:pt x="7" y="4"/>
                    <a:pt x="6" y="4"/>
                  </a:cubicBezTo>
                  <a:cubicBezTo>
                    <a:pt x="2" y="7"/>
                    <a:pt x="2" y="7"/>
                    <a:pt x="2" y="7"/>
                  </a:cubicBezTo>
                  <a:cubicBezTo>
                    <a:pt x="2" y="8"/>
                    <a:pt x="2" y="8"/>
                    <a:pt x="2" y="8"/>
                  </a:cubicBezTo>
                  <a:cubicBezTo>
                    <a:pt x="27" y="8"/>
                    <a:pt x="27" y="8"/>
                    <a:pt x="27" y="8"/>
                  </a:cubicBezTo>
                  <a:cubicBezTo>
                    <a:pt x="27" y="7"/>
                    <a:pt x="27" y="7"/>
                    <a:pt x="27" y="7"/>
                  </a:cubicBezTo>
                  <a:cubicBezTo>
                    <a:pt x="23" y="4"/>
                    <a:pt x="23" y="4"/>
                    <a:pt x="23" y="4"/>
                  </a:cubicBezTo>
                  <a:cubicBezTo>
                    <a:pt x="23" y="4"/>
                    <a:pt x="22" y="4"/>
                    <a:pt x="22" y="4"/>
                  </a:cubicBezTo>
                  <a:cubicBezTo>
                    <a:pt x="22" y="4"/>
                    <a:pt x="22" y="4"/>
                    <a:pt x="22" y="4"/>
                  </a:cubicBezTo>
                  <a:cubicBezTo>
                    <a:pt x="22" y="1"/>
                    <a:pt x="22" y="1"/>
                    <a:pt x="22" y="1"/>
                  </a:cubicBezTo>
                  <a:cubicBezTo>
                    <a:pt x="22" y="1"/>
                    <a:pt x="23" y="0"/>
                    <a:pt x="23" y="0"/>
                  </a:cubicBezTo>
                  <a:cubicBezTo>
                    <a:pt x="24" y="0"/>
                    <a:pt x="24" y="1"/>
                    <a:pt x="24" y="1"/>
                  </a:cubicBezTo>
                  <a:cubicBezTo>
                    <a:pt x="24" y="3"/>
                    <a:pt x="24" y="3"/>
                    <a:pt x="24" y="3"/>
                  </a:cubicBezTo>
                  <a:cubicBezTo>
                    <a:pt x="29" y="5"/>
                    <a:pt x="29" y="5"/>
                    <a:pt x="29" y="5"/>
                  </a:cubicBezTo>
                  <a:cubicBezTo>
                    <a:pt x="29" y="5"/>
                    <a:pt x="29" y="6"/>
                    <a:pt x="29" y="6"/>
                  </a:cubicBezTo>
                  <a:cubicBezTo>
                    <a:pt x="29" y="9"/>
                    <a:pt x="29" y="9"/>
                    <a:pt x="29" y="9"/>
                  </a:cubicBezTo>
                  <a:cubicBezTo>
                    <a:pt x="29" y="9"/>
                    <a:pt x="29" y="9"/>
                    <a:pt x="29" y="9"/>
                  </a:cubicBezTo>
                  <a:cubicBezTo>
                    <a:pt x="29" y="9"/>
                    <a:pt x="29" y="9"/>
                    <a:pt x="28" y="9"/>
                  </a:cubicBezTo>
                  <a:cubicBezTo>
                    <a:pt x="1" y="9"/>
                    <a:pt x="1" y="9"/>
                    <a:pt x="1" y="9"/>
                  </a:cubicBezTo>
                  <a:cubicBezTo>
                    <a:pt x="1" y="9"/>
                    <a:pt x="1" y="9"/>
                    <a:pt x="1" y="9"/>
                  </a:cubicBezTo>
                  <a:cubicBezTo>
                    <a:pt x="1" y="9"/>
                    <a:pt x="0" y="9"/>
                    <a:pt x="0" y="9"/>
                  </a:cubicBezTo>
                  <a:cubicBezTo>
                    <a:pt x="0" y="6"/>
                    <a:pt x="0" y="6"/>
                    <a:pt x="0" y="6"/>
                  </a:cubicBezTo>
                  <a:cubicBezTo>
                    <a:pt x="0" y="6"/>
                    <a:pt x="0" y="6"/>
                    <a:pt x="0" y="6"/>
                  </a:cubicBezTo>
                  <a:cubicBezTo>
                    <a:pt x="0" y="6"/>
                    <a:pt x="0" y="5"/>
                    <a:pt x="1" y="5"/>
                  </a:cubicBezTo>
                  <a:cubicBezTo>
                    <a:pt x="5" y="3"/>
                    <a:pt x="5" y="3"/>
                    <a:pt x="5" y="3"/>
                  </a:cubicBezTo>
                  <a:lnTo>
                    <a:pt x="5"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27" name="Group 726">
            <a:extLst>
              <a:ext uri="{FF2B5EF4-FFF2-40B4-BE49-F238E27FC236}">
                <a16:creationId xmlns:a16="http://schemas.microsoft.com/office/drawing/2014/main" xmlns="" id="{44B0B927-4F70-4BAA-853A-0434ECAC4750}"/>
              </a:ext>
            </a:extLst>
          </p:cNvPr>
          <p:cNvGrpSpPr/>
          <p:nvPr/>
        </p:nvGrpSpPr>
        <p:grpSpPr>
          <a:xfrm>
            <a:off x="4241800" y="1568451"/>
            <a:ext cx="188912" cy="339725"/>
            <a:chOff x="4241800" y="1492251"/>
            <a:chExt cx="188912" cy="339725"/>
          </a:xfrm>
          <a:solidFill>
            <a:schemeClr val="tx1"/>
          </a:solidFill>
        </p:grpSpPr>
        <p:sp>
          <p:nvSpPr>
            <p:cNvPr id="728" name="Freeform 706">
              <a:extLst>
                <a:ext uri="{FF2B5EF4-FFF2-40B4-BE49-F238E27FC236}">
                  <a16:creationId xmlns:a16="http://schemas.microsoft.com/office/drawing/2014/main" xmlns="" id="{72B24207-A4B4-4990-A30C-A01FB408816D}"/>
                </a:ext>
              </a:extLst>
            </p:cNvPr>
            <p:cNvSpPr>
              <a:spLocks noEditPoints="1"/>
            </p:cNvSpPr>
            <p:nvPr/>
          </p:nvSpPr>
          <p:spPr bwMode="auto">
            <a:xfrm>
              <a:off x="4241800" y="1492251"/>
              <a:ext cx="188912" cy="339725"/>
            </a:xfrm>
            <a:custGeom>
              <a:avLst/>
              <a:gdLst>
                <a:gd name="T0" fmla="*/ 28 w 34"/>
                <a:gd name="T1" fmla="*/ 2 h 61"/>
                <a:gd name="T2" fmla="*/ 6 w 34"/>
                <a:gd name="T3" fmla="*/ 2 h 61"/>
                <a:gd name="T4" fmla="*/ 3 w 34"/>
                <a:gd name="T5" fmla="*/ 3 h 61"/>
                <a:gd name="T6" fmla="*/ 2 w 34"/>
                <a:gd name="T7" fmla="*/ 6 h 61"/>
                <a:gd name="T8" fmla="*/ 2 w 34"/>
                <a:gd name="T9" fmla="*/ 55 h 61"/>
                <a:gd name="T10" fmla="*/ 3 w 34"/>
                <a:gd name="T11" fmla="*/ 58 h 61"/>
                <a:gd name="T12" fmla="*/ 3 w 34"/>
                <a:gd name="T13" fmla="*/ 58 h 61"/>
                <a:gd name="T14" fmla="*/ 6 w 34"/>
                <a:gd name="T15" fmla="*/ 59 h 61"/>
                <a:gd name="T16" fmla="*/ 28 w 34"/>
                <a:gd name="T17" fmla="*/ 59 h 61"/>
                <a:gd name="T18" fmla="*/ 31 w 34"/>
                <a:gd name="T19" fmla="*/ 58 h 61"/>
                <a:gd name="T20" fmla="*/ 32 w 34"/>
                <a:gd name="T21" fmla="*/ 55 h 61"/>
                <a:gd name="T22" fmla="*/ 32 w 34"/>
                <a:gd name="T23" fmla="*/ 6 h 61"/>
                <a:gd name="T24" fmla="*/ 31 w 34"/>
                <a:gd name="T25" fmla="*/ 3 h 61"/>
                <a:gd name="T26" fmla="*/ 31 w 34"/>
                <a:gd name="T27" fmla="*/ 3 h 61"/>
                <a:gd name="T28" fmla="*/ 28 w 34"/>
                <a:gd name="T29" fmla="*/ 2 h 61"/>
                <a:gd name="T30" fmla="*/ 6 w 34"/>
                <a:gd name="T31" fmla="*/ 0 h 61"/>
                <a:gd name="T32" fmla="*/ 28 w 34"/>
                <a:gd name="T33" fmla="*/ 0 h 61"/>
                <a:gd name="T34" fmla="*/ 32 w 34"/>
                <a:gd name="T35" fmla="*/ 2 h 61"/>
                <a:gd name="T36" fmla="*/ 32 w 34"/>
                <a:gd name="T37" fmla="*/ 2 h 61"/>
                <a:gd name="T38" fmla="*/ 34 w 34"/>
                <a:gd name="T39" fmla="*/ 6 h 61"/>
                <a:gd name="T40" fmla="*/ 34 w 34"/>
                <a:gd name="T41" fmla="*/ 55 h 61"/>
                <a:gd name="T42" fmla="*/ 32 w 34"/>
                <a:gd name="T43" fmla="*/ 60 h 61"/>
                <a:gd name="T44" fmla="*/ 28 w 34"/>
                <a:gd name="T45" fmla="*/ 61 h 61"/>
                <a:gd name="T46" fmla="*/ 6 w 34"/>
                <a:gd name="T47" fmla="*/ 61 h 61"/>
                <a:gd name="T48" fmla="*/ 1 w 34"/>
                <a:gd name="T49" fmla="*/ 60 h 61"/>
                <a:gd name="T50" fmla="*/ 1 w 34"/>
                <a:gd name="T51" fmla="*/ 60 h 61"/>
                <a:gd name="T52" fmla="*/ 0 w 34"/>
                <a:gd name="T53" fmla="*/ 55 h 61"/>
                <a:gd name="T54" fmla="*/ 0 w 34"/>
                <a:gd name="T55" fmla="*/ 6 h 61"/>
                <a:gd name="T56" fmla="*/ 1 w 34"/>
                <a:gd name="T57" fmla="*/ 2 h 61"/>
                <a:gd name="T58" fmla="*/ 6 w 34"/>
                <a:gd name="T5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61">
                  <a:moveTo>
                    <a:pt x="28" y="2"/>
                  </a:moveTo>
                  <a:cubicBezTo>
                    <a:pt x="6" y="2"/>
                    <a:pt x="6" y="2"/>
                    <a:pt x="6" y="2"/>
                  </a:cubicBezTo>
                  <a:cubicBezTo>
                    <a:pt x="4" y="2"/>
                    <a:pt x="3" y="2"/>
                    <a:pt x="3" y="3"/>
                  </a:cubicBezTo>
                  <a:cubicBezTo>
                    <a:pt x="2" y="4"/>
                    <a:pt x="2" y="5"/>
                    <a:pt x="2" y="6"/>
                  </a:cubicBezTo>
                  <a:cubicBezTo>
                    <a:pt x="2" y="55"/>
                    <a:pt x="2" y="55"/>
                    <a:pt x="2" y="55"/>
                  </a:cubicBezTo>
                  <a:cubicBezTo>
                    <a:pt x="2" y="57"/>
                    <a:pt x="2" y="58"/>
                    <a:pt x="3" y="58"/>
                  </a:cubicBezTo>
                  <a:cubicBezTo>
                    <a:pt x="3" y="58"/>
                    <a:pt x="3" y="58"/>
                    <a:pt x="3" y="58"/>
                  </a:cubicBezTo>
                  <a:cubicBezTo>
                    <a:pt x="4" y="59"/>
                    <a:pt x="5" y="59"/>
                    <a:pt x="6" y="59"/>
                  </a:cubicBezTo>
                  <a:cubicBezTo>
                    <a:pt x="28" y="59"/>
                    <a:pt x="28" y="59"/>
                    <a:pt x="28" y="59"/>
                  </a:cubicBezTo>
                  <a:cubicBezTo>
                    <a:pt x="29" y="59"/>
                    <a:pt x="30" y="59"/>
                    <a:pt x="31" y="58"/>
                  </a:cubicBezTo>
                  <a:cubicBezTo>
                    <a:pt x="31" y="58"/>
                    <a:pt x="32" y="57"/>
                    <a:pt x="32" y="55"/>
                  </a:cubicBezTo>
                  <a:cubicBezTo>
                    <a:pt x="32" y="6"/>
                    <a:pt x="32" y="6"/>
                    <a:pt x="32" y="6"/>
                  </a:cubicBezTo>
                  <a:cubicBezTo>
                    <a:pt x="32" y="5"/>
                    <a:pt x="31" y="4"/>
                    <a:pt x="31" y="3"/>
                  </a:cubicBezTo>
                  <a:cubicBezTo>
                    <a:pt x="31" y="3"/>
                    <a:pt x="31" y="3"/>
                    <a:pt x="31" y="3"/>
                  </a:cubicBezTo>
                  <a:cubicBezTo>
                    <a:pt x="30" y="2"/>
                    <a:pt x="29" y="2"/>
                    <a:pt x="28" y="2"/>
                  </a:cubicBezTo>
                  <a:close/>
                  <a:moveTo>
                    <a:pt x="6" y="0"/>
                  </a:moveTo>
                  <a:cubicBezTo>
                    <a:pt x="28" y="0"/>
                    <a:pt x="28" y="0"/>
                    <a:pt x="28" y="0"/>
                  </a:cubicBezTo>
                  <a:cubicBezTo>
                    <a:pt x="29" y="0"/>
                    <a:pt x="31" y="1"/>
                    <a:pt x="32" y="2"/>
                  </a:cubicBezTo>
                  <a:cubicBezTo>
                    <a:pt x="32" y="2"/>
                    <a:pt x="32" y="2"/>
                    <a:pt x="32" y="2"/>
                  </a:cubicBezTo>
                  <a:cubicBezTo>
                    <a:pt x="33" y="3"/>
                    <a:pt x="34" y="4"/>
                    <a:pt x="34" y="6"/>
                  </a:cubicBezTo>
                  <a:cubicBezTo>
                    <a:pt x="34" y="55"/>
                    <a:pt x="34" y="55"/>
                    <a:pt x="34" y="55"/>
                  </a:cubicBezTo>
                  <a:cubicBezTo>
                    <a:pt x="34" y="57"/>
                    <a:pt x="33" y="59"/>
                    <a:pt x="32" y="60"/>
                  </a:cubicBezTo>
                  <a:cubicBezTo>
                    <a:pt x="31" y="61"/>
                    <a:pt x="30" y="61"/>
                    <a:pt x="28" y="61"/>
                  </a:cubicBezTo>
                  <a:cubicBezTo>
                    <a:pt x="6" y="61"/>
                    <a:pt x="6" y="61"/>
                    <a:pt x="6" y="61"/>
                  </a:cubicBezTo>
                  <a:cubicBezTo>
                    <a:pt x="4" y="61"/>
                    <a:pt x="3" y="61"/>
                    <a:pt x="1" y="60"/>
                  </a:cubicBezTo>
                  <a:cubicBezTo>
                    <a:pt x="1" y="60"/>
                    <a:pt x="1" y="60"/>
                    <a:pt x="1" y="60"/>
                  </a:cubicBezTo>
                  <a:cubicBezTo>
                    <a:pt x="0" y="59"/>
                    <a:pt x="0" y="57"/>
                    <a:pt x="0" y="55"/>
                  </a:cubicBezTo>
                  <a:cubicBezTo>
                    <a:pt x="0" y="6"/>
                    <a:pt x="0" y="6"/>
                    <a:pt x="0" y="6"/>
                  </a:cubicBezTo>
                  <a:cubicBezTo>
                    <a:pt x="0" y="4"/>
                    <a:pt x="0" y="3"/>
                    <a:pt x="1" y="2"/>
                  </a:cubicBezTo>
                  <a:cubicBezTo>
                    <a:pt x="2"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9" name="Freeform 707">
              <a:extLst>
                <a:ext uri="{FF2B5EF4-FFF2-40B4-BE49-F238E27FC236}">
                  <a16:creationId xmlns:a16="http://schemas.microsoft.com/office/drawing/2014/main" xmlns="" id="{EB68A74D-F3F9-41CA-9C88-08434867F7BA}"/>
                </a:ext>
              </a:extLst>
            </p:cNvPr>
            <p:cNvSpPr>
              <a:spLocks/>
            </p:cNvSpPr>
            <p:nvPr/>
          </p:nvSpPr>
          <p:spPr bwMode="auto">
            <a:xfrm>
              <a:off x="4268788" y="1520826"/>
              <a:ext cx="133350" cy="228600"/>
            </a:xfrm>
            <a:custGeom>
              <a:avLst/>
              <a:gdLst>
                <a:gd name="T0" fmla="*/ 24 w 24"/>
                <a:gd name="T1" fmla="*/ 36 h 41"/>
                <a:gd name="T2" fmla="*/ 23 w 24"/>
                <a:gd name="T3" fmla="*/ 36 h 41"/>
                <a:gd name="T4" fmla="*/ 22 w 24"/>
                <a:gd name="T5" fmla="*/ 36 h 41"/>
                <a:gd name="T6" fmla="*/ 22 w 24"/>
                <a:gd name="T7" fmla="*/ 2 h 41"/>
                <a:gd name="T8" fmla="*/ 2 w 24"/>
                <a:gd name="T9" fmla="*/ 2 h 41"/>
                <a:gd name="T10" fmla="*/ 2 w 24"/>
                <a:gd name="T11" fmla="*/ 40 h 41"/>
                <a:gd name="T12" fmla="*/ 23 w 24"/>
                <a:gd name="T13" fmla="*/ 40 h 41"/>
                <a:gd name="T14" fmla="*/ 24 w 24"/>
                <a:gd name="T15" fmla="*/ 40 h 41"/>
                <a:gd name="T16" fmla="*/ 23 w 24"/>
                <a:gd name="T17" fmla="*/ 41 h 41"/>
                <a:gd name="T18" fmla="*/ 1 w 24"/>
                <a:gd name="T19" fmla="*/ 41 h 41"/>
                <a:gd name="T20" fmla="*/ 1 w 24"/>
                <a:gd name="T21" fmla="*/ 41 h 41"/>
                <a:gd name="T22" fmla="*/ 0 w 24"/>
                <a:gd name="T23" fmla="*/ 40 h 41"/>
                <a:gd name="T24" fmla="*/ 0 w 24"/>
                <a:gd name="T25" fmla="*/ 1 h 41"/>
                <a:gd name="T26" fmla="*/ 0 w 24"/>
                <a:gd name="T27" fmla="*/ 1 h 41"/>
                <a:gd name="T28" fmla="*/ 1 w 24"/>
                <a:gd name="T29" fmla="*/ 0 h 41"/>
                <a:gd name="T30" fmla="*/ 23 w 24"/>
                <a:gd name="T31" fmla="*/ 0 h 41"/>
                <a:gd name="T32" fmla="*/ 23 w 24"/>
                <a:gd name="T33" fmla="*/ 0 h 41"/>
                <a:gd name="T34" fmla="*/ 24 w 24"/>
                <a:gd name="T35" fmla="*/ 1 h 41"/>
                <a:gd name="T36" fmla="*/ 24 w 24"/>
                <a:gd name="T37"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41">
                  <a:moveTo>
                    <a:pt x="24" y="36"/>
                  </a:moveTo>
                  <a:cubicBezTo>
                    <a:pt x="24" y="36"/>
                    <a:pt x="23" y="36"/>
                    <a:pt x="23" y="36"/>
                  </a:cubicBezTo>
                  <a:cubicBezTo>
                    <a:pt x="22" y="36"/>
                    <a:pt x="22" y="36"/>
                    <a:pt x="22" y="36"/>
                  </a:cubicBezTo>
                  <a:cubicBezTo>
                    <a:pt x="22" y="2"/>
                    <a:pt x="22" y="2"/>
                    <a:pt x="22" y="2"/>
                  </a:cubicBezTo>
                  <a:cubicBezTo>
                    <a:pt x="2" y="2"/>
                    <a:pt x="2" y="2"/>
                    <a:pt x="2" y="2"/>
                  </a:cubicBezTo>
                  <a:cubicBezTo>
                    <a:pt x="2" y="40"/>
                    <a:pt x="2" y="40"/>
                    <a:pt x="2" y="40"/>
                  </a:cubicBezTo>
                  <a:cubicBezTo>
                    <a:pt x="23" y="40"/>
                    <a:pt x="23" y="40"/>
                    <a:pt x="23" y="40"/>
                  </a:cubicBezTo>
                  <a:cubicBezTo>
                    <a:pt x="23" y="40"/>
                    <a:pt x="24" y="40"/>
                    <a:pt x="24" y="40"/>
                  </a:cubicBezTo>
                  <a:cubicBezTo>
                    <a:pt x="24" y="41"/>
                    <a:pt x="23" y="41"/>
                    <a:pt x="23" y="41"/>
                  </a:cubicBezTo>
                  <a:cubicBezTo>
                    <a:pt x="1" y="41"/>
                    <a:pt x="1" y="41"/>
                    <a:pt x="1" y="41"/>
                  </a:cubicBezTo>
                  <a:cubicBezTo>
                    <a:pt x="1" y="41"/>
                    <a:pt x="1" y="41"/>
                    <a:pt x="1" y="41"/>
                  </a:cubicBezTo>
                  <a:cubicBezTo>
                    <a:pt x="0" y="41"/>
                    <a:pt x="0" y="41"/>
                    <a:pt x="0" y="40"/>
                  </a:cubicBezTo>
                  <a:cubicBezTo>
                    <a:pt x="0" y="1"/>
                    <a:pt x="0" y="1"/>
                    <a:pt x="0" y="1"/>
                  </a:cubicBezTo>
                  <a:cubicBezTo>
                    <a:pt x="0" y="1"/>
                    <a:pt x="0" y="1"/>
                    <a:pt x="0" y="1"/>
                  </a:cubicBezTo>
                  <a:cubicBezTo>
                    <a:pt x="0" y="0"/>
                    <a:pt x="0" y="0"/>
                    <a:pt x="1" y="0"/>
                  </a:cubicBezTo>
                  <a:cubicBezTo>
                    <a:pt x="23" y="0"/>
                    <a:pt x="23" y="0"/>
                    <a:pt x="23" y="0"/>
                  </a:cubicBezTo>
                  <a:cubicBezTo>
                    <a:pt x="23" y="0"/>
                    <a:pt x="23" y="0"/>
                    <a:pt x="23" y="0"/>
                  </a:cubicBezTo>
                  <a:cubicBezTo>
                    <a:pt x="23" y="0"/>
                    <a:pt x="24" y="0"/>
                    <a:pt x="24" y="1"/>
                  </a:cubicBezTo>
                  <a:lnTo>
                    <a:pt x="24" y="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0" name="Freeform 708">
              <a:extLst>
                <a:ext uri="{FF2B5EF4-FFF2-40B4-BE49-F238E27FC236}">
                  <a16:creationId xmlns:a16="http://schemas.microsoft.com/office/drawing/2014/main" xmlns="" id="{A5D2B95C-2129-4F77-B152-A26605128FF8}"/>
                </a:ext>
              </a:extLst>
            </p:cNvPr>
            <p:cNvSpPr>
              <a:spLocks noEditPoints="1"/>
            </p:cNvSpPr>
            <p:nvPr/>
          </p:nvSpPr>
          <p:spPr bwMode="auto">
            <a:xfrm>
              <a:off x="4319588" y="1771651"/>
              <a:ext cx="33337" cy="33338"/>
            </a:xfrm>
            <a:custGeom>
              <a:avLst/>
              <a:gdLst>
                <a:gd name="T0" fmla="*/ 3 w 6"/>
                <a:gd name="T1" fmla="*/ 2 h 6"/>
                <a:gd name="T2" fmla="*/ 2 w 6"/>
                <a:gd name="T3" fmla="*/ 2 h 6"/>
                <a:gd name="T4" fmla="*/ 2 w 6"/>
                <a:gd name="T5" fmla="*/ 3 h 6"/>
                <a:gd name="T6" fmla="*/ 2 w 6"/>
                <a:gd name="T7" fmla="*/ 4 h 6"/>
                <a:gd name="T8" fmla="*/ 2 w 6"/>
                <a:gd name="T9" fmla="*/ 4 h 6"/>
                <a:gd name="T10" fmla="*/ 3 w 6"/>
                <a:gd name="T11" fmla="*/ 4 h 6"/>
                <a:gd name="T12" fmla="*/ 3 w 6"/>
                <a:gd name="T13" fmla="*/ 4 h 6"/>
                <a:gd name="T14" fmla="*/ 3 w 6"/>
                <a:gd name="T15" fmla="*/ 4 h 6"/>
                <a:gd name="T16" fmla="*/ 4 w 6"/>
                <a:gd name="T17" fmla="*/ 3 h 6"/>
                <a:gd name="T18" fmla="*/ 3 w 6"/>
                <a:gd name="T19" fmla="*/ 2 h 6"/>
                <a:gd name="T20" fmla="*/ 3 w 6"/>
                <a:gd name="T21" fmla="*/ 2 h 6"/>
                <a:gd name="T22" fmla="*/ 3 w 6"/>
                <a:gd name="T23" fmla="*/ 2 h 6"/>
                <a:gd name="T24" fmla="*/ 1 w 6"/>
                <a:gd name="T25" fmla="*/ 1 h 6"/>
                <a:gd name="T26" fmla="*/ 3 w 6"/>
                <a:gd name="T27" fmla="*/ 0 h 6"/>
                <a:gd name="T28" fmla="*/ 5 w 6"/>
                <a:gd name="T29" fmla="*/ 1 h 6"/>
                <a:gd name="T30" fmla="*/ 5 w 6"/>
                <a:gd name="T31" fmla="*/ 1 h 6"/>
                <a:gd name="T32" fmla="*/ 5 w 6"/>
                <a:gd name="T33" fmla="*/ 1 h 6"/>
                <a:gd name="T34" fmla="*/ 6 w 6"/>
                <a:gd name="T35" fmla="*/ 3 h 6"/>
                <a:gd name="T36" fmla="*/ 5 w 6"/>
                <a:gd name="T37" fmla="*/ 5 h 6"/>
                <a:gd name="T38" fmla="*/ 5 w 6"/>
                <a:gd name="T39" fmla="*/ 5 h 6"/>
                <a:gd name="T40" fmla="*/ 5 w 6"/>
                <a:gd name="T41" fmla="*/ 5 h 6"/>
                <a:gd name="T42" fmla="*/ 3 w 6"/>
                <a:gd name="T43" fmla="*/ 6 h 6"/>
                <a:gd name="T44" fmla="*/ 1 w 6"/>
                <a:gd name="T45" fmla="*/ 5 h 6"/>
                <a:gd name="T46" fmla="*/ 1 w 6"/>
                <a:gd name="T47" fmla="*/ 5 h 6"/>
                <a:gd name="T48" fmla="*/ 0 w 6"/>
                <a:gd name="T49" fmla="*/ 3 h 6"/>
                <a:gd name="T50" fmla="*/ 1 w 6"/>
                <a:gd name="T5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 h="6">
                  <a:moveTo>
                    <a:pt x="3" y="2"/>
                  </a:moveTo>
                  <a:cubicBezTo>
                    <a:pt x="2" y="2"/>
                    <a:pt x="2" y="2"/>
                    <a:pt x="2" y="2"/>
                  </a:cubicBezTo>
                  <a:cubicBezTo>
                    <a:pt x="2" y="2"/>
                    <a:pt x="2" y="3"/>
                    <a:pt x="2" y="3"/>
                  </a:cubicBezTo>
                  <a:cubicBezTo>
                    <a:pt x="2" y="3"/>
                    <a:pt x="2" y="3"/>
                    <a:pt x="2" y="4"/>
                  </a:cubicBezTo>
                  <a:cubicBezTo>
                    <a:pt x="2" y="4"/>
                    <a:pt x="2" y="4"/>
                    <a:pt x="2" y="4"/>
                  </a:cubicBezTo>
                  <a:cubicBezTo>
                    <a:pt x="2" y="4"/>
                    <a:pt x="3" y="4"/>
                    <a:pt x="3" y="4"/>
                  </a:cubicBezTo>
                  <a:cubicBezTo>
                    <a:pt x="3" y="4"/>
                    <a:pt x="3" y="4"/>
                    <a:pt x="3" y="4"/>
                  </a:cubicBezTo>
                  <a:cubicBezTo>
                    <a:pt x="3" y="4"/>
                    <a:pt x="3" y="4"/>
                    <a:pt x="3" y="4"/>
                  </a:cubicBezTo>
                  <a:cubicBezTo>
                    <a:pt x="4" y="3"/>
                    <a:pt x="4" y="3"/>
                    <a:pt x="4" y="3"/>
                  </a:cubicBezTo>
                  <a:cubicBezTo>
                    <a:pt x="4" y="3"/>
                    <a:pt x="4" y="2"/>
                    <a:pt x="3" y="2"/>
                  </a:cubicBezTo>
                  <a:cubicBezTo>
                    <a:pt x="3" y="2"/>
                    <a:pt x="3" y="2"/>
                    <a:pt x="3" y="2"/>
                  </a:cubicBezTo>
                  <a:cubicBezTo>
                    <a:pt x="3" y="2"/>
                    <a:pt x="3" y="2"/>
                    <a:pt x="3" y="2"/>
                  </a:cubicBezTo>
                  <a:close/>
                  <a:moveTo>
                    <a:pt x="1" y="1"/>
                  </a:moveTo>
                  <a:cubicBezTo>
                    <a:pt x="1" y="0"/>
                    <a:pt x="2" y="0"/>
                    <a:pt x="3" y="0"/>
                  </a:cubicBezTo>
                  <a:cubicBezTo>
                    <a:pt x="4" y="0"/>
                    <a:pt x="4" y="0"/>
                    <a:pt x="5" y="1"/>
                  </a:cubicBezTo>
                  <a:cubicBezTo>
                    <a:pt x="5" y="1"/>
                    <a:pt x="5" y="1"/>
                    <a:pt x="5" y="1"/>
                  </a:cubicBezTo>
                  <a:cubicBezTo>
                    <a:pt x="5" y="1"/>
                    <a:pt x="5" y="1"/>
                    <a:pt x="5" y="1"/>
                  </a:cubicBezTo>
                  <a:cubicBezTo>
                    <a:pt x="5" y="1"/>
                    <a:pt x="6" y="2"/>
                    <a:pt x="6" y="3"/>
                  </a:cubicBezTo>
                  <a:cubicBezTo>
                    <a:pt x="6" y="4"/>
                    <a:pt x="5" y="4"/>
                    <a:pt x="5" y="5"/>
                  </a:cubicBezTo>
                  <a:cubicBezTo>
                    <a:pt x="5" y="5"/>
                    <a:pt x="5" y="5"/>
                    <a:pt x="5" y="5"/>
                  </a:cubicBezTo>
                  <a:cubicBezTo>
                    <a:pt x="5" y="5"/>
                    <a:pt x="5" y="5"/>
                    <a:pt x="5" y="5"/>
                  </a:cubicBezTo>
                  <a:cubicBezTo>
                    <a:pt x="4" y="5"/>
                    <a:pt x="4" y="6"/>
                    <a:pt x="3" y="6"/>
                  </a:cubicBezTo>
                  <a:cubicBezTo>
                    <a:pt x="2" y="6"/>
                    <a:pt x="1" y="5"/>
                    <a:pt x="1" y="5"/>
                  </a:cubicBezTo>
                  <a:cubicBezTo>
                    <a:pt x="1" y="5"/>
                    <a:pt x="1" y="5"/>
                    <a:pt x="1" y="5"/>
                  </a:cubicBezTo>
                  <a:cubicBezTo>
                    <a:pt x="0" y="4"/>
                    <a:pt x="0" y="4"/>
                    <a:pt x="0" y="3"/>
                  </a:cubicBezTo>
                  <a:cubicBezTo>
                    <a:pt x="0" y="2"/>
                    <a:pt x="0"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1" name="Freeform 709">
              <a:extLst>
                <a:ext uri="{FF2B5EF4-FFF2-40B4-BE49-F238E27FC236}">
                  <a16:creationId xmlns:a16="http://schemas.microsoft.com/office/drawing/2014/main" xmlns="" id="{F5B2B5D9-D48C-453E-8192-5AE67A3B16A5}"/>
                </a:ext>
              </a:extLst>
            </p:cNvPr>
            <p:cNvSpPr>
              <a:spLocks/>
            </p:cNvSpPr>
            <p:nvPr/>
          </p:nvSpPr>
          <p:spPr bwMode="auto">
            <a:xfrm>
              <a:off x="4364038" y="1782764"/>
              <a:ext cx="38100"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1"/>
                    <a:pt x="0" y="1"/>
                  </a:cubicBezTo>
                  <a:cubicBezTo>
                    <a:pt x="0" y="0"/>
                    <a:pt x="0" y="0"/>
                    <a:pt x="1" y="0"/>
                  </a:cubicBezTo>
                  <a:cubicBezTo>
                    <a:pt x="6" y="0"/>
                    <a:pt x="6" y="0"/>
                    <a:pt x="6" y="0"/>
                  </a:cubicBezTo>
                  <a:cubicBezTo>
                    <a:pt x="6" y="0"/>
                    <a:pt x="7" y="0"/>
                    <a:pt x="7" y="1"/>
                  </a:cubicBezTo>
                  <a:cubicBezTo>
                    <a:pt x="7" y="1"/>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2" name="Freeform 710">
              <a:extLst>
                <a:ext uri="{FF2B5EF4-FFF2-40B4-BE49-F238E27FC236}">
                  <a16:creationId xmlns:a16="http://schemas.microsoft.com/office/drawing/2014/main" xmlns="" id="{B4CE4812-4452-49C2-B86B-717EB49F04FF}"/>
                </a:ext>
              </a:extLst>
            </p:cNvPr>
            <p:cNvSpPr>
              <a:spLocks/>
            </p:cNvSpPr>
            <p:nvPr/>
          </p:nvSpPr>
          <p:spPr bwMode="auto">
            <a:xfrm>
              <a:off x="4268788" y="1782764"/>
              <a:ext cx="39687"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1"/>
                    <a:pt x="0" y="1"/>
                  </a:cubicBezTo>
                  <a:cubicBezTo>
                    <a:pt x="0" y="0"/>
                    <a:pt x="0" y="0"/>
                    <a:pt x="1" y="0"/>
                  </a:cubicBezTo>
                  <a:cubicBezTo>
                    <a:pt x="6" y="0"/>
                    <a:pt x="6" y="0"/>
                    <a:pt x="6" y="0"/>
                  </a:cubicBezTo>
                  <a:cubicBezTo>
                    <a:pt x="6" y="0"/>
                    <a:pt x="7" y="0"/>
                    <a:pt x="7" y="1"/>
                  </a:cubicBezTo>
                  <a:cubicBezTo>
                    <a:pt x="7" y="1"/>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33" name="Group 732">
            <a:extLst>
              <a:ext uri="{FF2B5EF4-FFF2-40B4-BE49-F238E27FC236}">
                <a16:creationId xmlns:a16="http://schemas.microsoft.com/office/drawing/2014/main" xmlns="" id="{E0899EC4-A434-402C-89C4-C516FFA480AC}"/>
              </a:ext>
            </a:extLst>
          </p:cNvPr>
          <p:cNvGrpSpPr/>
          <p:nvPr/>
        </p:nvGrpSpPr>
        <p:grpSpPr>
          <a:xfrm>
            <a:off x="2795588" y="1568451"/>
            <a:ext cx="346074" cy="339725"/>
            <a:chOff x="2795588" y="1492251"/>
            <a:chExt cx="346074" cy="339725"/>
          </a:xfrm>
          <a:solidFill>
            <a:schemeClr val="tx1"/>
          </a:solidFill>
        </p:grpSpPr>
        <p:sp>
          <p:nvSpPr>
            <p:cNvPr id="734" name="Freeform 711">
              <a:extLst>
                <a:ext uri="{FF2B5EF4-FFF2-40B4-BE49-F238E27FC236}">
                  <a16:creationId xmlns:a16="http://schemas.microsoft.com/office/drawing/2014/main" xmlns="" id="{E7C53179-65EC-403F-8F46-BCEE3F0CB99B}"/>
                </a:ext>
              </a:extLst>
            </p:cNvPr>
            <p:cNvSpPr>
              <a:spLocks noEditPoints="1"/>
            </p:cNvSpPr>
            <p:nvPr/>
          </p:nvSpPr>
          <p:spPr bwMode="auto">
            <a:xfrm>
              <a:off x="2795588" y="1492251"/>
              <a:ext cx="261937" cy="212725"/>
            </a:xfrm>
            <a:custGeom>
              <a:avLst/>
              <a:gdLst>
                <a:gd name="T0" fmla="*/ 13 w 47"/>
                <a:gd name="T1" fmla="*/ 33 h 38"/>
                <a:gd name="T2" fmla="*/ 7 w 47"/>
                <a:gd name="T3" fmla="*/ 38 h 38"/>
                <a:gd name="T4" fmla="*/ 5 w 47"/>
                <a:gd name="T5" fmla="*/ 37 h 38"/>
                <a:gd name="T6" fmla="*/ 5 w 47"/>
                <a:gd name="T7" fmla="*/ 37 h 38"/>
                <a:gd name="T8" fmla="*/ 5 w 47"/>
                <a:gd name="T9" fmla="*/ 37 h 38"/>
                <a:gd name="T10" fmla="*/ 5 w 47"/>
                <a:gd name="T11" fmla="*/ 33 h 38"/>
                <a:gd name="T12" fmla="*/ 2 w 47"/>
                <a:gd name="T13" fmla="*/ 31 h 38"/>
                <a:gd name="T14" fmla="*/ 2 w 47"/>
                <a:gd name="T15" fmla="*/ 31 h 38"/>
                <a:gd name="T16" fmla="*/ 2 w 47"/>
                <a:gd name="T17" fmla="*/ 31 h 38"/>
                <a:gd name="T18" fmla="*/ 0 w 47"/>
                <a:gd name="T19" fmla="*/ 27 h 38"/>
                <a:gd name="T20" fmla="*/ 0 w 47"/>
                <a:gd name="T21" fmla="*/ 6 h 38"/>
                <a:gd name="T22" fmla="*/ 2 w 47"/>
                <a:gd name="T23" fmla="*/ 2 h 38"/>
                <a:gd name="T24" fmla="*/ 2 w 47"/>
                <a:gd name="T25" fmla="*/ 2 h 38"/>
                <a:gd name="T26" fmla="*/ 6 w 47"/>
                <a:gd name="T27" fmla="*/ 0 h 38"/>
                <a:gd name="T28" fmla="*/ 41 w 47"/>
                <a:gd name="T29" fmla="*/ 0 h 38"/>
                <a:gd name="T30" fmla="*/ 45 w 47"/>
                <a:gd name="T31" fmla="*/ 2 h 38"/>
                <a:gd name="T32" fmla="*/ 47 w 47"/>
                <a:gd name="T33" fmla="*/ 6 h 38"/>
                <a:gd name="T34" fmla="*/ 47 w 47"/>
                <a:gd name="T35" fmla="*/ 27 h 38"/>
                <a:gd name="T36" fmla="*/ 45 w 47"/>
                <a:gd name="T37" fmla="*/ 31 h 38"/>
                <a:gd name="T38" fmla="*/ 45 w 47"/>
                <a:gd name="T39" fmla="*/ 31 h 38"/>
                <a:gd name="T40" fmla="*/ 41 w 47"/>
                <a:gd name="T41" fmla="*/ 33 h 38"/>
                <a:gd name="T42" fmla="*/ 13 w 47"/>
                <a:gd name="T43" fmla="*/ 33 h 38"/>
                <a:gd name="T44" fmla="*/ 7 w 47"/>
                <a:gd name="T45" fmla="*/ 35 h 38"/>
                <a:gd name="T46" fmla="*/ 12 w 47"/>
                <a:gd name="T47" fmla="*/ 31 h 38"/>
                <a:gd name="T48" fmla="*/ 12 w 47"/>
                <a:gd name="T49" fmla="*/ 31 h 38"/>
                <a:gd name="T50" fmla="*/ 41 w 47"/>
                <a:gd name="T51" fmla="*/ 31 h 38"/>
                <a:gd name="T52" fmla="*/ 44 w 47"/>
                <a:gd name="T53" fmla="*/ 30 h 38"/>
                <a:gd name="T54" fmla="*/ 44 w 47"/>
                <a:gd name="T55" fmla="*/ 30 h 38"/>
                <a:gd name="T56" fmla="*/ 45 w 47"/>
                <a:gd name="T57" fmla="*/ 27 h 38"/>
                <a:gd name="T58" fmla="*/ 45 w 47"/>
                <a:gd name="T59" fmla="*/ 6 h 38"/>
                <a:gd name="T60" fmla="*/ 44 w 47"/>
                <a:gd name="T61" fmla="*/ 3 h 38"/>
                <a:gd name="T62" fmla="*/ 41 w 47"/>
                <a:gd name="T63" fmla="*/ 2 h 38"/>
                <a:gd name="T64" fmla="*/ 6 w 47"/>
                <a:gd name="T65" fmla="*/ 2 h 38"/>
                <a:gd name="T66" fmla="*/ 3 w 47"/>
                <a:gd name="T67" fmla="*/ 3 h 38"/>
                <a:gd name="T68" fmla="*/ 3 w 47"/>
                <a:gd name="T69" fmla="*/ 3 h 38"/>
                <a:gd name="T70" fmla="*/ 2 w 47"/>
                <a:gd name="T71" fmla="*/ 6 h 38"/>
                <a:gd name="T72" fmla="*/ 2 w 47"/>
                <a:gd name="T73" fmla="*/ 27 h 38"/>
                <a:gd name="T74" fmla="*/ 3 w 47"/>
                <a:gd name="T75" fmla="*/ 30 h 38"/>
                <a:gd name="T76" fmla="*/ 3 w 47"/>
                <a:gd name="T77" fmla="*/ 30 h 38"/>
                <a:gd name="T78" fmla="*/ 6 w 47"/>
                <a:gd name="T79" fmla="*/ 31 h 38"/>
                <a:gd name="T80" fmla="*/ 6 w 47"/>
                <a:gd name="T81" fmla="*/ 31 h 38"/>
                <a:gd name="T82" fmla="*/ 7 w 47"/>
                <a:gd name="T83" fmla="*/ 32 h 38"/>
                <a:gd name="T84" fmla="*/ 7 w 47"/>
                <a:gd name="T85" fmla="*/ 35 h 38"/>
                <a:gd name="T86" fmla="*/ 2 w 47"/>
                <a:gd name="T87" fmla="*/ 2 h 38"/>
                <a:gd name="T88" fmla="*/ 3 w 47"/>
                <a:gd name="T89" fmla="*/ 2 h 38"/>
                <a:gd name="T90" fmla="*/ 2 w 47"/>
                <a:gd name="T91" fmla="*/ 2 h 38"/>
                <a:gd name="T92" fmla="*/ 45 w 47"/>
                <a:gd name="T93" fmla="*/ 31 h 38"/>
                <a:gd name="T94" fmla="*/ 44 w 47"/>
                <a:gd name="T95" fmla="*/ 31 h 38"/>
                <a:gd name="T96" fmla="*/ 45 w 47"/>
                <a:gd name="T97"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 h="38">
                  <a:moveTo>
                    <a:pt x="13" y="33"/>
                  </a:moveTo>
                  <a:cubicBezTo>
                    <a:pt x="7" y="38"/>
                    <a:pt x="7" y="38"/>
                    <a:pt x="7" y="38"/>
                  </a:cubicBezTo>
                  <a:cubicBezTo>
                    <a:pt x="6" y="38"/>
                    <a:pt x="6" y="38"/>
                    <a:pt x="5" y="37"/>
                  </a:cubicBezTo>
                  <a:cubicBezTo>
                    <a:pt x="5" y="37"/>
                    <a:pt x="5" y="37"/>
                    <a:pt x="5" y="37"/>
                  </a:cubicBezTo>
                  <a:cubicBezTo>
                    <a:pt x="5" y="37"/>
                    <a:pt x="5" y="37"/>
                    <a:pt x="5" y="37"/>
                  </a:cubicBezTo>
                  <a:cubicBezTo>
                    <a:pt x="5" y="33"/>
                    <a:pt x="5" y="33"/>
                    <a:pt x="5" y="33"/>
                  </a:cubicBezTo>
                  <a:cubicBezTo>
                    <a:pt x="4" y="33"/>
                    <a:pt x="3" y="32"/>
                    <a:pt x="2" y="31"/>
                  </a:cubicBezTo>
                  <a:cubicBezTo>
                    <a:pt x="2" y="31"/>
                    <a:pt x="2" y="31"/>
                    <a:pt x="2" y="31"/>
                  </a:cubicBezTo>
                  <a:cubicBezTo>
                    <a:pt x="2" y="31"/>
                    <a:pt x="2" y="31"/>
                    <a:pt x="2" y="31"/>
                  </a:cubicBezTo>
                  <a:cubicBezTo>
                    <a:pt x="1" y="30"/>
                    <a:pt x="0" y="29"/>
                    <a:pt x="0" y="27"/>
                  </a:cubicBezTo>
                  <a:cubicBezTo>
                    <a:pt x="0" y="6"/>
                    <a:pt x="0" y="6"/>
                    <a:pt x="0" y="6"/>
                  </a:cubicBezTo>
                  <a:cubicBezTo>
                    <a:pt x="0" y="4"/>
                    <a:pt x="1" y="3"/>
                    <a:pt x="2" y="2"/>
                  </a:cubicBezTo>
                  <a:cubicBezTo>
                    <a:pt x="2" y="2"/>
                    <a:pt x="2" y="2"/>
                    <a:pt x="2" y="2"/>
                  </a:cubicBezTo>
                  <a:cubicBezTo>
                    <a:pt x="3" y="1"/>
                    <a:pt x="4" y="0"/>
                    <a:pt x="6" y="0"/>
                  </a:cubicBezTo>
                  <a:cubicBezTo>
                    <a:pt x="41" y="0"/>
                    <a:pt x="41" y="0"/>
                    <a:pt x="41" y="0"/>
                  </a:cubicBezTo>
                  <a:cubicBezTo>
                    <a:pt x="42" y="0"/>
                    <a:pt x="44" y="1"/>
                    <a:pt x="45" y="2"/>
                  </a:cubicBezTo>
                  <a:cubicBezTo>
                    <a:pt x="46" y="3"/>
                    <a:pt x="47" y="4"/>
                    <a:pt x="47" y="6"/>
                  </a:cubicBezTo>
                  <a:cubicBezTo>
                    <a:pt x="47" y="27"/>
                    <a:pt x="47" y="27"/>
                    <a:pt x="47" y="27"/>
                  </a:cubicBezTo>
                  <a:cubicBezTo>
                    <a:pt x="47" y="29"/>
                    <a:pt x="46" y="30"/>
                    <a:pt x="45" y="31"/>
                  </a:cubicBezTo>
                  <a:cubicBezTo>
                    <a:pt x="45" y="31"/>
                    <a:pt x="45" y="31"/>
                    <a:pt x="45" y="31"/>
                  </a:cubicBezTo>
                  <a:cubicBezTo>
                    <a:pt x="44" y="32"/>
                    <a:pt x="42" y="33"/>
                    <a:pt x="41" y="33"/>
                  </a:cubicBezTo>
                  <a:cubicBezTo>
                    <a:pt x="13" y="33"/>
                    <a:pt x="13" y="33"/>
                    <a:pt x="13" y="33"/>
                  </a:cubicBezTo>
                  <a:close/>
                  <a:moveTo>
                    <a:pt x="7" y="35"/>
                  </a:moveTo>
                  <a:cubicBezTo>
                    <a:pt x="12" y="31"/>
                    <a:pt x="12" y="31"/>
                    <a:pt x="12" y="31"/>
                  </a:cubicBezTo>
                  <a:cubicBezTo>
                    <a:pt x="12" y="31"/>
                    <a:pt x="12" y="31"/>
                    <a:pt x="12" y="31"/>
                  </a:cubicBezTo>
                  <a:cubicBezTo>
                    <a:pt x="41" y="31"/>
                    <a:pt x="41" y="31"/>
                    <a:pt x="41" y="31"/>
                  </a:cubicBezTo>
                  <a:cubicBezTo>
                    <a:pt x="42" y="31"/>
                    <a:pt x="43" y="30"/>
                    <a:pt x="44" y="30"/>
                  </a:cubicBezTo>
                  <a:cubicBezTo>
                    <a:pt x="44" y="30"/>
                    <a:pt x="44" y="30"/>
                    <a:pt x="44" y="30"/>
                  </a:cubicBezTo>
                  <a:cubicBezTo>
                    <a:pt x="44" y="29"/>
                    <a:pt x="45" y="28"/>
                    <a:pt x="45" y="27"/>
                  </a:cubicBezTo>
                  <a:cubicBezTo>
                    <a:pt x="45" y="6"/>
                    <a:pt x="45" y="6"/>
                    <a:pt x="45" y="6"/>
                  </a:cubicBezTo>
                  <a:cubicBezTo>
                    <a:pt x="45" y="5"/>
                    <a:pt x="44" y="4"/>
                    <a:pt x="44" y="3"/>
                  </a:cubicBezTo>
                  <a:cubicBezTo>
                    <a:pt x="43" y="2"/>
                    <a:pt x="42" y="2"/>
                    <a:pt x="41" y="2"/>
                  </a:cubicBezTo>
                  <a:cubicBezTo>
                    <a:pt x="6" y="2"/>
                    <a:pt x="6" y="2"/>
                    <a:pt x="6" y="2"/>
                  </a:cubicBezTo>
                  <a:cubicBezTo>
                    <a:pt x="5" y="2"/>
                    <a:pt x="4" y="2"/>
                    <a:pt x="3" y="3"/>
                  </a:cubicBezTo>
                  <a:cubicBezTo>
                    <a:pt x="3" y="3"/>
                    <a:pt x="3" y="3"/>
                    <a:pt x="3" y="3"/>
                  </a:cubicBezTo>
                  <a:cubicBezTo>
                    <a:pt x="2" y="4"/>
                    <a:pt x="2" y="5"/>
                    <a:pt x="2" y="6"/>
                  </a:cubicBezTo>
                  <a:cubicBezTo>
                    <a:pt x="2" y="27"/>
                    <a:pt x="2" y="27"/>
                    <a:pt x="2" y="27"/>
                  </a:cubicBezTo>
                  <a:cubicBezTo>
                    <a:pt x="2" y="28"/>
                    <a:pt x="2" y="29"/>
                    <a:pt x="3" y="30"/>
                  </a:cubicBezTo>
                  <a:cubicBezTo>
                    <a:pt x="3" y="30"/>
                    <a:pt x="3" y="30"/>
                    <a:pt x="3" y="30"/>
                  </a:cubicBezTo>
                  <a:cubicBezTo>
                    <a:pt x="4" y="30"/>
                    <a:pt x="5" y="31"/>
                    <a:pt x="6" y="31"/>
                  </a:cubicBezTo>
                  <a:cubicBezTo>
                    <a:pt x="6" y="31"/>
                    <a:pt x="6" y="31"/>
                    <a:pt x="6" y="31"/>
                  </a:cubicBezTo>
                  <a:cubicBezTo>
                    <a:pt x="7" y="31"/>
                    <a:pt x="7" y="31"/>
                    <a:pt x="7" y="32"/>
                  </a:cubicBezTo>
                  <a:cubicBezTo>
                    <a:pt x="7" y="35"/>
                    <a:pt x="7" y="35"/>
                    <a:pt x="7" y="35"/>
                  </a:cubicBezTo>
                  <a:close/>
                  <a:moveTo>
                    <a:pt x="2" y="2"/>
                  </a:moveTo>
                  <a:cubicBezTo>
                    <a:pt x="3" y="2"/>
                    <a:pt x="3" y="2"/>
                    <a:pt x="3" y="2"/>
                  </a:cubicBezTo>
                  <a:cubicBezTo>
                    <a:pt x="3" y="1"/>
                    <a:pt x="2" y="1"/>
                    <a:pt x="2" y="2"/>
                  </a:cubicBezTo>
                  <a:close/>
                  <a:moveTo>
                    <a:pt x="45" y="31"/>
                  </a:moveTo>
                  <a:cubicBezTo>
                    <a:pt x="44" y="31"/>
                    <a:pt x="44" y="31"/>
                    <a:pt x="44" y="31"/>
                  </a:cubicBezTo>
                  <a:cubicBezTo>
                    <a:pt x="44" y="31"/>
                    <a:pt x="44" y="31"/>
                    <a:pt x="45" y="3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5" name="Freeform 712">
              <a:extLst>
                <a:ext uri="{FF2B5EF4-FFF2-40B4-BE49-F238E27FC236}">
                  <a16:creationId xmlns:a16="http://schemas.microsoft.com/office/drawing/2014/main" xmlns="" id="{3BA213CC-FF74-4074-BCDC-95C557BE5A8A}"/>
                </a:ext>
              </a:extLst>
            </p:cNvPr>
            <p:cNvSpPr>
              <a:spLocks/>
            </p:cNvSpPr>
            <p:nvPr/>
          </p:nvSpPr>
          <p:spPr bwMode="auto">
            <a:xfrm>
              <a:off x="2840038" y="1531939"/>
              <a:ext cx="173037"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2"/>
                    <a:pt x="0" y="1"/>
                  </a:cubicBezTo>
                  <a:cubicBezTo>
                    <a:pt x="0" y="1"/>
                    <a:pt x="0" y="0"/>
                    <a:pt x="1" y="0"/>
                  </a:cubicBezTo>
                  <a:cubicBezTo>
                    <a:pt x="30" y="0"/>
                    <a:pt x="30" y="0"/>
                    <a:pt x="30" y="0"/>
                  </a:cubicBezTo>
                  <a:cubicBezTo>
                    <a:pt x="31" y="0"/>
                    <a:pt x="31" y="1"/>
                    <a:pt x="31" y="1"/>
                  </a:cubicBezTo>
                  <a:cubicBezTo>
                    <a:pt x="31" y="2"/>
                    <a:pt x="31"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6" name="Freeform 713">
              <a:extLst>
                <a:ext uri="{FF2B5EF4-FFF2-40B4-BE49-F238E27FC236}">
                  <a16:creationId xmlns:a16="http://schemas.microsoft.com/office/drawing/2014/main" xmlns="" id="{1A89DC36-CC80-4323-886D-58D4EFBB1FCD}"/>
                </a:ext>
              </a:extLst>
            </p:cNvPr>
            <p:cNvSpPr>
              <a:spLocks/>
            </p:cNvSpPr>
            <p:nvPr/>
          </p:nvSpPr>
          <p:spPr bwMode="auto">
            <a:xfrm>
              <a:off x="2840038" y="1565276"/>
              <a:ext cx="173037"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2"/>
                    <a:pt x="0" y="1"/>
                  </a:cubicBezTo>
                  <a:cubicBezTo>
                    <a:pt x="0" y="1"/>
                    <a:pt x="0" y="0"/>
                    <a:pt x="1" y="0"/>
                  </a:cubicBezTo>
                  <a:cubicBezTo>
                    <a:pt x="30" y="0"/>
                    <a:pt x="30" y="0"/>
                    <a:pt x="30" y="0"/>
                  </a:cubicBezTo>
                  <a:cubicBezTo>
                    <a:pt x="31" y="0"/>
                    <a:pt x="31" y="1"/>
                    <a:pt x="31" y="1"/>
                  </a:cubicBezTo>
                  <a:cubicBezTo>
                    <a:pt x="31" y="2"/>
                    <a:pt x="31"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7" name="Freeform 714">
              <a:extLst>
                <a:ext uri="{FF2B5EF4-FFF2-40B4-BE49-F238E27FC236}">
                  <a16:creationId xmlns:a16="http://schemas.microsoft.com/office/drawing/2014/main" xmlns="" id="{43C82AD5-5FE8-4157-9758-CC37098ECC55}"/>
                </a:ext>
              </a:extLst>
            </p:cNvPr>
            <p:cNvSpPr>
              <a:spLocks/>
            </p:cNvSpPr>
            <p:nvPr/>
          </p:nvSpPr>
          <p:spPr bwMode="auto">
            <a:xfrm>
              <a:off x="3063875" y="1665289"/>
              <a:ext cx="33337" cy="11113"/>
            </a:xfrm>
            <a:custGeom>
              <a:avLst/>
              <a:gdLst>
                <a:gd name="T0" fmla="*/ 1 w 6"/>
                <a:gd name="T1" fmla="*/ 2 h 2"/>
                <a:gd name="T2" fmla="*/ 0 w 6"/>
                <a:gd name="T3" fmla="*/ 1 h 2"/>
                <a:gd name="T4" fmla="*/ 1 w 6"/>
                <a:gd name="T5" fmla="*/ 0 h 2"/>
                <a:gd name="T6" fmla="*/ 5 w 6"/>
                <a:gd name="T7" fmla="*/ 0 h 2"/>
                <a:gd name="T8" fmla="*/ 6 w 6"/>
                <a:gd name="T9" fmla="*/ 1 h 2"/>
                <a:gd name="T10" fmla="*/ 5 w 6"/>
                <a:gd name="T11" fmla="*/ 2 h 2"/>
                <a:gd name="T12" fmla="*/ 1 w 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1" y="2"/>
                  </a:moveTo>
                  <a:cubicBezTo>
                    <a:pt x="1" y="2"/>
                    <a:pt x="0" y="1"/>
                    <a:pt x="0" y="1"/>
                  </a:cubicBezTo>
                  <a:cubicBezTo>
                    <a:pt x="0" y="0"/>
                    <a:pt x="1" y="0"/>
                    <a:pt x="1" y="0"/>
                  </a:cubicBezTo>
                  <a:cubicBezTo>
                    <a:pt x="5" y="0"/>
                    <a:pt x="5" y="0"/>
                    <a:pt x="5" y="0"/>
                  </a:cubicBezTo>
                  <a:cubicBezTo>
                    <a:pt x="6" y="0"/>
                    <a:pt x="6" y="0"/>
                    <a:pt x="6" y="1"/>
                  </a:cubicBezTo>
                  <a:cubicBezTo>
                    <a:pt x="6" y="1"/>
                    <a:pt x="6" y="2"/>
                    <a:pt x="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8" name="Freeform 715">
              <a:extLst>
                <a:ext uri="{FF2B5EF4-FFF2-40B4-BE49-F238E27FC236}">
                  <a16:creationId xmlns:a16="http://schemas.microsoft.com/office/drawing/2014/main" xmlns="" id="{9F957671-709A-48C5-BAEF-528E06D1917B}"/>
                </a:ext>
              </a:extLst>
            </p:cNvPr>
            <p:cNvSpPr>
              <a:spLocks/>
            </p:cNvSpPr>
            <p:nvPr/>
          </p:nvSpPr>
          <p:spPr bwMode="auto">
            <a:xfrm>
              <a:off x="2917825" y="1698626"/>
              <a:ext cx="179387"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1" y="2"/>
                    <a:pt x="0" y="1"/>
                    <a:pt x="0" y="1"/>
                  </a:cubicBezTo>
                  <a:cubicBezTo>
                    <a:pt x="0" y="0"/>
                    <a:pt x="1" y="0"/>
                    <a:pt x="1" y="0"/>
                  </a:cubicBezTo>
                  <a:cubicBezTo>
                    <a:pt x="31" y="0"/>
                    <a:pt x="31" y="0"/>
                    <a:pt x="31" y="0"/>
                  </a:cubicBezTo>
                  <a:cubicBezTo>
                    <a:pt x="32" y="0"/>
                    <a:pt x="32" y="0"/>
                    <a:pt x="32" y="1"/>
                  </a:cubicBezTo>
                  <a:cubicBezTo>
                    <a:pt x="32" y="1"/>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9" name="Freeform 716">
              <a:extLst>
                <a:ext uri="{FF2B5EF4-FFF2-40B4-BE49-F238E27FC236}">
                  <a16:creationId xmlns:a16="http://schemas.microsoft.com/office/drawing/2014/main" xmlns="" id="{676EE715-05FA-42D5-B57C-0EC073A5E5E5}"/>
                </a:ext>
              </a:extLst>
            </p:cNvPr>
            <p:cNvSpPr>
              <a:spLocks/>
            </p:cNvSpPr>
            <p:nvPr/>
          </p:nvSpPr>
          <p:spPr bwMode="auto">
            <a:xfrm>
              <a:off x="2917825" y="1731964"/>
              <a:ext cx="179387"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1" y="2"/>
                    <a:pt x="0" y="1"/>
                    <a:pt x="0" y="1"/>
                  </a:cubicBezTo>
                  <a:cubicBezTo>
                    <a:pt x="0" y="0"/>
                    <a:pt x="1" y="0"/>
                    <a:pt x="1" y="0"/>
                  </a:cubicBezTo>
                  <a:cubicBezTo>
                    <a:pt x="31" y="0"/>
                    <a:pt x="31" y="0"/>
                    <a:pt x="31" y="0"/>
                  </a:cubicBezTo>
                  <a:cubicBezTo>
                    <a:pt x="32" y="0"/>
                    <a:pt x="32" y="0"/>
                    <a:pt x="32" y="1"/>
                  </a:cubicBezTo>
                  <a:cubicBezTo>
                    <a:pt x="32" y="1"/>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0" name="Freeform 717">
              <a:extLst>
                <a:ext uri="{FF2B5EF4-FFF2-40B4-BE49-F238E27FC236}">
                  <a16:creationId xmlns:a16="http://schemas.microsoft.com/office/drawing/2014/main" xmlns="" id="{1AAEFA66-D3E6-419B-ABF6-F99921A78B39}"/>
                </a:ext>
              </a:extLst>
            </p:cNvPr>
            <p:cNvSpPr>
              <a:spLocks/>
            </p:cNvSpPr>
            <p:nvPr/>
          </p:nvSpPr>
          <p:spPr bwMode="auto">
            <a:xfrm>
              <a:off x="2917825" y="1765301"/>
              <a:ext cx="128587"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1" y="2"/>
                    <a:pt x="0" y="1"/>
                    <a:pt x="0" y="1"/>
                  </a:cubicBezTo>
                  <a:cubicBezTo>
                    <a:pt x="0" y="0"/>
                    <a:pt x="1"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1" name="Freeform 718">
              <a:extLst>
                <a:ext uri="{FF2B5EF4-FFF2-40B4-BE49-F238E27FC236}">
                  <a16:creationId xmlns:a16="http://schemas.microsoft.com/office/drawing/2014/main" xmlns="" id="{AFFC26B2-6AAD-408B-A94E-34DE0ECAB057}"/>
                </a:ext>
              </a:extLst>
            </p:cNvPr>
            <p:cNvSpPr>
              <a:spLocks/>
            </p:cNvSpPr>
            <p:nvPr/>
          </p:nvSpPr>
          <p:spPr bwMode="auto">
            <a:xfrm>
              <a:off x="2879725" y="1631951"/>
              <a:ext cx="261937" cy="200025"/>
            </a:xfrm>
            <a:custGeom>
              <a:avLst/>
              <a:gdLst>
                <a:gd name="T0" fmla="*/ 0 w 47"/>
                <a:gd name="T1" fmla="*/ 12 h 36"/>
                <a:gd name="T2" fmla="*/ 1 w 47"/>
                <a:gd name="T3" fmla="*/ 11 h 36"/>
                <a:gd name="T4" fmla="*/ 2 w 47"/>
                <a:gd name="T5" fmla="*/ 12 h 36"/>
                <a:gd name="T6" fmla="*/ 2 w 47"/>
                <a:gd name="T7" fmla="*/ 25 h 36"/>
                <a:gd name="T8" fmla="*/ 3 w 47"/>
                <a:gd name="T9" fmla="*/ 28 h 36"/>
                <a:gd name="T10" fmla="*/ 3 w 47"/>
                <a:gd name="T11" fmla="*/ 28 h 36"/>
                <a:gd name="T12" fmla="*/ 6 w 47"/>
                <a:gd name="T13" fmla="*/ 29 h 36"/>
                <a:gd name="T14" fmla="*/ 34 w 47"/>
                <a:gd name="T15" fmla="*/ 29 h 36"/>
                <a:gd name="T16" fmla="*/ 35 w 47"/>
                <a:gd name="T17" fmla="*/ 30 h 36"/>
                <a:gd name="T18" fmla="*/ 40 w 47"/>
                <a:gd name="T19" fmla="*/ 33 h 36"/>
                <a:gd name="T20" fmla="*/ 40 w 47"/>
                <a:gd name="T21" fmla="*/ 30 h 36"/>
                <a:gd name="T22" fmla="*/ 41 w 47"/>
                <a:gd name="T23" fmla="*/ 29 h 36"/>
                <a:gd name="T24" fmla="*/ 41 w 47"/>
                <a:gd name="T25" fmla="*/ 29 h 36"/>
                <a:gd name="T26" fmla="*/ 43 w 47"/>
                <a:gd name="T27" fmla="*/ 28 h 36"/>
                <a:gd name="T28" fmla="*/ 43 w 47"/>
                <a:gd name="T29" fmla="*/ 28 h 36"/>
                <a:gd name="T30" fmla="*/ 45 w 47"/>
                <a:gd name="T31" fmla="*/ 25 h 36"/>
                <a:gd name="T32" fmla="*/ 45 w 47"/>
                <a:gd name="T33" fmla="*/ 6 h 36"/>
                <a:gd name="T34" fmla="*/ 43 w 47"/>
                <a:gd name="T35" fmla="*/ 3 h 36"/>
                <a:gd name="T36" fmla="*/ 43 w 47"/>
                <a:gd name="T37" fmla="*/ 3 h 36"/>
                <a:gd name="T38" fmla="*/ 41 w 47"/>
                <a:gd name="T39" fmla="*/ 2 h 36"/>
                <a:gd name="T40" fmla="*/ 36 w 47"/>
                <a:gd name="T41" fmla="*/ 2 h 36"/>
                <a:gd name="T42" fmla="*/ 35 w 47"/>
                <a:gd name="T43" fmla="*/ 1 h 36"/>
                <a:gd name="T44" fmla="*/ 36 w 47"/>
                <a:gd name="T45" fmla="*/ 0 h 36"/>
                <a:gd name="T46" fmla="*/ 41 w 47"/>
                <a:gd name="T47" fmla="*/ 0 h 36"/>
                <a:gd name="T48" fmla="*/ 45 w 47"/>
                <a:gd name="T49" fmla="*/ 1 h 36"/>
                <a:gd name="T50" fmla="*/ 45 w 47"/>
                <a:gd name="T51" fmla="*/ 1 h 36"/>
                <a:gd name="T52" fmla="*/ 47 w 47"/>
                <a:gd name="T53" fmla="*/ 6 h 36"/>
                <a:gd name="T54" fmla="*/ 47 w 47"/>
                <a:gd name="T55" fmla="*/ 25 h 36"/>
                <a:gd name="T56" fmla="*/ 45 w 47"/>
                <a:gd name="T57" fmla="*/ 30 h 36"/>
                <a:gd name="T58" fmla="*/ 45 w 47"/>
                <a:gd name="T59" fmla="*/ 30 h 36"/>
                <a:gd name="T60" fmla="*/ 45 w 47"/>
                <a:gd name="T61" fmla="*/ 30 h 36"/>
                <a:gd name="T62" fmla="*/ 42 w 47"/>
                <a:gd name="T63" fmla="*/ 31 h 36"/>
                <a:gd name="T64" fmla="*/ 42 w 47"/>
                <a:gd name="T65" fmla="*/ 35 h 36"/>
                <a:gd name="T66" fmla="*/ 42 w 47"/>
                <a:gd name="T67" fmla="*/ 35 h 36"/>
                <a:gd name="T68" fmla="*/ 41 w 47"/>
                <a:gd name="T69" fmla="*/ 36 h 36"/>
                <a:gd name="T70" fmla="*/ 40 w 47"/>
                <a:gd name="T71" fmla="*/ 36 h 36"/>
                <a:gd name="T72" fmla="*/ 34 w 47"/>
                <a:gd name="T73" fmla="*/ 31 h 36"/>
                <a:gd name="T74" fmla="*/ 6 w 47"/>
                <a:gd name="T75" fmla="*/ 31 h 36"/>
                <a:gd name="T76" fmla="*/ 2 w 47"/>
                <a:gd name="T77" fmla="*/ 30 h 36"/>
                <a:gd name="T78" fmla="*/ 2 w 47"/>
                <a:gd name="T79" fmla="*/ 30 h 36"/>
                <a:gd name="T80" fmla="*/ 0 w 47"/>
                <a:gd name="T81" fmla="*/ 25 h 36"/>
                <a:gd name="T82" fmla="*/ 0 w 47"/>
                <a:gd name="T83"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36">
                  <a:moveTo>
                    <a:pt x="0" y="12"/>
                  </a:moveTo>
                  <a:cubicBezTo>
                    <a:pt x="0" y="11"/>
                    <a:pt x="0" y="11"/>
                    <a:pt x="1" y="11"/>
                  </a:cubicBezTo>
                  <a:cubicBezTo>
                    <a:pt x="1" y="11"/>
                    <a:pt x="2" y="11"/>
                    <a:pt x="2" y="12"/>
                  </a:cubicBezTo>
                  <a:cubicBezTo>
                    <a:pt x="2" y="25"/>
                    <a:pt x="2" y="25"/>
                    <a:pt x="2" y="25"/>
                  </a:cubicBezTo>
                  <a:cubicBezTo>
                    <a:pt x="2" y="27"/>
                    <a:pt x="2" y="28"/>
                    <a:pt x="3" y="28"/>
                  </a:cubicBezTo>
                  <a:cubicBezTo>
                    <a:pt x="3" y="28"/>
                    <a:pt x="3" y="28"/>
                    <a:pt x="3" y="28"/>
                  </a:cubicBezTo>
                  <a:cubicBezTo>
                    <a:pt x="4" y="29"/>
                    <a:pt x="5" y="29"/>
                    <a:pt x="6" y="29"/>
                  </a:cubicBezTo>
                  <a:cubicBezTo>
                    <a:pt x="34" y="29"/>
                    <a:pt x="34" y="29"/>
                    <a:pt x="34" y="29"/>
                  </a:cubicBezTo>
                  <a:cubicBezTo>
                    <a:pt x="35" y="29"/>
                    <a:pt x="35" y="30"/>
                    <a:pt x="35" y="30"/>
                  </a:cubicBezTo>
                  <a:cubicBezTo>
                    <a:pt x="40" y="33"/>
                    <a:pt x="40" y="33"/>
                    <a:pt x="40" y="33"/>
                  </a:cubicBezTo>
                  <a:cubicBezTo>
                    <a:pt x="40" y="30"/>
                    <a:pt x="40" y="30"/>
                    <a:pt x="40" y="30"/>
                  </a:cubicBezTo>
                  <a:cubicBezTo>
                    <a:pt x="40" y="30"/>
                    <a:pt x="40" y="29"/>
                    <a:pt x="41" y="29"/>
                  </a:cubicBezTo>
                  <a:cubicBezTo>
                    <a:pt x="41" y="29"/>
                    <a:pt x="41" y="29"/>
                    <a:pt x="41" y="29"/>
                  </a:cubicBezTo>
                  <a:cubicBezTo>
                    <a:pt x="42" y="29"/>
                    <a:pt x="43" y="29"/>
                    <a:pt x="43" y="28"/>
                  </a:cubicBezTo>
                  <a:cubicBezTo>
                    <a:pt x="43" y="28"/>
                    <a:pt x="43" y="28"/>
                    <a:pt x="43" y="28"/>
                  </a:cubicBezTo>
                  <a:cubicBezTo>
                    <a:pt x="44" y="28"/>
                    <a:pt x="45" y="27"/>
                    <a:pt x="45" y="25"/>
                  </a:cubicBezTo>
                  <a:cubicBezTo>
                    <a:pt x="45" y="6"/>
                    <a:pt x="45" y="6"/>
                    <a:pt x="45" y="6"/>
                  </a:cubicBezTo>
                  <a:cubicBezTo>
                    <a:pt x="45" y="5"/>
                    <a:pt x="44" y="4"/>
                    <a:pt x="43" y="3"/>
                  </a:cubicBezTo>
                  <a:cubicBezTo>
                    <a:pt x="43" y="3"/>
                    <a:pt x="43" y="3"/>
                    <a:pt x="43" y="3"/>
                  </a:cubicBezTo>
                  <a:cubicBezTo>
                    <a:pt x="43" y="2"/>
                    <a:pt x="42" y="2"/>
                    <a:pt x="41" y="2"/>
                  </a:cubicBezTo>
                  <a:cubicBezTo>
                    <a:pt x="36" y="2"/>
                    <a:pt x="36" y="2"/>
                    <a:pt x="36" y="2"/>
                  </a:cubicBezTo>
                  <a:cubicBezTo>
                    <a:pt x="35" y="2"/>
                    <a:pt x="35" y="1"/>
                    <a:pt x="35" y="1"/>
                  </a:cubicBezTo>
                  <a:cubicBezTo>
                    <a:pt x="35" y="0"/>
                    <a:pt x="35" y="0"/>
                    <a:pt x="36" y="0"/>
                  </a:cubicBezTo>
                  <a:cubicBezTo>
                    <a:pt x="41" y="0"/>
                    <a:pt x="41" y="0"/>
                    <a:pt x="41" y="0"/>
                  </a:cubicBezTo>
                  <a:cubicBezTo>
                    <a:pt x="42" y="0"/>
                    <a:pt x="44" y="0"/>
                    <a:pt x="45" y="1"/>
                  </a:cubicBezTo>
                  <a:cubicBezTo>
                    <a:pt x="45" y="1"/>
                    <a:pt x="45" y="1"/>
                    <a:pt x="45" y="1"/>
                  </a:cubicBezTo>
                  <a:cubicBezTo>
                    <a:pt x="46" y="2"/>
                    <a:pt x="47" y="4"/>
                    <a:pt x="47" y="6"/>
                  </a:cubicBezTo>
                  <a:cubicBezTo>
                    <a:pt x="47" y="25"/>
                    <a:pt x="47" y="25"/>
                    <a:pt x="47" y="25"/>
                  </a:cubicBezTo>
                  <a:cubicBezTo>
                    <a:pt x="47" y="27"/>
                    <a:pt x="46" y="29"/>
                    <a:pt x="45" y="30"/>
                  </a:cubicBezTo>
                  <a:cubicBezTo>
                    <a:pt x="45" y="30"/>
                    <a:pt x="45" y="30"/>
                    <a:pt x="45" y="30"/>
                  </a:cubicBezTo>
                  <a:cubicBezTo>
                    <a:pt x="45" y="30"/>
                    <a:pt x="45" y="30"/>
                    <a:pt x="45" y="30"/>
                  </a:cubicBezTo>
                  <a:cubicBezTo>
                    <a:pt x="44" y="30"/>
                    <a:pt x="43" y="31"/>
                    <a:pt x="42" y="31"/>
                  </a:cubicBezTo>
                  <a:cubicBezTo>
                    <a:pt x="42" y="35"/>
                    <a:pt x="42" y="35"/>
                    <a:pt x="42" y="35"/>
                  </a:cubicBezTo>
                  <a:cubicBezTo>
                    <a:pt x="42" y="35"/>
                    <a:pt x="42" y="35"/>
                    <a:pt x="42" y="35"/>
                  </a:cubicBezTo>
                  <a:cubicBezTo>
                    <a:pt x="42" y="36"/>
                    <a:pt x="42" y="36"/>
                    <a:pt x="41" y="36"/>
                  </a:cubicBezTo>
                  <a:cubicBezTo>
                    <a:pt x="41" y="36"/>
                    <a:pt x="40" y="36"/>
                    <a:pt x="40" y="36"/>
                  </a:cubicBezTo>
                  <a:cubicBezTo>
                    <a:pt x="34" y="31"/>
                    <a:pt x="34" y="31"/>
                    <a:pt x="34" y="31"/>
                  </a:cubicBezTo>
                  <a:cubicBezTo>
                    <a:pt x="6" y="31"/>
                    <a:pt x="6" y="31"/>
                    <a:pt x="6" y="31"/>
                  </a:cubicBezTo>
                  <a:cubicBezTo>
                    <a:pt x="4" y="31"/>
                    <a:pt x="3" y="31"/>
                    <a:pt x="2" y="30"/>
                  </a:cubicBezTo>
                  <a:cubicBezTo>
                    <a:pt x="2" y="30"/>
                    <a:pt x="2" y="30"/>
                    <a:pt x="2" y="30"/>
                  </a:cubicBezTo>
                  <a:cubicBezTo>
                    <a:pt x="1" y="29"/>
                    <a:pt x="0" y="27"/>
                    <a:pt x="0" y="25"/>
                  </a:cubicBezTo>
                  <a:lnTo>
                    <a:pt x="0"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2" name="Freeform 719">
              <a:extLst>
                <a:ext uri="{FF2B5EF4-FFF2-40B4-BE49-F238E27FC236}">
                  <a16:creationId xmlns:a16="http://schemas.microsoft.com/office/drawing/2014/main" xmlns="" id="{F715ACF6-30FF-47F1-A48C-5D1935092411}"/>
                </a:ext>
              </a:extLst>
            </p:cNvPr>
            <p:cNvSpPr>
              <a:spLocks/>
            </p:cNvSpPr>
            <p:nvPr/>
          </p:nvSpPr>
          <p:spPr bwMode="auto">
            <a:xfrm>
              <a:off x="2840038" y="1598614"/>
              <a:ext cx="128587"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2"/>
                    <a:pt x="0" y="1"/>
                  </a:cubicBezTo>
                  <a:cubicBezTo>
                    <a:pt x="0" y="1"/>
                    <a:pt x="0" y="0"/>
                    <a:pt x="1" y="0"/>
                  </a:cubicBezTo>
                  <a:cubicBezTo>
                    <a:pt x="22" y="0"/>
                    <a:pt x="22" y="0"/>
                    <a:pt x="22" y="0"/>
                  </a:cubicBezTo>
                  <a:cubicBezTo>
                    <a:pt x="22" y="0"/>
                    <a:pt x="23" y="1"/>
                    <a:pt x="23" y="1"/>
                  </a:cubicBezTo>
                  <a:cubicBezTo>
                    <a:pt x="23" y="2"/>
                    <a:pt x="22"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43" name="Group 742">
            <a:extLst>
              <a:ext uri="{FF2B5EF4-FFF2-40B4-BE49-F238E27FC236}">
                <a16:creationId xmlns:a16="http://schemas.microsoft.com/office/drawing/2014/main" xmlns="" id="{330668BF-6E0F-46B3-81DA-4772D27B847A}"/>
              </a:ext>
            </a:extLst>
          </p:cNvPr>
          <p:cNvGrpSpPr/>
          <p:nvPr/>
        </p:nvGrpSpPr>
        <p:grpSpPr>
          <a:xfrm>
            <a:off x="4897438" y="1568451"/>
            <a:ext cx="255587" cy="339725"/>
            <a:chOff x="4897438" y="1492251"/>
            <a:chExt cx="255587" cy="339725"/>
          </a:xfrm>
          <a:solidFill>
            <a:schemeClr val="tx1"/>
          </a:solidFill>
        </p:grpSpPr>
        <p:sp>
          <p:nvSpPr>
            <p:cNvPr id="744" name="Freeform 720">
              <a:extLst>
                <a:ext uri="{FF2B5EF4-FFF2-40B4-BE49-F238E27FC236}">
                  <a16:creationId xmlns:a16="http://schemas.microsoft.com/office/drawing/2014/main" xmlns="" id="{F2ED3B0E-A633-4B79-A02D-DEC1851D4565}"/>
                </a:ext>
              </a:extLst>
            </p:cNvPr>
            <p:cNvSpPr>
              <a:spLocks noEditPoints="1"/>
            </p:cNvSpPr>
            <p:nvPr/>
          </p:nvSpPr>
          <p:spPr bwMode="auto">
            <a:xfrm>
              <a:off x="4897438" y="1492251"/>
              <a:ext cx="255587" cy="339725"/>
            </a:xfrm>
            <a:custGeom>
              <a:avLst/>
              <a:gdLst>
                <a:gd name="T0" fmla="*/ 40 w 46"/>
                <a:gd name="T1" fmla="*/ 2 h 61"/>
                <a:gd name="T2" fmla="*/ 6 w 46"/>
                <a:gd name="T3" fmla="*/ 2 h 61"/>
                <a:gd name="T4" fmla="*/ 3 w 46"/>
                <a:gd name="T5" fmla="*/ 3 h 61"/>
                <a:gd name="T6" fmla="*/ 3 w 46"/>
                <a:gd name="T7" fmla="*/ 3 h 61"/>
                <a:gd name="T8" fmla="*/ 2 w 46"/>
                <a:gd name="T9" fmla="*/ 6 h 61"/>
                <a:gd name="T10" fmla="*/ 2 w 46"/>
                <a:gd name="T11" fmla="*/ 55 h 61"/>
                <a:gd name="T12" fmla="*/ 3 w 46"/>
                <a:gd name="T13" fmla="*/ 58 h 61"/>
                <a:gd name="T14" fmla="*/ 3 w 46"/>
                <a:gd name="T15" fmla="*/ 58 h 61"/>
                <a:gd name="T16" fmla="*/ 6 w 46"/>
                <a:gd name="T17" fmla="*/ 59 h 61"/>
                <a:gd name="T18" fmla="*/ 40 w 46"/>
                <a:gd name="T19" fmla="*/ 59 h 61"/>
                <a:gd name="T20" fmla="*/ 42 w 46"/>
                <a:gd name="T21" fmla="*/ 58 h 61"/>
                <a:gd name="T22" fmla="*/ 44 w 46"/>
                <a:gd name="T23" fmla="*/ 55 h 61"/>
                <a:gd name="T24" fmla="*/ 44 w 46"/>
                <a:gd name="T25" fmla="*/ 6 h 61"/>
                <a:gd name="T26" fmla="*/ 42 w 46"/>
                <a:gd name="T27" fmla="*/ 3 h 61"/>
                <a:gd name="T28" fmla="*/ 40 w 46"/>
                <a:gd name="T29" fmla="*/ 2 h 61"/>
                <a:gd name="T30" fmla="*/ 6 w 46"/>
                <a:gd name="T31" fmla="*/ 0 h 61"/>
                <a:gd name="T32" fmla="*/ 40 w 46"/>
                <a:gd name="T33" fmla="*/ 0 h 61"/>
                <a:gd name="T34" fmla="*/ 44 w 46"/>
                <a:gd name="T35" fmla="*/ 2 h 61"/>
                <a:gd name="T36" fmla="*/ 46 w 46"/>
                <a:gd name="T37" fmla="*/ 6 h 61"/>
                <a:gd name="T38" fmla="*/ 46 w 46"/>
                <a:gd name="T39" fmla="*/ 55 h 61"/>
                <a:gd name="T40" fmla="*/ 44 w 46"/>
                <a:gd name="T41" fmla="*/ 60 h 61"/>
                <a:gd name="T42" fmla="*/ 40 w 46"/>
                <a:gd name="T43" fmla="*/ 61 h 61"/>
                <a:gd name="T44" fmla="*/ 6 w 46"/>
                <a:gd name="T45" fmla="*/ 61 h 61"/>
                <a:gd name="T46" fmla="*/ 2 w 46"/>
                <a:gd name="T47" fmla="*/ 60 h 61"/>
                <a:gd name="T48" fmla="*/ 2 w 46"/>
                <a:gd name="T49" fmla="*/ 60 h 61"/>
                <a:gd name="T50" fmla="*/ 0 w 46"/>
                <a:gd name="T51" fmla="*/ 55 h 61"/>
                <a:gd name="T52" fmla="*/ 0 w 46"/>
                <a:gd name="T53" fmla="*/ 6 h 61"/>
                <a:gd name="T54" fmla="*/ 2 w 46"/>
                <a:gd name="T55" fmla="*/ 2 h 61"/>
                <a:gd name="T56" fmla="*/ 2 w 46"/>
                <a:gd name="T57" fmla="*/ 2 h 61"/>
                <a:gd name="T58" fmla="*/ 2 w 46"/>
                <a:gd name="T59" fmla="*/ 2 h 61"/>
                <a:gd name="T60" fmla="*/ 2 w 46"/>
                <a:gd name="T61" fmla="*/ 2 h 61"/>
                <a:gd name="T62" fmla="*/ 6 w 46"/>
                <a:gd name="T6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 h="61">
                  <a:moveTo>
                    <a:pt x="40" y="2"/>
                  </a:moveTo>
                  <a:cubicBezTo>
                    <a:pt x="6" y="2"/>
                    <a:pt x="6" y="2"/>
                    <a:pt x="6" y="2"/>
                  </a:cubicBezTo>
                  <a:cubicBezTo>
                    <a:pt x="5" y="2"/>
                    <a:pt x="4" y="2"/>
                    <a:pt x="3" y="3"/>
                  </a:cubicBezTo>
                  <a:cubicBezTo>
                    <a:pt x="3" y="3"/>
                    <a:pt x="3" y="3"/>
                    <a:pt x="3" y="3"/>
                  </a:cubicBezTo>
                  <a:cubicBezTo>
                    <a:pt x="2" y="4"/>
                    <a:pt x="2" y="5"/>
                    <a:pt x="2" y="6"/>
                  </a:cubicBezTo>
                  <a:cubicBezTo>
                    <a:pt x="2" y="55"/>
                    <a:pt x="2" y="55"/>
                    <a:pt x="2" y="55"/>
                  </a:cubicBezTo>
                  <a:cubicBezTo>
                    <a:pt x="2" y="57"/>
                    <a:pt x="2" y="58"/>
                    <a:pt x="3" y="58"/>
                  </a:cubicBezTo>
                  <a:cubicBezTo>
                    <a:pt x="3" y="58"/>
                    <a:pt x="3" y="58"/>
                    <a:pt x="3" y="58"/>
                  </a:cubicBezTo>
                  <a:cubicBezTo>
                    <a:pt x="4" y="59"/>
                    <a:pt x="5" y="59"/>
                    <a:pt x="6" y="59"/>
                  </a:cubicBezTo>
                  <a:cubicBezTo>
                    <a:pt x="40" y="59"/>
                    <a:pt x="40" y="59"/>
                    <a:pt x="40" y="59"/>
                  </a:cubicBezTo>
                  <a:cubicBezTo>
                    <a:pt x="41" y="59"/>
                    <a:pt x="42" y="59"/>
                    <a:pt x="42" y="58"/>
                  </a:cubicBezTo>
                  <a:cubicBezTo>
                    <a:pt x="43" y="58"/>
                    <a:pt x="44" y="57"/>
                    <a:pt x="44" y="55"/>
                  </a:cubicBezTo>
                  <a:cubicBezTo>
                    <a:pt x="44" y="6"/>
                    <a:pt x="44" y="6"/>
                    <a:pt x="44" y="6"/>
                  </a:cubicBezTo>
                  <a:cubicBezTo>
                    <a:pt x="44" y="5"/>
                    <a:pt x="43" y="4"/>
                    <a:pt x="42" y="3"/>
                  </a:cubicBezTo>
                  <a:cubicBezTo>
                    <a:pt x="42" y="2"/>
                    <a:pt x="41" y="2"/>
                    <a:pt x="40" y="2"/>
                  </a:cubicBezTo>
                  <a:close/>
                  <a:moveTo>
                    <a:pt x="6" y="0"/>
                  </a:moveTo>
                  <a:cubicBezTo>
                    <a:pt x="40" y="0"/>
                    <a:pt x="40" y="0"/>
                    <a:pt x="40" y="0"/>
                  </a:cubicBezTo>
                  <a:cubicBezTo>
                    <a:pt x="41" y="0"/>
                    <a:pt x="43" y="1"/>
                    <a:pt x="44" y="2"/>
                  </a:cubicBezTo>
                  <a:cubicBezTo>
                    <a:pt x="45" y="3"/>
                    <a:pt x="46" y="4"/>
                    <a:pt x="46" y="6"/>
                  </a:cubicBezTo>
                  <a:cubicBezTo>
                    <a:pt x="46" y="55"/>
                    <a:pt x="46" y="55"/>
                    <a:pt x="46" y="55"/>
                  </a:cubicBezTo>
                  <a:cubicBezTo>
                    <a:pt x="46" y="57"/>
                    <a:pt x="45" y="59"/>
                    <a:pt x="44" y="60"/>
                  </a:cubicBezTo>
                  <a:cubicBezTo>
                    <a:pt x="43" y="61"/>
                    <a:pt x="41" y="61"/>
                    <a:pt x="40" y="61"/>
                  </a:cubicBezTo>
                  <a:cubicBezTo>
                    <a:pt x="6" y="61"/>
                    <a:pt x="6" y="61"/>
                    <a:pt x="6" y="61"/>
                  </a:cubicBezTo>
                  <a:cubicBezTo>
                    <a:pt x="4" y="61"/>
                    <a:pt x="3" y="61"/>
                    <a:pt x="2" y="60"/>
                  </a:cubicBezTo>
                  <a:cubicBezTo>
                    <a:pt x="2" y="60"/>
                    <a:pt x="2" y="60"/>
                    <a:pt x="2" y="60"/>
                  </a:cubicBezTo>
                  <a:cubicBezTo>
                    <a:pt x="0" y="59"/>
                    <a:pt x="0" y="57"/>
                    <a:pt x="0" y="55"/>
                  </a:cubicBezTo>
                  <a:cubicBezTo>
                    <a:pt x="0" y="6"/>
                    <a:pt x="0" y="6"/>
                    <a:pt x="0" y="6"/>
                  </a:cubicBezTo>
                  <a:cubicBezTo>
                    <a:pt x="0" y="4"/>
                    <a:pt x="0" y="3"/>
                    <a:pt x="2" y="2"/>
                  </a:cubicBezTo>
                  <a:cubicBezTo>
                    <a:pt x="2" y="2"/>
                    <a:pt x="2" y="2"/>
                    <a:pt x="2" y="2"/>
                  </a:cubicBezTo>
                  <a:cubicBezTo>
                    <a:pt x="2" y="2"/>
                    <a:pt x="2" y="2"/>
                    <a:pt x="2" y="2"/>
                  </a:cubicBezTo>
                  <a:cubicBezTo>
                    <a:pt x="2" y="2"/>
                    <a:pt x="2" y="2"/>
                    <a:pt x="2"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5" name="Freeform 721">
              <a:extLst>
                <a:ext uri="{FF2B5EF4-FFF2-40B4-BE49-F238E27FC236}">
                  <a16:creationId xmlns:a16="http://schemas.microsoft.com/office/drawing/2014/main" xmlns="" id="{24D87720-9D87-4E0A-A6B5-D799560EE019}"/>
                </a:ext>
              </a:extLst>
            </p:cNvPr>
            <p:cNvSpPr>
              <a:spLocks/>
            </p:cNvSpPr>
            <p:nvPr/>
          </p:nvSpPr>
          <p:spPr bwMode="auto">
            <a:xfrm>
              <a:off x="4926013" y="1520826"/>
              <a:ext cx="200025" cy="250825"/>
            </a:xfrm>
            <a:custGeom>
              <a:avLst/>
              <a:gdLst>
                <a:gd name="T0" fmla="*/ 36 w 36"/>
                <a:gd name="T1" fmla="*/ 39 h 45"/>
                <a:gd name="T2" fmla="*/ 35 w 36"/>
                <a:gd name="T3" fmla="*/ 40 h 45"/>
                <a:gd name="T4" fmla="*/ 34 w 36"/>
                <a:gd name="T5" fmla="*/ 39 h 45"/>
                <a:gd name="T6" fmla="*/ 34 w 36"/>
                <a:gd name="T7" fmla="*/ 2 h 45"/>
                <a:gd name="T8" fmla="*/ 2 w 36"/>
                <a:gd name="T9" fmla="*/ 2 h 45"/>
                <a:gd name="T10" fmla="*/ 2 w 36"/>
                <a:gd name="T11" fmla="*/ 43 h 45"/>
                <a:gd name="T12" fmla="*/ 35 w 36"/>
                <a:gd name="T13" fmla="*/ 43 h 45"/>
                <a:gd name="T14" fmla="*/ 36 w 36"/>
                <a:gd name="T15" fmla="*/ 44 h 45"/>
                <a:gd name="T16" fmla="*/ 35 w 36"/>
                <a:gd name="T17" fmla="*/ 45 h 45"/>
                <a:gd name="T18" fmla="*/ 1 w 36"/>
                <a:gd name="T19" fmla="*/ 45 h 45"/>
                <a:gd name="T20" fmla="*/ 1 w 36"/>
                <a:gd name="T21" fmla="*/ 45 h 45"/>
                <a:gd name="T22" fmla="*/ 0 w 36"/>
                <a:gd name="T23" fmla="*/ 44 h 45"/>
                <a:gd name="T24" fmla="*/ 0 w 36"/>
                <a:gd name="T25" fmla="*/ 1 h 45"/>
                <a:gd name="T26" fmla="*/ 0 w 36"/>
                <a:gd name="T27" fmla="*/ 1 h 45"/>
                <a:gd name="T28" fmla="*/ 1 w 36"/>
                <a:gd name="T29" fmla="*/ 0 h 45"/>
                <a:gd name="T30" fmla="*/ 35 w 36"/>
                <a:gd name="T31" fmla="*/ 0 h 45"/>
                <a:gd name="T32" fmla="*/ 35 w 36"/>
                <a:gd name="T33" fmla="*/ 0 h 45"/>
                <a:gd name="T34" fmla="*/ 36 w 36"/>
                <a:gd name="T35" fmla="*/ 1 h 45"/>
                <a:gd name="T36" fmla="*/ 36 w 36"/>
                <a:gd name="T37" fmla="*/ 3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45">
                  <a:moveTo>
                    <a:pt x="36" y="39"/>
                  </a:moveTo>
                  <a:cubicBezTo>
                    <a:pt x="36" y="40"/>
                    <a:pt x="35" y="40"/>
                    <a:pt x="35" y="40"/>
                  </a:cubicBezTo>
                  <a:cubicBezTo>
                    <a:pt x="34" y="40"/>
                    <a:pt x="34" y="40"/>
                    <a:pt x="34" y="39"/>
                  </a:cubicBezTo>
                  <a:cubicBezTo>
                    <a:pt x="34" y="2"/>
                    <a:pt x="34" y="2"/>
                    <a:pt x="34" y="2"/>
                  </a:cubicBezTo>
                  <a:cubicBezTo>
                    <a:pt x="2" y="2"/>
                    <a:pt x="2" y="2"/>
                    <a:pt x="2" y="2"/>
                  </a:cubicBezTo>
                  <a:cubicBezTo>
                    <a:pt x="2" y="43"/>
                    <a:pt x="2" y="43"/>
                    <a:pt x="2" y="43"/>
                  </a:cubicBezTo>
                  <a:cubicBezTo>
                    <a:pt x="35" y="43"/>
                    <a:pt x="35" y="43"/>
                    <a:pt x="35" y="43"/>
                  </a:cubicBezTo>
                  <a:cubicBezTo>
                    <a:pt x="35" y="43"/>
                    <a:pt x="36" y="44"/>
                    <a:pt x="36" y="44"/>
                  </a:cubicBezTo>
                  <a:cubicBezTo>
                    <a:pt x="36" y="45"/>
                    <a:pt x="35" y="45"/>
                    <a:pt x="35" y="45"/>
                  </a:cubicBezTo>
                  <a:cubicBezTo>
                    <a:pt x="1" y="45"/>
                    <a:pt x="1" y="45"/>
                    <a:pt x="1" y="45"/>
                  </a:cubicBezTo>
                  <a:cubicBezTo>
                    <a:pt x="1" y="45"/>
                    <a:pt x="1" y="45"/>
                    <a:pt x="1" y="45"/>
                  </a:cubicBezTo>
                  <a:cubicBezTo>
                    <a:pt x="0" y="45"/>
                    <a:pt x="0" y="45"/>
                    <a:pt x="0" y="44"/>
                  </a:cubicBezTo>
                  <a:cubicBezTo>
                    <a:pt x="0" y="1"/>
                    <a:pt x="0" y="1"/>
                    <a:pt x="0" y="1"/>
                  </a:cubicBezTo>
                  <a:cubicBezTo>
                    <a:pt x="0" y="1"/>
                    <a:pt x="0" y="1"/>
                    <a:pt x="0" y="1"/>
                  </a:cubicBezTo>
                  <a:cubicBezTo>
                    <a:pt x="0" y="0"/>
                    <a:pt x="0" y="0"/>
                    <a:pt x="1" y="0"/>
                  </a:cubicBezTo>
                  <a:cubicBezTo>
                    <a:pt x="35" y="0"/>
                    <a:pt x="35" y="0"/>
                    <a:pt x="35" y="0"/>
                  </a:cubicBezTo>
                  <a:cubicBezTo>
                    <a:pt x="35" y="0"/>
                    <a:pt x="35" y="0"/>
                    <a:pt x="35" y="0"/>
                  </a:cubicBezTo>
                  <a:cubicBezTo>
                    <a:pt x="35" y="0"/>
                    <a:pt x="36" y="0"/>
                    <a:pt x="36" y="1"/>
                  </a:cubicBezTo>
                  <a:lnTo>
                    <a:pt x="36" y="3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6" name="Freeform 722">
              <a:extLst>
                <a:ext uri="{FF2B5EF4-FFF2-40B4-BE49-F238E27FC236}">
                  <a16:creationId xmlns:a16="http://schemas.microsoft.com/office/drawing/2014/main" xmlns="" id="{AB20AC33-8A0C-47FF-B7FC-EEE121B4F060}"/>
                </a:ext>
              </a:extLst>
            </p:cNvPr>
            <p:cNvSpPr>
              <a:spLocks noEditPoints="1"/>
            </p:cNvSpPr>
            <p:nvPr/>
          </p:nvSpPr>
          <p:spPr bwMode="auto">
            <a:xfrm>
              <a:off x="5008563" y="1782764"/>
              <a:ext cx="28575" cy="33338"/>
            </a:xfrm>
            <a:custGeom>
              <a:avLst/>
              <a:gdLst>
                <a:gd name="T0" fmla="*/ 3 w 5"/>
                <a:gd name="T1" fmla="*/ 2 h 6"/>
                <a:gd name="T2" fmla="*/ 2 w 5"/>
                <a:gd name="T3" fmla="*/ 2 h 6"/>
                <a:gd name="T4" fmla="*/ 2 w 5"/>
                <a:gd name="T5" fmla="*/ 2 h 6"/>
                <a:gd name="T6" fmla="*/ 2 w 5"/>
                <a:gd name="T7" fmla="*/ 3 h 6"/>
                <a:gd name="T8" fmla="*/ 2 w 5"/>
                <a:gd name="T9" fmla="*/ 3 h 6"/>
                <a:gd name="T10" fmla="*/ 2 w 5"/>
                <a:gd name="T11" fmla="*/ 4 h 6"/>
                <a:gd name="T12" fmla="*/ 3 w 5"/>
                <a:gd name="T13" fmla="*/ 4 h 6"/>
                <a:gd name="T14" fmla="*/ 3 w 5"/>
                <a:gd name="T15" fmla="*/ 3 h 6"/>
                <a:gd name="T16" fmla="*/ 3 w 5"/>
                <a:gd name="T17" fmla="*/ 3 h 6"/>
                <a:gd name="T18" fmla="*/ 4 w 5"/>
                <a:gd name="T19" fmla="*/ 3 h 6"/>
                <a:gd name="T20" fmla="*/ 3 w 5"/>
                <a:gd name="T21" fmla="*/ 2 h 6"/>
                <a:gd name="T22" fmla="*/ 3 w 5"/>
                <a:gd name="T23" fmla="*/ 2 h 6"/>
                <a:gd name="T24" fmla="*/ 3 w 5"/>
                <a:gd name="T25" fmla="*/ 2 h 6"/>
                <a:gd name="T26" fmla="*/ 1 w 5"/>
                <a:gd name="T27" fmla="*/ 1 h 6"/>
                <a:gd name="T28" fmla="*/ 3 w 5"/>
                <a:gd name="T29" fmla="*/ 0 h 6"/>
                <a:gd name="T30" fmla="*/ 5 w 5"/>
                <a:gd name="T31" fmla="*/ 1 h 6"/>
                <a:gd name="T32" fmla="*/ 5 w 5"/>
                <a:gd name="T33" fmla="*/ 1 h 6"/>
                <a:gd name="T34" fmla="*/ 5 w 5"/>
                <a:gd name="T35" fmla="*/ 1 h 6"/>
                <a:gd name="T36" fmla="*/ 5 w 5"/>
                <a:gd name="T37" fmla="*/ 3 h 6"/>
                <a:gd name="T38" fmla="*/ 5 w 5"/>
                <a:gd name="T39" fmla="*/ 5 h 6"/>
                <a:gd name="T40" fmla="*/ 5 w 5"/>
                <a:gd name="T41" fmla="*/ 5 h 6"/>
                <a:gd name="T42" fmla="*/ 5 w 5"/>
                <a:gd name="T43" fmla="*/ 5 h 6"/>
                <a:gd name="T44" fmla="*/ 3 w 5"/>
                <a:gd name="T45" fmla="*/ 6 h 6"/>
                <a:gd name="T46" fmla="*/ 1 w 5"/>
                <a:gd name="T47" fmla="*/ 5 h 6"/>
                <a:gd name="T48" fmla="*/ 1 w 5"/>
                <a:gd name="T49" fmla="*/ 5 h 6"/>
                <a:gd name="T50" fmla="*/ 0 w 5"/>
                <a:gd name="T51" fmla="*/ 3 h 6"/>
                <a:gd name="T52" fmla="*/ 1 w 5"/>
                <a:gd name="T53"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6">
                  <a:moveTo>
                    <a:pt x="3" y="2"/>
                  </a:moveTo>
                  <a:cubicBezTo>
                    <a:pt x="2" y="2"/>
                    <a:pt x="2" y="2"/>
                    <a:pt x="2" y="2"/>
                  </a:cubicBezTo>
                  <a:cubicBezTo>
                    <a:pt x="2" y="2"/>
                    <a:pt x="2" y="2"/>
                    <a:pt x="2" y="2"/>
                  </a:cubicBezTo>
                  <a:cubicBezTo>
                    <a:pt x="2" y="2"/>
                    <a:pt x="2" y="3"/>
                    <a:pt x="2" y="3"/>
                  </a:cubicBezTo>
                  <a:cubicBezTo>
                    <a:pt x="2" y="3"/>
                    <a:pt x="2" y="3"/>
                    <a:pt x="2" y="3"/>
                  </a:cubicBezTo>
                  <a:cubicBezTo>
                    <a:pt x="2" y="4"/>
                    <a:pt x="2" y="4"/>
                    <a:pt x="2" y="4"/>
                  </a:cubicBezTo>
                  <a:cubicBezTo>
                    <a:pt x="2" y="4"/>
                    <a:pt x="2" y="4"/>
                    <a:pt x="3" y="4"/>
                  </a:cubicBezTo>
                  <a:cubicBezTo>
                    <a:pt x="3" y="4"/>
                    <a:pt x="3" y="4"/>
                    <a:pt x="3" y="3"/>
                  </a:cubicBezTo>
                  <a:cubicBezTo>
                    <a:pt x="3" y="3"/>
                    <a:pt x="3" y="3"/>
                    <a:pt x="3" y="3"/>
                  </a:cubicBezTo>
                  <a:cubicBezTo>
                    <a:pt x="3" y="3"/>
                    <a:pt x="4" y="3"/>
                    <a:pt x="4" y="3"/>
                  </a:cubicBezTo>
                  <a:cubicBezTo>
                    <a:pt x="4" y="3"/>
                    <a:pt x="3" y="2"/>
                    <a:pt x="3" y="2"/>
                  </a:cubicBezTo>
                  <a:cubicBezTo>
                    <a:pt x="3" y="2"/>
                    <a:pt x="3" y="2"/>
                    <a:pt x="3" y="2"/>
                  </a:cubicBezTo>
                  <a:cubicBezTo>
                    <a:pt x="3" y="2"/>
                    <a:pt x="3" y="2"/>
                    <a:pt x="3" y="2"/>
                  </a:cubicBezTo>
                  <a:close/>
                  <a:moveTo>
                    <a:pt x="1" y="1"/>
                  </a:moveTo>
                  <a:cubicBezTo>
                    <a:pt x="1" y="0"/>
                    <a:pt x="2" y="0"/>
                    <a:pt x="3" y="0"/>
                  </a:cubicBezTo>
                  <a:cubicBezTo>
                    <a:pt x="3" y="0"/>
                    <a:pt x="4" y="0"/>
                    <a:pt x="5" y="1"/>
                  </a:cubicBezTo>
                  <a:cubicBezTo>
                    <a:pt x="5" y="1"/>
                    <a:pt x="5" y="1"/>
                    <a:pt x="5" y="1"/>
                  </a:cubicBezTo>
                  <a:cubicBezTo>
                    <a:pt x="5" y="1"/>
                    <a:pt x="5" y="1"/>
                    <a:pt x="5" y="1"/>
                  </a:cubicBezTo>
                  <a:cubicBezTo>
                    <a:pt x="5" y="1"/>
                    <a:pt x="5" y="2"/>
                    <a:pt x="5" y="3"/>
                  </a:cubicBezTo>
                  <a:cubicBezTo>
                    <a:pt x="5" y="4"/>
                    <a:pt x="5" y="4"/>
                    <a:pt x="5" y="5"/>
                  </a:cubicBezTo>
                  <a:cubicBezTo>
                    <a:pt x="5" y="5"/>
                    <a:pt x="5" y="5"/>
                    <a:pt x="5" y="5"/>
                  </a:cubicBezTo>
                  <a:cubicBezTo>
                    <a:pt x="5" y="5"/>
                    <a:pt x="5" y="5"/>
                    <a:pt x="5" y="5"/>
                  </a:cubicBezTo>
                  <a:cubicBezTo>
                    <a:pt x="4" y="5"/>
                    <a:pt x="3" y="6"/>
                    <a:pt x="3" y="6"/>
                  </a:cubicBezTo>
                  <a:cubicBezTo>
                    <a:pt x="2" y="6"/>
                    <a:pt x="1" y="5"/>
                    <a:pt x="1" y="5"/>
                  </a:cubicBezTo>
                  <a:cubicBezTo>
                    <a:pt x="1" y="5"/>
                    <a:pt x="1" y="5"/>
                    <a:pt x="1" y="5"/>
                  </a:cubicBezTo>
                  <a:cubicBezTo>
                    <a:pt x="0" y="4"/>
                    <a:pt x="0" y="4"/>
                    <a:pt x="0" y="3"/>
                  </a:cubicBezTo>
                  <a:cubicBezTo>
                    <a:pt x="0" y="2"/>
                    <a:pt x="0"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47" name="Group 746">
            <a:extLst>
              <a:ext uri="{FF2B5EF4-FFF2-40B4-BE49-F238E27FC236}">
                <a16:creationId xmlns:a16="http://schemas.microsoft.com/office/drawing/2014/main" xmlns="" id="{A8CE5E85-C199-4739-849B-677C04B14335}"/>
              </a:ext>
            </a:extLst>
          </p:cNvPr>
          <p:cNvGrpSpPr/>
          <p:nvPr/>
        </p:nvGrpSpPr>
        <p:grpSpPr>
          <a:xfrm>
            <a:off x="6910388" y="3654426"/>
            <a:ext cx="344487" cy="338138"/>
            <a:chOff x="6910388" y="3578226"/>
            <a:chExt cx="344487" cy="338138"/>
          </a:xfrm>
          <a:solidFill>
            <a:schemeClr val="tx1"/>
          </a:solidFill>
        </p:grpSpPr>
        <p:sp>
          <p:nvSpPr>
            <p:cNvPr id="748" name="Freeform 723">
              <a:extLst>
                <a:ext uri="{FF2B5EF4-FFF2-40B4-BE49-F238E27FC236}">
                  <a16:creationId xmlns:a16="http://schemas.microsoft.com/office/drawing/2014/main" xmlns="" id="{17D17A5E-37E9-4F0E-827C-5C6015F29E7E}"/>
                </a:ext>
              </a:extLst>
            </p:cNvPr>
            <p:cNvSpPr>
              <a:spLocks noEditPoints="1"/>
            </p:cNvSpPr>
            <p:nvPr/>
          </p:nvSpPr>
          <p:spPr bwMode="auto">
            <a:xfrm>
              <a:off x="6932613" y="3671889"/>
              <a:ext cx="288925" cy="106363"/>
            </a:xfrm>
            <a:custGeom>
              <a:avLst/>
              <a:gdLst>
                <a:gd name="T0" fmla="*/ 1 w 52"/>
                <a:gd name="T1" fmla="*/ 19 h 19"/>
                <a:gd name="T2" fmla="*/ 0 w 52"/>
                <a:gd name="T3" fmla="*/ 18 h 19"/>
                <a:gd name="T4" fmla="*/ 1 w 52"/>
                <a:gd name="T5" fmla="*/ 17 h 19"/>
                <a:gd name="T6" fmla="*/ 6 w 52"/>
                <a:gd name="T7" fmla="*/ 17 h 19"/>
                <a:gd name="T8" fmla="*/ 14 w 52"/>
                <a:gd name="T9" fmla="*/ 8 h 19"/>
                <a:gd name="T10" fmla="*/ 15 w 52"/>
                <a:gd name="T11" fmla="*/ 8 h 19"/>
                <a:gd name="T12" fmla="*/ 15 w 52"/>
                <a:gd name="T13" fmla="*/ 8 h 19"/>
                <a:gd name="T14" fmla="*/ 22 w 52"/>
                <a:gd name="T15" fmla="*/ 17 h 19"/>
                <a:gd name="T16" fmla="*/ 37 w 52"/>
                <a:gd name="T17" fmla="*/ 0 h 19"/>
                <a:gd name="T18" fmla="*/ 38 w 52"/>
                <a:gd name="T19" fmla="*/ 0 h 19"/>
                <a:gd name="T20" fmla="*/ 38 w 52"/>
                <a:gd name="T21" fmla="*/ 0 h 19"/>
                <a:gd name="T22" fmla="*/ 47 w 52"/>
                <a:gd name="T23" fmla="*/ 9 h 19"/>
                <a:gd name="T24" fmla="*/ 50 w 52"/>
                <a:gd name="T25" fmla="*/ 4 h 19"/>
                <a:gd name="T26" fmla="*/ 51 w 52"/>
                <a:gd name="T27" fmla="*/ 4 h 19"/>
                <a:gd name="T28" fmla="*/ 52 w 52"/>
                <a:gd name="T29" fmla="*/ 5 h 19"/>
                <a:gd name="T30" fmla="*/ 48 w 52"/>
                <a:gd name="T31" fmla="*/ 11 h 19"/>
                <a:gd name="T32" fmla="*/ 48 w 52"/>
                <a:gd name="T33" fmla="*/ 11 h 19"/>
                <a:gd name="T34" fmla="*/ 46 w 52"/>
                <a:gd name="T35" fmla="*/ 11 h 19"/>
                <a:gd name="T36" fmla="*/ 38 w 52"/>
                <a:gd name="T37" fmla="*/ 2 h 19"/>
                <a:gd name="T38" fmla="*/ 23 w 52"/>
                <a:gd name="T39" fmla="*/ 19 h 19"/>
                <a:gd name="T40" fmla="*/ 23 w 52"/>
                <a:gd name="T41" fmla="*/ 19 h 19"/>
                <a:gd name="T42" fmla="*/ 23 w 52"/>
                <a:gd name="T43" fmla="*/ 19 h 19"/>
                <a:gd name="T44" fmla="*/ 21 w 52"/>
                <a:gd name="T45" fmla="*/ 19 h 19"/>
                <a:gd name="T46" fmla="*/ 15 w 52"/>
                <a:gd name="T47" fmla="*/ 10 h 19"/>
                <a:gd name="T48" fmla="*/ 7 w 52"/>
                <a:gd name="T49" fmla="*/ 19 h 19"/>
                <a:gd name="T50" fmla="*/ 7 w 52"/>
                <a:gd name="T51" fmla="*/ 19 h 19"/>
                <a:gd name="T52" fmla="*/ 6 w 52"/>
                <a:gd name="T53" fmla="*/ 19 h 19"/>
                <a:gd name="T54" fmla="*/ 1 w 52"/>
                <a:gd name="T55" fmla="*/ 19 h 19"/>
                <a:gd name="T56" fmla="*/ 38 w 52"/>
                <a:gd name="T57" fmla="*/ 0 h 19"/>
                <a:gd name="T58" fmla="*/ 38 w 52"/>
                <a:gd name="T5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 h="19">
                  <a:moveTo>
                    <a:pt x="1" y="19"/>
                  </a:moveTo>
                  <a:cubicBezTo>
                    <a:pt x="1" y="19"/>
                    <a:pt x="0" y="19"/>
                    <a:pt x="0" y="18"/>
                  </a:cubicBezTo>
                  <a:cubicBezTo>
                    <a:pt x="0" y="17"/>
                    <a:pt x="1" y="17"/>
                    <a:pt x="1" y="17"/>
                  </a:cubicBezTo>
                  <a:cubicBezTo>
                    <a:pt x="6" y="17"/>
                    <a:pt x="6" y="17"/>
                    <a:pt x="6" y="17"/>
                  </a:cubicBezTo>
                  <a:cubicBezTo>
                    <a:pt x="14" y="8"/>
                    <a:pt x="14" y="8"/>
                    <a:pt x="14" y="8"/>
                  </a:cubicBezTo>
                  <a:cubicBezTo>
                    <a:pt x="14" y="7"/>
                    <a:pt x="15" y="7"/>
                    <a:pt x="15" y="8"/>
                  </a:cubicBezTo>
                  <a:cubicBezTo>
                    <a:pt x="15" y="8"/>
                    <a:pt x="15" y="8"/>
                    <a:pt x="15" y="8"/>
                  </a:cubicBezTo>
                  <a:cubicBezTo>
                    <a:pt x="22" y="17"/>
                    <a:pt x="22" y="17"/>
                    <a:pt x="22" y="17"/>
                  </a:cubicBezTo>
                  <a:cubicBezTo>
                    <a:pt x="37" y="0"/>
                    <a:pt x="37" y="0"/>
                    <a:pt x="37" y="0"/>
                  </a:cubicBezTo>
                  <a:cubicBezTo>
                    <a:pt x="37" y="0"/>
                    <a:pt x="38" y="0"/>
                    <a:pt x="38" y="0"/>
                  </a:cubicBezTo>
                  <a:cubicBezTo>
                    <a:pt x="38" y="0"/>
                    <a:pt x="38" y="0"/>
                    <a:pt x="38" y="0"/>
                  </a:cubicBezTo>
                  <a:cubicBezTo>
                    <a:pt x="47" y="9"/>
                    <a:pt x="47" y="9"/>
                    <a:pt x="47" y="9"/>
                  </a:cubicBezTo>
                  <a:cubicBezTo>
                    <a:pt x="50" y="4"/>
                    <a:pt x="50" y="4"/>
                    <a:pt x="50" y="4"/>
                  </a:cubicBezTo>
                  <a:cubicBezTo>
                    <a:pt x="50" y="4"/>
                    <a:pt x="51" y="4"/>
                    <a:pt x="51" y="4"/>
                  </a:cubicBezTo>
                  <a:cubicBezTo>
                    <a:pt x="52" y="4"/>
                    <a:pt x="52" y="5"/>
                    <a:pt x="52" y="5"/>
                  </a:cubicBezTo>
                  <a:cubicBezTo>
                    <a:pt x="48" y="11"/>
                    <a:pt x="48" y="11"/>
                    <a:pt x="48" y="11"/>
                  </a:cubicBezTo>
                  <a:cubicBezTo>
                    <a:pt x="48" y="11"/>
                    <a:pt x="48" y="11"/>
                    <a:pt x="48" y="11"/>
                  </a:cubicBezTo>
                  <a:cubicBezTo>
                    <a:pt x="47" y="11"/>
                    <a:pt x="47" y="11"/>
                    <a:pt x="46" y="11"/>
                  </a:cubicBezTo>
                  <a:cubicBezTo>
                    <a:pt x="38" y="2"/>
                    <a:pt x="38" y="2"/>
                    <a:pt x="38" y="2"/>
                  </a:cubicBezTo>
                  <a:cubicBezTo>
                    <a:pt x="23" y="19"/>
                    <a:pt x="23" y="19"/>
                    <a:pt x="23" y="19"/>
                  </a:cubicBezTo>
                  <a:cubicBezTo>
                    <a:pt x="23" y="19"/>
                    <a:pt x="23" y="19"/>
                    <a:pt x="23" y="19"/>
                  </a:cubicBezTo>
                  <a:cubicBezTo>
                    <a:pt x="23" y="19"/>
                    <a:pt x="23" y="19"/>
                    <a:pt x="23" y="19"/>
                  </a:cubicBezTo>
                  <a:cubicBezTo>
                    <a:pt x="22" y="19"/>
                    <a:pt x="22" y="19"/>
                    <a:pt x="21" y="19"/>
                  </a:cubicBezTo>
                  <a:cubicBezTo>
                    <a:pt x="15" y="10"/>
                    <a:pt x="15" y="10"/>
                    <a:pt x="15" y="10"/>
                  </a:cubicBezTo>
                  <a:cubicBezTo>
                    <a:pt x="7" y="19"/>
                    <a:pt x="7" y="19"/>
                    <a:pt x="7" y="19"/>
                  </a:cubicBezTo>
                  <a:cubicBezTo>
                    <a:pt x="7" y="19"/>
                    <a:pt x="7" y="19"/>
                    <a:pt x="7" y="19"/>
                  </a:cubicBezTo>
                  <a:cubicBezTo>
                    <a:pt x="7" y="19"/>
                    <a:pt x="7" y="19"/>
                    <a:pt x="6" y="19"/>
                  </a:cubicBezTo>
                  <a:cubicBezTo>
                    <a:pt x="1" y="19"/>
                    <a:pt x="1" y="19"/>
                    <a:pt x="1" y="19"/>
                  </a:cubicBezTo>
                  <a:close/>
                  <a:moveTo>
                    <a:pt x="38" y="0"/>
                  </a:moveTo>
                  <a:cubicBezTo>
                    <a:pt x="38" y="0"/>
                    <a:pt x="38" y="0"/>
                    <a:pt x="3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9" name="Freeform 724">
              <a:extLst>
                <a:ext uri="{FF2B5EF4-FFF2-40B4-BE49-F238E27FC236}">
                  <a16:creationId xmlns:a16="http://schemas.microsoft.com/office/drawing/2014/main" xmlns="" id="{5AF961C0-31F4-4F25-8148-FED9343C45B0}"/>
                </a:ext>
              </a:extLst>
            </p:cNvPr>
            <p:cNvSpPr>
              <a:spLocks/>
            </p:cNvSpPr>
            <p:nvPr/>
          </p:nvSpPr>
          <p:spPr bwMode="auto">
            <a:xfrm>
              <a:off x="6910388" y="3605214"/>
              <a:ext cx="344487" cy="217488"/>
            </a:xfrm>
            <a:custGeom>
              <a:avLst/>
              <a:gdLst>
                <a:gd name="T0" fmla="*/ 30 w 62"/>
                <a:gd name="T1" fmla="*/ 0 h 39"/>
                <a:gd name="T2" fmla="*/ 31 w 62"/>
                <a:gd name="T3" fmla="*/ 1 h 39"/>
                <a:gd name="T4" fmla="*/ 30 w 62"/>
                <a:gd name="T5" fmla="*/ 2 h 39"/>
                <a:gd name="T6" fmla="*/ 2 w 62"/>
                <a:gd name="T7" fmla="*/ 2 h 39"/>
                <a:gd name="T8" fmla="*/ 2 w 62"/>
                <a:gd name="T9" fmla="*/ 37 h 39"/>
                <a:gd name="T10" fmla="*/ 60 w 62"/>
                <a:gd name="T11" fmla="*/ 37 h 39"/>
                <a:gd name="T12" fmla="*/ 60 w 62"/>
                <a:gd name="T13" fmla="*/ 2 h 39"/>
                <a:gd name="T14" fmla="*/ 34 w 62"/>
                <a:gd name="T15" fmla="*/ 2 h 39"/>
                <a:gd name="T16" fmla="*/ 33 w 62"/>
                <a:gd name="T17" fmla="*/ 1 h 39"/>
                <a:gd name="T18" fmla="*/ 34 w 62"/>
                <a:gd name="T19" fmla="*/ 0 h 39"/>
                <a:gd name="T20" fmla="*/ 61 w 62"/>
                <a:gd name="T21" fmla="*/ 0 h 39"/>
                <a:gd name="T22" fmla="*/ 61 w 62"/>
                <a:gd name="T23" fmla="*/ 0 h 39"/>
                <a:gd name="T24" fmla="*/ 62 w 62"/>
                <a:gd name="T25" fmla="*/ 1 h 39"/>
                <a:gd name="T26" fmla="*/ 62 w 62"/>
                <a:gd name="T27" fmla="*/ 38 h 39"/>
                <a:gd name="T28" fmla="*/ 62 w 62"/>
                <a:gd name="T29" fmla="*/ 38 h 39"/>
                <a:gd name="T30" fmla="*/ 61 w 62"/>
                <a:gd name="T31" fmla="*/ 39 h 39"/>
                <a:gd name="T32" fmla="*/ 1 w 62"/>
                <a:gd name="T33" fmla="*/ 39 h 39"/>
                <a:gd name="T34" fmla="*/ 1 w 62"/>
                <a:gd name="T35" fmla="*/ 39 h 39"/>
                <a:gd name="T36" fmla="*/ 0 w 62"/>
                <a:gd name="T37" fmla="*/ 38 h 39"/>
                <a:gd name="T38" fmla="*/ 0 w 62"/>
                <a:gd name="T39" fmla="*/ 1 h 39"/>
                <a:gd name="T40" fmla="*/ 0 w 62"/>
                <a:gd name="T41" fmla="*/ 1 h 39"/>
                <a:gd name="T42" fmla="*/ 1 w 62"/>
                <a:gd name="T43" fmla="*/ 0 h 39"/>
                <a:gd name="T44" fmla="*/ 30 w 62"/>
                <a:gd name="T4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9">
                  <a:moveTo>
                    <a:pt x="30" y="0"/>
                  </a:moveTo>
                  <a:cubicBezTo>
                    <a:pt x="31" y="0"/>
                    <a:pt x="31" y="1"/>
                    <a:pt x="31" y="1"/>
                  </a:cubicBezTo>
                  <a:cubicBezTo>
                    <a:pt x="31" y="2"/>
                    <a:pt x="31" y="2"/>
                    <a:pt x="30" y="2"/>
                  </a:cubicBezTo>
                  <a:cubicBezTo>
                    <a:pt x="2" y="2"/>
                    <a:pt x="2" y="2"/>
                    <a:pt x="2" y="2"/>
                  </a:cubicBezTo>
                  <a:cubicBezTo>
                    <a:pt x="2" y="37"/>
                    <a:pt x="2" y="37"/>
                    <a:pt x="2" y="37"/>
                  </a:cubicBezTo>
                  <a:cubicBezTo>
                    <a:pt x="60" y="37"/>
                    <a:pt x="60" y="37"/>
                    <a:pt x="60" y="37"/>
                  </a:cubicBezTo>
                  <a:cubicBezTo>
                    <a:pt x="60" y="2"/>
                    <a:pt x="60" y="2"/>
                    <a:pt x="60" y="2"/>
                  </a:cubicBezTo>
                  <a:cubicBezTo>
                    <a:pt x="34" y="2"/>
                    <a:pt x="34" y="2"/>
                    <a:pt x="34" y="2"/>
                  </a:cubicBezTo>
                  <a:cubicBezTo>
                    <a:pt x="33" y="2"/>
                    <a:pt x="33" y="2"/>
                    <a:pt x="33" y="1"/>
                  </a:cubicBezTo>
                  <a:cubicBezTo>
                    <a:pt x="33" y="1"/>
                    <a:pt x="33" y="0"/>
                    <a:pt x="34" y="0"/>
                  </a:cubicBezTo>
                  <a:cubicBezTo>
                    <a:pt x="61" y="0"/>
                    <a:pt x="61" y="0"/>
                    <a:pt x="61" y="0"/>
                  </a:cubicBezTo>
                  <a:cubicBezTo>
                    <a:pt x="61" y="0"/>
                    <a:pt x="61" y="0"/>
                    <a:pt x="61" y="0"/>
                  </a:cubicBezTo>
                  <a:cubicBezTo>
                    <a:pt x="61" y="0"/>
                    <a:pt x="62" y="1"/>
                    <a:pt x="62" y="1"/>
                  </a:cubicBezTo>
                  <a:cubicBezTo>
                    <a:pt x="62" y="38"/>
                    <a:pt x="62" y="38"/>
                    <a:pt x="62" y="38"/>
                  </a:cubicBezTo>
                  <a:cubicBezTo>
                    <a:pt x="62" y="38"/>
                    <a:pt x="62" y="38"/>
                    <a:pt x="62" y="38"/>
                  </a:cubicBezTo>
                  <a:cubicBezTo>
                    <a:pt x="62" y="38"/>
                    <a:pt x="61" y="39"/>
                    <a:pt x="61" y="39"/>
                  </a:cubicBezTo>
                  <a:cubicBezTo>
                    <a:pt x="1" y="39"/>
                    <a:pt x="1" y="39"/>
                    <a:pt x="1" y="39"/>
                  </a:cubicBezTo>
                  <a:cubicBezTo>
                    <a:pt x="1" y="39"/>
                    <a:pt x="1" y="39"/>
                    <a:pt x="1" y="39"/>
                  </a:cubicBezTo>
                  <a:cubicBezTo>
                    <a:pt x="1" y="39"/>
                    <a:pt x="0" y="38"/>
                    <a:pt x="0" y="38"/>
                  </a:cubicBezTo>
                  <a:cubicBezTo>
                    <a:pt x="0" y="1"/>
                    <a:pt x="0" y="1"/>
                    <a:pt x="0" y="1"/>
                  </a:cubicBezTo>
                  <a:cubicBezTo>
                    <a:pt x="0" y="1"/>
                    <a:pt x="0" y="1"/>
                    <a:pt x="0" y="1"/>
                  </a:cubicBezTo>
                  <a:cubicBezTo>
                    <a:pt x="0" y="1"/>
                    <a:pt x="1" y="0"/>
                    <a:pt x="1" y="0"/>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0" name="Freeform 725">
              <a:extLst>
                <a:ext uri="{FF2B5EF4-FFF2-40B4-BE49-F238E27FC236}">
                  <a16:creationId xmlns:a16="http://schemas.microsoft.com/office/drawing/2014/main" xmlns="" id="{1C191439-573F-4688-AAD7-A21BD0F512B8}"/>
                </a:ext>
              </a:extLst>
            </p:cNvPr>
            <p:cNvSpPr>
              <a:spLocks/>
            </p:cNvSpPr>
            <p:nvPr/>
          </p:nvSpPr>
          <p:spPr bwMode="auto">
            <a:xfrm>
              <a:off x="7070725" y="3578226"/>
              <a:ext cx="11112" cy="38100"/>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7"/>
                    <a:pt x="2" y="7"/>
                    <a:pt x="1" y="7"/>
                  </a:cubicBezTo>
                  <a:cubicBezTo>
                    <a:pt x="1" y="7"/>
                    <a:pt x="0" y="7"/>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1" name="Freeform 726">
              <a:extLst>
                <a:ext uri="{FF2B5EF4-FFF2-40B4-BE49-F238E27FC236}">
                  <a16:creationId xmlns:a16="http://schemas.microsoft.com/office/drawing/2014/main" xmlns="" id="{F7DF9AE5-745A-47C1-80B0-05CF0E8C51DE}"/>
                </a:ext>
              </a:extLst>
            </p:cNvPr>
            <p:cNvSpPr>
              <a:spLocks/>
            </p:cNvSpPr>
            <p:nvPr/>
          </p:nvSpPr>
          <p:spPr bwMode="auto">
            <a:xfrm>
              <a:off x="7070725" y="3833814"/>
              <a:ext cx="11112" cy="60325"/>
            </a:xfrm>
            <a:custGeom>
              <a:avLst/>
              <a:gdLst>
                <a:gd name="T0" fmla="*/ 0 w 2"/>
                <a:gd name="T1" fmla="*/ 0 h 11"/>
                <a:gd name="T2" fmla="*/ 1 w 2"/>
                <a:gd name="T3" fmla="*/ 0 h 11"/>
                <a:gd name="T4" fmla="*/ 2 w 2"/>
                <a:gd name="T5" fmla="*/ 0 h 11"/>
                <a:gd name="T6" fmla="*/ 2 w 2"/>
                <a:gd name="T7" fmla="*/ 10 h 11"/>
                <a:gd name="T8" fmla="*/ 1 w 2"/>
                <a:gd name="T9" fmla="*/ 11 h 11"/>
                <a:gd name="T10" fmla="*/ 0 w 2"/>
                <a:gd name="T11" fmla="*/ 10 h 11"/>
                <a:gd name="T12" fmla="*/ 0 w 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2" h="11">
                  <a:moveTo>
                    <a:pt x="0" y="0"/>
                  </a:moveTo>
                  <a:cubicBezTo>
                    <a:pt x="0" y="0"/>
                    <a:pt x="1" y="0"/>
                    <a:pt x="1" y="0"/>
                  </a:cubicBezTo>
                  <a:cubicBezTo>
                    <a:pt x="2" y="0"/>
                    <a:pt x="2" y="0"/>
                    <a:pt x="2" y="0"/>
                  </a:cubicBezTo>
                  <a:cubicBezTo>
                    <a:pt x="2" y="10"/>
                    <a:pt x="2" y="10"/>
                    <a:pt x="2" y="10"/>
                  </a:cubicBezTo>
                  <a:cubicBezTo>
                    <a:pt x="2" y="11"/>
                    <a:pt x="2" y="11"/>
                    <a:pt x="1" y="11"/>
                  </a:cubicBezTo>
                  <a:cubicBezTo>
                    <a:pt x="1" y="11"/>
                    <a:pt x="0" y="11"/>
                    <a:pt x="0" y="10"/>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2" name="Freeform 727">
              <a:extLst>
                <a:ext uri="{FF2B5EF4-FFF2-40B4-BE49-F238E27FC236}">
                  <a16:creationId xmlns:a16="http://schemas.microsoft.com/office/drawing/2014/main" xmlns="" id="{AA615A9C-FEB3-455D-A492-F6E11CF5CCF0}"/>
                </a:ext>
              </a:extLst>
            </p:cNvPr>
            <p:cNvSpPr>
              <a:spLocks/>
            </p:cNvSpPr>
            <p:nvPr/>
          </p:nvSpPr>
          <p:spPr bwMode="auto">
            <a:xfrm>
              <a:off x="6977063" y="3827464"/>
              <a:ext cx="33337" cy="88900"/>
            </a:xfrm>
            <a:custGeom>
              <a:avLst/>
              <a:gdLst>
                <a:gd name="T0" fmla="*/ 4 w 6"/>
                <a:gd name="T1" fmla="*/ 1 h 16"/>
                <a:gd name="T2" fmla="*/ 5 w 6"/>
                <a:gd name="T3" fmla="*/ 1 h 16"/>
                <a:gd name="T4" fmla="*/ 6 w 6"/>
                <a:gd name="T5" fmla="*/ 2 h 16"/>
                <a:gd name="T6" fmla="*/ 2 w 6"/>
                <a:gd name="T7" fmla="*/ 15 h 16"/>
                <a:gd name="T8" fmla="*/ 1 w 6"/>
                <a:gd name="T9" fmla="*/ 16 h 16"/>
                <a:gd name="T10" fmla="*/ 0 w 6"/>
                <a:gd name="T11" fmla="*/ 15 h 16"/>
                <a:gd name="T12" fmla="*/ 4 w 6"/>
                <a:gd name="T13" fmla="*/ 1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4" y="1"/>
                  </a:moveTo>
                  <a:cubicBezTo>
                    <a:pt x="4" y="1"/>
                    <a:pt x="4" y="0"/>
                    <a:pt x="5" y="1"/>
                  </a:cubicBezTo>
                  <a:cubicBezTo>
                    <a:pt x="5" y="1"/>
                    <a:pt x="6" y="1"/>
                    <a:pt x="6" y="2"/>
                  </a:cubicBezTo>
                  <a:cubicBezTo>
                    <a:pt x="2" y="15"/>
                    <a:pt x="2" y="15"/>
                    <a:pt x="2" y="15"/>
                  </a:cubicBezTo>
                  <a:cubicBezTo>
                    <a:pt x="2" y="16"/>
                    <a:pt x="1" y="16"/>
                    <a:pt x="1" y="16"/>
                  </a:cubicBezTo>
                  <a:cubicBezTo>
                    <a:pt x="0" y="16"/>
                    <a:pt x="0" y="15"/>
                    <a:pt x="0" y="15"/>
                  </a:cubicBezTo>
                  <a:lnTo>
                    <a:pt x="4"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3" name="Freeform 728">
              <a:extLst>
                <a:ext uri="{FF2B5EF4-FFF2-40B4-BE49-F238E27FC236}">
                  <a16:creationId xmlns:a16="http://schemas.microsoft.com/office/drawing/2014/main" xmlns="" id="{1CBD2AAC-371A-45C8-A543-A494939D3248}"/>
                </a:ext>
              </a:extLst>
            </p:cNvPr>
            <p:cNvSpPr>
              <a:spLocks/>
            </p:cNvSpPr>
            <p:nvPr/>
          </p:nvSpPr>
          <p:spPr bwMode="auto">
            <a:xfrm>
              <a:off x="7143750" y="3827464"/>
              <a:ext cx="33337" cy="88900"/>
            </a:xfrm>
            <a:custGeom>
              <a:avLst/>
              <a:gdLst>
                <a:gd name="T0" fmla="*/ 0 w 6"/>
                <a:gd name="T1" fmla="*/ 2 h 16"/>
                <a:gd name="T2" fmla="*/ 1 w 6"/>
                <a:gd name="T3" fmla="*/ 1 h 16"/>
                <a:gd name="T4" fmla="*/ 2 w 6"/>
                <a:gd name="T5" fmla="*/ 1 h 16"/>
                <a:gd name="T6" fmla="*/ 6 w 6"/>
                <a:gd name="T7" fmla="*/ 15 h 16"/>
                <a:gd name="T8" fmla="*/ 5 w 6"/>
                <a:gd name="T9" fmla="*/ 16 h 16"/>
                <a:gd name="T10" fmla="*/ 4 w 6"/>
                <a:gd name="T11" fmla="*/ 15 h 16"/>
                <a:gd name="T12" fmla="*/ 0 w 6"/>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0" y="2"/>
                  </a:moveTo>
                  <a:cubicBezTo>
                    <a:pt x="0" y="1"/>
                    <a:pt x="1" y="1"/>
                    <a:pt x="1" y="1"/>
                  </a:cubicBezTo>
                  <a:cubicBezTo>
                    <a:pt x="2" y="0"/>
                    <a:pt x="2" y="1"/>
                    <a:pt x="2" y="1"/>
                  </a:cubicBezTo>
                  <a:cubicBezTo>
                    <a:pt x="6" y="15"/>
                    <a:pt x="6" y="15"/>
                    <a:pt x="6" y="15"/>
                  </a:cubicBezTo>
                  <a:cubicBezTo>
                    <a:pt x="6" y="15"/>
                    <a:pt x="6" y="16"/>
                    <a:pt x="5" y="16"/>
                  </a:cubicBezTo>
                  <a:cubicBezTo>
                    <a:pt x="5" y="16"/>
                    <a:pt x="4" y="16"/>
                    <a:pt x="4" y="1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4" name="Freeform 729">
              <a:extLst>
                <a:ext uri="{FF2B5EF4-FFF2-40B4-BE49-F238E27FC236}">
                  <a16:creationId xmlns:a16="http://schemas.microsoft.com/office/drawing/2014/main" xmlns="" id="{9B144B4A-BC87-4EAF-95D1-969F6D8C0832}"/>
                </a:ext>
              </a:extLst>
            </p:cNvPr>
            <p:cNvSpPr>
              <a:spLocks/>
            </p:cNvSpPr>
            <p:nvPr/>
          </p:nvSpPr>
          <p:spPr bwMode="auto">
            <a:xfrm>
              <a:off x="6910388" y="3833814"/>
              <a:ext cx="344487" cy="4763"/>
            </a:xfrm>
            <a:custGeom>
              <a:avLst/>
              <a:gdLst>
                <a:gd name="T0" fmla="*/ 1 w 62"/>
                <a:gd name="T1" fmla="*/ 1 h 1"/>
                <a:gd name="T2" fmla="*/ 0 w 62"/>
                <a:gd name="T3" fmla="*/ 0 h 1"/>
                <a:gd name="T4" fmla="*/ 1 w 62"/>
                <a:gd name="T5" fmla="*/ 0 h 1"/>
                <a:gd name="T6" fmla="*/ 61 w 62"/>
                <a:gd name="T7" fmla="*/ 0 h 1"/>
                <a:gd name="T8" fmla="*/ 62 w 62"/>
                <a:gd name="T9" fmla="*/ 0 h 1"/>
                <a:gd name="T10" fmla="*/ 61 w 62"/>
                <a:gd name="T11" fmla="*/ 1 h 1"/>
                <a:gd name="T12" fmla="*/ 1 w 6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62" h="1">
                  <a:moveTo>
                    <a:pt x="1" y="1"/>
                  </a:moveTo>
                  <a:cubicBezTo>
                    <a:pt x="1" y="1"/>
                    <a:pt x="0" y="1"/>
                    <a:pt x="0" y="0"/>
                  </a:cubicBezTo>
                  <a:cubicBezTo>
                    <a:pt x="0" y="0"/>
                    <a:pt x="1" y="0"/>
                    <a:pt x="1" y="0"/>
                  </a:cubicBezTo>
                  <a:cubicBezTo>
                    <a:pt x="61" y="0"/>
                    <a:pt x="61" y="0"/>
                    <a:pt x="61" y="0"/>
                  </a:cubicBezTo>
                  <a:cubicBezTo>
                    <a:pt x="61" y="0"/>
                    <a:pt x="62" y="0"/>
                    <a:pt x="62" y="0"/>
                  </a:cubicBezTo>
                  <a:cubicBezTo>
                    <a:pt x="62" y="1"/>
                    <a:pt x="61" y="1"/>
                    <a:pt x="61"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55" name="Group 754">
            <a:extLst>
              <a:ext uri="{FF2B5EF4-FFF2-40B4-BE49-F238E27FC236}">
                <a16:creationId xmlns:a16="http://schemas.microsoft.com/office/drawing/2014/main" xmlns="" id="{B9A324CD-B72C-437D-A2ED-940A364DB51D}"/>
              </a:ext>
            </a:extLst>
          </p:cNvPr>
          <p:cNvGrpSpPr/>
          <p:nvPr/>
        </p:nvGrpSpPr>
        <p:grpSpPr>
          <a:xfrm>
            <a:off x="6232525" y="3654426"/>
            <a:ext cx="338137" cy="338138"/>
            <a:chOff x="6232525" y="3578226"/>
            <a:chExt cx="338137" cy="338138"/>
          </a:xfrm>
          <a:solidFill>
            <a:schemeClr val="tx1"/>
          </a:solidFill>
        </p:grpSpPr>
        <p:sp>
          <p:nvSpPr>
            <p:cNvPr id="756" name="Freeform 730">
              <a:extLst>
                <a:ext uri="{FF2B5EF4-FFF2-40B4-BE49-F238E27FC236}">
                  <a16:creationId xmlns:a16="http://schemas.microsoft.com/office/drawing/2014/main" xmlns="" id="{7EE5DC00-8C2D-4640-981C-C85C81FBAD65}"/>
                </a:ext>
              </a:extLst>
            </p:cNvPr>
            <p:cNvSpPr>
              <a:spLocks/>
            </p:cNvSpPr>
            <p:nvPr/>
          </p:nvSpPr>
          <p:spPr bwMode="auto">
            <a:xfrm>
              <a:off x="6232525" y="3605214"/>
              <a:ext cx="338137" cy="217488"/>
            </a:xfrm>
            <a:custGeom>
              <a:avLst/>
              <a:gdLst>
                <a:gd name="T0" fmla="*/ 30 w 61"/>
                <a:gd name="T1" fmla="*/ 0 h 39"/>
                <a:gd name="T2" fmla="*/ 31 w 61"/>
                <a:gd name="T3" fmla="*/ 1 h 39"/>
                <a:gd name="T4" fmla="*/ 30 w 61"/>
                <a:gd name="T5" fmla="*/ 2 h 39"/>
                <a:gd name="T6" fmla="*/ 2 w 61"/>
                <a:gd name="T7" fmla="*/ 2 h 39"/>
                <a:gd name="T8" fmla="*/ 2 w 61"/>
                <a:gd name="T9" fmla="*/ 37 h 39"/>
                <a:gd name="T10" fmla="*/ 59 w 61"/>
                <a:gd name="T11" fmla="*/ 37 h 39"/>
                <a:gd name="T12" fmla="*/ 59 w 61"/>
                <a:gd name="T13" fmla="*/ 2 h 39"/>
                <a:gd name="T14" fmla="*/ 34 w 61"/>
                <a:gd name="T15" fmla="*/ 2 h 39"/>
                <a:gd name="T16" fmla="*/ 33 w 61"/>
                <a:gd name="T17" fmla="*/ 1 h 39"/>
                <a:gd name="T18" fmla="*/ 34 w 61"/>
                <a:gd name="T19" fmla="*/ 0 h 39"/>
                <a:gd name="T20" fmla="*/ 60 w 61"/>
                <a:gd name="T21" fmla="*/ 0 h 39"/>
                <a:gd name="T22" fmla="*/ 60 w 61"/>
                <a:gd name="T23" fmla="*/ 0 h 39"/>
                <a:gd name="T24" fmla="*/ 61 w 61"/>
                <a:gd name="T25" fmla="*/ 1 h 39"/>
                <a:gd name="T26" fmla="*/ 61 w 61"/>
                <a:gd name="T27" fmla="*/ 38 h 39"/>
                <a:gd name="T28" fmla="*/ 61 w 61"/>
                <a:gd name="T29" fmla="*/ 38 h 39"/>
                <a:gd name="T30" fmla="*/ 60 w 61"/>
                <a:gd name="T31" fmla="*/ 39 h 39"/>
                <a:gd name="T32" fmla="*/ 1 w 61"/>
                <a:gd name="T33" fmla="*/ 39 h 39"/>
                <a:gd name="T34" fmla="*/ 1 w 61"/>
                <a:gd name="T35" fmla="*/ 39 h 39"/>
                <a:gd name="T36" fmla="*/ 0 w 61"/>
                <a:gd name="T37" fmla="*/ 38 h 39"/>
                <a:gd name="T38" fmla="*/ 0 w 61"/>
                <a:gd name="T39" fmla="*/ 1 h 39"/>
                <a:gd name="T40" fmla="*/ 0 w 61"/>
                <a:gd name="T41" fmla="*/ 1 h 39"/>
                <a:gd name="T42" fmla="*/ 1 w 61"/>
                <a:gd name="T43" fmla="*/ 0 h 39"/>
                <a:gd name="T44" fmla="*/ 30 w 61"/>
                <a:gd name="T4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 h="39">
                  <a:moveTo>
                    <a:pt x="30" y="0"/>
                  </a:moveTo>
                  <a:cubicBezTo>
                    <a:pt x="30" y="0"/>
                    <a:pt x="31" y="1"/>
                    <a:pt x="31" y="1"/>
                  </a:cubicBezTo>
                  <a:cubicBezTo>
                    <a:pt x="31" y="2"/>
                    <a:pt x="30" y="2"/>
                    <a:pt x="30" y="2"/>
                  </a:cubicBezTo>
                  <a:cubicBezTo>
                    <a:pt x="2" y="2"/>
                    <a:pt x="2" y="2"/>
                    <a:pt x="2" y="2"/>
                  </a:cubicBezTo>
                  <a:cubicBezTo>
                    <a:pt x="2" y="37"/>
                    <a:pt x="2" y="37"/>
                    <a:pt x="2" y="37"/>
                  </a:cubicBezTo>
                  <a:cubicBezTo>
                    <a:pt x="59" y="37"/>
                    <a:pt x="59" y="37"/>
                    <a:pt x="59" y="37"/>
                  </a:cubicBezTo>
                  <a:cubicBezTo>
                    <a:pt x="59" y="2"/>
                    <a:pt x="59" y="2"/>
                    <a:pt x="59" y="2"/>
                  </a:cubicBezTo>
                  <a:cubicBezTo>
                    <a:pt x="34" y="2"/>
                    <a:pt x="34" y="2"/>
                    <a:pt x="34" y="2"/>
                  </a:cubicBezTo>
                  <a:cubicBezTo>
                    <a:pt x="33" y="2"/>
                    <a:pt x="33" y="2"/>
                    <a:pt x="33" y="1"/>
                  </a:cubicBezTo>
                  <a:cubicBezTo>
                    <a:pt x="33" y="1"/>
                    <a:pt x="33" y="0"/>
                    <a:pt x="34" y="0"/>
                  </a:cubicBezTo>
                  <a:cubicBezTo>
                    <a:pt x="60" y="0"/>
                    <a:pt x="60" y="0"/>
                    <a:pt x="60" y="0"/>
                  </a:cubicBezTo>
                  <a:cubicBezTo>
                    <a:pt x="60" y="0"/>
                    <a:pt x="60" y="0"/>
                    <a:pt x="60" y="0"/>
                  </a:cubicBezTo>
                  <a:cubicBezTo>
                    <a:pt x="61" y="0"/>
                    <a:pt x="61" y="1"/>
                    <a:pt x="61" y="1"/>
                  </a:cubicBezTo>
                  <a:cubicBezTo>
                    <a:pt x="61" y="38"/>
                    <a:pt x="61" y="38"/>
                    <a:pt x="61" y="38"/>
                  </a:cubicBezTo>
                  <a:cubicBezTo>
                    <a:pt x="61" y="38"/>
                    <a:pt x="61" y="38"/>
                    <a:pt x="61" y="38"/>
                  </a:cubicBezTo>
                  <a:cubicBezTo>
                    <a:pt x="61" y="38"/>
                    <a:pt x="61" y="39"/>
                    <a:pt x="60" y="39"/>
                  </a:cubicBezTo>
                  <a:cubicBezTo>
                    <a:pt x="1" y="39"/>
                    <a:pt x="1" y="39"/>
                    <a:pt x="1" y="39"/>
                  </a:cubicBezTo>
                  <a:cubicBezTo>
                    <a:pt x="1" y="39"/>
                    <a:pt x="1" y="39"/>
                    <a:pt x="1" y="39"/>
                  </a:cubicBezTo>
                  <a:cubicBezTo>
                    <a:pt x="1" y="39"/>
                    <a:pt x="0" y="38"/>
                    <a:pt x="0" y="38"/>
                  </a:cubicBezTo>
                  <a:cubicBezTo>
                    <a:pt x="0" y="1"/>
                    <a:pt x="0" y="1"/>
                    <a:pt x="0" y="1"/>
                  </a:cubicBezTo>
                  <a:cubicBezTo>
                    <a:pt x="0" y="1"/>
                    <a:pt x="0" y="1"/>
                    <a:pt x="0" y="1"/>
                  </a:cubicBezTo>
                  <a:cubicBezTo>
                    <a:pt x="0" y="1"/>
                    <a:pt x="1" y="0"/>
                    <a:pt x="1" y="0"/>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7" name="Freeform 731">
              <a:extLst>
                <a:ext uri="{FF2B5EF4-FFF2-40B4-BE49-F238E27FC236}">
                  <a16:creationId xmlns:a16="http://schemas.microsoft.com/office/drawing/2014/main" xmlns="" id="{661956AC-A0CE-40B4-9EB1-B46A553249E9}"/>
                </a:ext>
              </a:extLst>
            </p:cNvPr>
            <p:cNvSpPr>
              <a:spLocks/>
            </p:cNvSpPr>
            <p:nvPr/>
          </p:nvSpPr>
          <p:spPr bwMode="auto">
            <a:xfrm>
              <a:off x="6392863" y="3578226"/>
              <a:ext cx="11112" cy="38100"/>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0" y="0"/>
                    <a:pt x="1" y="0"/>
                  </a:cubicBezTo>
                  <a:cubicBezTo>
                    <a:pt x="1" y="0"/>
                    <a:pt x="2" y="0"/>
                    <a:pt x="2" y="1"/>
                  </a:cubicBezTo>
                  <a:cubicBezTo>
                    <a:pt x="2" y="6"/>
                    <a:pt x="2" y="6"/>
                    <a:pt x="2" y="6"/>
                  </a:cubicBezTo>
                  <a:cubicBezTo>
                    <a:pt x="2" y="7"/>
                    <a:pt x="1" y="7"/>
                    <a:pt x="1" y="7"/>
                  </a:cubicBezTo>
                  <a:cubicBezTo>
                    <a:pt x="0" y="7"/>
                    <a:pt x="0" y="7"/>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8" name="Freeform 732">
              <a:extLst>
                <a:ext uri="{FF2B5EF4-FFF2-40B4-BE49-F238E27FC236}">
                  <a16:creationId xmlns:a16="http://schemas.microsoft.com/office/drawing/2014/main" xmlns="" id="{A69B7CC3-0AC4-4746-AFDA-6714E98E7E7D}"/>
                </a:ext>
              </a:extLst>
            </p:cNvPr>
            <p:cNvSpPr>
              <a:spLocks/>
            </p:cNvSpPr>
            <p:nvPr/>
          </p:nvSpPr>
          <p:spPr bwMode="auto">
            <a:xfrm>
              <a:off x="6392863" y="3833814"/>
              <a:ext cx="11112" cy="60325"/>
            </a:xfrm>
            <a:custGeom>
              <a:avLst/>
              <a:gdLst>
                <a:gd name="T0" fmla="*/ 0 w 2"/>
                <a:gd name="T1" fmla="*/ 0 h 11"/>
                <a:gd name="T2" fmla="*/ 1 w 2"/>
                <a:gd name="T3" fmla="*/ 0 h 11"/>
                <a:gd name="T4" fmla="*/ 2 w 2"/>
                <a:gd name="T5" fmla="*/ 0 h 11"/>
                <a:gd name="T6" fmla="*/ 2 w 2"/>
                <a:gd name="T7" fmla="*/ 10 h 11"/>
                <a:gd name="T8" fmla="*/ 1 w 2"/>
                <a:gd name="T9" fmla="*/ 11 h 11"/>
                <a:gd name="T10" fmla="*/ 0 w 2"/>
                <a:gd name="T11" fmla="*/ 10 h 11"/>
                <a:gd name="T12" fmla="*/ 0 w 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2" h="11">
                  <a:moveTo>
                    <a:pt x="0" y="0"/>
                  </a:moveTo>
                  <a:cubicBezTo>
                    <a:pt x="0" y="0"/>
                    <a:pt x="0" y="0"/>
                    <a:pt x="1" y="0"/>
                  </a:cubicBezTo>
                  <a:cubicBezTo>
                    <a:pt x="1" y="0"/>
                    <a:pt x="2" y="0"/>
                    <a:pt x="2" y="0"/>
                  </a:cubicBezTo>
                  <a:cubicBezTo>
                    <a:pt x="2" y="10"/>
                    <a:pt x="2" y="10"/>
                    <a:pt x="2" y="10"/>
                  </a:cubicBezTo>
                  <a:cubicBezTo>
                    <a:pt x="2" y="11"/>
                    <a:pt x="1" y="11"/>
                    <a:pt x="1" y="11"/>
                  </a:cubicBezTo>
                  <a:cubicBezTo>
                    <a:pt x="0" y="11"/>
                    <a:pt x="0" y="11"/>
                    <a:pt x="0" y="10"/>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9" name="Freeform 733">
              <a:extLst>
                <a:ext uri="{FF2B5EF4-FFF2-40B4-BE49-F238E27FC236}">
                  <a16:creationId xmlns:a16="http://schemas.microsoft.com/office/drawing/2014/main" xmlns="" id="{436D01FB-0248-49E4-A794-56BA747693D8}"/>
                </a:ext>
              </a:extLst>
            </p:cNvPr>
            <p:cNvSpPr>
              <a:spLocks/>
            </p:cNvSpPr>
            <p:nvPr/>
          </p:nvSpPr>
          <p:spPr bwMode="auto">
            <a:xfrm>
              <a:off x="6299200" y="3827464"/>
              <a:ext cx="26987" cy="88900"/>
            </a:xfrm>
            <a:custGeom>
              <a:avLst/>
              <a:gdLst>
                <a:gd name="T0" fmla="*/ 3 w 5"/>
                <a:gd name="T1" fmla="*/ 1 h 16"/>
                <a:gd name="T2" fmla="*/ 5 w 5"/>
                <a:gd name="T3" fmla="*/ 1 h 16"/>
                <a:gd name="T4" fmla="*/ 5 w 5"/>
                <a:gd name="T5" fmla="*/ 2 h 16"/>
                <a:gd name="T6" fmla="*/ 1 w 5"/>
                <a:gd name="T7" fmla="*/ 15 h 16"/>
                <a:gd name="T8" fmla="*/ 0 w 5"/>
                <a:gd name="T9" fmla="*/ 16 h 16"/>
                <a:gd name="T10" fmla="*/ 0 w 5"/>
                <a:gd name="T11" fmla="*/ 15 h 16"/>
                <a:gd name="T12" fmla="*/ 3 w 5"/>
                <a:gd name="T13" fmla="*/ 1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3" y="1"/>
                  </a:moveTo>
                  <a:cubicBezTo>
                    <a:pt x="4" y="1"/>
                    <a:pt x="4" y="0"/>
                    <a:pt x="5" y="1"/>
                  </a:cubicBezTo>
                  <a:cubicBezTo>
                    <a:pt x="5" y="1"/>
                    <a:pt x="5" y="1"/>
                    <a:pt x="5" y="2"/>
                  </a:cubicBezTo>
                  <a:cubicBezTo>
                    <a:pt x="1" y="15"/>
                    <a:pt x="1" y="15"/>
                    <a:pt x="1" y="15"/>
                  </a:cubicBezTo>
                  <a:cubicBezTo>
                    <a:pt x="1" y="16"/>
                    <a:pt x="1" y="16"/>
                    <a:pt x="0" y="16"/>
                  </a:cubicBezTo>
                  <a:cubicBezTo>
                    <a:pt x="0" y="16"/>
                    <a:pt x="0" y="15"/>
                    <a:pt x="0" y="15"/>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0" name="Freeform 734">
              <a:extLst>
                <a:ext uri="{FF2B5EF4-FFF2-40B4-BE49-F238E27FC236}">
                  <a16:creationId xmlns:a16="http://schemas.microsoft.com/office/drawing/2014/main" xmlns="" id="{814616E0-6490-4744-B09B-2F3757FF1FE8}"/>
                </a:ext>
              </a:extLst>
            </p:cNvPr>
            <p:cNvSpPr>
              <a:spLocks/>
            </p:cNvSpPr>
            <p:nvPr/>
          </p:nvSpPr>
          <p:spPr bwMode="auto">
            <a:xfrm>
              <a:off x="6465888" y="3827464"/>
              <a:ext cx="33337" cy="88900"/>
            </a:xfrm>
            <a:custGeom>
              <a:avLst/>
              <a:gdLst>
                <a:gd name="T0" fmla="*/ 0 w 6"/>
                <a:gd name="T1" fmla="*/ 2 h 16"/>
                <a:gd name="T2" fmla="*/ 1 w 6"/>
                <a:gd name="T3" fmla="*/ 1 h 16"/>
                <a:gd name="T4" fmla="*/ 2 w 6"/>
                <a:gd name="T5" fmla="*/ 1 h 16"/>
                <a:gd name="T6" fmla="*/ 6 w 6"/>
                <a:gd name="T7" fmla="*/ 15 h 16"/>
                <a:gd name="T8" fmla="*/ 5 w 6"/>
                <a:gd name="T9" fmla="*/ 16 h 16"/>
                <a:gd name="T10" fmla="*/ 4 w 6"/>
                <a:gd name="T11" fmla="*/ 15 h 16"/>
                <a:gd name="T12" fmla="*/ 0 w 6"/>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0" y="2"/>
                  </a:moveTo>
                  <a:cubicBezTo>
                    <a:pt x="0" y="1"/>
                    <a:pt x="0" y="1"/>
                    <a:pt x="1" y="1"/>
                  </a:cubicBezTo>
                  <a:cubicBezTo>
                    <a:pt x="1" y="0"/>
                    <a:pt x="2" y="1"/>
                    <a:pt x="2" y="1"/>
                  </a:cubicBezTo>
                  <a:cubicBezTo>
                    <a:pt x="6" y="15"/>
                    <a:pt x="6" y="15"/>
                    <a:pt x="6" y="15"/>
                  </a:cubicBezTo>
                  <a:cubicBezTo>
                    <a:pt x="6" y="15"/>
                    <a:pt x="6" y="16"/>
                    <a:pt x="5" y="16"/>
                  </a:cubicBezTo>
                  <a:cubicBezTo>
                    <a:pt x="5" y="16"/>
                    <a:pt x="4" y="16"/>
                    <a:pt x="4" y="1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1" name="Freeform 735">
              <a:extLst>
                <a:ext uri="{FF2B5EF4-FFF2-40B4-BE49-F238E27FC236}">
                  <a16:creationId xmlns:a16="http://schemas.microsoft.com/office/drawing/2014/main" xmlns="" id="{D1F3206D-3AB3-4915-891B-59A0EC2BD113}"/>
                </a:ext>
              </a:extLst>
            </p:cNvPr>
            <p:cNvSpPr>
              <a:spLocks/>
            </p:cNvSpPr>
            <p:nvPr/>
          </p:nvSpPr>
          <p:spPr bwMode="auto">
            <a:xfrm>
              <a:off x="6276975" y="3705226"/>
              <a:ext cx="93662" cy="84138"/>
            </a:xfrm>
            <a:custGeom>
              <a:avLst/>
              <a:gdLst>
                <a:gd name="T0" fmla="*/ 17 w 17"/>
                <a:gd name="T1" fmla="*/ 14 h 15"/>
                <a:gd name="T2" fmla="*/ 16 w 17"/>
                <a:gd name="T3" fmla="*/ 15 h 15"/>
                <a:gd name="T4" fmla="*/ 15 w 17"/>
                <a:gd name="T5" fmla="*/ 14 h 15"/>
                <a:gd name="T6" fmla="*/ 15 w 17"/>
                <a:gd name="T7" fmla="*/ 1 h 15"/>
                <a:gd name="T8" fmla="*/ 2 w 17"/>
                <a:gd name="T9" fmla="*/ 1 h 15"/>
                <a:gd name="T10" fmla="*/ 2 w 17"/>
                <a:gd name="T11" fmla="*/ 14 h 15"/>
                <a:gd name="T12" fmla="*/ 1 w 17"/>
                <a:gd name="T13" fmla="*/ 15 h 15"/>
                <a:gd name="T14" fmla="*/ 0 w 17"/>
                <a:gd name="T15" fmla="*/ 14 h 15"/>
                <a:gd name="T16" fmla="*/ 0 w 17"/>
                <a:gd name="T17" fmla="*/ 1 h 15"/>
                <a:gd name="T18" fmla="*/ 0 w 17"/>
                <a:gd name="T19" fmla="*/ 1 h 15"/>
                <a:gd name="T20" fmla="*/ 1 w 17"/>
                <a:gd name="T21" fmla="*/ 0 h 15"/>
                <a:gd name="T22" fmla="*/ 16 w 17"/>
                <a:gd name="T23" fmla="*/ 0 h 15"/>
                <a:gd name="T24" fmla="*/ 16 w 17"/>
                <a:gd name="T25" fmla="*/ 0 h 15"/>
                <a:gd name="T26" fmla="*/ 17 w 17"/>
                <a:gd name="T27" fmla="*/ 1 h 15"/>
                <a:gd name="T28" fmla="*/ 17 w 17"/>
                <a:gd name="T29"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5">
                  <a:moveTo>
                    <a:pt x="17" y="14"/>
                  </a:moveTo>
                  <a:cubicBezTo>
                    <a:pt x="17" y="14"/>
                    <a:pt x="17" y="15"/>
                    <a:pt x="16" y="15"/>
                  </a:cubicBezTo>
                  <a:cubicBezTo>
                    <a:pt x="16" y="15"/>
                    <a:pt x="15" y="14"/>
                    <a:pt x="15" y="14"/>
                  </a:cubicBezTo>
                  <a:cubicBezTo>
                    <a:pt x="15" y="1"/>
                    <a:pt x="15" y="1"/>
                    <a:pt x="15" y="1"/>
                  </a:cubicBezTo>
                  <a:cubicBezTo>
                    <a:pt x="2" y="1"/>
                    <a:pt x="2" y="1"/>
                    <a:pt x="2" y="1"/>
                  </a:cubicBezTo>
                  <a:cubicBezTo>
                    <a:pt x="2" y="14"/>
                    <a:pt x="2" y="14"/>
                    <a:pt x="2" y="14"/>
                  </a:cubicBezTo>
                  <a:cubicBezTo>
                    <a:pt x="2" y="14"/>
                    <a:pt x="1" y="15"/>
                    <a:pt x="1" y="15"/>
                  </a:cubicBezTo>
                  <a:cubicBezTo>
                    <a:pt x="0" y="15"/>
                    <a:pt x="0" y="14"/>
                    <a:pt x="0" y="14"/>
                  </a:cubicBezTo>
                  <a:cubicBezTo>
                    <a:pt x="0" y="1"/>
                    <a:pt x="0" y="1"/>
                    <a:pt x="0" y="1"/>
                  </a:cubicBezTo>
                  <a:cubicBezTo>
                    <a:pt x="0" y="1"/>
                    <a:pt x="0" y="1"/>
                    <a:pt x="0" y="1"/>
                  </a:cubicBezTo>
                  <a:cubicBezTo>
                    <a:pt x="0" y="0"/>
                    <a:pt x="0" y="0"/>
                    <a:pt x="1" y="0"/>
                  </a:cubicBezTo>
                  <a:cubicBezTo>
                    <a:pt x="16" y="0"/>
                    <a:pt x="16" y="0"/>
                    <a:pt x="16" y="0"/>
                  </a:cubicBezTo>
                  <a:cubicBezTo>
                    <a:pt x="16" y="0"/>
                    <a:pt x="16" y="0"/>
                    <a:pt x="16" y="0"/>
                  </a:cubicBezTo>
                  <a:cubicBezTo>
                    <a:pt x="17" y="0"/>
                    <a:pt x="17" y="0"/>
                    <a:pt x="17" y="1"/>
                  </a:cubicBezTo>
                  <a:lnTo>
                    <a:pt x="17"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2" name="Freeform 736">
              <a:extLst>
                <a:ext uri="{FF2B5EF4-FFF2-40B4-BE49-F238E27FC236}">
                  <a16:creationId xmlns:a16="http://schemas.microsoft.com/office/drawing/2014/main" xmlns="" id="{4EC655CE-604C-42C2-9E00-DEEE7B49670E}"/>
                </a:ext>
              </a:extLst>
            </p:cNvPr>
            <p:cNvSpPr>
              <a:spLocks/>
            </p:cNvSpPr>
            <p:nvPr/>
          </p:nvSpPr>
          <p:spPr bwMode="auto">
            <a:xfrm>
              <a:off x="6465888" y="3683001"/>
              <a:ext cx="77787" cy="106363"/>
            </a:xfrm>
            <a:custGeom>
              <a:avLst/>
              <a:gdLst>
                <a:gd name="T0" fmla="*/ 14 w 14"/>
                <a:gd name="T1" fmla="*/ 18 h 19"/>
                <a:gd name="T2" fmla="*/ 13 w 14"/>
                <a:gd name="T3" fmla="*/ 19 h 19"/>
                <a:gd name="T4" fmla="*/ 12 w 14"/>
                <a:gd name="T5" fmla="*/ 18 h 19"/>
                <a:gd name="T6" fmla="*/ 12 w 14"/>
                <a:gd name="T7" fmla="*/ 2 h 19"/>
                <a:gd name="T8" fmla="*/ 1 w 14"/>
                <a:gd name="T9" fmla="*/ 2 h 19"/>
                <a:gd name="T10" fmla="*/ 0 w 14"/>
                <a:gd name="T11" fmla="*/ 1 h 19"/>
                <a:gd name="T12" fmla="*/ 1 w 14"/>
                <a:gd name="T13" fmla="*/ 0 h 19"/>
                <a:gd name="T14" fmla="*/ 13 w 14"/>
                <a:gd name="T15" fmla="*/ 0 h 19"/>
                <a:gd name="T16" fmla="*/ 13 w 14"/>
                <a:gd name="T17" fmla="*/ 0 h 19"/>
                <a:gd name="T18" fmla="*/ 14 w 14"/>
                <a:gd name="T19" fmla="*/ 1 h 19"/>
                <a:gd name="T20" fmla="*/ 14 w 14"/>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9">
                  <a:moveTo>
                    <a:pt x="14" y="18"/>
                  </a:moveTo>
                  <a:cubicBezTo>
                    <a:pt x="14" y="18"/>
                    <a:pt x="13" y="19"/>
                    <a:pt x="13" y="19"/>
                  </a:cubicBezTo>
                  <a:cubicBezTo>
                    <a:pt x="12" y="19"/>
                    <a:pt x="12" y="18"/>
                    <a:pt x="12" y="18"/>
                  </a:cubicBezTo>
                  <a:cubicBezTo>
                    <a:pt x="12" y="2"/>
                    <a:pt x="12" y="2"/>
                    <a:pt x="12" y="2"/>
                  </a:cubicBezTo>
                  <a:cubicBezTo>
                    <a:pt x="1" y="2"/>
                    <a:pt x="1" y="2"/>
                    <a:pt x="1" y="2"/>
                  </a:cubicBezTo>
                  <a:cubicBezTo>
                    <a:pt x="1" y="2"/>
                    <a:pt x="0" y="1"/>
                    <a:pt x="0" y="1"/>
                  </a:cubicBezTo>
                  <a:cubicBezTo>
                    <a:pt x="0" y="0"/>
                    <a:pt x="1" y="0"/>
                    <a:pt x="1" y="0"/>
                  </a:cubicBezTo>
                  <a:cubicBezTo>
                    <a:pt x="13" y="0"/>
                    <a:pt x="13" y="0"/>
                    <a:pt x="13" y="0"/>
                  </a:cubicBezTo>
                  <a:cubicBezTo>
                    <a:pt x="13" y="0"/>
                    <a:pt x="13" y="0"/>
                    <a:pt x="13" y="0"/>
                  </a:cubicBezTo>
                  <a:cubicBezTo>
                    <a:pt x="13" y="0"/>
                    <a:pt x="14" y="0"/>
                    <a:pt x="14" y="1"/>
                  </a:cubicBezTo>
                  <a:lnTo>
                    <a:pt x="14" y="1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3" name="Freeform 737">
              <a:extLst>
                <a:ext uri="{FF2B5EF4-FFF2-40B4-BE49-F238E27FC236}">
                  <a16:creationId xmlns:a16="http://schemas.microsoft.com/office/drawing/2014/main" xmlns="" id="{E6778E43-C78B-4A2C-B134-9B8FA14C2E51}"/>
                </a:ext>
              </a:extLst>
            </p:cNvPr>
            <p:cNvSpPr>
              <a:spLocks/>
            </p:cNvSpPr>
            <p:nvPr/>
          </p:nvSpPr>
          <p:spPr bwMode="auto">
            <a:xfrm>
              <a:off x="6359525" y="3649664"/>
              <a:ext cx="95250" cy="139700"/>
            </a:xfrm>
            <a:custGeom>
              <a:avLst/>
              <a:gdLst>
                <a:gd name="T0" fmla="*/ 17 w 17"/>
                <a:gd name="T1" fmla="*/ 24 h 25"/>
                <a:gd name="T2" fmla="*/ 16 w 17"/>
                <a:gd name="T3" fmla="*/ 25 h 25"/>
                <a:gd name="T4" fmla="*/ 15 w 17"/>
                <a:gd name="T5" fmla="*/ 24 h 25"/>
                <a:gd name="T6" fmla="*/ 15 w 17"/>
                <a:gd name="T7" fmla="*/ 2 h 25"/>
                <a:gd name="T8" fmla="*/ 2 w 17"/>
                <a:gd name="T9" fmla="*/ 2 h 25"/>
                <a:gd name="T10" fmla="*/ 2 w 17"/>
                <a:gd name="T11" fmla="*/ 7 h 25"/>
                <a:gd name="T12" fmla="*/ 1 w 17"/>
                <a:gd name="T13" fmla="*/ 8 h 25"/>
                <a:gd name="T14" fmla="*/ 0 w 17"/>
                <a:gd name="T15" fmla="*/ 7 h 25"/>
                <a:gd name="T16" fmla="*/ 0 w 17"/>
                <a:gd name="T17" fmla="*/ 1 h 25"/>
                <a:gd name="T18" fmla="*/ 0 w 17"/>
                <a:gd name="T19" fmla="*/ 1 h 25"/>
                <a:gd name="T20" fmla="*/ 1 w 17"/>
                <a:gd name="T21" fmla="*/ 0 h 25"/>
                <a:gd name="T22" fmla="*/ 16 w 17"/>
                <a:gd name="T23" fmla="*/ 0 h 25"/>
                <a:gd name="T24" fmla="*/ 16 w 17"/>
                <a:gd name="T25" fmla="*/ 0 h 25"/>
                <a:gd name="T26" fmla="*/ 17 w 17"/>
                <a:gd name="T27" fmla="*/ 1 h 25"/>
                <a:gd name="T28" fmla="*/ 17 w 17"/>
                <a:gd name="T29"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5">
                  <a:moveTo>
                    <a:pt x="17" y="24"/>
                  </a:moveTo>
                  <a:cubicBezTo>
                    <a:pt x="17" y="24"/>
                    <a:pt x="17" y="25"/>
                    <a:pt x="16" y="25"/>
                  </a:cubicBezTo>
                  <a:cubicBezTo>
                    <a:pt x="16" y="25"/>
                    <a:pt x="15" y="24"/>
                    <a:pt x="15" y="24"/>
                  </a:cubicBezTo>
                  <a:cubicBezTo>
                    <a:pt x="15" y="2"/>
                    <a:pt x="15" y="2"/>
                    <a:pt x="15" y="2"/>
                  </a:cubicBezTo>
                  <a:cubicBezTo>
                    <a:pt x="2" y="2"/>
                    <a:pt x="2" y="2"/>
                    <a:pt x="2" y="2"/>
                  </a:cubicBezTo>
                  <a:cubicBezTo>
                    <a:pt x="2" y="7"/>
                    <a:pt x="2" y="7"/>
                    <a:pt x="2" y="7"/>
                  </a:cubicBezTo>
                  <a:cubicBezTo>
                    <a:pt x="2" y="7"/>
                    <a:pt x="2" y="8"/>
                    <a:pt x="1" y="8"/>
                  </a:cubicBezTo>
                  <a:cubicBezTo>
                    <a:pt x="1" y="8"/>
                    <a:pt x="0" y="7"/>
                    <a:pt x="0" y="7"/>
                  </a:cubicBezTo>
                  <a:cubicBezTo>
                    <a:pt x="0" y="1"/>
                    <a:pt x="0" y="1"/>
                    <a:pt x="0" y="1"/>
                  </a:cubicBezTo>
                  <a:cubicBezTo>
                    <a:pt x="0" y="1"/>
                    <a:pt x="0" y="1"/>
                    <a:pt x="0" y="1"/>
                  </a:cubicBezTo>
                  <a:cubicBezTo>
                    <a:pt x="0" y="0"/>
                    <a:pt x="1" y="0"/>
                    <a:pt x="1" y="0"/>
                  </a:cubicBezTo>
                  <a:cubicBezTo>
                    <a:pt x="16" y="0"/>
                    <a:pt x="16" y="0"/>
                    <a:pt x="16" y="0"/>
                  </a:cubicBezTo>
                  <a:cubicBezTo>
                    <a:pt x="16" y="0"/>
                    <a:pt x="16" y="0"/>
                    <a:pt x="16" y="0"/>
                  </a:cubicBezTo>
                  <a:cubicBezTo>
                    <a:pt x="17" y="0"/>
                    <a:pt x="17" y="0"/>
                    <a:pt x="17" y="1"/>
                  </a:cubicBezTo>
                  <a:lnTo>
                    <a:pt x="17"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4" name="Freeform 738">
              <a:extLst>
                <a:ext uri="{FF2B5EF4-FFF2-40B4-BE49-F238E27FC236}">
                  <a16:creationId xmlns:a16="http://schemas.microsoft.com/office/drawing/2014/main" xmlns="" id="{ED8C3546-C51E-40E0-9C09-68564BCF98B4}"/>
                </a:ext>
              </a:extLst>
            </p:cNvPr>
            <p:cNvSpPr>
              <a:spLocks/>
            </p:cNvSpPr>
            <p:nvPr/>
          </p:nvSpPr>
          <p:spPr bwMode="auto">
            <a:xfrm>
              <a:off x="6232525" y="3833814"/>
              <a:ext cx="338137" cy="4763"/>
            </a:xfrm>
            <a:custGeom>
              <a:avLst/>
              <a:gdLst>
                <a:gd name="T0" fmla="*/ 1 w 61"/>
                <a:gd name="T1" fmla="*/ 1 h 1"/>
                <a:gd name="T2" fmla="*/ 0 w 61"/>
                <a:gd name="T3" fmla="*/ 0 h 1"/>
                <a:gd name="T4" fmla="*/ 1 w 61"/>
                <a:gd name="T5" fmla="*/ 0 h 1"/>
                <a:gd name="T6" fmla="*/ 60 w 61"/>
                <a:gd name="T7" fmla="*/ 0 h 1"/>
                <a:gd name="T8" fmla="*/ 61 w 61"/>
                <a:gd name="T9" fmla="*/ 0 h 1"/>
                <a:gd name="T10" fmla="*/ 60 w 61"/>
                <a:gd name="T11" fmla="*/ 1 h 1"/>
                <a:gd name="T12" fmla="*/ 1 w 6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61" h="1">
                  <a:moveTo>
                    <a:pt x="1" y="1"/>
                  </a:moveTo>
                  <a:cubicBezTo>
                    <a:pt x="1" y="1"/>
                    <a:pt x="0" y="1"/>
                    <a:pt x="0" y="0"/>
                  </a:cubicBezTo>
                  <a:cubicBezTo>
                    <a:pt x="0" y="0"/>
                    <a:pt x="1" y="0"/>
                    <a:pt x="1" y="0"/>
                  </a:cubicBezTo>
                  <a:cubicBezTo>
                    <a:pt x="60" y="0"/>
                    <a:pt x="60" y="0"/>
                    <a:pt x="60" y="0"/>
                  </a:cubicBezTo>
                  <a:cubicBezTo>
                    <a:pt x="61" y="0"/>
                    <a:pt x="61" y="0"/>
                    <a:pt x="61" y="0"/>
                  </a:cubicBezTo>
                  <a:cubicBezTo>
                    <a:pt x="61" y="1"/>
                    <a:pt x="61" y="1"/>
                    <a:pt x="60"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65" name="Group 764">
            <a:extLst>
              <a:ext uri="{FF2B5EF4-FFF2-40B4-BE49-F238E27FC236}">
                <a16:creationId xmlns:a16="http://schemas.microsoft.com/office/drawing/2014/main" xmlns="" id="{51B8F1F2-1ECB-44AC-A6FD-FCDD9DAE1D83}"/>
              </a:ext>
            </a:extLst>
          </p:cNvPr>
          <p:cNvGrpSpPr/>
          <p:nvPr/>
        </p:nvGrpSpPr>
        <p:grpSpPr>
          <a:xfrm>
            <a:off x="3486150" y="3654426"/>
            <a:ext cx="338137" cy="338138"/>
            <a:chOff x="3486150" y="3578226"/>
            <a:chExt cx="338137" cy="338138"/>
          </a:xfrm>
          <a:solidFill>
            <a:schemeClr val="tx1"/>
          </a:solidFill>
        </p:grpSpPr>
        <p:sp>
          <p:nvSpPr>
            <p:cNvPr id="766" name="Freeform 739">
              <a:extLst>
                <a:ext uri="{FF2B5EF4-FFF2-40B4-BE49-F238E27FC236}">
                  <a16:creationId xmlns:a16="http://schemas.microsoft.com/office/drawing/2014/main" xmlns="" id="{02FE01F1-D3A9-4E66-ACA1-AA69F943977F}"/>
                </a:ext>
              </a:extLst>
            </p:cNvPr>
            <p:cNvSpPr>
              <a:spLocks noEditPoints="1"/>
            </p:cNvSpPr>
            <p:nvPr/>
          </p:nvSpPr>
          <p:spPr bwMode="auto">
            <a:xfrm>
              <a:off x="3486150" y="3578226"/>
              <a:ext cx="338137" cy="338138"/>
            </a:xfrm>
            <a:custGeom>
              <a:avLst/>
              <a:gdLst>
                <a:gd name="T0" fmla="*/ 59 w 61"/>
                <a:gd name="T1" fmla="*/ 30 h 61"/>
                <a:gd name="T2" fmla="*/ 51 w 61"/>
                <a:gd name="T3" fmla="*/ 10 h 61"/>
                <a:gd name="T4" fmla="*/ 30 w 61"/>
                <a:gd name="T5" fmla="*/ 2 h 61"/>
                <a:gd name="T6" fmla="*/ 10 w 61"/>
                <a:gd name="T7" fmla="*/ 10 h 61"/>
                <a:gd name="T8" fmla="*/ 2 w 61"/>
                <a:gd name="T9" fmla="*/ 30 h 61"/>
                <a:gd name="T10" fmla="*/ 10 w 61"/>
                <a:gd name="T11" fmla="*/ 51 h 61"/>
                <a:gd name="T12" fmla="*/ 30 w 61"/>
                <a:gd name="T13" fmla="*/ 59 h 61"/>
                <a:gd name="T14" fmla="*/ 51 w 61"/>
                <a:gd name="T15" fmla="*/ 51 h 61"/>
                <a:gd name="T16" fmla="*/ 59 w 61"/>
                <a:gd name="T17" fmla="*/ 30 h 61"/>
                <a:gd name="T18" fmla="*/ 52 w 61"/>
                <a:gd name="T19" fmla="*/ 9 h 61"/>
                <a:gd name="T20" fmla="*/ 61 w 61"/>
                <a:gd name="T21" fmla="*/ 30 h 61"/>
                <a:gd name="T22" fmla="*/ 52 w 61"/>
                <a:gd name="T23" fmla="*/ 52 h 61"/>
                <a:gd name="T24" fmla="*/ 30 w 61"/>
                <a:gd name="T25" fmla="*/ 61 h 61"/>
                <a:gd name="T26" fmla="*/ 9 w 61"/>
                <a:gd name="T27" fmla="*/ 52 h 61"/>
                <a:gd name="T28" fmla="*/ 0 w 61"/>
                <a:gd name="T29" fmla="*/ 30 h 61"/>
                <a:gd name="T30" fmla="*/ 9 w 61"/>
                <a:gd name="T31" fmla="*/ 9 h 61"/>
                <a:gd name="T32" fmla="*/ 30 w 61"/>
                <a:gd name="T33" fmla="*/ 0 h 61"/>
                <a:gd name="T34" fmla="*/ 52 w 61"/>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59" y="30"/>
                  </a:moveTo>
                  <a:cubicBezTo>
                    <a:pt x="59" y="23"/>
                    <a:pt x="56" y="15"/>
                    <a:pt x="51" y="10"/>
                  </a:cubicBezTo>
                  <a:cubicBezTo>
                    <a:pt x="46" y="5"/>
                    <a:pt x="38" y="2"/>
                    <a:pt x="30" y="2"/>
                  </a:cubicBezTo>
                  <a:cubicBezTo>
                    <a:pt x="23" y="2"/>
                    <a:pt x="15" y="5"/>
                    <a:pt x="10" y="10"/>
                  </a:cubicBezTo>
                  <a:cubicBezTo>
                    <a:pt x="5" y="15"/>
                    <a:pt x="2" y="23"/>
                    <a:pt x="2" y="30"/>
                  </a:cubicBezTo>
                  <a:cubicBezTo>
                    <a:pt x="2" y="38"/>
                    <a:pt x="5" y="46"/>
                    <a:pt x="10" y="51"/>
                  </a:cubicBezTo>
                  <a:cubicBezTo>
                    <a:pt x="15" y="56"/>
                    <a:pt x="23" y="59"/>
                    <a:pt x="30" y="59"/>
                  </a:cubicBezTo>
                  <a:cubicBezTo>
                    <a:pt x="38" y="59"/>
                    <a:pt x="46" y="56"/>
                    <a:pt x="51" y="51"/>
                  </a:cubicBezTo>
                  <a:cubicBezTo>
                    <a:pt x="56" y="46"/>
                    <a:pt x="59" y="38"/>
                    <a:pt x="59" y="30"/>
                  </a:cubicBezTo>
                  <a:close/>
                  <a:moveTo>
                    <a:pt x="52" y="9"/>
                  </a:moveTo>
                  <a:cubicBezTo>
                    <a:pt x="58" y="14"/>
                    <a:pt x="61" y="22"/>
                    <a:pt x="61" y="30"/>
                  </a:cubicBezTo>
                  <a:cubicBezTo>
                    <a:pt x="61" y="39"/>
                    <a:pt x="58" y="47"/>
                    <a:pt x="52" y="52"/>
                  </a:cubicBezTo>
                  <a:cubicBezTo>
                    <a:pt x="47" y="58"/>
                    <a:pt x="39" y="61"/>
                    <a:pt x="30" y="61"/>
                  </a:cubicBezTo>
                  <a:cubicBezTo>
                    <a:pt x="22" y="61"/>
                    <a:pt x="14" y="58"/>
                    <a:pt x="9" y="52"/>
                  </a:cubicBezTo>
                  <a:cubicBezTo>
                    <a:pt x="3" y="47"/>
                    <a:pt x="0" y="39"/>
                    <a:pt x="0" y="30"/>
                  </a:cubicBezTo>
                  <a:cubicBezTo>
                    <a:pt x="0" y="22"/>
                    <a:pt x="3" y="14"/>
                    <a:pt x="9" y="9"/>
                  </a:cubicBezTo>
                  <a:cubicBezTo>
                    <a:pt x="14" y="3"/>
                    <a:pt x="22" y="0"/>
                    <a:pt x="30" y="0"/>
                  </a:cubicBezTo>
                  <a:cubicBezTo>
                    <a:pt x="39" y="0"/>
                    <a:pt x="47"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7" name="Freeform 740">
              <a:extLst>
                <a:ext uri="{FF2B5EF4-FFF2-40B4-BE49-F238E27FC236}">
                  <a16:creationId xmlns:a16="http://schemas.microsoft.com/office/drawing/2014/main" xmlns="" id="{E4602CD6-B255-4627-BD77-B868BF22B405}"/>
                </a:ext>
              </a:extLst>
            </p:cNvPr>
            <p:cNvSpPr>
              <a:spLocks/>
            </p:cNvSpPr>
            <p:nvPr/>
          </p:nvSpPr>
          <p:spPr bwMode="auto">
            <a:xfrm>
              <a:off x="3624263" y="3716339"/>
              <a:ext cx="55562" cy="61913"/>
            </a:xfrm>
            <a:custGeom>
              <a:avLst/>
              <a:gdLst>
                <a:gd name="T0" fmla="*/ 9 w 10"/>
                <a:gd name="T1" fmla="*/ 1 h 11"/>
                <a:gd name="T2" fmla="*/ 9 w 10"/>
                <a:gd name="T3" fmla="*/ 3 h 11"/>
                <a:gd name="T4" fmla="*/ 8 w 10"/>
                <a:gd name="T5" fmla="*/ 3 h 11"/>
                <a:gd name="T6" fmla="*/ 7 w 10"/>
                <a:gd name="T7" fmla="*/ 2 h 11"/>
                <a:gd name="T8" fmla="*/ 5 w 10"/>
                <a:gd name="T9" fmla="*/ 2 h 11"/>
                <a:gd name="T10" fmla="*/ 3 w 10"/>
                <a:gd name="T11" fmla="*/ 3 h 11"/>
                <a:gd name="T12" fmla="*/ 2 w 10"/>
                <a:gd name="T13" fmla="*/ 4 h 11"/>
                <a:gd name="T14" fmla="*/ 2 w 10"/>
                <a:gd name="T15" fmla="*/ 5 h 11"/>
                <a:gd name="T16" fmla="*/ 3 w 10"/>
                <a:gd name="T17" fmla="*/ 8 h 11"/>
                <a:gd name="T18" fmla="*/ 4 w 10"/>
                <a:gd name="T19" fmla="*/ 9 h 11"/>
                <a:gd name="T20" fmla="*/ 4 w 10"/>
                <a:gd name="T21" fmla="*/ 9 h 11"/>
                <a:gd name="T22" fmla="*/ 4 w 10"/>
                <a:gd name="T23" fmla="*/ 9 h 11"/>
                <a:gd name="T24" fmla="*/ 5 w 10"/>
                <a:gd name="T25" fmla="*/ 9 h 11"/>
                <a:gd name="T26" fmla="*/ 8 w 10"/>
                <a:gd name="T27" fmla="*/ 8 h 11"/>
                <a:gd name="T28" fmla="*/ 9 w 10"/>
                <a:gd name="T29" fmla="*/ 8 h 11"/>
                <a:gd name="T30" fmla="*/ 9 w 10"/>
                <a:gd name="T31" fmla="*/ 9 h 11"/>
                <a:gd name="T32" fmla="*/ 5 w 10"/>
                <a:gd name="T33" fmla="*/ 11 h 11"/>
                <a:gd name="T34" fmla="*/ 3 w 10"/>
                <a:gd name="T35" fmla="*/ 11 h 11"/>
                <a:gd name="T36" fmla="*/ 3 w 10"/>
                <a:gd name="T37" fmla="*/ 11 h 11"/>
                <a:gd name="T38" fmla="*/ 1 w 10"/>
                <a:gd name="T39" fmla="*/ 9 h 11"/>
                <a:gd name="T40" fmla="*/ 0 w 10"/>
                <a:gd name="T41" fmla="*/ 5 h 11"/>
                <a:gd name="T42" fmla="*/ 0 w 10"/>
                <a:gd name="T43" fmla="*/ 3 h 11"/>
                <a:gd name="T44" fmla="*/ 1 w 10"/>
                <a:gd name="T45" fmla="*/ 1 h 11"/>
                <a:gd name="T46" fmla="*/ 5 w 10"/>
                <a:gd name="T47" fmla="*/ 0 h 11"/>
                <a:gd name="T48" fmla="*/ 8 w 10"/>
                <a:gd name="T49" fmla="*/ 0 h 11"/>
                <a:gd name="T50" fmla="*/ 9 w 10"/>
                <a:gd name="T5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1">
                  <a:moveTo>
                    <a:pt x="9" y="1"/>
                  </a:moveTo>
                  <a:cubicBezTo>
                    <a:pt x="10" y="2"/>
                    <a:pt x="10" y="2"/>
                    <a:pt x="9" y="3"/>
                  </a:cubicBezTo>
                  <a:cubicBezTo>
                    <a:pt x="9" y="3"/>
                    <a:pt x="9" y="3"/>
                    <a:pt x="8" y="3"/>
                  </a:cubicBezTo>
                  <a:cubicBezTo>
                    <a:pt x="8" y="2"/>
                    <a:pt x="7" y="2"/>
                    <a:pt x="7" y="2"/>
                  </a:cubicBezTo>
                  <a:cubicBezTo>
                    <a:pt x="6" y="2"/>
                    <a:pt x="6" y="2"/>
                    <a:pt x="5" y="2"/>
                  </a:cubicBezTo>
                  <a:cubicBezTo>
                    <a:pt x="4" y="2"/>
                    <a:pt x="4" y="2"/>
                    <a:pt x="3" y="3"/>
                  </a:cubicBezTo>
                  <a:cubicBezTo>
                    <a:pt x="2" y="3"/>
                    <a:pt x="2" y="4"/>
                    <a:pt x="2" y="4"/>
                  </a:cubicBezTo>
                  <a:cubicBezTo>
                    <a:pt x="2" y="4"/>
                    <a:pt x="2" y="5"/>
                    <a:pt x="2" y="5"/>
                  </a:cubicBezTo>
                  <a:cubicBezTo>
                    <a:pt x="2" y="6"/>
                    <a:pt x="2" y="7"/>
                    <a:pt x="3" y="8"/>
                  </a:cubicBezTo>
                  <a:cubicBezTo>
                    <a:pt x="3" y="8"/>
                    <a:pt x="4" y="9"/>
                    <a:pt x="4" y="9"/>
                  </a:cubicBezTo>
                  <a:cubicBezTo>
                    <a:pt x="4" y="9"/>
                    <a:pt x="4" y="9"/>
                    <a:pt x="4" y="9"/>
                  </a:cubicBezTo>
                  <a:cubicBezTo>
                    <a:pt x="4" y="9"/>
                    <a:pt x="4" y="9"/>
                    <a:pt x="4" y="9"/>
                  </a:cubicBezTo>
                  <a:cubicBezTo>
                    <a:pt x="4" y="9"/>
                    <a:pt x="5" y="9"/>
                    <a:pt x="5" y="9"/>
                  </a:cubicBezTo>
                  <a:cubicBezTo>
                    <a:pt x="6" y="9"/>
                    <a:pt x="7" y="9"/>
                    <a:pt x="8" y="8"/>
                  </a:cubicBezTo>
                  <a:cubicBezTo>
                    <a:pt x="9" y="8"/>
                    <a:pt x="9" y="8"/>
                    <a:pt x="9" y="8"/>
                  </a:cubicBezTo>
                  <a:cubicBezTo>
                    <a:pt x="10" y="9"/>
                    <a:pt x="10" y="9"/>
                    <a:pt x="9" y="9"/>
                  </a:cubicBezTo>
                  <a:cubicBezTo>
                    <a:pt x="8" y="11"/>
                    <a:pt x="7" y="11"/>
                    <a:pt x="5" y="11"/>
                  </a:cubicBezTo>
                  <a:cubicBezTo>
                    <a:pt x="5" y="11"/>
                    <a:pt x="4" y="11"/>
                    <a:pt x="3" y="11"/>
                  </a:cubicBezTo>
                  <a:cubicBezTo>
                    <a:pt x="3" y="11"/>
                    <a:pt x="3" y="11"/>
                    <a:pt x="3" y="11"/>
                  </a:cubicBezTo>
                  <a:cubicBezTo>
                    <a:pt x="3" y="10"/>
                    <a:pt x="2" y="10"/>
                    <a:pt x="1" y="9"/>
                  </a:cubicBezTo>
                  <a:cubicBezTo>
                    <a:pt x="0" y="8"/>
                    <a:pt x="0" y="7"/>
                    <a:pt x="0" y="5"/>
                  </a:cubicBezTo>
                  <a:cubicBezTo>
                    <a:pt x="0" y="5"/>
                    <a:pt x="0" y="4"/>
                    <a:pt x="0" y="3"/>
                  </a:cubicBezTo>
                  <a:cubicBezTo>
                    <a:pt x="0" y="3"/>
                    <a:pt x="1" y="2"/>
                    <a:pt x="1" y="1"/>
                  </a:cubicBezTo>
                  <a:cubicBezTo>
                    <a:pt x="3" y="0"/>
                    <a:pt x="4" y="0"/>
                    <a:pt x="5" y="0"/>
                  </a:cubicBezTo>
                  <a:cubicBezTo>
                    <a:pt x="6" y="0"/>
                    <a:pt x="7" y="0"/>
                    <a:pt x="8" y="0"/>
                  </a:cubicBezTo>
                  <a:cubicBezTo>
                    <a:pt x="8" y="0"/>
                    <a:pt x="9" y="1"/>
                    <a:pt x="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8" name="Freeform 741">
              <a:extLst>
                <a:ext uri="{FF2B5EF4-FFF2-40B4-BE49-F238E27FC236}">
                  <a16:creationId xmlns:a16="http://schemas.microsoft.com/office/drawing/2014/main" xmlns="" id="{6DE2F982-4E1E-499C-A08D-8FFAA177C9AD}"/>
                </a:ext>
              </a:extLst>
            </p:cNvPr>
            <p:cNvSpPr>
              <a:spLocks/>
            </p:cNvSpPr>
            <p:nvPr/>
          </p:nvSpPr>
          <p:spPr bwMode="auto">
            <a:xfrm>
              <a:off x="3646488" y="3689351"/>
              <a:ext cx="66675" cy="66675"/>
            </a:xfrm>
            <a:custGeom>
              <a:avLst/>
              <a:gdLst>
                <a:gd name="T0" fmla="*/ 10 w 12"/>
                <a:gd name="T1" fmla="*/ 1 h 12"/>
                <a:gd name="T2" fmla="*/ 11 w 12"/>
                <a:gd name="T3" fmla="*/ 1 h 12"/>
                <a:gd name="T4" fmla="*/ 11 w 12"/>
                <a:gd name="T5" fmla="*/ 2 h 12"/>
                <a:gd name="T6" fmla="*/ 2 w 12"/>
                <a:gd name="T7" fmla="*/ 11 h 12"/>
                <a:gd name="T8" fmla="*/ 1 w 12"/>
                <a:gd name="T9" fmla="*/ 11 h 12"/>
                <a:gd name="T10" fmla="*/ 1 w 12"/>
                <a:gd name="T11" fmla="*/ 10 h 12"/>
                <a:gd name="T12" fmla="*/ 10 w 12"/>
                <a:gd name="T13" fmla="*/ 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0" y="1"/>
                  </a:moveTo>
                  <a:cubicBezTo>
                    <a:pt x="10" y="0"/>
                    <a:pt x="11" y="0"/>
                    <a:pt x="11" y="1"/>
                  </a:cubicBezTo>
                  <a:cubicBezTo>
                    <a:pt x="12" y="1"/>
                    <a:pt x="12" y="2"/>
                    <a:pt x="11" y="2"/>
                  </a:cubicBezTo>
                  <a:cubicBezTo>
                    <a:pt x="2" y="11"/>
                    <a:pt x="2" y="11"/>
                    <a:pt x="2" y="11"/>
                  </a:cubicBezTo>
                  <a:cubicBezTo>
                    <a:pt x="2" y="12"/>
                    <a:pt x="1" y="12"/>
                    <a:pt x="1" y="11"/>
                  </a:cubicBezTo>
                  <a:cubicBezTo>
                    <a:pt x="0" y="11"/>
                    <a:pt x="0" y="10"/>
                    <a:pt x="1" y="10"/>
                  </a:cubicBezTo>
                  <a:lnTo>
                    <a:pt x="1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9" name="Freeform 742">
              <a:extLst>
                <a:ext uri="{FF2B5EF4-FFF2-40B4-BE49-F238E27FC236}">
                  <a16:creationId xmlns:a16="http://schemas.microsoft.com/office/drawing/2014/main" xmlns="" id="{44DACF84-3153-46A7-894D-0B9BC3169CD4}"/>
                </a:ext>
              </a:extLst>
            </p:cNvPr>
            <p:cNvSpPr>
              <a:spLocks/>
            </p:cNvSpPr>
            <p:nvPr/>
          </p:nvSpPr>
          <p:spPr bwMode="auto">
            <a:xfrm>
              <a:off x="3508375" y="3744914"/>
              <a:ext cx="100012" cy="4763"/>
            </a:xfrm>
            <a:custGeom>
              <a:avLst/>
              <a:gdLst>
                <a:gd name="T0" fmla="*/ 17 w 18"/>
                <a:gd name="T1" fmla="*/ 0 h 1"/>
                <a:gd name="T2" fmla="*/ 18 w 18"/>
                <a:gd name="T3" fmla="*/ 0 h 1"/>
                <a:gd name="T4" fmla="*/ 17 w 18"/>
                <a:gd name="T5" fmla="*/ 1 h 1"/>
                <a:gd name="T6" fmla="*/ 1 w 18"/>
                <a:gd name="T7" fmla="*/ 1 h 1"/>
                <a:gd name="T8" fmla="*/ 0 w 18"/>
                <a:gd name="T9" fmla="*/ 0 h 1"/>
                <a:gd name="T10" fmla="*/ 1 w 18"/>
                <a:gd name="T11" fmla="*/ 0 h 1"/>
                <a:gd name="T12" fmla="*/ 17 w 1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8" h="1">
                  <a:moveTo>
                    <a:pt x="17" y="0"/>
                  </a:moveTo>
                  <a:cubicBezTo>
                    <a:pt x="18" y="0"/>
                    <a:pt x="18" y="0"/>
                    <a:pt x="18" y="0"/>
                  </a:cubicBezTo>
                  <a:cubicBezTo>
                    <a:pt x="18" y="1"/>
                    <a:pt x="18" y="1"/>
                    <a:pt x="17" y="1"/>
                  </a:cubicBezTo>
                  <a:cubicBezTo>
                    <a:pt x="1" y="1"/>
                    <a:pt x="1" y="1"/>
                    <a:pt x="1" y="1"/>
                  </a:cubicBezTo>
                  <a:cubicBezTo>
                    <a:pt x="0" y="1"/>
                    <a:pt x="0" y="1"/>
                    <a:pt x="0" y="0"/>
                  </a:cubicBezTo>
                  <a:cubicBezTo>
                    <a:pt x="0" y="0"/>
                    <a:pt x="0" y="0"/>
                    <a:pt x="1" y="0"/>
                  </a:cubicBezTo>
                  <a:lnTo>
                    <a:pt x="1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0" name="Freeform 743">
              <a:extLst>
                <a:ext uri="{FF2B5EF4-FFF2-40B4-BE49-F238E27FC236}">
                  <a16:creationId xmlns:a16="http://schemas.microsoft.com/office/drawing/2014/main" xmlns="" id="{EFF0D6F3-8C8C-4B77-84C2-6354F1E1E5BD}"/>
                </a:ext>
              </a:extLst>
            </p:cNvPr>
            <p:cNvSpPr>
              <a:spLocks/>
            </p:cNvSpPr>
            <p:nvPr/>
          </p:nvSpPr>
          <p:spPr bwMode="auto">
            <a:xfrm>
              <a:off x="3702050" y="3744914"/>
              <a:ext cx="100012" cy="4763"/>
            </a:xfrm>
            <a:custGeom>
              <a:avLst/>
              <a:gdLst>
                <a:gd name="T0" fmla="*/ 1 w 18"/>
                <a:gd name="T1" fmla="*/ 1 h 1"/>
                <a:gd name="T2" fmla="*/ 0 w 18"/>
                <a:gd name="T3" fmla="*/ 0 h 1"/>
                <a:gd name="T4" fmla="*/ 1 w 18"/>
                <a:gd name="T5" fmla="*/ 0 h 1"/>
                <a:gd name="T6" fmla="*/ 17 w 18"/>
                <a:gd name="T7" fmla="*/ 0 h 1"/>
                <a:gd name="T8" fmla="*/ 18 w 18"/>
                <a:gd name="T9" fmla="*/ 0 h 1"/>
                <a:gd name="T10" fmla="*/ 17 w 18"/>
                <a:gd name="T11" fmla="*/ 1 h 1"/>
                <a:gd name="T12" fmla="*/ 1 w 18"/>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8" h="1">
                  <a:moveTo>
                    <a:pt x="1" y="1"/>
                  </a:moveTo>
                  <a:cubicBezTo>
                    <a:pt x="1" y="1"/>
                    <a:pt x="0" y="1"/>
                    <a:pt x="0" y="0"/>
                  </a:cubicBezTo>
                  <a:cubicBezTo>
                    <a:pt x="0" y="0"/>
                    <a:pt x="1" y="0"/>
                    <a:pt x="1" y="0"/>
                  </a:cubicBezTo>
                  <a:cubicBezTo>
                    <a:pt x="17" y="0"/>
                    <a:pt x="17" y="0"/>
                    <a:pt x="17" y="0"/>
                  </a:cubicBezTo>
                  <a:cubicBezTo>
                    <a:pt x="17" y="0"/>
                    <a:pt x="18" y="0"/>
                    <a:pt x="18" y="0"/>
                  </a:cubicBezTo>
                  <a:cubicBezTo>
                    <a:pt x="18" y="1"/>
                    <a:pt x="17" y="1"/>
                    <a:pt x="17"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1" name="Freeform 744">
              <a:extLst>
                <a:ext uri="{FF2B5EF4-FFF2-40B4-BE49-F238E27FC236}">
                  <a16:creationId xmlns:a16="http://schemas.microsoft.com/office/drawing/2014/main" xmlns="" id="{5AA619E4-BCED-4DD0-8837-FC3FEB3D8E2F}"/>
                </a:ext>
              </a:extLst>
            </p:cNvPr>
            <p:cNvSpPr>
              <a:spLocks/>
            </p:cNvSpPr>
            <p:nvPr/>
          </p:nvSpPr>
          <p:spPr bwMode="auto">
            <a:xfrm>
              <a:off x="3652838" y="3600451"/>
              <a:ext cx="4762" cy="100013"/>
            </a:xfrm>
            <a:custGeom>
              <a:avLst/>
              <a:gdLst>
                <a:gd name="T0" fmla="*/ 1 w 1"/>
                <a:gd name="T1" fmla="*/ 17 h 18"/>
                <a:gd name="T2" fmla="*/ 0 w 1"/>
                <a:gd name="T3" fmla="*/ 18 h 18"/>
                <a:gd name="T4" fmla="*/ 0 w 1"/>
                <a:gd name="T5" fmla="*/ 17 h 18"/>
                <a:gd name="T6" fmla="*/ 0 w 1"/>
                <a:gd name="T7" fmla="*/ 1 h 18"/>
                <a:gd name="T8" fmla="*/ 0 w 1"/>
                <a:gd name="T9" fmla="*/ 0 h 18"/>
                <a:gd name="T10" fmla="*/ 1 w 1"/>
                <a:gd name="T11" fmla="*/ 1 h 18"/>
                <a:gd name="T12" fmla="*/ 1 w 1"/>
                <a:gd name="T13" fmla="*/ 17 h 18"/>
              </a:gdLst>
              <a:ahLst/>
              <a:cxnLst>
                <a:cxn ang="0">
                  <a:pos x="T0" y="T1"/>
                </a:cxn>
                <a:cxn ang="0">
                  <a:pos x="T2" y="T3"/>
                </a:cxn>
                <a:cxn ang="0">
                  <a:pos x="T4" y="T5"/>
                </a:cxn>
                <a:cxn ang="0">
                  <a:pos x="T6" y="T7"/>
                </a:cxn>
                <a:cxn ang="0">
                  <a:pos x="T8" y="T9"/>
                </a:cxn>
                <a:cxn ang="0">
                  <a:pos x="T10" y="T11"/>
                </a:cxn>
                <a:cxn ang="0">
                  <a:pos x="T12" y="T13"/>
                </a:cxn>
              </a:cxnLst>
              <a:rect l="0" t="0" r="r" b="b"/>
              <a:pathLst>
                <a:path w="1" h="18">
                  <a:moveTo>
                    <a:pt x="1" y="17"/>
                  </a:moveTo>
                  <a:cubicBezTo>
                    <a:pt x="1" y="18"/>
                    <a:pt x="1" y="18"/>
                    <a:pt x="0" y="18"/>
                  </a:cubicBezTo>
                  <a:cubicBezTo>
                    <a:pt x="0" y="18"/>
                    <a:pt x="0" y="18"/>
                    <a:pt x="0" y="17"/>
                  </a:cubicBezTo>
                  <a:cubicBezTo>
                    <a:pt x="0" y="1"/>
                    <a:pt x="0" y="1"/>
                    <a:pt x="0" y="1"/>
                  </a:cubicBezTo>
                  <a:cubicBezTo>
                    <a:pt x="0" y="0"/>
                    <a:pt x="0" y="0"/>
                    <a:pt x="0" y="0"/>
                  </a:cubicBezTo>
                  <a:cubicBezTo>
                    <a:pt x="1" y="0"/>
                    <a:pt x="1" y="0"/>
                    <a:pt x="1" y="1"/>
                  </a:cubicBezTo>
                  <a:lnTo>
                    <a:pt x="1"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2" name="Freeform 745">
              <a:extLst>
                <a:ext uri="{FF2B5EF4-FFF2-40B4-BE49-F238E27FC236}">
                  <a16:creationId xmlns:a16="http://schemas.microsoft.com/office/drawing/2014/main" xmlns="" id="{FA32F393-EDFF-4D29-AA8D-3EDBB71793AA}"/>
                </a:ext>
              </a:extLst>
            </p:cNvPr>
            <p:cNvSpPr>
              <a:spLocks/>
            </p:cNvSpPr>
            <p:nvPr/>
          </p:nvSpPr>
          <p:spPr bwMode="auto">
            <a:xfrm>
              <a:off x="3652838" y="3794126"/>
              <a:ext cx="4762" cy="100013"/>
            </a:xfrm>
            <a:custGeom>
              <a:avLst/>
              <a:gdLst>
                <a:gd name="T0" fmla="*/ 0 w 1"/>
                <a:gd name="T1" fmla="*/ 1 h 18"/>
                <a:gd name="T2" fmla="*/ 0 w 1"/>
                <a:gd name="T3" fmla="*/ 0 h 18"/>
                <a:gd name="T4" fmla="*/ 1 w 1"/>
                <a:gd name="T5" fmla="*/ 1 h 18"/>
                <a:gd name="T6" fmla="*/ 1 w 1"/>
                <a:gd name="T7" fmla="*/ 17 h 18"/>
                <a:gd name="T8" fmla="*/ 0 w 1"/>
                <a:gd name="T9" fmla="*/ 18 h 18"/>
                <a:gd name="T10" fmla="*/ 0 w 1"/>
                <a:gd name="T11" fmla="*/ 17 h 18"/>
                <a:gd name="T12" fmla="*/ 0 w 1"/>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1" h="18">
                  <a:moveTo>
                    <a:pt x="0" y="1"/>
                  </a:moveTo>
                  <a:cubicBezTo>
                    <a:pt x="0" y="1"/>
                    <a:pt x="0" y="0"/>
                    <a:pt x="0" y="0"/>
                  </a:cubicBezTo>
                  <a:cubicBezTo>
                    <a:pt x="1" y="0"/>
                    <a:pt x="1" y="1"/>
                    <a:pt x="1" y="1"/>
                  </a:cubicBezTo>
                  <a:cubicBezTo>
                    <a:pt x="1" y="17"/>
                    <a:pt x="1" y="17"/>
                    <a:pt x="1" y="17"/>
                  </a:cubicBezTo>
                  <a:cubicBezTo>
                    <a:pt x="1" y="17"/>
                    <a:pt x="1" y="18"/>
                    <a:pt x="0" y="18"/>
                  </a:cubicBezTo>
                  <a:cubicBezTo>
                    <a:pt x="0" y="18"/>
                    <a:pt x="0" y="17"/>
                    <a:pt x="0" y="17"/>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3" name="Freeform 746">
              <a:extLst>
                <a:ext uri="{FF2B5EF4-FFF2-40B4-BE49-F238E27FC236}">
                  <a16:creationId xmlns:a16="http://schemas.microsoft.com/office/drawing/2014/main" xmlns="" id="{6D31C79D-6CF3-49AF-9658-B873AACA339F}"/>
                </a:ext>
              </a:extLst>
            </p:cNvPr>
            <p:cNvSpPr>
              <a:spLocks noEditPoints="1"/>
            </p:cNvSpPr>
            <p:nvPr/>
          </p:nvSpPr>
          <p:spPr bwMode="auto">
            <a:xfrm>
              <a:off x="3702050" y="3644901"/>
              <a:ext cx="55562" cy="55563"/>
            </a:xfrm>
            <a:custGeom>
              <a:avLst/>
              <a:gdLst>
                <a:gd name="T0" fmla="*/ 4 w 10"/>
                <a:gd name="T1" fmla="*/ 3 h 10"/>
                <a:gd name="T2" fmla="*/ 3 w 10"/>
                <a:gd name="T3" fmla="*/ 4 h 10"/>
                <a:gd name="T4" fmla="*/ 3 w 10"/>
                <a:gd name="T5" fmla="*/ 4 h 10"/>
                <a:gd name="T6" fmla="*/ 3 w 10"/>
                <a:gd name="T7" fmla="*/ 4 h 10"/>
                <a:gd name="T8" fmla="*/ 3 w 10"/>
                <a:gd name="T9" fmla="*/ 4 h 10"/>
                <a:gd name="T10" fmla="*/ 2 w 10"/>
                <a:gd name="T11" fmla="*/ 6 h 10"/>
                <a:gd name="T12" fmla="*/ 2 w 10"/>
                <a:gd name="T13" fmla="*/ 8 h 10"/>
                <a:gd name="T14" fmla="*/ 4 w 10"/>
                <a:gd name="T15" fmla="*/ 8 h 10"/>
                <a:gd name="T16" fmla="*/ 7 w 10"/>
                <a:gd name="T17" fmla="*/ 5 h 10"/>
                <a:gd name="T18" fmla="*/ 5 w 10"/>
                <a:gd name="T19" fmla="*/ 5 h 10"/>
                <a:gd name="T20" fmla="*/ 4 w 10"/>
                <a:gd name="T21" fmla="*/ 5 h 10"/>
                <a:gd name="T22" fmla="*/ 4 w 10"/>
                <a:gd name="T23" fmla="*/ 4 h 10"/>
                <a:gd name="T24" fmla="*/ 4 w 10"/>
                <a:gd name="T25" fmla="*/ 3 h 10"/>
                <a:gd name="T26" fmla="*/ 2 w 10"/>
                <a:gd name="T27" fmla="*/ 3 h 10"/>
                <a:gd name="T28" fmla="*/ 5 w 10"/>
                <a:gd name="T29" fmla="*/ 0 h 10"/>
                <a:gd name="T30" fmla="*/ 5 w 10"/>
                <a:gd name="T31" fmla="*/ 0 h 10"/>
                <a:gd name="T32" fmla="*/ 6 w 10"/>
                <a:gd name="T33" fmla="*/ 1 h 10"/>
                <a:gd name="T34" fmla="*/ 6 w 10"/>
                <a:gd name="T35" fmla="*/ 4 h 10"/>
                <a:gd name="T36" fmla="*/ 9 w 10"/>
                <a:gd name="T37" fmla="*/ 4 h 10"/>
                <a:gd name="T38" fmla="*/ 9 w 10"/>
                <a:gd name="T39" fmla="*/ 4 h 10"/>
                <a:gd name="T40" fmla="*/ 10 w 10"/>
                <a:gd name="T41" fmla="*/ 4 h 10"/>
                <a:gd name="T42" fmla="*/ 10 w 10"/>
                <a:gd name="T43" fmla="*/ 5 h 10"/>
                <a:gd name="T44" fmla="*/ 5 w 10"/>
                <a:gd name="T45" fmla="*/ 10 h 10"/>
                <a:gd name="T46" fmla="*/ 5 w 10"/>
                <a:gd name="T47" fmla="*/ 10 h 10"/>
                <a:gd name="T48" fmla="*/ 1 w 10"/>
                <a:gd name="T49" fmla="*/ 10 h 10"/>
                <a:gd name="T50" fmla="*/ 1 w 10"/>
                <a:gd name="T51" fmla="*/ 10 h 10"/>
                <a:gd name="T52" fmla="*/ 0 w 10"/>
                <a:gd name="T53" fmla="*/ 9 h 10"/>
                <a:gd name="T54" fmla="*/ 0 w 10"/>
                <a:gd name="T55" fmla="*/ 5 h 10"/>
                <a:gd name="T56" fmla="*/ 0 w 10"/>
                <a:gd name="T57" fmla="*/ 5 h 10"/>
                <a:gd name="T58" fmla="*/ 2 w 10"/>
                <a:gd name="T59" fmla="*/ 3 h 10"/>
                <a:gd name="T60" fmla="*/ 2 w 10"/>
                <a:gd name="T61"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4" y="3"/>
                  </a:moveTo>
                  <a:cubicBezTo>
                    <a:pt x="3" y="4"/>
                    <a:pt x="3" y="4"/>
                    <a:pt x="3" y="4"/>
                  </a:cubicBezTo>
                  <a:cubicBezTo>
                    <a:pt x="3" y="4"/>
                    <a:pt x="3" y="4"/>
                    <a:pt x="3" y="4"/>
                  </a:cubicBezTo>
                  <a:cubicBezTo>
                    <a:pt x="3" y="4"/>
                    <a:pt x="3" y="4"/>
                    <a:pt x="3" y="4"/>
                  </a:cubicBezTo>
                  <a:cubicBezTo>
                    <a:pt x="3" y="4"/>
                    <a:pt x="3" y="4"/>
                    <a:pt x="3" y="4"/>
                  </a:cubicBezTo>
                  <a:cubicBezTo>
                    <a:pt x="2" y="6"/>
                    <a:pt x="2" y="6"/>
                    <a:pt x="2" y="6"/>
                  </a:cubicBezTo>
                  <a:cubicBezTo>
                    <a:pt x="2" y="8"/>
                    <a:pt x="2" y="8"/>
                    <a:pt x="2" y="8"/>
                  </a:cubicBezTo>
                  <a:cubicBezTo>
                    <a:pt x="4" y="8"/>
                    <a:pt x="4" y="8"/>
                    <a:pt x="4" y="8"/>
                  </a:cubicBezTo>
                  <a:cubicBezTo>
                    <a:pt x="7" y="5"/>
                    <a:pt x="7" y="5"/>
                    <a:pt x="7" y="5"/>
                  </a:cubicBezTo>
                  <a:cubicBezTo>
                    <a:pt x="5" y="5"/>
                    <a:pt x="5" y="5"/>
                    <a:pt x="5" y="5"/>
                  </a:cubicBezTo>
                  <a:cubicBezTo>
                    <a:pt x="5" y="5"/>
                    <a:pt x="4" y="5"/>
                    <a:pt x="4" y="5"/>
                  </a:cubicBezTo>
                  <a:cubicBezTo>
                    <a:pt x="4" y="4"/>
                    <a:pt x="4" y="4"/>
                    <a:pt x="4" y="4"/>
                  </a:cubicBezTo>
                  <a:cubicBezTo>
                    <a:pt x="4" y="3"/>
                    <a:pt x="4" y="3"/>
                    <a:pt x="4" y="3"/>
                  </a:cubicBezTo>
                  <a:close/>
                  <a:moveTo>
                    <a:pt x="2" y="3"/>
                  </a:moveTo>
                  <a:cubicBezTo>
                    <a:pt x="5" y="0"/>
                    <a:pt x="5" y="0"/>
                    <a:pt x="5" y="0"/>
                  </a:cubicBezTo>
                  <a:cubicBezTo>
                    <a:pt x="5" y="0"/>
                    <a:pt x="5" y="0"/>
                    <a:pt x="5" y="0"/>
                  </a:cubicBezTo>
                  <a:cubicBezTo>
                    <a:pt x="6" y="0"/>
                    <a:pt x="6" y="0"/>
                    <a:pt x="6" y="1"/>
                  </a:cubicBezTo>
                  <a:cubicBezTo>
                    <a:pt x="6" y="4"/>
                    <a:pt x="6" y="4"/>
                    <a:pt x="6" y="4"/>
                  </a:cubicBezTo>
                  <a:cubicBezTo>
                    <a:pt x="9" y="4"/>
                    <a:pt x="9" y="4"/>
                    <a:pt x="9" y="4"/>
                  </a:cubicBezTo>
                  <a:cubicBezTo>
                    <a:pt x="9" y="4"/>
                    <a:pt x="9" y="4"/>
                    <a:pt x="9" y="4"/>
                  </a:cubicBezTo>
                  <a:cubicBezTo>
                    <a:pt x="10" y="4"/>
                    <a:pt x="10" y="4"/>
                    <a:pt x="10" y="4"/>
                  </a:cubicBezTo>
                  <a:cubicBezTo>
                    <a:pt x="10" y="4"/>
                    <a:pt x="10" y="5"/>
                    <a:pt x="10" y="5"/>
                  </a:cubicBezTo>
                  <a:cubicBezTo>
                    <a:pt x="5" y="10"/>
                    <a:pt x="5" y="10"/>
                    <a:pt x="5" y="10"/>
                  </a:cubicBezTo>
                  <a:cubicBezTo>
                    <a:pt x="5" y="10"/>
                    <a:pt x="5" y="10"/>
                    <a:pt x="5" y="10"/>
                  </a:cubicBezTo>
                  <a:cubicBezTo>
                    <a:pt x="1" y="10"/>
                    <a:pt x="1" y="10"/>
                    <a:pt x="1" y="10"/>
                  </a:cubicBezTo>
                  <a:cubicBezTo>
                    <a:pt x="1" y="10"/>
                    <a:pt x="1" y="10"/>
                    <a:pt x="1" y="10"/>
                  </a:cubicBezTo>
                  <a:cubicBezTo>
                    <a:pt x="0" y="10"/>
                    <a:pt x="0" y="10"/>
                    <a:pt x="0" y="9"/>
                  </a:cubicBezTo>
                  <a:cubicBezTo>
                    <a:pt x="0" y="5"/>
                    <a:pt x="0" y="5"/>
                    <a:pt x="0" y="5"/>
                  </a:cubicBezTo>
                  <a:cubicBezTo>
                    <a:pt x="0" y="5"/>
                    <a:pt x="0" y="5"/>
                    <a:pt x="0" y="5"/>
                  </a:cubicBezTo>
                  <a:cubicBezTo>
                    <a:pt x="2" y="3"/>
                    <a:pt x="2" y="3"/>
                    <a:pt x="2" y="3"/>
                  </a:cubicBezTo>
                  <a:cubicBezTo>
                    <a:pt x="2" y="3"/>
                    <a:pt x="2" y="3"/>
                    <a:pt x="2"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4" name="Freeform 747">
              <a:extLst>
                <a:ext uri="{FF2B5EF4-FFF2-40B4-BE49-F238E27FC236}">
                  <a16:creationId xmlns:a16="http://schemas.microsoft.com/office/drawing/2014/main" xmlns="" id="{D6A469BE-4F6C-440B-A549-83D5CCA34F1D}"/>
                </a:ext>
              </a:extLst>
            </p:cNvPr>
            <p:cNvSpPr>
              <a:spLocks noEditPoints="1"/>
            </p:cNvSpPr>
            <p:nvPr/>
          </p:nvSpPr>
          <p:spPr bwMode="auto">
            <a:xfrm>
              <a:off x="3546475" y="3638551"/>
              <a:ext cx="217487" cy="217488"/>
            </a:xfrm>
            <a:custGeom>
              <a:avLst/>
              <a:gdLst>
                <a:gd name="T0" fmla="*/ 30 w 39"/>
                <a:gd name="T1" fmla="*/ 5 h 39"/>
                <a:gd name="T2" fmla="*/ 28 w 39"/>
                <a:gd name="T3" fmla="*/ 4 h 39"/>
                <a:gd name="T4" fmla="*/ 25 w 39"/>
                <a:gd name="T5" fmla="*/ 3 h 39"/>
                <a:gd name="T6" fmla="*/ 23 w 39"/>
                <a:gd name="T7" fmla="*/ 2 h 39"/>
                <a:gd name="T8" fmla="*/ 23 w 39"/>
                <a:gd name="T9" fmla="*/ 0 h 39"/>
                <a:gd name="T10" fmla="*/ 25 w 39"/>
                <a:gd name="T11" fmla="*/ 1 h 39"/>
                <a:gd name="T12" fmla="*/ 29 w 39"/>
                <a:gd name="T13" fmla="*/ 3 h 39"/>
                <a:gd name="T14" fmla="*/ 31 w 39"/>
                <a:gd name="T15" fmla="*/ 4 h 39"/>
                <a:gd name="T16" fmla="*/ 19 w 39"/>
                <a:gd name="T17" fmla="*/ 2 h 39"/>
                <a:gd name="T18" fmla="*/ 14 w 39"/>
                <a:gd name="T19" fmla="*/ 3 h 39"/>
                <a:gd name="T20" fmla="*/ 11 w 39"/>
                <a:gd name="T21" fmla="*/ 4 h 39"/>
                <a:gd name="T22" fmla="*/ 8 w 39"/>
                <a:gd name="T23" fmla="*/ 6 h 39"/>
                <a:gd name="T24" fmla="*/ 6 w 39"/>
                <a:gd name="T25" fmla="*/ 8 h 39"/>
                <a:gd name="T26" fmla="*/ 5 w 39"/>
                <a:gd name="T27" fmla="*/ 10 h 39"/>
                <a:gd name="T28" fmla="*/ 4 w 39"/>
                <a:gd name="T29" fmla="*/ 11 h 39"/>
                <a:gd name="T30" fmla="*/ 2 w 39"/>
                <a:gd name="T31" fmla="*/ 16 h 39"/>
                <a:gd name="T32" fmla="*/ 1 w 39"/>
                <a:gd name="T33" fmla="*/ 17 h 39"/>
                <a:gd name="T34" fmla="*/ 0 w 39"/>
                <a:gd name="T35" fmla="*/ 16 h 39"/>
                <a:gd name="T36" fmla="*/ 2 w 39"/>
                <a:gd name="T37" fmla="*/ 12 h 39"/>
                <a:gd name="T38" fmla="*/ 3 w 39"/>
                <a:gd name="T39" fmla="*/ 9 h 39"/>
                <a:gd name="T40" fmla="*/ 6 w 39"/>
                <a:gd name="T41" fmla="*/ 6 h 39"/>
                <a:gd name="T42" fmla="*/ 9 w 39"/>
                <a:gd name="T43" fmla="*/ 3 h 39"/>
                <a:gd name="T44" fmla="*/ 12 w 39"/>
                <a:gd name="T45" fmla="*/ 2 h 39"/>
                <a:gd name="T46" fmla="*/ 17 w 39"/>
                <a:gd name="T47" fmla="*/ 0 h 39"/>
                <a:gd name="T48" fmla="*/ 1 w 39"/>
                <a:gd name="T49" fmla="*/ 19 h 39"/>
                <a:gd name="T50" fmla="*/ 2 w 39"/>
                <a:gd name="T51" fmla="*/ 23 h 39"/>
                <a:gd name="T52" fmla="*/ 4 w 39"/>
                <a:gd name="T53" fmla="*/ 28 h 39"/>
                <a:gd name="T54" fmla="*/ 7 w 39"/>
                <a:gd name="T55" fmla="*/ 32 h 39"/>
                <a:gd name="T56" fmla="*/ 8 w 39"/>
                <a:gd name="T57" fmla="*/ 33 h 39"/>
                <a:gd name="T58" fmla="*/ 11 w 39"/>
                <a:gd name="T59" fmla="*/ 35 h 39"/>
                <a:gd name="T60" fmla="*/ 14 w 39"/>
                <a:gd name="T61" fmla="*/ 36 h 39"/>
                <a:gd name="T62" fmla="*/ 19 w 39"/>
                <a:gd name="T63" fmla="*/ 37 h 39"/>
                <a:gd name="T64" fmla="*/ 17 w 39"/>
                <a:gd name="T65" fmla="*/ 39 h 39"/>
                <a:gd name="T66" fmla="*/ 12 w 39"/>
                <a:gd name="T67" fmla="*/ 37 h 39"/>
                <a:gd name="T68" fmla="*/ 9 w 39"/>
                <a:gd name="T69" fmla="*/ 36 h 39"/>
                <a:gd name="T70" fmla="*/ 6 w 39"/>
                <a:gd name="T71" fmla="*/ 33 h 39"/>
                <a:gd name="T72" fmla="*/ 3 w 39"/>
                <a:gd name="T73" fmla="*/ 30 h 39"/>
                <a:gd name="T74" fmla="*/ 1 w 39"/>
                <a:gd name="T75" fmla="*/ 25 h 39"/>
                <a:gd name="T76" fmla="*/ 0 w 39"/>
                <a:gd name="T77" fmla="*/ 19 h 39"/>
                <a:gd name="T78" fmla="*/ 23 w 39"/>
                <a:gd name="T79" fmla="*/ 37 h 39"/>
                <a:gd name="T80" fmla="*/ 25 w 39"/>
                <a:gd name="T81" fmla="*/ 36 h 39"/>
                <a:gd name="T82" fmla="*/ 28 w 39"/>
                <a:gd name="T83" fmla="*/ 35 h 39"/>
                <a:gd name="T84" fmla="*/ 31 w 39"/>
                <a:gd name="T85" fmla="*/ 33 h 39"/>
                <a:gd name="T86" fmla="*/ 33 w 39"/>
                <a:gd name="T87" fmla="*/ 31 h 39"/>
                <a:gd name="T88" fmla="*/ 35 w 39"/>
                <a:gd name="T89" fmla="*/ 28 h 39"/>
                <a:gd name="T90" fmla="*/ 37 w 39"/>
                <a:gd name="T91" fmla="*/ 23 h 39"/>
                <a:gd name="T92" fmla="*/ 38 w 39"/>
                <a:gd name="T93" fmla="*/ 19 h 39"/>
                <a:gd name="T94" fmla="*/ 39 w 39"/>
                <a:gd name="T95" fmla="*/ 23 h 39"/>
                <a:gd name="T96" fmla="*/ 37 w 39"/>
                <a:gd name="T97" fmla="*/ 29 h 39"/>
                <a:gd name="T98" fmla="*/ 36 w 39"/>
                <a:gd name="T99" fmla="*/ 30 h 39"/>
                <a:gd name="T100" fmla="*/ 32 w 39"/>
                <a:gd name="T101" fmla="*/ 34 h 39"/>
                <a:gd name="T102" fmla="*/ 29 w 39"/>
                <a:gd name="T103" fmla="*/ 37 h 39"/>
                <a:gd name="T104" fmla="*/ 25 w 39"/>
                <a:gd name="T105" fmla="*/ 38 h 39"/>
                <a:gd name="T106" fmla="*/ 23 w 39"/>
                <a:gd name="T107" fmla="*/ 39 h 39"/>
                <a:gd name="T108" fmla="*/ 39 w 39"/>
                <a:gd name="T109" fmla="*/ 16 h 39"/>
                <a:gd name="T110" fmla="*/ 37 w 39"/>
                <a:gd name="T111" fmla="*/ 16 h 39"/>
                <a:gd name="T112" fmla="*/ 36 w 39"/>
                <a:gd name="T113" fmla="*/ 13 h 39"/>
                <a:gd name="T114" fmla="*/ 38 w 39"/>
                <a:gd name="T115"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 h="39">
                  <a:moveTo>
                    <a:pt x="31" y="4"/>
                  </a:moveTo>
                  <a:cubicBezTo>
                    <a:pt x="31" y="4"/>
                    <a:pt x="31" y="5"/>
                    <a:pt x="31" y="5"/>
                  </a:cubicBezTo>
                  <a:cubicBezTo>
                    <a:pt x="31" y="5"/>
                    <a:pt x="30" y="6"/>
                    <a:pt x="30" y="5"/>
                  </a:cubicBezTo>
                  <a:cubicBezTo>
                    <a:pt x="30" y="5"/>
                    <a:pt x="29" y="5"/>
                    <a:pt x="29" y="5"/>
                  </a:cubicBezTo>
                  <a:cubicBezTo>
                    <a:pt x="29" y="5"/>
                    <a:pt x="29" y="5"/>
                    <a:pt x="29" y="5"/>
                  </a:cubicBezTo>
                  <a:cubicBezTo>
                    <a:pt x="29" y="4"/>
                    <a:pt x="28" y="4"/>
                    <a:pt x="28" y="4"/>
                  </a:cubicBezTo>
                  <a:cubicBezTo>
                    <a:pt x="28" y="4"/>
                    <a:pt x="28" y="4"/>
                    <a:pt x="27" y="4"/>
                  </a:cubicBezTo>
                  <a:cubicBezTo>
                    <a:pt x="27" y="4"/>
                    <a:pt x="27" y="3"/>
                    <a:pt x="26" y="3"/>
                  </a:cubicBezTo>
                  <a:cubicBezTo>
                    <a:pt x="26" y="3"/>
                    <a:pt x="25" y="3"/>
                    <a:pt x="25" y="3"/>
                  </a:cubicBezTo>
                  <a:cubicBezTo>
                    <a:pt x="24" y="3"/>
                    <a:pt x="24" y="2"/>
                    <a:pt x="23" y="2"/>
                  </a:cubicBezTo>
                  <a:cubicBezTo>
                    <a:pt x="23" y="2"/>
                    <a:pt x="23" y="2"/>
                    <a:pt x="23" y="2"/>
                  </a:cubicBezTo>
                  <a:cubicBezTo>
                    <a:pt x="23" y="2"/>
                    <a:pt x="23" y="2"/>
                    <a:pt x="23" y="2"/>
                  </a:cubicBezTo>
                  <a:cubicBezTo>
                    <a:pt x="22" y="2"/>
                    <a:pt x="22" y="2"/>
                    <a:pt x="22" y="1"/>
                  </a:cubicBezTo>
                  <a:cubicBezTo>
                    <a:pt x="22" y="1"/>
                    <a:pt x="23" y="0"/>
                    <a:pt x="23" y="0"/>
                  </a:cubicBezTo>
                  <a:cubicBezTo>
                    <a:pt x="23" y="0"/>
                    <a:pt x="23" y="0"/>
                    <a:pt x="23" y="0"/>
                  </a:cubicBezTo>
                  <a:cubicBezTo>
                    <a:pt x="23" y="0"/>
                    <a:pt x="23" y="0"/>
                    <a:pt x="23" y="0"/>
                  </a:cubicBezTo>
                  <a:cubicBezTo>
                    <a:pt x="23" y="0"/>
                    <a:pt x="23" y="0"/>
                    <a:pt x="23" y="0"/>
                  </a:cubicBezTo>
                  <a:cubicBezTo>
                    <a:pt x="24" y="1"/>
                    <a:pt x="25" y="1"/>
                    <a:pt x="25" y="1"/>
                  </a:cubicBezTo>
                  <a:cubicBezTo>
                    <a:pt x="26" y="1"/>
                    <a:pt x="26" y="1"/>
                    <a:pt x="27" y="2"/>
                  </a:cubicBezTo>
                  <a:cubicBezTo>
                    <a:pt x="27" y="2"/>
                    <a:pt x="28" y="2"/>
                    <a:pt x="28" y="2"/>
                  </a:cubicBezTo>
                  <a:cubicBezTo>
                    <a:pt x="28" y="2"/>
                    <a:pt x="29" y="2"/>
                    <a:pt x="29" y="3"/>
                  </a:cubicBezTo>
                  <a:cubicBezTo>
                    <a:pt x="29" y="3"/>
                    <a:pt x="30" y="3"/>
                    <a:pt x="30" y="3"/>
                  </a:cubicBezTo>
                  <a:cubicBezTo>
                    <a:pt x="30" y="3"/>
                    <a:pt x="30" y="3"/>
                    <a:pt x="30" y="3"/>
                  </a:cubicBezTo>
                  <a:cubicBezTo>
                    <a:pt x="30" y="3"/>
                    <a:pt x="31" y="3"/>
                    <a:pt x="31" y="4"/>
                  </a:cubicBezTo>
                  <a:close/>
                  <a:moveTo>
                    <a:pt x="19" y="0"/>
                  </a:moveTo>
                  <a:cubicBezTo>
                    <a:pt x="20" y="0"/>
                    <a:pt x="20" y="0"/>
                    <a:pt x="20" y="1"/>
                  </a:cubicBezTo>
                  <a:cubicBezTo>
                    <a:pt x="20" y="1"/>
                    <a:pt x="20" y="2"/>
                    <a:pt x="19" y="2"/>
                  </a:cubicBezTo>
                  <a:cubicBezTo>
                    <a:pt x="19" y="2"/>
                    <a:pt x="18" y="2"/>
                    <a:pt x="18" y="2"/>
                  </a:cubicBezTo>
                  <a:cubicBezTo>
                    <a:pt x="17" y="2"/>
                    <a:pt x="16" y="2"/>
                    <a:pt x="16" y="2"/>
                  </a:cubicBezTo>
                  <a:cubicBezTo>
                    <a:pt x="15" y="2"/>
                    <a:pt x="15" y="3"/>
                    <a:pt x="14" y="3"/>
                  </a:cubicBezTo>
                  <a:cubicBezTo>
                    <a:pt x="14" y="3"/>
                    <a:pt x="13" y="3"/>
                    <a:pt x="13" y="3"/>
                  </a:cubicBezTo>
                  <a:cubicBezTo>
                    <a:pt x="12" y="3"/>
                    <a:pt x="12" y="4"/>
                    <a:pt x="11" y="4"/>
                  </a:cubicBezTo>
                  <a:cubicBezTo>
                    <a:pt x="11" y="4"/>
                    <a:pt x="11" y="4"/>
                    <a:pt x="11" y="4"/>
                  </a:cubicBezTo>
                  <a:cubicBezTo>
                    <a:pt x="11" y="4"/>
                    <a:pt x="11" y="4"/>
                    <a:pt x="11" y="4"/>
                  </a:cubicBezTo>
                  <a:cubicBezTo>
                    <a:pt x="11" y="4"/>
                    <a:pt x="10" y="5"/>
                    <a:pt x="10" y="5"/>
                  </a:cubicBezTo>
                  <a:cubicBezTo>
                    <a:pt x="9" y="5"/>
                    <a:pt x="9" y="6"/>
                    <a:pt x="8" y="6"/>
                  </a:cubicBezTo>
                  <a:cubicBezTo>
                    <a:pt x="8" y="6"/>
                    <a:pt x="8" y="6"/>
                    <a:pt x="8" y="6"/>
                  </a:cubicBezTo>
                  <a:cubicBezTo>
                    <a:pt x="8" y="6"/>
                    <a:pt x="7" y="7"/>
                    <a:pt x="7" y="7"/>
                  </a:cubicBezTo>
                  <a:cubicBezTo>
                    <a:pt x="7" y="7"/>
                    <a:pt x="6" y="8"/>
                    <a:pt x="6" y="8"/>
                  </a:cubicBezTo>
                  <a:cubicBezTo>
                    <a:pt x="6" y="8"/>
                    <a:pt x="6" y="8"/>
                    <a:pt x="6" y="8"/>
                  </a:cubicBezTo>
                  <a:cubicBezTo>
                    <a:pt x="6" y="8"/>
                    <a:pt x="6" y="8"/>
                    <a:pt x="6" y="8"/>
                  </a:cubicBezTo>
                  <a:cubicBezTo>
                    <a:pt x="6" y="9"/>
                    <a:pt x="5" y="9"/>
                    <a:pt x="5" y="10"/>
                  </a:cubicBezTo>
                  <a:cubicBezTo>
                    <a:pt x="5" y="10"/>
                    <a:pt x="4" y="11"/>
                    <a:pt x="4" y="11"/>
                  </a:cubicBezTo>
                  <a:cubicBezTo>
                    <a:pt x="4" y="11"/>
                    <a:pt x="4" y="11"/>
                    <a:pt x="4" y="11"/>
                  </a:cubicBezTo>
                  <a:cubicBezTo>
                    <a:pt x="4" y="11"/>
                    <a:pt x="4" y="11"/>
                    <a:pt x="4" y="11"/>
                  </a:cubicBezTo>
                  <a:cubicBezTo>
                    <a:pt x="4" y="12"/>
                    <a:pt x="3" y="12"/>
                    <a:pt x="3" y="13"/>
                  </a:cubicBezTo>
                  <a:cubicBezTo>
                    <a:pt x="3" y="13"/>
                    <a:pt x="3" y="14"/>
                    <a:pt x="3" y="14"/>
                  </a:cubicBezTo>
                  <a:cubicBezTo>
                    <a:pt x="3" y="15"/>
                    <a:pt x="2" y="15"/>
                    <a:pt x="2" y="16"/>
                  </a:cubicBezTo>
                  <a:cubicBezTo>
                    <a:pt x="2" y="16"/>
                    <a:pt x="2" y="16"/>
                    <a:pt x="2" y="16"/>
                  </a:cubicBezTo>
                  <a:cubicBezTo>
                    <a:pt x="2" y="16"/>
                    <a:pt x="2" y="16"/>
                    <a:pt x="2" y="16"/>
                  </a:cubicBezTo>
                  <a:cubicBezTo>
                    <a:pt x="2" y="16"/>
                    <a:pt x="2" y="17"/>
                    <a:pt x="1" y="17"/>
                  </a:cubicBezTo>
                  <a:cubicBezTo>
                    <a:pt x="1" y="17"/>
                    <a:pt x="0" y="16"/>
                    <a:pt x="0" y="16"/>
                  </a:cubicBezTo>
                  <a:cubicBezTo>
                    <a:pt x="0" y="16"/>
                    <a:pt x="0" y="16"/>
                    <a:pt x="0" y="16"/>
                  </a:cubicBezTo>
                  <a:cubicBezTo>
                    <a:pt x="0" y="16"/>
                    <a:pt x="0" y="16"/>
                    <a:pt x="0" y="16"/>
                  </a:cubicBezTo>
                  <a:cubicBezTo>
                    <a:pt x="0" y="16"/>
                    <a:pt x="0" y="16"/>
                    <a:pt x="0" y="16"/>
                  </a:cubicBezTo>
                  <a:cubicBezTo>
                    <a:pt x="1" y="15"/>
                    <a:pt x="1" y="14"/>
                    <a:pt x="1" y="14"/>
                  </a:cubicBezTo>
                  <a:cubicBezTo>
                    <a:pt x="1" y="13"/>
                    <a:pt x="1" y="12"/>
                    <a:pt x="2" y="12"/>
                  </a:cubicBezTo>
                  <a:cubicBezTo>
                    <a:pt x="2" y="11"/>
                    <a:pt x="2" y="11"/>
                    <a:pt x="2" y="10"/>
                  </a:cubicBezTo>
                  <a:cubicBezTo>
                    <a:pt x="2" y="10"/>
                    <a:pt x="2" y="10"/>
                    <a:pt x="2" y="10"/>
                  </a:cubicBezTo>
                  <a:cubicBezTo>
                    <a:pt x="3" y="10"/>
                    <a:pt x="3" y="9"/>
                    <a:pt x="3" y="9"/>
                  </a:cubicBezTo>
                  <a:cubicBezTo>
                    <a:pt x="4" y="8"/>
                    <a:pt x="4" y="8"/>
                    <a:pt x="4" y="7"/>
                  </a:cubicBezTo>
                  <a:cubicBezTo>
                    <a:pt x="4" y="7"/>
                    <a:pt x="4" y="7"/>
                    <a:pt x="4" y="7"/>
                  </a:cubicBezTo>
                  <a:cubicBezTo>
                    <a:pt x="5" y="7"/>
                    <a:pt x="5" y="6"/>
                    <a:pt x="6" y="6"/>
                  </a:cubicBezTo>
                  <a:cubicBezTo>
                    <a:pt x="6" y="5"/>
                    <a:pt x="7" y="5"/>
                    <a:pt x="7" y="4"/>
                  </a:cubicBezTo>
                  <a:cubicBezTo>
                    <a:pt x="7" y="4"/>
                    <a:pt x="7" y="4"/>
                    <a:pt x="7" y="4"/>
                  </a:cubicBezTo>
                  <a:cubicBezTo>
                    <a:pt x="8" y="4"/>
                    <a:pt x="8" y="4"/>
                    <a:pt x="9" y="3"/>
                  </a:cubicBezTo>
                  <a:cubicBezTo>
                    <a:pt x="9" y="3"/>
                    <a:pt x="10" y="3"/>
                    <a:pt x="10" y="2"/>
                  </a:cubicBezTo>
                  <a:cubicBezTo>
                    <a:pt x="10" y="2"/>
                    <a:pt x="10" y="2"/>
                    <a:pt x="10" y="2"/>
                  </a:cubicBezTo>
                  <a:cubicBezTo>
                    <a:pt x="11" y="2"/>
                    <a:pt x="11" y="2"/>
                    <a:pt x="12" y="2"/>
                  </a:cubicBezTo>
                  <a:cubicBezTo>
                    <a:pt x="12" y="1"/>
                    <a:pt x="13" y="1"/>
                    <a:pt x="14" y="1"/>
                  </a:cubicBezTo>
                  <a:cubicBezTo>
                    <a:pt x="14" y="1"/>
                    <a:pt x="15" y="1"/>
                    <a:pt x="16" y="0"/>
                  </a:cubicBezTo>
                  <a:cubicBezTo>
                    <a:pt x="16" y="0"/>
                    <a:pt x="17" y="0"/>
                    <a:pt x="17" y="0"/>
                  </a:cubicBezTo>
                  <a:cubicBezTo>
                    <a:pt x="18" y="0"/>
                    <a:pt x="19" y="0"/>
                    <a:pt x="19" y="0"/>
                  </a:cubicBezTo>
                  <a:close/>
                  <a:moveTo>
                    <a:pt x="0" y="19"/>
                  </a:moveTo>
                  <a:cubicBezTo>
                    <a:pt x="0" y="19"/>
                    <a:pt x="0" y="19"/>
                    <a:pt x="1" y="19"/>
                  </a:cubicBezTo>
                  <a:cubicBezTo>
                    <a:pt x="1" y="19"/>
                    <a:pt x="2" y="19"/>
                    <a:pt x="2" y="19"/>
                  </a:cubicBezTo>
                  <a:cubicBezTo>
                    <a:pt x="2" y="20"/>
                    <a:pt x="2" y="21"/>
                    <a:pt x="2" y="21"/>
                  </a:cubicBezTo>
                  <a:cubicBezTo>
                    <a:pt x="2" y="22"/>
                    <a:pt x="2" y="22"/>
                    <a:pt x="2" y="23"/>
                  </a:cubicBezTo>
                  <a:cubicBezTo>
                    <a:pt x="2" y="24"/>
                    <a:pt x="3" y="24"/>
                    <a:pt x="3" y="25"/>
                  </a:cubicBezTo>
                  <a:cubicBezTo>
                    <a:pt x="3" y="25"/>
                    <a:pt x="3" y="26"/>
                    <a:pt x="3" y="26"/>
                  </a:cubicBezTo>
                  <a:cubicBezTo>
                    <a:pt x="3" y="27"/>
                    <a:pt x="4" y="27"/>
                    <a:pt x="4" y="28"/>
                  </a:cubicBezTo>
                  <a:cubicBezTo>
                    <a:pt x="4" y="28"/>
                    <a:pt x="5" y="29"/>
                    <a:pt x="5" y="29"/>
                  </a:cubicBezTo>
                  <a:cubicBezTo>
                    <a:pt x="5" y="30"/>
                    <a:pt x="6" y="30"/>
                    <a:pt x="6" y="31"/>
                  </a:cubicBezTo>
                  <a:cubicBezTo>
                    <a:pt x="6" y="31"/>
                    <a:pt x="7" y="31"/>
                    <a:pt x="7" y="32"/>
                  </a:cubicBezTo>
                  <a:cubicBezTo>
                    <a:pt x="7" y="32"/>
                    <a:pt x="7" y="32"/>
                    <a:pt x="7" y="32"/>
                  </a:cubicBezTo>
                  <a:cubicBezTo>
                    <a:pt x="7" y="32"/>
                    <a:pt x="8" y="33"/>
                    <a:pt x="8" y="33"/>
                  </a:cubicBezTo>
                  <a:cubicBezTo>
                    <a:pt x="8" y="33"/>
                    <a:pt x="8" y="33"/>
                    <a:pt x="8" y="33"/>
                  </a:cubicBezTo>
                  <a:cubicBezTo>
                    <a:pt x="8" y="33"/>
                    <a:pt x="8" y="33"/>
                    <a:pt x="8" y="33"/>
                  </a:cubicBezTo>
                  <a:cubicBezTo>
                    <a:pt x="9" y="33"/>
                    <a:pt x="9" y="34"/>
                    <a:pt x="10" y="34"/>
                  </a:cubicBezTo>
                  <a:cubicBezTo>
                    <a:pt x="10" y="34"/>
                    <a:pt x="11" y="35"/>
                    <a:pt x="11" y="35"/>
                  </a:cubicBezTo>
                  <a:cubicBezTo>
                    <a:pt x="11" y="35"/>
                    <a:pt x="11" y="35"/>
                    <a:pt x="11" y="35"/>
                  </a:cubicBezTo>
                  <a:cubicBezTo>
                    <a:pt x="12" y="35"/>
                    <a:pt x="12" y="35"/>
                    <a:pt x="13" y="36"/>
                  </a:cubicBezTo>
                  <a:cubicBezTo>
                    <a:pt x="13" y="36"/>
                    <a:pt x="14" y="36"/>
                    <a:pt x="14" y="36"/>
                  </a:cubicBezTo>
                  <a:cubicBezTo>
                    <a:pt x="15" y="36"/>
                    <a:pt x="15" y="37"/>
                    <a:pt x="16" y="37"/>
                  </a:cubicBezTo>
                  <a:cubicBezTo>
                    <a:pt x="16" y="37"/>
                    <a:pt x="17" y="37"/>
                    <a:pt x="18" y="37"/>
                  </a:cubicBezTo>
                  <a:cubicBezTo>
                    <a:pt x="18" y="37"/>
                    <a:pt x="19" y="37"/>
                    <a:pt x="19" y="37"/>
                  </a:cubicBezTo>
                  <a:cubicBezTo>
                    <a:pt x="20" y="37"/>
                    <a:pt x="20" y="37"/>
                    <a:pt x="20" y="38"/>
                  </a:cubicBezTo>
                  <a:cubicBezTo>
                    <a:pt x="20" y="38"/>
                    <a:pt x="20" y="39"/>
                    <a:pt x="19" y="39"/>
                  </a:cubicBezTo>
                  <a:cubicBezTo>
                    <a:pt x="19" y="39"/>
                    <a:pt x="18" y="39"/>
                    <a:pt x="17" y="39"/>
                  </a:cubicBezTo>
                  <a:cubicBezTo>
                    <a:pt x="17" y="39"/>
                    <a:pt x="16" y="39"/>
                    <a:pt x="16" y="39"/>
                  </a:cubicBezTo>
                  <a:cubicBezTo>
                    <a:pt x="15" y="38"/>
                    <a:pt x="14" y="38"/>
                    <a:pt x="14" y="38"/>
                  </a:cubicBezTo>
                  <a:cubicBezTo>
                    <a:pt x="13" y="38"/>
                    <a:pt x="12" y="38"/>
                    <a:pt x="12" y="37"/>
                  </a:cubicBezTo>
                  <a:cubicBezTo>
                    <a:pt x="11" y="37"/>
                    <a:pt x="11" y="37"/>
                    <a:pt x="10" y="37"/>
                  </a:cubicBezTo>
                  <a:cubicBezTo>
                    <a:pt x="10" y="37"/>
                    <a:pt x="10" y="37"/>
                    <a:pt x="10" y="37"/>
                  </a:cubicBezTo>
                  <a:cubicBezTo>
                    <a:pt x="10" y="36"/>
                    <a:pt x="9" y="36"/>
                    <a:pt x="9" y="36"/>
                  </a:cubicBezTo>
                  <a:cubicBezTo>
                    <a:pt x="8" y="35"/>
                    <a:pt x="8" y="35"/>
                    <a:pt x="7" y="34"/>
                  </a:cubicBezTo>
                  <a:cubicBezTo>
                    <a:pt x="7" y="34"/>
                    <a:pt x="7" y="34"/>
                    <a:pt x="7" y="34"/>
                  </a:cubicBezTo>
                  <a:cubicBezTo>
                    <a:pt x="7" y="34"/>
                    <a:pt x="6" y="34"/>
                    <a:pt x="6" y="33"/>
                  </a:cubicBezTo>
                  <a:cubicBezTo>
                    <a:pt x="6" y="33"/>
                    <a:pt x="6" y="33"/>
                    <a:pt x="6" y="33"/>
                  </a:cubicBezTo>
                  <a:cubicBezTo>
                    <a:pt x="5" y="33"/>
                    <a:pt x="5" y="32"/>
                    <a:pt x="4" y="32"/>
                  </a:cubicBezTo>
                  <a:cubicBezTo>
                    <a:pt x="4" y="31"/>
                    <a:pt x="4" y="31"/>
                    <a:pt x="3" y="30"/>
                  </a:cubicBezTo>
                  <a:cubicBezTo>
                    <a:pt x="3" y="30"/>
                    <a:pt x="3" y="29"/>
                    <a:pt x="2" y="29"/>
                  </a:cubicBezTo>
                  <a:cubicBezTo>
                    <a:pt x="2" y="28"/>
                    <a:pt x="2" y="28"/>
                    <a:pt x="2" y="27"/>
                  </a:cubicBezTo>
                  <a:cubicBezTo>
                    <a:pt x="1" y="26"/>
                    <a:pt x="1" y="26"/>
                    <a:pt x="1" y="25"/>
                  </a:cubicBezTo>
                  <a:cubicBezTo>
                    <a:pt x="1" y="25"/>
                    <a:pt x="1" y="24"/>
                    <a:pt x="0" y="23"/>
                  </a:cubicBezTo>
                  <a:cubicBezTo>
                    <a:pt x="0" y="23"/>
                    <a:pt x="0" y="22"/>
                    <a:pt x="0" y="21"/>
                  </a:cubicBezTo>
                  <a:cubicBezTo>
                    <a:pt x="0" y="21"/>
                    <a:pt x="0" y="20"/>
                    <a:pt x="0" y="19"/>
                  </a:cubicBezTo>
                  <a:close/>
                  <a:moveTo>
                    <a:pt x="23" y="39"/>
                  </a:moveTo>
                  <a:cubicBezTo>
                    <a:pt x="23" y="39"/>
                    <a:pt x="22" y="38"/>
                    <a:pt x="22" y="38"/>
                  </a:cubicBezTo>
                  <a:cubicBezTo>
                    <a:pt x="22" y="37"/>
                    <a:pt x="22" y="37"/>
                    <a:pt x="23" y="37"/>
                  </a:cubicBezTo>
                  <a:cubicBezTo>
                    <a:pt x="23" y="37"/>
                    <a:pt x="23" y="37"/>
                    <a:pt x="23" y="37"/>
                  </a:cubicBezTo>
                  <a:cubicBezTo>
                    <a:pt x="23" y="37"/>
                    <a:pt x="23" y="37"/>
                    <a:pt x="23" y="37"/>
                  </a:cubicBezTo>
                  <a:cubicBezTo>
                    <a:pt x="24" y="37"/>
                    <a:pt x="24" y="36"/>
                    <a:pt x="25" y="36"/>
                  </a:cubicBezTo>
                  <a:cubicBezTo>
                    <a:pt x="25" y="36"/>
                    <a:pt x="25" y="36"/>
                    <a:pt x="25" y="36"/>
                  </a:cubicBezTo>
                  <a:cubicBezTo>
                    <a:pt x="25" y="36"/>
                    <a:pt x="26" y="36"/>
                    <a:pt x="26" y="36"/>
                  </a:cubicBezTo>
                  <a:cubicBezTo>
                    <a:pt x="27" y="35"/>
                    <a:pt x="27" y="35"/>
                    <a:pt x="28" y="35"/>
                  </a:cubicBezTo>
                  <a:cubicBezTo>
                    <a:pt x="28" y="35"/>
                    <a:pt x="28" y="35"/>
                    <a:pt x="28" y="35"/>
                  </a:cubicBezTo>
                  <a:cubicBezTo>
                    <a:pt x="28" y="35"/>
                    <a:pt x="29" y="34"/>
                    <a:pt x="29" y="34"/>
                  </a:cubicBezTo>
                  <a:cubicBezTo>
                    <a:pt x="30" y="34"/>
                    <a:pt x="30" y="33"/>
                    <a:pt x="31" y="33"/>
                  </a:cubicBezTo>
                  <a:cubicBezTo>
                    <a:pt x="31" y="33"/>
                    <a:pt x="31" y="33"/>
                    <a:pt x="31" y="33"/>
                  </a:cubicBezTo>
                  <a:cubicBezTo>
                    <a:pt x="31" y="33"/>
                    <a:pt x="31" y="32"/>
                    <a:pt x="32" y="32"/>
                  </a:cubicBezTo>
                  <a:cubicBezTo>
                    <a:pt x="32" y="31"/>
                    <a:pt x="33" y="31"/>
                    <a:pt x="33" y="31"/>
                  </a:cubicBezTo>
                  <a:cubicBezTo>
                    <a:pt x="33" y="30"/>
                    <a:pt x="34" y="30"/>
                    <a:pt x="34" y="29"/>
                  </a:cubicBezTo>
                  <a:cubicBezTo>
                    <a:pt x="34" y="29"/>
                    <a:pt x="35" y="28"/>
                    <a:pt x="35" y="28"/>
                  </a:cubicBezTo>
                  <a:cubicBezTo>
                    <a:pt x="35" y="28"/>
                    <a:pt x="35" y="28"/>
                    <a:pt x="35" y="28"/>
                  </a:cubicBezTo>
                  <a:cubicBezTo>
                    <a:pt x="35" y="27"/>
                    <a:pt x="35" y="27"/>
                    <a:pt x="36" y="26"/>
                  </a:cubicBezTo>
                  <a:cubicBezTo>
                    <a:pt x="36" y="26"/>
                    <a:pt x="36" y="25"/>
                    <a:pt x="36" y="25"/>
                  </a:cubicBezTo>
                  <a:cubicBezTo>
                    <a:pt x="36" y="24"/>
                    <a:pt x="37" y="24"/>
                    <a:pt x="37" y="23"/>
                  </a:cubicBezTo>
                  <a:cubicBezTo>
                    <a:pt x="37" y="22"/>
                    <a:pt x="37" y="22"/>
                    <a:pt x="37" y="21"/>
                  </a:cubicBezTo>
                  <a:cubicBezTo>
                    <a:pt x="37" y="21"/>
                    <a:pt x="37" y="20"/>
                    <a:pt x="37" y="19"/>
                  </a:cubicBezTo>
                  <a:cubicBezTo>
                    <a:pt x="37" y="19"/>
                    <a:pt x="37" y="19"/>
                    <a:pt x="38" y="19"/>
                  </a:cubicBezTo>
                  <a:cubicBezTo>
                    <a:pt x="38" y="19"/>
                    <a:pt x="39" y="19"/>
                    <a:pt x="39" y="19"/>
                  </a:cubicBezTo>
                  <a:cubicBezTo>
                    <a:pt x="39" y="20"/>
                    <a:pt x="39" y="21"/>
                    <a:pt x="39" y="21"/>
                  </a:cubicBezTo>
                  <a:cubicBezTo>
                    <a:pt x="39" y="22"/>
                    <a:pt x="39" y="23"/>
                    <a:pt x="39" y="23"/>
                  </a:cubicBezTo>
                  <a:cubicBezTo>
                    <a:pt x="38" y="24"/>
                    <a:pt x="38" y="25"/>
                    <a:pt x="38" y="25"/>
                  </a:cubicBezTo>
                  <a:cubicBezTo>
                    <a:pt x="38" y="26"/>
                    <a:pt x="38" y="26"/>
                    <a:pt x="37" y="27"/>
                  </a:cubicBezTo>
                  <a:cubicBezTo>
                    <a:pt x="37" y="28"/>
                    <a:pt x="37" y="28"/>
                    <a:pt x="37" y="29"/>
                  </a:cubicBezTo>
                  <a:cubicBezTo>
                    <a:pt x="37" y="29"/>
                    <a:pt x="37" y="29"/>
                    <a:pt x="37" y="29"/>
                  </a:cubicBezTo>
                  <a:cubicBezTo>
                    <a:pt x="37" y="29"/>
                    <a:pt x="37" y="29"/>
                    <a:pt x="37" y="29"/>
                  </a:cubicBezTo>
                  <a:cubicBezTo>
                    <a:pt x="36" y="29"/>
                    <a:pt x="36" y="30"/>
                    <a:pt x="36" y="30"/>
                  </a:cubicBezTo>
                  <a:cubicBezTo>
                    <a:pt x="35" y="31"/>
                    <a:pt x="35" y="31"/>
                    <a:pt x="34" y="32"/>
                  </a:cubicBezTo>
                  <a:cubicBezTo>
                    <a:pt x="34" y="32"/>
                    <a:pt x="34" y="33"/>
                    <a:pt x="33" y="33"/>
                  </a:cubicBezTo>
                  <a:cubicBezTo>
                    <a:pt x="33" y="34"/>
                    <a:pt x="32" y="34"/>
                    <a:pt x="32" y="34"/>
                  </a:cubicBezTo>
                  <a:cubicBezTo>
                    <a:pt x="32" y="34"/>
                    <a:pt x="32" y="34"/>
                    <a:pt x="32" y="34"/>
                  </a:cubicBezTo>
                  <a:cubicBezTo>
                    <a:pt x="31" y="35"/>
                    <a:pt x="31" y="35"/>
                    <a:pt x="30" y="36"/>
                  </a:cubicBezTo>
                  <a:cubicBezTo>
                    <a:pt x="30" y="36"/>
                    <a:pt x="29" y="36"/>
                    <a:pt x="29" y="37"/>
                  </a:cubicBezTo>
                  <a:cubicBezTo>
                    <a:pt x="29" y="37"/>
                    <a:pt x="29" y="37"/>
                    <a:pt x="29" y="37"/>
                  </a:cubicBezTo>
                  <a:cubicBezTo>
                    <a:pt x="28" y="37"/>
                    <a:pt x="28" y="37"/>
                    <a:pt x="27" y="37"/>
                  </a:cubicBezTo>
                  <a:cubicBezTo>
                    <a:pt x="26" y="38"/>
                    <a:pt x="26" y="38"/>
                    <a:pt x="25" y="38"/>
                  </a:cubicBezTo>
                  <a:cubicBezTo>
                    <a:pt x="25" y="38"/>
                    <a:pt x="25" y="38"/>
                    <a:pt x="25" y="38"/>
                  </a:cubicBezTo>
                  <a:cubicBezTo>
                    <a:pt x="25" y="38"/>
                    <a:pt x="25" y="38"/>
                    <a:pt x="25" y="38"/>
                  </a:cubicBezTo>
                  <a:cubicBezTo>
                    <a:pt x="25" y="38"/>
                    <a:pt x="24" y="38"/>
                    <a:pt x="23" y="39"/>
                  </a:cubicBezTo>
                  <a:cubicBezTo>
                    <a:pt x="23" y="39"/>
                    <a:pt x="23" y="39"/>
                    <a:pt x="23" y="39"/>
                  </a:cubicBezTo>
                  <a:cubicBezTo>
                    <a:pt x="23" y="39"/>
                    <a:pt x="23" y="39"/>
                    <a:pt x="23" y="39"/>
                  </a:cubicBezTo>
                  <a:close/>
                  <a:moveTo>
                    <a:pt x="39" y="16"/>
                  </a:moveTo>
                  <a:cubicBezTo>
                    <a:pt x="39" y="16"/>
                    <a:pt x="38" y="17"/>
                    <a:pt x="38" y="17"/>
                  </a:cubicBezTo>
                  <a:cubicBezTo>
                    <a:pt x="37" y="17"/>
                    <a:pt x="37" y="16"/>
                    <a:pt x="37" y="16"/>
                  </a:cubicBezTo>
                  <a:cubicBezTo>
                    <a:pt x="37" y="16"/>
                    <a:pt x="37" y="16"/>
                    <a:pt x="37" y="16"/>
                  </a:cubicBezTo>
                  <a:cubicBezTo>
                    <a:pt x="37" y="16"/>
                    <a:pt x="37" y="16"/>
                    <a:pt x="37" y="16"/>
                  </a:cubicBezTo>
                  <a:cubicBezTo>
                    <a:pt x="37" y="15"/>
                    <a:pt x="36" y="15"/>
                    <a:pt x="36" y="14"/>
                  </a:cubicBezTo>
                  <a:cubicBezTo>
                    <a:pt x="36" y="14"/>
                    <a:pt x="36" y="13"/>
                    <a:pt x="36" y="13"/>
                  </a:cubicBezTo>
                  <a:cubicBezTo>
                    <a:pt x="35" y="12"/>
                    <a:pt x="36" y="12"/>
                    <a:pt x="36" y="11"/>
                  </a:cubicBezTo>
                  <a:cubicBezTo>
                    <a:pt x="37" y="11"/>
                    <a:pt x="37" y="11"/>
                    <a:pt x="37" y="12"/>
                  </a:cubicBezTo>
                  <a:cubicBezTo>
                    <a:pt x="38" y="12"/>
                    <a:pt x="38" y="13"/>
                    <a:pt x="38" y="14"/>
                  </a:cubicBezTo>
                  <a:cubicBezTo>
                    <a:pt x="38" y="14"/>
                    <a:pt x="38" y="15"/>
                    <a:pt x="39" y="15"/>
                  </a:cubicBezTo>
                  <a:cubicBezTo>
                    <a:pt x="39" y="16"/>
                    <a:pt x="39" y="16"/>
                    <a:pt x="39"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75" name="Group 774">
            <a:extLst>
              <a:ext uri="{FF2B5EF4-FFF2-40B4-BE49-F238E27FC236}">
                <a16:creationId xmlns:a16="http://schemas.microsoft.com/office/drawing/2014/main" xmlns="" id="{35417409-43AE-46F5-8AF5-8021132A9C7A}"/>
              </a:ext>
            </a:extLst>
          </p:cNvPr>
          <p:cNvGrpSpPr/>
          <p:nvPr/>
        </p:nvGrpSpPr>
        <p:grpSpPr>
          <a:xfrm>
            <a:off x="8277225" y="4383089"/>
            <a:ext cx="339725" cy="255588"/>
            <a:chOff x="8277225" y="4306889"/>
            <a:chExt cx="339725" cy="255588"/>
          </a:xfrm>
          <a:solidFill>
            <a:schemeClr val="tx1"/>
          </a:solidFill>
        </p:grpSpPr>
        <p:sp>
          <p:nvSpPr>
            <p:cNvPr id="776" name="Freeform 748">
              <a:extLst>
                <a:ext uri="{FF2B5EF4-FFF2-40B4-BE49-F238E27FC236}">
                  <a16:creationId xmlns:a16="http://schemas.microsoft.com/office/drawing/2014/main" xmlns="" id="{82130E58-9FC7-40A0-B6C9-86EA3BB3C844}"/>
                </a:ext>
              </a:extLst>
            </p:cNvPr>
            <p:cNvSpPr>
              <a:spLocks/>
            </p:cNvSpPr>
            <p:nvPr/>
          </p:nvSpPr>
          <p:spPr bwMode="auto">
            <a:xfrm>
              <a:off x="8421688" y="4356101"/>
              <a:ext cx="17462" cy="28575"/>
            </a:xfrm>
            <a:custGeom>
              <a:avLst/>
              <a:gdLst>
                <a:gd name="T0" fmla="*/ 3 w 3"/>
                <a:gd name="T1" fmla="*/ 4 h 5"/>
                <a:gd name="T2" fmla="*/ 3 w 3"/>
                <a:gd name="T3" fmla="*/ 5 h 5"/>
                <a:gd name="T4" fmla="*/ 1 w 3"/>
                <a:gd name="T5" fmla="*/ 5 h 5"/>
                <a:gd name="T6" fmla="*/ 0 w 3"/>
                <a:gd name="T7" fmla="*/ 3 h 5"/>
                <a:gd name="T8" fmla="*/ 0 w 3"/>
                <a:gd name="T9" fmla="*/ 3 h 5"/>
                <a:gd name="T10" fmla="*/ 0 w 3"/>
                <a:gd name="T11" fmla="*/ 1 h 5"/>
                <a:gd name="T12" fmla="*/ 1 w 3"/>
                <a:gd name="T13" fmla="*/ 0 h 5"/>
                <a:gd name="T14" fmla="*/ 2 w 3"/>
                <a:gd name="T15" fmla="*/ 1 h 5"/>
                <a:gd name="T16" fmla="*/ 2 w 3"/>
                <a:gd name="T17" fmla="*/ 2 h 5"/>
                <a:gd name="T18" fmla="*/ 2 w 3"/>
                <a:gd name="T19" fmla="*/ 2 h 5"/>
                <a:gd name="T20" fmla="*/ 2 w 3"/>
                <a:gd name="T21" fmla="*/ 2 h 5"/>
                <a:gd name="T22" fmla="*/ 3 w 3"/>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4"/>
                  </a:moveTo>
                  <a:cubicBezTo>
                    <a:pt x="3" y="4"/>
                    <a:pt x="3" y="4"/>
                    <a:pt x="3" y="5"/>
                  </a:cubicBezTo>
                  <a:cubicBezTo>
                    <a:pt x="2" y="5"/>
                    <a:pt x="2" y="5"/>
                    <a:pt x="1" y="5"/>
                  </a:cubicBezTo>
                  <a:cubicBezTo>
                    <a:pt x="1" y="4"/>
                    <a:pt x="1" y="4"/>
                    <a:pt x="0" y="3"/>
                  </a:cubicBezTo>
                  <a:cubicBezTo>
                    <a:pt x="0" y="3"/>
                    <a:pt x="0" y="3"/>
                    <a:pt x="0" y="3"/>
                  </a:cubicBezTo>
                  <a:cubicBezTo>
                    <a:pt x="0" y="3"/>
                    <a:pt x="0" y="2"/>
                    <a:pt x="0" y="1"/>
                  </a:cubicBezTo>
                  <a:cubicBezTo>
                    <a:pt x="0" y="1"/>
                    <a:pt x="0" y="0"/>
                    <a:pt x="1" y="0"/>
                  </a:cubicBezTo>
                  <a:cubicBezTo>
                    <a:pt x="1" y="0"/>
                    <a:pt x="2" y="1"/>
                    <a:pt x="2" y="1"/>
                  </a:cubicBezTo>
                  <a:cubicBezTo>
                    <a:pt x="2" y="2"/>
                    <a:pt x="2" y="2"/>
                    <a:pt x="2" y="2"/>
                  </a:cubicBezTo>
                  <a:cubicBezTo>
                    <a:pt x="2" y="2"/>
                    <a:pt x="2" y="2"/>
                    <a:pt x="2" y="2"/>
                  </a:cubicBezTo>
                  <a:cubicBezTo>
                    <a:pt x="2" y="2"/>
                    <a:pt x="2" y="2"/>
                    <a:pt x="2" y="2"/>
                  </a:cubicBezTo>
                  <a:cubicBezTo>
                    <a:pt x="2" y="3"/>
                    <a:pt x="2" y="3"/>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7" name="Freeform 749">
              <a:extLst>
                <a:ext uri="{FF2B5EF4-FFF2-40B4-BE49-F238E27FC236}">
                  <a16:creationId xmlns:a16="http://schemas.microsoft.com/office/drawing/2014/main" xmlns="" id="{F5115AE8-285E-49E3-9E85-48F27BA39FB8}"/>
                </a:ext>
              </a:extLst>
            </p:cNvPr>
            <p:cNvSpPr>
              <a:spLocks/>
            </p:cNvSpPr>
            <p:nvPr/>
          </p:nvSpPr>
          <p:spPr bwMode="auto">
            <a:xfrm>
              <a:off x="8361363" y="4551364"/>
              <a:ext cx="144462" cy="11113"/>
            </a:xfrm>
            <a:custGeom>
              <a:avLst/>
              <a:gdLst>
                <a:gd name="T0" fmla="*/ 1 w 26"/>
                <a:gd name="T1" fmla="*/ 2 h 2"/>
                <a:gd name="T2" fmla="*/ 0 w 26"/>
                <a:gd name="T3" fmla="*/ 1 h 2"/>
                <a:gd name="T4" fmla="*/ 1 w 26"/>
                <a:gd name="T5" fmla="*/ 0 h 2"/>
                <a:gd name="T6" fmla="*/ 25 w 26"/>
                <a:gd name="T7" fmla="*/ 0 h 2"/>
                <a:gd name="T8" fmla="*/ 26 w 26"/>
                <a:gd name="T9" fmla="*/ 1 h 2"/>
                <a:gd name="T10" fmla="*/ 25 w 26"/>
                <a:gd name="T11" fmla="*/ 2 h 2"/>
                <a:gd name="T12" fmla="*/ 1 w 2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6" h="2">
                  <a:moveTo>
                    <a:pt x="1" y="2"/>
                  </a:moveTo>
                  <a:cubicBezTo>
                    <a:pt x="0" y="2"/>
                    <a:pt x="0" y="2"/>
                    <a:pt x="0" y="1"/>
                  </a:cubicBezTo>
                  <a:cubicBezTo>
                    <a:pt x="0" y="1"/>
                    <a:pt x="0" y="0"/>
                    <a:pt x="1" y="0"/>
                  </a:cubicBezTo>
                  <a:cubicBezTo>
                    <a:pt x="25" y="0"/>
                    <a:pt x="25" y="0"/>
                    <a:pt x="25" y="0"/>
                  </a:cubicBezTo>
                  <a:cubicBezTo>
                    <a:pt x="26" y="0"/>
                    <a:pt x="26" y="1"/>
                    <a:pt x="26" y="1"/>
                  </a:cubicBezTo>
                  <a:cubicBezTo>
                    <a:pt x="26" y="2"/>
                    <a:pt x="26" y="2"/>
                    <a:pt x="2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8" name="Freeform 750">
              <a:extLst>
                <a:ext uri="{FF2B5EF4-FFF2-40B4-BE49-F238E27FC236}">
                  <a16:creationId xmlns:a16="http://schemas.microsoft.com/office/drawing/2014/main" xmlns="" id="{DE4B5455-78AB-4A1C-803F-93B94EBAB6B2}"/>
                </a:ext>
              </a:extLst>
            </p:cNvPr>
            <p:cNvSpPr>
              <a:spLocks/>
            </p:cNvSpPr>
            <p:nvPr/>
          </p:nvSpPr>
          <p:spPr bwMode="auto">
            <a:xfrm>
              <a:off x="8421688" y="4340226"/>
              <a:ext cx="17462" cy="26988"/>
            </a:xfrm>
            <a:custGeom>
              <a:avLst/>
              <a:gdLst>
                <a:gd name="T0" fmla="*/ 1 w 3"/>
                <a:gd name="T1" fmla="*/ 0 h 5"/>
                <a:gd name="T2" fmla="*/ 3 w 3"/>
                <a:gd name="T3" fmla="*/ 0 h 5"/>
                <a:gd name="T4" fmla="*/ 3 w 3"/>
                <a:gd name="T5" fmla="*/ 2 h 5"/>
                <a:gd name="T6" fmla="*/ 2 w 3"/>
                <a:gd name="T7" fmla="*/ 3 h 5"/>
                <a:gd name="T8" fmla="*/ 2 w 3"/>
                <a:gd name="T9" fmla="*/ 3 h 5"/>
                <a:gd name="T10" fmla="*/ 2 w 3"/>
                <a:gd name="T11" fmla="*/ 3 h 5"/>
                <a:gd name="T12" fmla="*/ 2 w 3"/>
                <a:gd name="T13" fmla="*/ 4 h 5"/>
                <a:gd name="T14" fmla="*/ 1 w 3"/>
                <a:gd name="T15" fmla="*/ 5 h 5"/>
                <a:gd name="T16" fmla="*/ 0 w 3"/>
                <a:gd name="T17" fmla="*/ 4 h 5"/>
                <a:gd name="T18" fmla="*/ 0 w 3"/>
                <a:gd name="T19" fmla="*/ 2 h 5"/>
                <a:gd name="T20" fmla="*/ 0 w 3"/>
                <a:gd name="T21" fmla="*/ 2 h 5"/>
                <a:gd name="T22" fmla="*/ 1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1" y="0"/>
                  </a:moveTo>
                  <a:cubicBezTo>
                    <a:pt x="2" y="0"/>
                    <a:pt x="2" y="0"/>
                    <a:pt x="3" y="0"/>
                  </a:cubicBezTo>
                  <a:cubicBezTo>
                    <a:pt x="3" y="1"/>
                    <a:pt x="3" y="1"/>
                    <a:pt x="3" y="2"/>
                  </a:cubicBezTo>
                  <a:cubicBezTo>
                    <a:pt x="2" y="2"/>
                    <a:pt x="2" y="2"/>
                    <a:pt x="2" y="3"/>
                  </a:cubicBezTo>
                  <a:cubicBezTo>
                    <a:pt x="2" y="3"/>
                    <a:pt x="2" y="3"/>
                    <a:pt x="2" y="3"/>
                  </a:cubicBezTo>
                  <a:cubicBezTo>
                    <a:pt x="2" y="3"/>
                    <a:pt x="2" y="3"/>
                    <a:pt x="2" y="3"/>
                  </a:cubicBezTo>
                  <a:cubicBezTo>
                    <a:pt x="2" y="3"/>
                    <a:pt x="2" y="4"/>
                    <a:pt x="2" y="4"/>
                  </a:cubicBezTo>
                  <a:cubicBezTo>
                    <a:pt x="2" y="5"/>
                    <a:pt x="1" y="5"/>
                    <a:pt x="1" y="5"/>
                  </a:cubicBezTo>
                  <a:cubicBezTo>
                    <a:pt x="0" y="5"/>
                    <a:pt x="0" y="5"/>
                    <a:pt x="0" y="4"/>
                  </a:cubicBezTo>
                  <a:cubicBezTo>
                    <a:pt x="0" y="3"/>
                    <a:pt x="0" y="3"/>
                    <a:pt x="0" y="2"/>
                  </a:cubicBezTo>
                  <a:cubicBezTo>
                    <a:pt x="0" y="2"/>
                    <a:pt x="0" y="2"/>
                    <a:pt x="0" y="2"/>
                  </a:cubicBezTo>
                  <a:cubicBezTo>
                    <a:pt x="1" y="1"/>
                    <a:pt x="1" y="1"/>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9" name="Freeform 751">
              <a:extLst>
                <a:ext uri="{FF2B5EF4-FFF2-40B4-BE49-F238E27FC236}">
                  <a16:creationId xmlns:a16="http://schemas.microsoft.com/office/drawing/2014/main" xmlns="" id="{1264EF74-74AB-496D-89DD-40E74B85FE61}"/>
                </a:ext>
              </a:extLst>
            </p:cNvPr>
            <p:cNvSpPr>
              <a:spLocks/>
            </p:cNvSpPr>
            <p:nvPr/>
          </p:nvSpPr>
          <p:spPr bwMode="auto">
            <a:xfrm>
              <a:off x="8428038" y="4306889"/>
              <a:ext cx="15875" cy="26988"/>
            </a:xfrm>
            <a:custGeom>
              <a:avLst/>
              <a:gdLst>
                <a:gd name="T0" fmla="*/ 0 w 3"/>
                <a:gd name="T1" fmla="*/ 2 h 5"/>
                <a:gd name="T2" fmla="*/ 0 w 3"/>
                <a:gd name="T3" fmla="*/ 0 h 5"/>
                <a:gd name="T4" fmla="*/ 2 w 3"/>
                <a:gd name="T5" fmla="*/ 0 h 5"/>
                <a:gd name="T6" fmla="*/ 3 w 3"/>
                <a:gd name="T7" fmla="*/ 2 h 5"/>
                <a:gd name="T8" fmla="*/ 3 w 3"/>
                <a:gd name="T9" fmla="*/ 2 h 5"/>
                <a:gd name="T10" fmla="*/ 3 w 3"/>
                <a:gd name="T11" fmla="*/ 4 h 5"/>
                <a:gd name="T12" fmla="*/ 2 w 3"/>
                <a:gd name="T13" fmla="*/ 5 h 5"/>
                <a:gd name="T14" fmla="*/ 1 w 3"/>
                <a:gd name="T15" fmla="*/ 4 h 5"/>
                <a:gd name="T16" fmla="*/ 1 w 3"/>
                <a:gd name="T17" fmla="*/ 3 h 5"/>
                <a:gd name="T18" fmla="*/ 1 w 3"/>
                <a:gd name="T19" fmla="*/ 3 h 5"/>
                <a:gd name="T20" fmla="*/ 1 w 3"/>
                <a:gd name="T21" fmla="*/ 3 h 5"/>
                <a:gd name="T22" fmla="*/ 0 w 3"/>
                <a:gd name="T23"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0" y="2"/>
                  </a:moveTo>
                  <a:cubicBezTo>
                    <a:pt x="0" y="1"/>
                    <a:pt x="0" y="1"/>
                    <a:pt x="0" y="0"/>
                  </a:cubicBezTo>
                  <a:cubicBezTo>
                    <a:pt x="1" y="0"/>
                    <a:pt x="1" y="0"/>
                    <a:pt x="2" y="0"/>
                  </a:cubicBezTo>
                  <a:cubicBezTo>
                    <a:pt x="2" y="1"/>
                    <a:pt x="3" y="1"/>
                    <a:pt x="3" y="2"/>
                  </a:cubicBezTo>
                  <a:cubicBezTo>
                    <a:pt x="3" y="2"/>
                    <a:pt x="3" y="2"/>
                    <a:pt x="3" y="2"/>
                  </a:cubicBezTo>
                  <a:cubicBezTo>
                    <a:pt x="3" y="3"/>
                    <a:pt x="3" y="3"/>
                    <a:pt x="3" y="4"/>
                  </a:cubicBezTo>
                  <a:cubicBezTo>
                    <a:pt x="3" y="4"/>
                    <a:pt x="3" y="5"/>
                    <a:pt x="2" y="5"/>
                  </a:cubicBezTo>
                  <a:cubicBezTo>
                    <a:pt x="2" y="5"/>
                    <a:pt x="1" y="4"/>
                    <a:pt x="1" y="4"/>
                  </a:cubicBezTo>
                  <a:cubicBezTo>
                    <a:pt x="1" y="3"/>
                    <a:pt x="1" y="3"/>
                    <a:pt x="1" y="3"/>
                  </a:cubicBezTo>
                  <a:cubicBezTo>
                    <a:pt x="1" y="3"/>
                    <a:pt x="1" y="3"/>
                    <a:pt x="1" y="3"/>
                  </a:cubicBezTo>
                  <a:cubicBezTo>
                    <a:pt x="1" y="3"/>
                    <a:pt x="1" y="3"/>
                    <a:pt x="1" y="3"/>
                  </a:cubicBezTo>
                  <a:cubicBezTo>
                    <a:pt x="1" y="2"/>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0" name="Freeform 752">
              <a:extLst>
                <a:ext uri="{FF2B5EF4-FFF2-40B4-BE49-F238E27FC236}">
                  <a16:creationId xmlns:a16="http://schemas.microsoft.com/office/drawing/2014/main" xmlns="" id="{30C40701-E216-438B-83F2-17B585E022EE}"/>
                </a:ext>
              </a:extLst>
            </p:cNvPr>
            <p:cNvSpPr>
              <a:spLocks/>
            </p:cNvSpPr>
            <p:nvPr/>
          </p:nvSpPr>
          <p:spPr bwMode="auto">
            <a:xfrm>
              <a:off x="8428038" y="4322764"/>
              <a:ext cx="15875" cy="28575"/>
            </a:xfrm>
            <a:custGeom>
              <a:avLst/>
              <a:gdLst>
                <a:gd name="T0" fmla="*/ 2 w 3"/>
                <a:gd name="T1" fmla="*/ 5 h 5"/>
                <a:gd name="T2" fmla="*/ 0 w 3"/>
                <a:gd name="T3" fmla="*/ 5 h 5"/>
                <a:gd name="T4" fmla="*/ 0 w 3"/>
                <a:gd name="T5" fmla="*/ 3 h 5"/>
                <a:gd name="T6" fmla="*/ 1 w 3"/>
                <a:gd name="T7" fmla="*/ 2 h 5"/>
                <a:gd name="T8" fmla="*/ 1 w 3"/>
                <a:gd name="T9" fmla="*/ 2 h 5"/>
                <a:gd name="T10" fmla="*/ 1 w 3"/>
                <a:gd name="T11" fmla="*/ 2 h 5"/>
                <a:gd name="T12" fmla="*/ 1 w 3"/>
                <a:gd name="T13" fmla="*/ 1 h 5"/>
                <a:gd name="T14" fmla="*/ 2 w 3"/>
                <a:gd name="T15" fmla="*/ 0 h 5"/>
                <a:gd name="T16" fmla="*/ 3 w 3"/>
                <a:gd name="T17" fmla="*/ 1 h 5"/>
                <a:gd name="T18" fmla="*/ 3 w 3"/>
                <a:gd name="T19" fmla="*/ 3 h 5"/>
                <a:gd name="T20" fmla="*/ 3 w 3"/>
                <a:gd name="T21" fmla="*/ 3 h 5"/>
                <a:gd name="T22" fmla="*/ 2 w 3"/>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5"/>
                  </a:moveTo>
                  <a:cubicBezTo>
                    <a:pt x="1" y="5"/>
                    <a:pt x="1" y="5"/>
                    <a:pt x="0" y="5"/>
                  </a:cubicBezTo>
                  <a:cubicBezTo>
                    <a:pt x="0" y="4"/>
                    <a:pt x="0" y="4"/>
                    <a:pt x="0" y="3"/>
                  </a:cubicBezTo>
                  <a:cubicBezTo>
                    <a:pt x="1" y="3"/>
                    <a:pt x="1" y="3"/>
                    <a:pt x="1" y="2"/>
                  </a:cubicBezTo>
                  <a:cubicBezTo>
                    <a:pt x="1" y="2"/>
                    <a:pt x="1" y="2"/>
                    <a:pt x="1" y="2"/>
                  </a:cubicBezTo>
                  <a:cubicBezTo>
                    <a:pt x="1" y="2"/>
                    <a:pt x="1" y="2"/>
                    <a:pt x="1" y="2"/>
                  </a:cubicBezTo>
                  <a:cubicBezTo>
                    <a:pt x="1" y="2"/>
                    <a:pt x="1" y="1"/>
                    <a:pt x="1" y="1"/>
                  </a:cubicBezTo>
                  <a:cubicBezTo>
                    <a:pt x="1" y="0"/>
                    <a:pt x="2" y="0"/>
                    <a:pt x="2" y="0"/>
                  </a:cubicBezTo>
                  <a:cubicBezTo>
                    <a:pt x="3" y="0"/>
                    <a:pt x="3" y="0"/>
                    <a:pt x="3" y="1"/>
                  </a:cubicBezTo>
                  <a:cubicBezTo>
                    <a:pt x="3" y="2"/>
                    <a:pt x="3" y="2"/>
                    <a:pt x="3" y="3"/>
                  </a:cubicBezTo>
                  <a:cubicBezTo>
                    <a:pt x="3" y="3"/>
                    <a:pt x="3" y="3"/>
                    <a:pt x="3" y="3"/>
                  </a:cubicBezTo>
                  <a:cubicBezTo>
                    <a:pt x="3"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1" name="Freeform 753">
              <a:extLst>
                <a:ext uri="{FF2B5EF4-FFF2-40B4-BE49-F238E27FC236}">
                  <a16:creationId xmlns:a16="http://schemas.microsoft.com/office/drawing/2014/main" xmlns="" id="{5C9E288E-EBF7-4DEF-9341-FD1E47A1BDBA}"/>
                </a:ext>
              </a:extLst>
            </p:cNvPr>
            <p:cNvSpPr>
              <a:spLocks/>
            </p:cNvSpPr>
            <p:nvPr/>
          </p:nvSpPr>
          <p:spPr bwMode="auto">
            <a:xfrm>
              <a:off x="8510588" y="4418014"/>
              <a:ext cx="106362" cy="60325"/>
            </a:xfrm>
            <a:custGeom>
              <a:avLst/>
              <a:gdLst>
                <a:gd name="T0" fmla="*/ 1 w 19"/>
                <a:gd name="T1" fmla="*/ 11 h 11"/>
                <a:gd name="T2" fmla="*/ 0 w 19"/>
                <a:gd name="T3" fmla="*/ 10 h 11"/>
                <a:gd name="T4" fmla="*/ 1 w 19"/>
                <a:gd name="T5" fmla="*/ 9 h 11"/>
                <a:gd name="T6" fmla="*/ 13 w 19"/>
                <a:gd name="T7" fmla="*/ 9 h 11"/>
                <a:gd name="T8" fmla="*/ 16 w 19"/>
                <a:gd name="T9" fmla="*/ 8 h 11"/>
                <a:gd name="T10" fmla="*/ 17 w 19"/>
                <a:gd name="T11" fmla="*/ 5 h 11"/>
                <a:gd name="T12" fmla="*/ 16 w 19"/>
                <a:gd name="T13" fmla="*/ 3 h 11"/>
                <a:gd name="T14" fmla="*/ 13 w 19"/>
                <a:gd name="T15" fmla="*/ 2 h 11"/>
                <a:gd name="T16" fmla="*/ 5 w 19"/>
                <a:gd name="T17" fmla="*/ 2 h 11"/>
                <a:gd name="T18" fmla="*/ 4 w 19"/>
                <a:gd name="T19" fmla="*/ 1 h 11"/>
                <a:gd name="T20" fmla="*/ 5 w 19"/>
                <a:gd name="T21" fmla="*/ 0 h 11"/>
                <a:gd name="T22" fmla="*/ 13 w 19"/>
                <a:gd name="T23" fmla="*/ 0 h 11"/>
                <a:gd name="T24" fmla="*/ 17 w 19"/>
                <a:gd name="T25" fmla="*/ 1 h 11"/>
                <a:gd name="T26" fmla="*/ 19 w 19"/>
                <a:gd name="T27" fmla="*/ 5 h 11"/>
                <a:gd name="T28" fmla="*/ 17 w 19"/>
                <a:gd name="T29" fmla="*/ 10 h 11"/>
                <a:gd name="T30" fmla="*/ 13 w 19"/>
                <a:gd name="T31" fmla="*/ 11 h 11"/>
                <a:gd name="T32" fmla="*/ 1 w 19"/>
                <a:gd name="T3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1">
                  <a:moveTo>
                    <a:pt x="1" y="11"/>
                  </a:moveTo>
                  <a:cubicBezTo>
                    <a:pt x="0" y="11"/>
                    <a:pt x="0" y="11"/>
                    <a:pt x="0" y="10"/>
                  </a:cubicBezTo>
                  <a:cubicBezTo>
                    <a:pt x="0" y="10"/>
                    <a:pt x="0" y="9"/>
                    <a:pt x="1" y="9"/>
                  </a:cubicBezTo>
                  <a:cubicBezTo>
                    <a:pt x="13" y="9"/>
                    <a:pt x="13" y="9"/>
                    <a:pt x="13" y="9"/>
                  </a:cubicBezTo>
                  <a:cubicBezTo>
                    <a:pt x="14" y="9"/>
                    <a:pt x="15" y="9"/>
                    <a:pt x="16" y="8"/>
                  </a:cubicBezTo>
                  <a:cubicBezTo>
                    <a:pt x="17" y="8"/>
                    <a:pt x="17" y="7"/>
                    <a:pt x="17" y="5"/>
                  </a:cubicBezTo>
                  <a:cubicBezTo>
                    <a:pt x="17" y="4"/>
                    <a:pt x="17" y="3"/>
                    <a:pt x="16" y="3"/>
                  </a:cubicBezTo>
                  <a:cubicBezTo>
                    <a:pt x="15" y="2"/>
                    <a:pt x="14" y="2"/>
                    <a:pt x="13" y="2"/>
                  </a:cubicBezTo>
                  <a:cubicBezTo>
                    <a:pt x="5" y="2"/>
                    <a:pt x="5" y="2"/>
                    <a:pt x="5" y="2"/>
                  </a:cubicBezTo>
                  <a:cubicBezTo>
                    <a:pt x="5" y="2"/>
                    <a:pt x="4" y="1"/>
                    <a:pt x="4" y="1"/>
                  </a:cubicBezTo>
                  <a:cubicBezTo>
                    <a:pt x="4" y="0"/>
                    <a:pt x="5" y="0"/>
                    <a:pt x="5" y="0"/>
                  </a:cubicBezTo>
                  <a:cubicBezTo>
                    <a:pt x="13" y="0"/>
                    <a:pt x="13" y="0"/>
                    <a:pt x="13" y="0"/>
                  </a:cubicBezTo>
                  <a:cubicBezTo>
                    <a:pt x="15" y="0"/>
                    <a:pt x="16" y="0"/>
                    <a:pt x="17" y="1"/>
                  </a:cubicBezTo>
                  <a:cubicBezTo>
                    <a:pt x="18" y="2"/>
                    <a:pt x="19" y="4"/>
                    <a:pt x="19" y="5"/>
                  </a:cubicBezTo>
                  <a:cubicBezTo>
                    <a:pt x="19" y="7"/>
                    <a:pt x="19" y="9"/>
                    <a:pt x="17" y="10"/>
                  </a:cubicBezTo>
                  <a:cubicBezTo>
                    <a:pt x="16" y="11"/>
                    <a:pt x="15" y="11"/>
                    <a:pt x="13" y="11"/>
                  </a:cubicBezTo>
                  <a:lnTo>
                    <a:pt x="1"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2" name="Freeform 754">
              <a:extLst>
                <a:ext uri="{FF2B5EF4-FFF2-40B4-BE49-F238E27FC236}">
                  <a16:creationId xmlns:a16="http://schemas.microsoft.com/office/drawing/2014/main" xmlns="" id="{EC1AD751-1D90-46D0-8023-DB834A1E81DA}"/>
                </a:ext>
              </a:extLst>
            </p:cNvPr>
            <p:cNvSpPr>
              <a:spLocks noEditPoints="1"/>
            </p:cNvSpPr>
            <p:nvPr/>
          </p:nvSpPr>
          <p:spPr bwMode="auto">
            <a:xfrm>
              <a:off x="8277225" y="4373564"/>
              <a:ext cx="311150" cy="160338"/>
            </a:xfrm>
            <a:custGeom>
              <a:avLst/>
              <a:gdLst>
                <a:gd name="T0" fmla="*/ 42 w 56"/>
                <a:gd name="T1" fmla="*/ 2 h 29"/>
                <a:gd name="T2" fmla="*/ 41 w 56"/>
                <a:gd name="T3" fmla="*/ 1 h 29"/>
                <a:gd name="T4" fmla="*/ 42 w 56"/>
                <a:gd name="T5" fmla="*/ 0 h 29"/>
                <a:gd name="T6" fmla="*/ 55 w 56"/>
                <a:gd name="T7" fmla="*/ 0 h 29"/>
                <a:gd name="T8" fmla="*/ 56 w 56"/>
                <a:gd name="T9" fmla="*/ 1 h 29"/>
                <a:gd name="T10" fmla="*/ 56 w 56"/>
                <a:gd name="T11" fmla="*/ 1 h 29"/>
                <a:gd name="T12" fmla="*/ 56 w 56"/>
                <a:gd name="T13" fmla="*/ 5 h 29"/>
                <a:gd name="T14" fmla="*/ 56 w 56"/>
                <a:gd name="T15" fmla="*/ 5 h 29"/>
                <a:gd name="T16" fmla="*/ 56 w 56"/>
                <a:gd name="T17" fmla="*/ 5 h 29"/>
                <a:gd name="T18" fmla="*/ 55 w 56"/>
                <a:gd name="T19" fmla="*/ 9 h 29"/>
                <a:gd name="T20" fmla="*/ 54 w 56"/>
                <a:gd name="T21" fmla="*/ 9 h 29"/>
                <a:gd name="T22" fmla="*/ 53 w 56"/>
                <a:gd name="T23" fmla="*/ 8 h 29"/>
                <a:gd name="T24" fmla="*/ 54 w 56"/>
                <a:gd name="T25" fmla="*/ 5 h 29"/>
                <a:gd name="T26" fmla="*/ 54 w 56"/>
                <a:gd name="T27" fmla="*/ 5 h 29"/>
                <a:gd name="T28" fmla="*/ 54 w 56"/>
                <a:gd name="T29" fmla="*/ 2 h 29"/>
                <a:gd name="T30" fmla="*/ 42 w 56"/>
                <a:gd name="T31" fmla="*/ 2 h 29"/>
                <a:gd name="T32" fmla="*/ 52 w 56"/>
                <a:gd name="T33" fmla="*/ 12 h 29"/>
                <a:gd name="T34" fmla="*/ 53 w 56"/>
                <a:gd name="T35" fmla="*/ 11 h 29"/>
                <a:gd name="T36" fmla="*/ 54 w 56"/>
                <a:gd name="T37" fmla="*/ 13 h 29"/>
                <a:gd name="T38" fmla="*/ 52 w 56"/>
                <a:gd name="T39" fmla="*/ 16 h 29"/>
                <a:gd name="T40" fmla="*/ 50 w 56"/>
                <a:gd name="T41" fmla="*/ 19 h 29"/>
                <a:gd name="T42" fmla="*/ 48 w 56"/>
                <a:gd name="T43" fmla="*/ 19 h 29"/>
                <a:gd name="T44" fmla="*/ 48 w 56"/>
                <a:gd name="T45" fmla="*/ 18 h 29"/>
                <a:gd name="T46" fmla="*/ 50 w 56"/>
                <a:gd name="T47" fmla="*/ 15 h 29"/>
                <a:gd name="T48" fmla="*/ 52 w 56"/>
                <a:gd name="T49" fmla="*/ 12 h 29"/>
                <a:gd name="T50" fmla="*/ 45 w 56"/>
                <a:gd name="T51" fmla="*/ 21 h 29"/>
                <a:gd name="T52" fmla="*/ 46 w 56"/>
                <a:gd name="T53" fmla="*/ 22 h 29"/>
                <a:gd name="T54" fmla="*/ 46 w 56"/>
                <a:gd name="T55" fmla="*/ 23 h 29"/>
                <a:gd name="T56" fmla="*/ 42 w 56"/>
                <a:gd name="T57" fmla="*/ 26 h 29"/>
                <a:gd name="T58" fmla="*/ 38 w 56"/>
                <a:gd name="T59" fmla="*/ 28 h 29"/>
                <a:gd name="T60" fmla="*/ 36 w 56"/>
                <a:gd name="T61" fmla="*/ 27 h 29"/>
                <a:gd name="T62" fmla="*/ 37 w 56"/>
                <a:gd name="T63" fmla="*/ 26 h 29"/>
                <a:gd name="T64" fmla="*/ 41 w 56"/>
                <a:gd name="T65" fmla="*/ 24 h 29"/>
                <a:gd name="T66" fmla="*/ 45 w 56"/>
                <a:gd name="T67" fmla="*/ 21 h 29"/>
                <a:gd name="T68" fmla="*/ 32 w 56"/>
                <a:gd name="T69" fmla="*/ 27 h 29"/>
                <a:gd name="T70" fmla="*/ 33 w 56"/>
                <a:gd name="T71" fmla="*/ 28 h 29"/>
                <a:gd name="T72" fmla="*/ 32 w 56"/>
                <a:gd name="T73" fmla="*/ 29 h 29"/>
                <a:gd name="T74" fmla="*/ 30 w 56"/>
                <a:gd name="T75" fmla="*/ 29 h 29"/>
                <a:gd name="T76" fmla="*/ 28 w 56"/>
                <a:gd name="T77" fmla="*/ 29 h 29"/>
                <a:gd name="T78" fmla="*/ 8 w 56"/>
                <a:gd name="T79" fmla="*/ 21 h 29"/>
                <a:gd name="T80" fmla="*/ 8 w 56"/>
                <a:gd name="T81" fmla="*/ 21 h 29"/>
                <a:gd name="T82" fmla="*/ 0 w 56"/>
                <a:gd name="T83" fmla="*/ 1 h 29"/>
                <a:gd name="T84" fmla="*/ 1 w 56"/>
                <a:gd name="T85" fmla="*/ 0 h 29"/>
                <a:gd name="T86" fmla="*/ 1 w 56"/>
                <a:gd name="T87" fmla="*/ 0 h 29"/>
                <a:gd name="T88" fmla="*/ 18 w 56"/>
                <a:gd name="T89" fmla="*/ 0 h 29"/>
                <a:gd name="T90" fmla="*/ 19 w 56"/>
                <a:gd name="T91" fmla="*/ 1 h 29"/>
                <a:gd name="T92" fmla="*/ 18 w 56"/>
                <a:gd name="T93" fmla="*/ 2 h 29"/>
                <a:gd name="T94" fmla="*/ 2 w 56"/>
                <a:gd name="T95" fmla="*/ 2 h 29"/>
                <a:gd name="T96" fmla="*/ 10 w 56"/>
                <a:gd name="T97" fmla="*/ 20 h 29"/>
                <a:gd name="T98" fmla="*/ 10 w 56"/>
                <a:gd name="T99" fmla="*/ 20 h 29"/>
                <a:gd name="T100" fmla="*/ 28 w 56"/>
                <a:gd name="T101" fmla="*/ 27 h 29"/>
                <a:gd name="T102" fmla="*/ 30 w 56"/>
                <a:gd name="T103" fmla="*/ 27 h 29"/>
                <a:gd name="T104" fmla="*/ 32 w 56"/>
                <a:gd name="T105"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29">
                  <a:moveTo>
                    <a:pt x="42" y="2"/>
                  </a:moveTo>
                  <a:cubicBezTo>
                    <a:pt x="42" y="2"/>
                    <a:pt x="41" y="2"/>
                    <a:pt x="41" y="1"/>
                  </a:cubicBezTo>
                  <a:cubicBezTo>
                    <a:pt x="41" y="1"/>
                    <a:pt x="42" y="0"/>
                    <a:pt x="42" y="0"/>
                  </a:cubicBezTo>
                  <a:cubicBezTo>
                    <a:pt x="55" y="0"/>
                    <a:pt x="55" y="0"/>
                    <a:pt x="55" y="0"/>
                  </a:cubicBezTo>
                  <a:cubicBezTo>
                    <a:pt x="56" y="0"/>
                    <a:pt x="56" y="1"/>
                    <a:pt x="56" y="1"/>
                  </a:cubicBezTo>
                  <a:cubicBezTo>
                    <a:pt x="56" y="1"/>
                    <a:pt x="56" y="1"/>
                    <a:pt x="56" y="1"/>
                  </a:cubicBezTo>
                  <a:cubicBezTo>
                    <a:pt x="56" y="2"/>
                    <a:pt x="56" y="4"/>
                    <a:pt x="56" y="5"/>
                  </a:cubicBezTo>
                  <a:cubicBezTo>
                    <a:pt x="56" y="5"/>
                    <a:pt x="56" y="5"/>
                    <a:pt x="56" y="5"/>
                  </a:cubicBezTo>
                  <a:cubicBezTo>
                    <a:pt x="56" y="5"/>
                    <a:pt x="56" y="5"/>
                    <a:pt x="56" y="5"/>
                  </a:cubicBezTo>
                  <a:cubicBezTo>
                    <a:pt x="56" y="6"/>
                    <a:pt x="56" y="8"/>
                    <a:pt x="55" y="9"/>
                  </a:cubicBezTo>
                  <a:cubicBezTo>
                    <a:pt x="55" y="9"/>
                    <a:pt x="55" y="10"/>
                    <a:pt x="54" y="9"/>
                  </a:cubicBezTo>
                  <a:cubicBezTo>
                    <a:pt x="53" y="9"/>
                    <a:pt x="53" y="9"/>
                    <a:pt x="53" y="8"/>
                  </a:cubicBezTo>
                  <a:cubicBezTo>
                    <a:pt x="54" y="7"/>
                    <a:pt x="54" y="6"/>
                    <a:pt x="54" y="5"/>
                  </a:cubicBezTo>
                  <a:cubicBezTo>
                    <a:pt x="54" y="5"/>
                    <a:pt x="54" y="5"/>
                    <a:pt x="54" y="5"/>
                  </a:cubicBezTo>
                  <a:cubicBezTo>
                    <a:pt x="54" y="4"/>
                    <a:pt x="54" y="3"/>
                    <a:pt x="54" y="2"/>
                  </a:cubicBezTo>
                  <a:cubicBezTo>
                    <a:pt x="42" y="2"/>
                    <a:pt x="42" y="2"/>
                    <a:pt x="42" y="2"/>
                  </a:cubicBezTo>
                  <a:close/>
                  <a:moveTo>
                    <a:pt x="52" y="12"/>
                  </a:moveTo>
                  <a:cubicBezTo>
                    <a:pt x="52" y="11"/>
                    <a:pt x="53" y="11"/>
                    <a:pt x="53" y="11"/>
                  </a:cubicBezTo>
                  <a:cubicBezTo>
                    <a:pt x="54" y="12"/>
                    <a:pt x="54" y="12"/>
                    <a:pt x="54" y="13"/>
                  </a:cubicBezTo>
                  <a:cubicBezTo>
                    <a:pt x="53" y="14"/>
                    <a:pt x="53" y="15"/>
                    <a:pt x="52" y="16"/>
                  </a:cubicBezTo>
                  <a:cubicBezTo>
                    <a:pt x="51" y="17"/>
                    <a:pt x="51" y="18"/>
                    <a:pt x="50" y="19"/>
                  </a:cubicBezTo>
                  <a:cubicBezTo>
                    <a:pt x="49" y="19"/>
                    <a:pt x="49" y="19"/>
                    <a:pt x="48" y="19"/>
                  </a:cubicBezTo>
                  <a:cubicBezTo>
                    <a:pt x="48" y="19"/>
                    <a:pt x="48" y="18"/>
                    <a:pt x="48" y="18"/>
                  </a:cubicBezTo>
                  <a:cubicBezTo>
                    <a:pt x="49" y="17"/>
                    <a:pt x="50" y="16"/>
                    <a:pt x="50" y="15"/>
                  </a:cubicBezTo>
                  <a:cubicBezTo>
                    <a:pt x="51" y="14"/>
                    <a:pt x="52" y="13"/>
                    <a:pt x="52" y="12"/>
                  </a:cubicBezTo>
                  <a:close/>
                  <a:moveTo>
                    <a:pt x="45" y="21"/>
                  </a:moveTo>
                  <a:cubicBezTo>
                    <a:pt x="45" y="21"/>
                    <a:pt x="46" y="21"/>
                    <a:pt x="46" y="22"/>
                  </a:cubicBezTo>
                  <a:cubicBezTo>
                    <a:pt x="46" y="22"/>
                    <a:pt x="46" y="23"/>
                    <a:pt x="46" y="23"/>
                  </a:cubicBezTo>
                  <a:cubicBezTo>
                    <a:pt x="45" y="24"/>
                    <a:pt x="43" y="25"/>
                    <a:pt x="42" y="26"/>
                  </a:cubicBezTo>
                  <a:cubicBezTo>
                    <a:pt x="41" y="26"/>
                    <a:pt x="39" y="27"/>
                    <a:pt x="38" y="28"/>
                  </a:cubicBezTo>
                  <a:cubicBezTo>
                    <a:pt x="37" y="28"/>
                    <a:pt x="36" y="28"/>
                    <a:pt x="36" y="27"/>
                  </a:cubicBezTo>
                  <a:cubicBezTo>
                    <a:pt x="36" y="27"/>
                    <a:pt x="36" y="26"/>
                    <a:pt x="37" y="26"/>
                  </a:cubicBezTo>
                  <a:cubicBezTo>
                    <a:pt x="38" y="25"/>
                    <a:pt x="40" y="25"/>
                    <a:pt x="41" y="24"/>
                  </a:cubicBezTo>
                  <a:cubicBezTo>
                    <a:pt x="42" y="23"/>
                    <a:pt x="44" y="22"/>
                    <a:pt x="45" y="21"/>
                  </a:cubicBezTo>
                  <a:close/>
                  <a:moveTo>
                    <a:pt x="32" y="27"/>
                  </a:moveTo>
                  <a:cubicBezTo>
                    <a:pt x="33" y="27"/>
                    <a:pt x="33" y="27"/>
                    <a:pt x="33" y="28"/>
                  </a:cubicBezTo>
                  <a:cubicBezTo>
                    <a:pt x="33" y="28"/>
                    <a:pt x="33" y="29"/>
                    <a:pt x="32" y="29"/>
                  </a:cubicBezTo>
                  <a:cubicBezTo>
                    <a:pt x="32" y="29"/>
                    <a:pt x="31" y="29"/>
                    <a:pt x="30" y="29"/>
                  </a:cubicBezTo>
                  <a:cubicBezTo>
                    <a:pt x="30" y="29"/>
                    <a:pt x="29" y="29"/>
                    <a:pt x="28" y="29"/>
                  </a:cubicBezTo>
                  <a:cubicBezTo>
                    <a:pt x="20" y="29"/>
                    <a:pt x="13" y="26"/>
                    <a:pt x="8" y="21"/>
                  </a:cubicBezTo>
                  <a:cubicBezTo>
                    <a:pt x="8" y="21"/>
                    <a:pt x="8" y="21"/>
                    <a:pt x="8" y="21"/>
                  </a:cubicBezTo>
                  <a:cubicBezTo>
                    <a:pt x="3" y="16"/>
                    <a:pt x="0" y="9"/>
                    <a:pt x="0" y="1"/>
                  </a:cubicBezTo>
                  <a:cubicBezTo>
                    <a:pt x="0" y="1"/>
                    <a:pt x="0" y="0"/>
                    <a:pt x="1" y="0"/>
                  </a:cubicBezTo>
                  <a:cubicBezTo>
                    <a:pt x="1" y="0"/>
                    <a:pt x="1" y="0"/>
                    <a:pt x="1" y="0"/>
                  </a:cubicBezTo>
                  <a:cubicBezTo>
                    <a:pt x="18" y="0"/>
                    <a:pt x="18" y="0"/>
                    <a:pt x="18" y="0"/>
                  </a:cubicBezTo>
                  <a:cubicBezTo>
                    <a:pt x="19" y="0"/>
                    <a:pt x="19" y="1"/>
                    <a:pt x="19" y="1"/>
                  </a:cubicBezTo>
                  <a:cubicBezTo>
                    <a:pt x="19" y="2"/>
                    <a:pt x="19" y="2"/>
                    <a:pt x="18" y="2"/>
                  </a:cubicBezTo>
                  <a:cubicBezTo>
                    <a:pt x="2" y="2"/>
                    <a:pt x="2" y="2"/>
                    <a:pt x="2" y="2"/>
                  </a:cubicBezTo>
                  <a:cubicBezTo>
                    <a:pt x="2" y="9"/>
                    <a:pt x="5" y="15"/>
                    <a:pt x="10" y="20"/>
                  </a:cubicBezTo>
                  <a:cubicBezTo>
                    <a:pt x="10" y="20"/>
                    <a:pt x="10" y="20"/>
                    <a:pt x="10" y="20"/>
                  </a:cubicBezTo>
                  <a:cubicBezTo>
                    <a:pt x="14" y="24"/>
                    <a:pt x="21" y="27"/>
                    <a:pt x="28" y="27"/>
                  </a:cubicBezTo>
                  <a:cubicBezTo>
                    <a:pt x="29" y="27"/>
                    <a:pt x="29" y="27"/>
                    <a:pt x="30" y="27"/>
                  </a:cubicBezTo>
                  <a:cubicBezTo>
                    <a:pt x="31" y="27"/>
                    <a:pt x="31" y="27"/>
                    <a:pt x="32" y="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3" name="Freeform 755">
              <a:extLst>
                <a:ext uri="{FF2B5EF4-FFF2-40B4-BE49-F238E27FC236}">
                  <a16:creationId xmlns:a16="http://schemas.microsoft.com/office/drawing/2014/main" xmlns="" id="{528EDAA4-E2D8-4D06-A6EC-3A6966200E2F}"/>
                </a:ext>
              </a:extLst>
            </p:cNvPr>
            <p:cNvSpPr>
              <a:spLocks/>
            </p:cNvSpPr>
            <p:nvPr/>
          </p:nvSpPr>
          <p:spPr bwMode="auto">
            <a:xfrm>
              <a:off x="8361363" y="4540251"/>
              <a:ext cx="15875" cy="22225"/>
            </a:xfrm>
            <a:custGeom>
              <a:avLst/>
              <a:gdLst>
                <a:gd name="T0" fmla="*/ 2 w 3"/>
                <a:gd name="T1" fmla="*/ 4 h 4"/>
                <a:gd name="T2" fmla="*/ 0 w 3"/>
                <a:gd name="T3" fmla="*/ 4 h 4"/>
                <a:gd name="T4" fmla="*/ 0 w 3"/>
                <a:gd name="T5" fmla="*/ 3 h 4"/>
                <a:gd name="T6" fmla="*/ 1 w 3"/>
                <a:gd name="T7" fmla="*/ 0 h 4"/>
                <a:gd name="T8" fmla="*/ 2 w 3"/>
                <a:gd name="T9" fmla="*/ 0 h 4"/>
                <a:gd name="T10" fmla="*/ 3 w 3"/>
                <a:gd name="T11" fmla="*/ 1 h 4"/>
                <a:gd name="T12" fmla="*/ 2 w 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2" y="4"/>
                  </a:moveTo>
                  <a:cubicBezTo>
                    <a:pt x="1" y="4"/>
                    <a:pt x="1" y="4"/>
                    <a:pt x="0" y="4"/>
                  </a:cubicBezTo>
                  <a:cubicBezTo>
                    <a:pt x="0" y="4"/>
                    <a:pt x="0" y="3"/>
                    <a:pt x="0" y="3"/>
                  </a:cubicBezTo>
                  <a:cubicBezTo>
                    <a:pt x="1" y="0"/>
                    <a:pt x="1" y="0"/>
                    <a:pt x="1" y="0"/>
                  </a:cubicBezTo>
                  <a:cubicBezTo>
                    <a:pt x="1" y="0"/>
                    <a:pt x="2" y="0"/>
                    <a:pt x="2" y="0"/>
                  </a:cubicBezTo>
                  <a:cubicBezTo>
                    <a:pt x="3" y="0"/>
                    <a:pt x="3" y="1"/>
                    <a:pt x="3" y="1"/>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4" name="Freeform 756">
              <a:extLst>
                <a:ext uri="{FF2B5EF4-FFF2-40B4-BE49-F238E27FC236}">
                  <a16:creationId xmlns:a16="http://schemas.microsoft.com/office/drawing/2014/main" xmlns="" id="{DABBD9CD-D080-4FD9-82DC-DDCF85846CA0}"/>
                </a:ext>
              </a:extLst>
            </p:cNvPr>
            <p:cNvSpPr>
              <a:spLocks/>
            </p:cNvSpPr>
            <p:nvPr/>
          </p:nvSpPr>
          <p:spPr bwMode="auto">
            <a:xfrm>
              <a:off x="8477250" y="4518026"/>
              <a:ext cx="33337" cy="44450"/>
            </a:xfrm>
            <a:custGeom>
              <a:avLst/>
              <a:gdLst>
                <a:gd name="T0" fmla="*/ 5 w 6"/>
                <a:gd name="T1" fmla="*/ 7 h 8"/>
                <a:gd name="T2" fmla="*/ 5 w 6"/>
                <a:gd name="T3" fmla="*/ 8 h 8"/>
                <a:gd name="T4" fmla="*/ 4 w 6"/>
                <a:gd name="T5" fmla="*/ 8 h 8"/>
                <a:gd name="T6" fmla="*/ 0 w 6"/>
                <a:gd name="T7" fmla="*/ 1 h 8"/>
                <a:gd name="T8" fmla="*/ 1 w 6"/>
                <a:gd name="T9" fmla="*/ 0 h 8"/>
                <a:gd name="T10" fmla="*/ 2 w 6"/>
                <a:gd name="T11" fmla="*/ 0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5" y="8"/>
                    <a:pt x="5" y="8"/>
                  </a:cubicBezTo>
                  <a:cubicBezTo>
                    <a:pt x="4" y="8"/>
                    <a:pt x="4" y="8"/>
                    <a:pt x="4" y="8"/>
                  </a:cubicBezTo>
                  <a:cubicBezTo>
                    <a:pt x="0" y="1"/>
                    <a:pt x="0" y="1"/>
                    <a:pt x="0" y="1"/>
                  </a:cubicBezTo>
                  <a:cubicBezTo>
                    <a:pt x="0" y="1"/>
                    <a:pt x="0" y="0"/>
                    <a:pt x="1" y="0"/>
                  </a:cubicBezTo>
                  <a:cubicBezTo>
                    <a:pt x="1" y="0"/>
                    <a:pt x="2" y="0"/>
                    <a:pt x="2" y="0"/>
                  </a:cubicBezTo>
                  <a:lnTo>
                    <a:pt x="5"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5" name="Freeform 757">
              <a:extLst>
                <a:ext uri="{FF2B5EF4-FFF2-40B4-BE49-F238E27FC236}">
                  <a16:creationId xmlns:a16="http://schemas.microsoft.com/office/drawing/2014/main" xmlns="" id="{CF9F88F8-9DCB-4377-BB38-8CAB143C26A1}"/>
                </a:ext>
              </a:extLst>
            </p:cNvPr>
            <p:cNvSpPr>
              <a:spLocks/>
            </p:cNvSpPr>
            <p:nvPr/>
          </p:nvSpPr>
          <p:spPr bwMode="auto">
            <a:xfrm>
              <a:off x="8366125" y="4356101"/>
              <a:ext cx="17462" cy="28575"/>
            </a:xfrm>
            <a:custGeom>
              <a:avLst/>
              <a:gdLst>
                <a:gd name="T0" fmla="*/ 3 w 3"/>
                <a:gd name="T1" fmla="*/ 4 h 5"/>
                <a:gd name="T2" fmla="*/ 3 w 3"/>
                <a:gd name="T3" fmla="*/ 5 h 5"/>
                <a:gd name="T4" fmla="*/ 2 w 3"/>
                <a:gd name="T5" fmla="*/ 5 h 5"/>
                <a:gd name="T6" fmla="*/ 0 w 3"/>
                <a:gd name="T7" fmla="*/ 3 h 5"/>
                <a:gd name="T8" fmla="*/ 0 w 3"/>
                <a:gd name="T9" fmla="*/ 3 h 5"/>
                <a:gd name="T10" fmla="*/ 0 w 3"/>
                <a:gd name="T11" fmla="*/ 1 h 5"/>
                <a:gd name="T12" fmla="*/ 1 w 3"/>
                <a:gd name="T13" fmla="*/ 0 h 5"/>
                <a:gd name="T14" fmla="*/ 2 w 3"/>
                <a:gd name="T15" fmla="*/ 1 h 5"/>
                <a:gd name="T16" fmla="*/ 2 w 3"/>
                <a:gd name="T17" fmla="*/ 2 h 5"/>
                <a:gd name="T18" fmla="*/ 2 w 3"/>
                <a:gd name="T19" fmla="*/ 2 h 5"/>
                <a:gd name="T20" fmla="*/ 2 w 3"/>
                <a:gd name="T21" fmla="*/ 2 h 5"/>
                <a:gd name="T22" fmla="*/ 3 w 3"/>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4"/>
                  </a:moveTo>
                  <a:cubicBezTo>
                    <a:pt x="3" y="4"/>
                    <a:pt x="3" y="4"/>
                    <a:pt x="3" y="5"/>
                  </a:cubicBezTo>
                  <a:cubicBezTo>
                    <a:pt x="3" y="5"/>
                    <a:pt x="2" y="5"/>
                    <a:pt x="2" y="5"/>
                  </a:cubicBezTo>
                  <a:cubicBezTo>
                    <a:pt x="1" y="4"/>
                    <a:pt x="1" y="4"/>
                    <a:pt x="0" y="3"/>
                  </a:cubicBezTo>
                  <a:cubicBezTo>
                    <a:pt x="0" y="3"/>
                    <a:pt x="0" y="3"/>
                    <a:pt x="0" y="3"/>
                  </a:cubicBezTo>
                  <a:cubicBezTo>
                    <a:pt x="0" y="3"/>
                    <a:pt x="0" y="2"/>
                    <a:pt x="0" y="1"/>
                  </a:cubicBezTo>
                  <a:cubicBezTo>
                    <a:pt x="0" y="1"/>
                    <a:pt x="0" y="0"/>
                    <a:pt x="1" y="0"/>
                  </a:cubicBezTo>
                  <a:cubicBezTo>
                    <a:pt x="1" y="0"/>
                    <a:pt x="2" y="1"/>
                    <a:pt x="2" y="1"/>
                  </a:cubicBezTo>
                  <a:cubicBezTo>
                    <a:pt x="2" y="2"/>
                    <a:pt x="2" y="2"/>
                    <a:pt x="2" y="2"/>
                  </a:cubicBezTo>
                  <a:cubicBezTo>
                    <a:pt x="2" y="2"/>
                    <a:pt x="2" y="2"/>
                    <a:pt x="2" y="2"/>
                  </a:cubicBezTo>
                  <a:cubicBezTo>
                    <a:pt x="2" y="2"/>
                    <a:pt x="2" y="2"/>
                    <a:pt x="2" y="2"/>
                  </a:cubicBezTo>
                  <a:cubicBezTo>
                    <a:pt x="2" y="3"/>
                    <a:pt x="3" y="3"/>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6" name="Freeform 758">
              <a:extLst>
                <a:ext uri="{FF2B5EF4-FFF2-40B4-BE49-F238E27FC236}">
                  <a16:creationId xmlns:a16="http://schemas.microsoft.com/office/drawing/2014/main" xmlns="" id="{9B9ED070-0222-45BE-84BC-5ACD56DEBA7B}"/>
                </a:ext>
              </a:extLst>
            </p:cNvPr>
            <p:cNvSpPr>
              <a:spLocks/>
            </p:cNvSpPr>
            <p:nvPr/>
          </p:nvSpPr>
          <p:spPr bwMode="auto">
            <a:xfrm>
              <a:off x="8366125" y="4340226"/>
              <a:ext cx="17462" cy="26988"/>
            </a:xfrm>
            <a:custGeom>
              <a:avLst/>
              <a:gdLst>
                <a:gd name="T0" fmla="*/ 2 w 3"/>
                <a:gd name="T1" fmla="*/ 0 h 5"/>
                <a:gd name="T2" fmla="*/ 3 w 3"/>
                <a:gd name="T3" fmla="*/ 0 h 5"/>
                <a:gd name="T4" fmla="*/ 3 w 3"/>
                <a:gd name="T5" fmla="*/ 2 h 5"/>
                <a:gd name="T6" fmla="*/ 2 w 3"/>
                <a:gd name="T7" fmla="*/ 3 h 5"/>
                <a:gd name="T8" fmla="*/ 2 w 3"/>
                <a:gd name="T9" fmla="*/ 3 h 5"/>
                <a:gd name="T10" fmla="*/ 2 w 3"/>
                <a:gd name="T11" fmla="*/ 3 h 5"/>
                <a:gd name="T12" fmla="*/ 2 w 3"/>
                <a:gd name="T13" fmla="*/ 4 h 5"/>
                <a:gd name="T14" fmla="*/ 1 w 3"/>
                <a:gd name="T15" fmla="*/ 5 h 5"/>
                <a:gd name="T16" fmla="*/ 0 w 3"/>
                <a:gd name="T17" fmla="*/ 4 h 5"/>
                <a:gd name="T18" fmla="*/ 0 w 3"/>
                <a:gd name="T19" fmla="*/ 2 h 5"/>
                <a:gd name="T20" fmla="*/ 0 w 3"/>
                <a:gd name="T21" fmla="*/ 2 h 5"/>
                <a:gd name="T22" fmla="*/ 2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0"/>
                  </a:moveTo>
                  <a:cubicBezTo>
                    <a:pt x="2" y="0"/>
                    <a:pt x="3" y="0"/>
                    <a:pt x="3" y="0"/>
                  </a:cubicBezTo>
                  <a:cubicBezTo>
                    <a:pt x="3" y="1"/>
                    <a:pt x="3" y="1"/>
                    <a:pt x="3" y="2"/>
                  </a:cubicBezTo>
                  <a:cubicBezTo>
                    <a:pt x="3" y="2"/>
                    <a:pt x="2" y="2"/>
                    <a:pt x="2" y="3"/>
                  </a:cubicBezTo>
                  <a:cubicBezTo>
                    <a:pt x="2" y="3"/>
                    <a:pt x="2" y="3"/>
                    <a:pt x="2" y="3"/>
                  </a:cubicBezTo>
                  <a:cubicBezTo>
                    <a:pt x="2" y="3"/>
                    <a:pt x="2" y="3"/>
                    <a:pt x="2" y="3"/>
                  </a:cubicBezTo>
                  <a:cubicBezTo>
                    <a:pt x="2" y="3"/>
                    <a:pt x="2" y="4"/>
                    <a:pt x="2" y="4"/>
                  </a:cubicBezTo>
                  <a:cubicBezTo>
                    <a:pt x="2" y="5"/>
                    <a:pt x="1" y="5"/>
                    <a:pt x="1" y="5"/>
                  </a:cubicBezTo>
                  <a:cubicBezTo>
                    <a:pt x="0" y="5"/>
                    <a:pt x="0" y="5"/>
                    <a:pt x="0" y="4"/>
                  </a:cubicBezTo>
                  <a:cubicBezTo>
                    <a:pt x="0" y="3"/>
                    <a:pt x="0" y="3"/>
                    <a:pt x="0" y="2"/>
                  </a:cubicBezTo>
                  <a:cubicBezTo>
                    <a:pt x="0" y="2"/>
                    <a:pt x="0" y="2"/>
                    <a:pt x="0" y="2"/>
                  </a:cubicBezTo>
                  <a:cubicBezTo>
                    <a:pt x="1" y="1"/>
                    <a:pt x="1" y="1"/>
                    <a:pt x="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7" name="Freeform 759">
              <a:extLst>
                <a:ext uri="{FF2B5EF4-FFF2-40B4-BE49-F238E27FC236}">
                  <a16:creationId xmlns:a16="http://schemas.microsoft.com/office/drawing/2014/main" xmlns="" id="{489E35B7-20D6-4D29-B74F-87915660CB2F}"/>
                </a:ext>
              </a:extLst>
            </p:cNvPr>
            <p:cNvSpPr>
              <a:spLocks/>
            </p:cNvSpPr>
            <p:nvPr/>
          </p:nvSpPr>
          <p:spPr bwMode="auto">
            <a:xfrm>
              <a:off x="8372475" y="4306889"/>
              <a:ext cx="15875" cy="26988"/>
            </a:xfrm>
            <a:custGeom>
              <a:avLst/>
              <a:gdLst>
                <a:gd name="T0" fmla="*/ 1 w 3"/>
                <a:gd name="T1" fmla="*/ 2 h 5"/>
                <a:gd name="T2" fmla="*/ 1 w 3"/>
                <a:gd name="T3" fmla="*/ 0 h 5"/>
                <a:gd name="T4" fmla="*/ 2 w 3"/>
                <a:gd name="T5" fmla="*/ 0 h 5"/>
                <a:gd name="T6" fmla="*/ 3 w 3"/>
                <a:gd name="T7" fmla="*/ 2 h 5"/>
                <a:gd name="T8" fmla="*/ 3 w 3"/>
                <a:gd name="T9" fmla="*/ 2 h 5"/>
                <a:gd name="T10" fmla="*/ 3 w 3"/>
                <a:gd name="T11" fmla="*/ 4 h 5"/>
                <a:gd name="T12" fmla="*/ 3 w 3"/>
                <a:gd name="T13" fmla="*/ 5 h 5"/>
                <a:gd name="T14" fmla="*/ 2 w 3"/>
                <a:gd name="T15" fmla="*/ 4 h 5"/>
                <a:gd name="T16" fmla="*/ 1 w 3"/>
                <a:gd name="T17" fmla="*/ 3 h 5"/>
                <a:gd name="T18" fmla="*/ 1 w 3"/>
                <a:gd name="T19" fmla="*/ 3 h 5"/>
                <a:gd name="T20" fmla="*/ 1 w 3"/>
                <a:gd name="T21" fmla="*/ 3 h 5"/>
                <a:gd name="T22" fmla="*/ 1 w 3"/>
                <a:gd name="T23"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1" y="2"/>
                  </a:moveTo>
                  <a:cubicBezTo>
                    <a:pt x="0" y="1"/>
                    <a:pt x="0" y="1"/>
                    <a:pt x="1" y="0"/>
                  </a:cubicBezTo>
                  <a:cubicBezTo>
                    <a:pt x="1" y="0"/>
                    <a:pt x="2" y="0"/>
                    <a:pt x="2" y="0"/>
                  </a:cubicBezTo>
                  <a:cubicBezTo>
                    <a:pt x="2" y="1"/>
                    <a:pt x="3" y="1"/>
                    <a:pt x="3" y="2"/>
                  </a:cubicBezTo>
                  <a:cubicBezTo>
                    <a:pt x="3" y="2"/>
                    <a:pt x="3" y="2"/>
                    <a:pt x="3" y="2"/>
                  </a:cubicBezTo>
                  <a:cubicBezTo>
                    <a:pt x="3" y="3"/>
                    <a:pt x="3" y="3"/>
                    <a:pt x="3" y="4"/>
                  </a:cubicBezTo>
                  <a:cubicBezTo>
                    <a:pt x="3" y="4"/>
                    <a:pt x="3" y="5"/>
                    <a:pt x="3" y="5"/>
                  </a:cubicBezTo>
                  <a:cubicBezTo>
                    <a:pt x="2" y="5"/>
                    <a:pt x="2" y="4"/>
                    <a:pt x="2" y="4"/>
                  </a:cubicBezTo>
                  <a:cubicBezTo>
                    <a:pt x="2" y="3"/>
                    <a:pt x="1" y="3"/>
                    <a:pt x="1" y="3"/>
                  </a:cubicBezTo>
                  <a:cubicBezTo>
                    <a:pt x="1" y="3"/>
                    <a:pt x="1" y="3"/>
                    <a:pt x="1" y="3"/>
                  </a:cubicBezTo>
                  <a:cubicBezTo>
                    <a:pt x="1" y="3"/>
                    <a:pt x="1" y="3"/>
                    <a:pt x="1" y="3"/>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8" name="Freeform 760">
              <a:extLst>
                <a:ext uri="{FF2B5EF4-FFF2-40B4-BE49-F238E27FC236}">
                  <a16:creationId xmlns:a16="http://schemas.microsoft.com/office/drawing/2014/main" xmlns="" id="{96D79BFC-A514-488D-873A-537DBAB3E0C1}"/>
                </a:ext>
              </a:extLst>
            </p:cNvPr>
            <p:cNvSpPr>
              <a:spLocks/>
            </p:cNvSpPr>
            <p:nvPr/>
          </p:nvSpPr>
          <p:spPr bwMode="auto">
            <a:xfrm>
              <a:off x="8372475" y="4322764"/>
              <a:ext cx="15875" cy="28575"/>
            </a:xfrm>
            <a:custGeom>
              <a:avLst/>
              <a:gdLst>
                <a:gd name="T0" fmla="*/ 2 w 3"/>
                <a:gd name="T1" fmla="*/ 5 h 5"/>
                <a:gd name="T2" fmla="*/ 1 w 3"/>
                <a:gd name="T3" fmla="*/ 5 h 5"/>
                <a:gd name="T4" fmla="*/ 1 w 3"/>
                <a:gd name="T5" fmla="*/ 3 h 5"/>
                <a:gd name="T6" fmla="*/ 1 w 3"/>
                <a:gd name="T7" fmla="*/ 2 h 5"/>
                <a:gd name="T8" fmla="*/ 1 w 3"/>
                <a:gd name="T9" fmla="*/ 2 h 5"/>
                <a:gd name="T10" fmla="*/ 1 w 3"/>
                <a:gd name="T11" fmla="*/ 2 h 5"/>
                <a:gd name="T12" fmla="*/ 2 w 3"/>
                <a:gd name="T13" fmla="*/ 1 h 5"/>
                <a:gd name="T14" fmla="*/ 3 w 3"/>
                <a:gd name="T15" fmla="*/ 0 h 5"/>
                <a:gd name="T16" fmla="*/ 3 w 3"/>
                <a:gd name="T17" fmla="*/ 1 h 5"/>
                <a:gd name="T18" fmla="*/ 3 w 3"/>
                <a:gd name="T19" fmla="*/ 3 h 5"/>
                <a:gd name="T20" fmla="*/ 3 w 3"/>
                <a:gd name="T21" fmla="*/ 3 h 5"/>
                <a:gd name="T22" fmla="*/ 2 w 3"/>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5"/>
                  </a:moveTo>
                  <a:cubicBezTo>
                    <a:pt x="2" y="5"/>
                    <a:pt x="1" y="5"/>
                    <a:pt x="1" y="5"/>
                  </a:cubicBezTo>
                  <a:cubicBezTo>
                    <a:pt x="0" y="4"/>
                    <a:pt x="0" y="4"/>
                    <a:pt x="1" y="3"/>
                  </a:cubicBezTo>
                  <a:cubicBezTo>
                    <a:pt x="1" y="3"/>
                    <a:pt x="1" y="3"/>
                    <a:pt x="1" y="2"/>
                  </a:cubicBezTo>
                  <a:cubicBezTo>
                    <a:pt x="1" y="2"/>
                    <a:pt x="1" y="2"/>
                    <a:pt x="1" y="2"/>
                  </a:cubicBezTo>
                  <a:cubicBezTo>
                    <a:pt x="1" y="2"/>
                    <a:pt x="1" y="2"/>
                    <a:pt x="1" y="2"/>
                  </a:cubicBezTo>
                  <a:cubicBezTo>
                    <a:pt x="1" y="2"/>
                    <a:pt x="2" y="1"/>
                    <a:pt x="2" y="1"/>
                  </a:cubicBezTo>
                  <a:cubicBezTo>
                    <a:pt x="2" y="0"/>
                    <a:pt x="2" y="0"/>
                    <a:pt x="3" y="0"/>
                  </a:cubicBezTo>
                  <a:cubicBezTo>
                    <a:pt x="3" y="0"/>
                    <a:pt x="3" y="0"/>
                    <a:pt x="3" y="1"/>
                  </a:cubicBezTo>
                  <a:cubicBezTo>
                    <a:pt x="3" y="2"/>
                    <a:pt x="3" y="2"/>
                    <a:pt x="3" y="3"/>
                  </a:cubicBezTo>
                  <a:cubicBezTo>
                    <a:pt x="3" y="3"/>
                    <a:pt x="3" y="3"/>
                    <a:pt x="3" y="3"/>
                  </a:cubicBezTo>
                  <a:cubicBezTo>
                    <a:pt x="3"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9" name="Freeform 761">
              <a:extLst>
                <a:ext uri="{FF2B5EF4-FFF2-40B4-BE49-F238E27FC236}">
                  <a16:creationId xmlns:a16="http://schemas.microsoft.com/office/drawing/2014/main" xmlns="" id="{B8971D60-6149-4D4D-BAC3-C621D250B794}"/>
                </a:ext>
              </a:extLst>
            </p:cNvPr>
            <p:cNvSpPr>
              <a:spLocks/>
            </p:cNvSpPr>
            <p:nvPr/>
          </p:nvSpPr>
          <p:spPr bwMode="auto">
            <a:xfrm>
              <a:off x="8477250" y="4356101"/>
              <a:ext cx="17462" cy="28575"/>
            </a:xfrm>
            <a:custGeom>
              <a:avLst/>
              <a:gdLst>
                <a:gd name="T0" fmla="*/ 3 w 3"/>
                <a:gd name="T1" fmla="*/ 4 h 5"/>
                <a:gd name="T2" fmla="*/ 3 w 3"/>
                <a:gd name="T3" fmla="*/ 5 h 5"/>
                <a:gd name="T4" fmla="*/ 1 w 3"/>
                <a:gd name="T5" fmla="*/ 5 h 5"/>
                <a:gd name="T6" fmla="*/ 0 w 3"/>
                <a:gd name="T7" fmla="*/ 3 h 5"/>
                <a:gd name="T8" fmla="*/ 0 w 3"/>
                <a:gd name="T9" fmla="*/ 3 h 5"/>
                <a:gd name="T10" fmla="*/ 0 w 3"/>
                <a:gd name="T11" fmla="*/ 1 h 5"/>
                <a:gd name="T12" fmla="*/ 1 w 3"/>
                <a:gd name="T13" fmla="*/ 0 h 5"/>
                <a:gd name="T14" fmla="*/ 2 w 3"/>
                <a:gd name="T15" fmla="*/ 1 h 5"/>
                <a:gd name="T16" fmla="*/ 2 w 3"/>
                <a:gd name="T17" fmla="*/ 2 h 5"/>
                <a:gd name="T18" fmla="*/ 2 w 3"/>
                <a:gd name="T19" fmla="*/ 2 h 5"/>
                <a:gd name="T20" fmla="*/ 2 w 3"/>
                <a:gd name="T21" fmla="*/ 2 h 5"/>
                <a:gd name="T22" fmla="*/ 3 w 3"/>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4"/>
                  </a:moveTo>
                  <a:cubicBezTo>
                    <a:pt x="3" y="4"/>
                    <a:pt x="3" y="4"/>
                    <a:pt x="3" y="5"/>
                  </a:cubicBezTo>
                  <a:cubicBezTo>
                    <a:pt x="2" y="5"/>
                    <a:pt x="2" y="5"/>
                    <a:pt x="1" y="5"/>
                  </a:cubicBezTo>
                  <a:cubicBezTo>
                    <a:pt x="1" y="4"/>
                    <a:pt x="0" y="4"/>
                    <a:pt x="0" y="3"/>
                  </a:cubicBezTo>
                  <a:cubicBezTo>
                    <a:pt x="0" y="3"/>
                    <a:pt x="0" y="3"/>
                    <a:pt x="0" y="3"/>
                  </a:cubicBezTo>
                  <a:cubicBezTo>
                    <a:pt x="0" y="3"/>
                    <a:pt x="0" y="2"/>
                    <a:pt x="0" y="1"/>
                  </a:cubicBezTo>
                  <a:cubicBezTo>
                    <a:pt x="0" y="1"/>
                    <a:pt x="0" y="0"/>
                    <a:pt x="1" y="0"/>
                  </a:cubicBezTo>
                  <a:cubicBezTo>
                    <a:pt x="1" y="0"/>
                    <a:pt x="2" y="1"/>
                    <a:pt x="2" y="1"/>
                  </a:cubicBezTo>
                  <a:cubicBezTo>
                    <a:pt x="2" y="2"/>
                    <a:pt x="2" y="2"/>
                    <a:pt x="2" y="2"/>
                  </a:cubicBezTo>
                  <a:cubicBezTo>
                    <a:pt x="2" y="2"/>
                    <a:pt x="2" y="2"/>
                    <a:pt x="2" y="2"/>
                  </a:cubicBezTo>
                  <a:cubicBezTo>
                    <a:pt x="2" y="2"/>
                    <a:pt x="2" y="2"/>
                    <a:pt x="2" y="2"/>
                  </a:cubicBezTo>
                  <a:cubicBezTo>
                    <a:pt x="2" y="3"/>
                    <a:pt x="2" y="3"/>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0" name="Freeform 762">
              <a:extLst>
                <a:ext uri="{FF2B5EF4-FFF2-40B4-BE49-F238E27FC236}">
                  <a16:creationId xmlns:a16="http://schemas.microsoft.com/office/drawing/2014/main" xmlns="" id="{F4A0E374-05D6-47B1-A6A6-42480C624235}"/>
                </a:ext>
              </a:extLst>
            </p:cNvPr>
            <p:cNvSpPr>
              <a:spLocks/>
            </p:cNvSpPr>
            <p:nvPr/>
          </p:nvSpPr>
          <p:spPr bwMode="auto">
            <a:xfrm>
              <a:off x="8477250" y="4340226"/>
              <a:ext cx="17462" cy="26988"/>
            </a:xfrm>
            <a:custGeom>
              <a:avLst/>
              <a:gdLst>
                <a:gd name="T0" fmla="*/ 1 w 3"/>
                <a:gd name="T1" fmla="*/ 0 h 5"/>
                <a:gd name="T2" fmla="*/ 3 w 3"/>
                <a:gd name="T3" fmla="*/ 0 h 5"/>
                <a:gd name="T4" fmla="*/ 3 w 3"/>
                <a:gd name="T5" fmla="*/ 2 h 5"/>
                <a:gd name="T6" fmla="*/ 2 w 3"/>
                <a:gd name="T7" fmla="*/ 3 h 5"/>
                <a:gd name="T8" fmla="*/ 2 w 3"/>
                <a:gd name="T9" fmla="*/ 3 h 5"/>
                <a:gd name="T10" fmla="*/ 2 w 3"/>
                <a:gd name="T11" fmla="*/ 3 h 5"/>
                <a:gd name="T12" fmla="*/ 2 w 3"/>
                <a:gd name="T13" fmla="*/ 4 h 5"/>
                <a:gd name="T14" fmla="*/ 1 w 3"/>
                <a:gd name="T15" fmla="*/ 5 h 5"/>
                <a:gd name="T16" fmla="*/ 0 w 3"/>
                <a:gd name="T17" fmla="*/ 4 h 5"/>
                <a:gd name="T18" fmla="*/ 0 w 3"/>
                <a:gd name="T19" fmla="*/ 2 h 5"/>
                <a:gd name="T20" fmla="*/ 0 w 3"/>
                <a:gd name="T21" fmla="*/ 2 h 5"/>
                <a:gd name="T22" fmla="*/ 1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1" y="0"/>
                  </a:moveTo>
                  <a:cubicBezTo>
                    <a:pt x="2" y="0"/>
                    <a:pt x="2" y="0"/>
                    <a:pt x="3" y="0"/>
                  </a:cubicBezTo>
                  <a:cubicBezTo>
                    <a:pt x="3" y="1"/>
                    <a:pt x="3" y="1"/>
                    <a:pt x="3" y="2"/>
                  </a:cubicBezTo>
                  <a:cubicBezTo>
                    <a:pt x="2" y="2"/>
                    <a:pt x="2" y="2"/>
                    <a:pt x="2" y="3"/>
                  </a:cubicBezTo>
                  <a:cubicBezTo>
                    <a:pt x="2" y="3"/>
                    <a:pt x="2" y="3"/>
                    <a:pt x="2" y="3"/>
                  </a:cubicBezTo>
                  <a:cubicBezTo>
                    <a:pt x="2" y="3"/>
                    <a:pt x="2" y="3"/>
                    <a:pt x="2" y="3"/>
                  </a:cubicBezTo>
                  <a:cubicBezTo>
                    <a:pt x="2" y="3"/>
                    <a:pt x="2" y="4"/>
                    <a:pt x="2" y="4"/>
                  </a:cubicBezTo>
                  <a:cubicBezTo>
                    <a:pt x="2" y="5"/>
                    <a:pt x="1" y="5"/>
                    <a:pt x="1" y="5"/>
                  </a:cubicBezTo>
                  <a:cubicBezTo>
                    <a:pt x="0" y="5"/>
                    <a:pt x="0" y="5"/>
                    <a:pt x="0" y="4"/>
                  </a:cubicBezTo>
                  <a:cubicBezTo>
                    <a:pt x="0" y="3"/>
                    <a:pt x="0" y="3"/>
                    <a:pt x="0" y="2"/>
                  </a:cubicBezTo>
                  <a:cubicBezTo>
                    <a:pt x="0" y="2"/>
                    <a:pt x="0" y="2"/>
                    <a:pt x="0" y="2"/>
                  </a:cubicBezTo>
                  <a:cubicBezTo>
                    <a:pt x="0" y="1"/>
                    <a:pt x="1" y="1"/>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1" name="Freeform 763">
              <a:extLst>
                <a:ext uri="{FF2B5EF4-FFF2-40B4-BE49-F238E27FC236}">
                  <a16:creationId xmlns:a16="http://schemas.microsoft.com/office/drawing/2014/main" xmlns="" id="{23A830A2-A5BF-4B80-84F8-17D6577E33D3}"/>
                </a:ext>
              </a:extLst>
            </p:cNvPr>
            <p:cNvSpPr>
              <a:spLocks/>
            </p:cNvSpPr>
            <p:nvPr/>
          </p:nvSpPr>
          <p:spPr bwMode="auto">
            <a:xfrm>
              <a:off x="8483600" y="4306889"/>
              <a:ext cx="15875" cy="26988"/>
            </a:xfrm>
            <a:custGeom>
              <a:avLst/>
              <a:gdLst>
                <a:gd name="T0" fmla="*/ 0 w 3"/>
                <a:gd name="T1" fmla="*/ 2 h 5"/>
                <a:gd name="T2" fmla="*/ 0 w 3"/>
                <a:gd name="T3" fmla="*/ 0 h 5"/>
                <a:gd name="T4" fmla="*/ 2 w 3"/>
                <a:gd name="T5" fmla="*/ 0 h 5"/>
                <a:gd name="T6" fmla="*/ 3 w 3"/>
                <a:gd name="T7" fmla="*/ 2 h 5"/>
                <a:gd name="T8" fmla="*/ 3 w 3"/>
                <a:gd name="T9" fmla="*/ 2 h 5"/>
                <a:gd name="T10" fmla="*/ 3 w 3"/>
                <a:gd name="T11" fmla="*/ 4 h 5"/>
                <a:gd name="T12" fmla="*/ 2 w 3"/>
                <a:gd name="T13" fmla="*/ 5 h 5"/>
                <a:gd name="T14" fmla="*/ 1 w 3"/>
                <a:gd name="T15" fmla="*/ 4 h 5"/>
                <a:gd name="T16" fmla="*/ 1 w 3"/>
                <a:gd name="T17" fmla="*/ 3 h 5"/>
                <a:gd name="T18" fmla="*/ 1 w 3"/>
                <a:gd name="T19" fmla="*/ 3 h 5"/>
                <a:gd name="T20" fmla="*/ 1 w 3"/>
                <a:gd name="T21" fmla="*/ 3 h 5"/>
                <a:gd name="T22" fmla="*/ 0 w 3"/>
                <a:gd name="T23"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0" y="2"/>
                  </a:moveTo>
                  <a:cubicBezTo>
                    <a:pt x="0" y="1"/>
                    <a:pt x="0" y="1"/>
                    <a:pt x="0" y="0"/>
                  </a:cubicBezTo>
                  <a:cubicBezTo>
                    <a:pt x="1" y="0"/>
                    <a:pt x="1" y="0"/>
                    <a:pt x="2" y="0"/>
                  </a:cubicBezTo>
                  <a:cubicBezTo>
                    <a:pt x="2" y="1"/>
                    <a:pt x="3" y="1"/>
                    <a:pt x="3" y="2"/>
                  </a:cubicBezTo>
                  <a:cubicBezTo>
                    <a:pt x="3" y="2"/>
                    <a:pt x="3" y="2"/>
                    <a:pt x="3" y="2"/>
                  </a:cubicBezTo>
                  <a:cubicBezTo>
                    <a:pt x="3" y="3"/>
                    <a:pt x="3" y="3"/>
                    <a:pt x="3" y="4"/>
                  </a:cubicBezTo>
                  <a:cubicBezTo>
                    <a:pt x="3" y="4"/>
                    <a:pt x="3" y="5"/>
                    <a:pt x="2" y="5"/>
                  </a:cubicBezTo>
                  <a:cubicBezTo>
                    <a:pt x="2" y="5"/>
                    <a:pt x="1" y="4"/>
                    <a:pt x="1" y="4"/>
                  </a:cubicBezTo>
                  <a:cubicBezTo>
                    <a:pt x="1" y="3"/>
                    <a:pt x="1" y="3"/>
                    <a:pt x="1" y="3"/>
                  </a:cubicBezTo>
                  <a:cubicBezTo>
                    <a:pt x="1" y="3"/>
                    <a:pt x="1" y="3"/>
                    <a:pt x="1" y="3"/>
                  </a:cubicBezTo>
                  <a:cubicBezTo>
                    <a:pt x="1" y="3"/>
                    <a:pt x="1" y="3"/>
                    <a:pt x="1" y="3"/>
                  </a:cubicBezTo>
                  <a:cubicBezTo>
                    <a:pt x="1" y="2"/>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2" name="Freeform 764">
              <a:extLst>
                <a:ext uri="{FF2B5EF4-FFF2-40B4-BE49-F238E27FC236}">
                  <a16:creationId xmlns:a16="http://schemas.microsoft.com/office/drawing/2014/main" xmlns="" id="{24FEB072-CB01-4DF4-9350-10BB967EEE6C}"/>
                </a:ext>
              </a:extLst>
            </p:cNvPr>
            <p:cNvSpPr>
              <a:spLocks/>
            </p:cNvSpPr>
            <p:nvPr/>
          </p:nvSpPr>
          <p:spPr bwMode="auto">
            <a:xfrm>
              <a:off x="8483600" y="4322764"/>
              <a:ext cx="15875" cy="28575"/>
            </a:xfrm>
            <a:custGeom>
              <a:avLst/>
              <a:gdLst>
                <a:gd name="T0" fmla="*/ 2 w 3"/>
                <a:gd name="T1" fmla="*/ 5 h 5"/>
                <a:gd name="T2" fmla="*/ 0 w 3"/>
                <a:gd name="T3" fmla="*/ 5 h 5"/>
                <a:gd name="T4" fmla="*/ 0 w 3"/>
                <a:gd name="T5" fmla="*/ 3 h 5"/>
                <a:gd name="T6" fmla="*/ 1 w 3"/>
                <a:gd name="T7" fmla="*/ 2 h 5"/>
                <a:gd name="T8" fmla="*/ 1 w 3"/>
                <a:gd name="T9" fmla="*/ 2 h 5"/>
                <a:gd name="T10" fmla="*/ 1 w 3"/>
                <a:gd name="T11" fmla="*/ 2 h 5"/>
                <a:gd name="T12" fmla="*/ 1 w 3"/>
                <a:gd name="T13" fmla="*/ 1 h 5"/>
                <a:gd name="T14" fmla="*/ 2 w 3"/>
                <a:gd name="T15" fmla="*/ 0 h 5"/>
                <a:gd name="T16" fmla="*/ 3 w 3"/>
                <a:gd name="T17" fmla="*/ 1 h 5"/>
                <a:gd name="T18" fmla="*/ 3 w 3"/>
                <a:gd name="T19" fmla="*/ 3 h 5"/>
                <a:gd name="T20" fmla="*/ 3 w 3"/>
                <a:gd name="T21" fmla="*/ 3 h 5"/>
                <a:gd name="T22" fmla="*/ 2 w 3"/>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5"/>
                  </a:moveTo>
                  <a:cubicBezTo>
                    <a:pt x="1" y="5"/>
                    <a:pt x="1" y="5"/>
                    <a:pt x="0" y="5"/>
                  </a:cubicBezTo>
                  <a:cubicBezTo>
                    <a:pt x="0" y="4"/>
                    <a:pt x="0" y="4"/>
                    <a:pt x="0" y="3"/>
                  </a:cubicBezTo>
                  <a:cubicBezTo>
                    <a:pt x="1" y="3"/>
                    <a:pt x="1" y="3"/>
                    <a:pt x="1" y="2"/>
                  </a:cubicBezTo>
                  <a:cubicBezTo>
                    <a:pt x="1" y="2"/>
                    <a:pt x="1" y="2"/>
                    <a:pt x="1" y="2"/>
                  </a:cubicBezTo>
                  <a:cubicBezTo>
                    <a:pt x="1" y="2"/>
                    <a:pt x="1" y="2"/>
                    <a:pt x="1" y="2"/>
                  </a:cubicBezTo>
                  <a:cubicBezTo>
                    <a:pt x="1" y="2"/>
                    <a:pt x="1" y="1"/>
                    <a:pt x="1" y="1"/>
                  </a:cubicBezTo>
                  <a:cubicBezTo>
                    <a:pt x="1" y="0"/>
                    <a:pt x="2" y="0"/>
                    <a:pt x="2" y="0"/>
                  </a:cubicBezTo>
                  <a:cubicBezTo>
                    <a:pt x="3" y="0"/>
                    <a:pt x="3" y="0"/>
                    <a:pt x="3" y="1"/>
                  </a:cubicBezTo>
                  <a:cubicBezTo>
                    <a:pt x="3" y="2"/>
                    <a:pt x="3" y="2"/>
                    <a:pt x="3" y="3"/>
                  </a:cubicBezTo>
                  <a:cubicBezTo>
                    <a:pt x="3" y="3"/>
                    <a:pt x="3" y="3"/>
                    <a:pt x="3" y="3"/>
                  </a:cubicBezTo>
                  <a:cubicBezTo>
                    <a:pt x="3"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3" name="Freeform 765">
              <a:extLst>
                <a:ext uri="{FF2B5EF4-FFF2-40B4-BE49-F238E27FC236}">
                  <a16:creationId xmlns:a16="http://schemas.microsoft.com/office/drawing/2014/main" xmlns="" id="{C11A27D7-EA98-42C8-86DE-6AB99D3CE46F}"/>
                </a:ext>
              </a:extLst>
            </p:cNvPr>
            <p:cNvSpPr>
              <a:spLocks/>
            </p:cNvSpPr>
            <p:nvPr/>
          </p:nvSpPr>
          <p:spPr bwMode="auto">
            <a:xfrm>
              <a:off x="8450263" y="4373564"/>
              <a:ext cx="44450" cy="11113"/>
            </a:xfrm>
            <a:custGeom>
              <a:avLst/>
              <a:gdLst>
                <a:gd name="T0" fmla="*/ 1 w 8"/>
                <a:gd name="T1" fmla="*/ 2 h 2"/>
                <a:gd name="T2" fmla="*/ 0 w 8"/>
                <a:gd name="T3" fmla="*/ 1 h 2"/>
                <a:gd name="T4" fmla="*/ 1 w 8"/>
                <a:gd name="T5" fmla="*/ 0 h 2"/>
                <a:gd name="T6" fmla="*/ 7 w 8"/>
                <a:gd name="T7" fmla="*/ 0 h 2"/>
                <a:gd name="T8" fmla="*/ 8 w 8"/>
                <a:gd name="T9" fmla="*/ 1 h 2"/>
                <a:gd name="T10" fmla="*/ 7 w 8"/>
                <a:gd name="T11" fmla="*/ 2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1" y="2"/>
                    <a:pt x="0" y="2"/>
                    <a:pt x="0" y="1"/>
                  </a:cubicBezTo>
                  <a:cubicBezTo>
                    <a:pt x="0" y="1"/>
                    <a:pt x="1" y="0"/>
                    <a:pt x="1" y="0"/>
                  </a:cubicBezTo>
                  <a:cubicBezTo>
                    <a:pt x="7" y="0"/>
                    <a:pt x="7" y="0"/>
                    <a:pt x="7" y="0"/>
                  </a:cubicBezTo>
                  <a:cubicBezTo>
                    <a:pt x="8" y="0"/>
                    <a:pt x="8" y="1"/>
                    <a:pt x="8" y="1"/>
                  </a:cubicBezTo>
                  <a:cubicBezTo>
                    <a:pt x="8" y="2"/>
                    <a:pt x="8" y="2"/>
                    <a:pt x="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4" name="Freeform 766">
              <a:extLst>
                <a:ext uri="{FF2B5EF4-FFF2-40B4-BE49-F238E27FC236}">
                  <a16:creationId xmlns:a16="http://schemas.microsoft.com/office/drawing/2014/main" xmlns="" id="{37FA6EC7-3194-452E-8AB4-0DFE86B9C994}"/>
                </a:ext>
              </a:extLst>
            </p:cNvPr>
            <p:cNvSpPr>
              <a:spLocks/>
            </p:cNvSpPr>
            <p:nvPr/>
          </p:nvSpPr>
          <p:spPr bwMode="auto">
            <a:xfrm>
              <a:off x="8399463" y="4373564"/>
              <a:ext cx="39687"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2"/>
                    <a:pt x="0" y="1"/>
                  </a:cubicBezTo>
                  <a:cubicBezTo>
                    <a:pt x="0" y="1"/>
                    <a:pt x="0" y="0"/>
                    <a:pt x="1" y="0"/>
                  </a:cubicBezTo>
                  <a:cubicBezTo>
                    <a:pt x="6" y="0"/>
                    <a:pt x="6" y="0"/>
                    <a:pt x="6" y="0"/>
                  </a:cubicBezTo>
                  <a:cubicBezTo>
                    <a:pt x="7" y="0"/>
                    <a:pt x="7" y="1"/>
                    <a:pt x="7" y="1"/>
                  </a:cubicBezTo>
                  <a:cubicBezTo>
                    <a:pt x="7" y="2"/>
                    <a:pt x="7"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5" name="Freeform 767">
              <a:extLst>
                <a:ext uri="{FF2B5EF4-FFF2-40B4-BE49-F238E27FC236}">
                  <a16:creationId xmlns:a16="http://schemas.microsoft.com/office/drawing/2014/main" xmlns="" id="{D0C30204-E533-4CD9-A425-0CAC3C7768A4}"/>
                </a:ext>
              </a:extLst>
            </p:cNvPr>
            <p:cNvSpPr>
              <a:spLocks noEditPoints="1"/>
            </p:cNvSpPr>
            <p:nvPr/>
          </p:nvSpPr>
          <p:spPr bwMode="auto">
            <a:xfrm>
              <a:off x="8305800" y="4400551"/>
              <a:ext cx="88900" cy="100013"/>
            </a:xfrm>
            <a:custGeom>
              <a:avLst/>
              <a:gdLst>
                <a:gd name="T0" fmla="*/ 15 w 16"/>
                <a:gd name="T1" fmla="*/ 16 h 18"/>
                <a:gd name="T2" fmla="*/ 15 w 16"/>
                <a:gd name="T3" fmla="*/ 17 h 18"/>
                <a:gd name="T4" fmla="*/ 14 w 16"/>
                <a:gd name="T5" fmla="*/ 18 h 18"/>
                <a:gd name="T6" fmla="*/ 12 w 16"/>
                <a:gd name="T7" fmla="*/ 17 h 18"/>
                <a:gd name="T8" fmla="*/ 12 w 16"/>
                <a:gd name="T9" fmla="*/ 17 h 18"/>
                <a:gd name="T10" fmla="*/ 10 w 16"/>
                <a:gd name="T11" fmla="*/ 15 h 18"/>
                <a:gd name="T12" fmla="*/ 10 w 16"/>
                <a:gd name="T13" fmla="*/ 14 h 18"/>
                <a:gd name="T14" fmla="*/ 11 w 16"/>
                <a:gd name="T15" fmla="*/ 14 h 18"/>
                <a:gd name="T16" fmla="*/ 13 w 16"/>
                <a:gd name="T17" fmla="*/ 15 h 18"/>
                <a:gd name="T18" fmla="*/ 13 w 16"/>
                <a:gd name="T19" fmla="*/ 15 h 18"/>
                <a:gd name="T20" fmla="*/ 15 w 16"/>
                <a:gd name="T21" fmla="*/ 16 h 18"/>
                <a:gd name="T22" fmla="*/ 8 w 16"/>
                <a:gd name="T23" fmla="*/ 11 h 18"/>
                <a:gd name="T24" fmla="*/ 8 w 16"/>
                <a:gd name="T25" fmla="*/ 13 h 18"/>
                <a:gd name="T26" fmla="*/ 7 w 16"/>
                <a:gd name="T27" fmla="*/ 13 h 18"/>
                <a:gd name="T28" fmla="*/ 5 w 16"/>
                <a:gd name="T29" fmla="*/ 11 h 18"/>
                <a:gd name="T30" fmla="*/ 4 w 16"/>
                <a:gd name="T31" fmla="*/ 9 h 18"/>
                <a:gd name="T32" fmla="*/ 3 w 16"/>
                <a:gd name="T33" fmla="*/ 7 h 18"/>
                <a:gd name="T34" fmla="*/ 3 w 16"/>
                <a:gd name="T35" fmla="*/ 7 h 18"/>
                <a:gd name="T36" fmla="*/ 2 w 16"/>
                <a:gd name="T37" fmla="*/ 5 h 18"/>
                <a:gd name="T38" fmla="*/ 1 w 16"/>
                <a:gd name="T39" fmla="*/ 3 h 18"/>
                <a:gd name="T40" fmla="*/ 1 w 16"/>
                <a:gd name="T41" fmla="*/ 3 h 18"/>
                <a:gd name="T42" fmla="*/ 0 w 16"/>
                <a:gd name="T43" fmla="*/ 1 h 18"/>
                <a:gd name="T44" fmla="*/ 1 w 16"/>
                <a:gd name="T45" fmla="*/ 0 h 18"/>
                <a:gd name="T46" fmla="*/ 2 w 16"/>
                <a:gd name="T47" fmla="*/ 0 h 18"/>
                <a:gd name="T48" fmla="*/ 3 w 16"/>
                <a:gd name="T49" fmla="*/ 2 h 18"/>
                <a:gd name="T50" fmla="*/ 3 w 16"/>
                <a:gd name="T51" fmla="*/ 2 h 18"/>
                <a:gd name="T52" fmla="*/ 4 w 16"/>
                <a:gd name="T53" fmla="*/ 4 h 18"/>
                <a:gd name="T54" fmla="*/ 4 w 16"/>
                <a:gd name="T55" fmla="*/ 6 h 18"/>
                <a:gd name="T56" fmla="*/ 4 w 16"/>
                <a:gd name="T57" fmla="*/ 6 h 18"/>
                <a:gd name="T58" fmla="*/ 5 w 16"/>
                <a:gd name="T59" fmla="*/ 8 h 18"/>
                <a:gd name="T60" fmla="*/ 7 w 16"/>
                <a:gd name="T61" fmla="*/ 10 h 18"/>
                <a:gd name="T62" fmla="*/ 8 w 16"/>
                <a:gd name="T63"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8">
                  <a:moveTo>
                    <a:pt x="15" y="16"/>
                  </a:moveTo>
                  <a:cubicBezTo>
                    <a:pt x="15" y="16"/>
                    <a:pt x="16" y="17"/>
                    <a:pt x="15" y="17"/>
                  </a:cubicBezTo>
                  <a:cubicBezTo>
                    <a:pt x="15" y="18"/>
                    <a:pt x="15" y="18"/>
                    <a:pt x="14" y="18"/>
                  </a:cubicBezTo>
                  <a:cubicBezTo>
                    <a:pt x="13" y="17"/>
                    <a:pt x="13" y="17"/>
                    <a:pt x="12" y="17"/>
                  </a:cubicBezTo>
                  <a:cubicBezTo>
                    <a:pt x="12" y="17"/>
                    <a:pt x="12" y="17"/>
                    <a:pt x="12" y="17"/>
                  </a:cubicBezTo>
                  <a:cubicBezTo>
                    <a:pt x="11" y="16"/>
                    <a:pt x="11" y="16"/>
                    <a:pt x="10" y="15"/>
                  </a:cubicBezTo>
                  <a:cubicBezTo>
                    <a:pt x="10" y="15"/>
                    <a:pt x="10" y="15"/>
                    <a:pt x="10" y="14"/>
                  </a:cubicBezTo>
                  <a:cubicBezTo>
                    <a:pt x="10" y="14"/>
                    <a:pt x="11" y="14"/>
                    <a:pt x="11" y="14"/>
                  </a:cubicBezTo>
                  <a:cubicBezTo>
                    <a:pt x="12" y="14"/>
                    <a:pt x="12" y="15"/>
                    <a:pt x="13" y="15"/>
                  </a:cubicBezTo>
                  <a:cubicBezTo>
                    <a:pt x="13" y="15"/>
                    <a:pt x="13" y="15"/>
                    <a:pt x="13" y="15"/>
                  </a:cubicBezTo>
                  <a:cubicBezTo>
                    <a:pt x="14" y="15"/>
                    <a:pt x="14" y="16"/>
                    <a:pt x="15" y="16"/>
                  </a:cubicBezTo>
                  <a:close/>
                  <a:moveTo>
                    <a:pt x="8" y="11"/>
                  </a:moveTo>
                  <a:cubicBezTo>
                    <a:pt x="8" y="12"/>
                    <a:pt x="8" y="12"/>
                    <a:pt x="8" y="13"/>
                  </a:cubicBezTo>
                  <a:cubicBezTo>
                    <a:pt x="8" y="13"/>
                    <a:pt x="7" y="13"/>
                    <a:pt x="7" y="13"/>
                  </a:cubicBezTo>
                  <a:cubicBezTo>
                    <a:pt x="6" y="12"/>
                    <a:pt x="6" y="12"/>
                    <a:pt x="5" y="11"/>
                  </a:cubicBezTo>
                  <a:cubicBezTo>
                    <a:pt x="5" y="10"/>
                    <a:pt x="4" y="10"/>
                    <a:pt x="4" y="9"/>
                  </a:cubicBezTo>
                  <a:cubicBezTo>
                    <a:pt x="3" y="9"/>
                    <a:pt x="3" y="8"/>
                    <a:pt x="3" y="7"/>
                  </a:cubicBezTo>
                  <a:cubicBezTo>
                    <a:pt x="3" y="7"/>
                    <a:pt x="3" y="7"/>
                    <a:pt x="3" y="7"/>
                  </a:cubicBezTo>
                  <a:cubicBezTo>
                    <a:pt x="2" y="7"/>
                    <a:pt x="2" y="6"/>
                    <a:pt x="2" y="5"/>
                  </a:cubicBezTo>
                  <a:cubicBezTo>
                    <a:pt x="1" y="4"/>
                    <a:pt x="1" y="4"/>
                    <a:pt x="1" y="3"/>
                  </a:cubicBezTo>
                  <a:cubicBezTo>
                    <a:pt x="1" y="3"/>
                    <a:pt x="1" y="3"/>
                    <a:pt x="1" y="3"/>
                  </a:cubicBezTo>
                  <a:cubicBezTo>
                    <a:pt x="1" y="2"/>
                    <a:pt x="1" y="2"/>
                    <a:pt x="0" y="1"/>
                  </a:cubicBezTo>
                  <a:cubicBezTo>
                    <a:pt x="0" y="0"/>
                    <a:pt x="1" y="0"/>
                    <a:pt x="1" y="0"/>
                  </a:cubicBezTo>
                  <a:cubicBezTo>
                    <a:pt x="2" y="0"/>
                    <a:pt x="2" y="0"/>
                    <a:pt x="2" y="0"/>
                  </a:cubicBezTo>
                  <a:cubicBezTo>
                    <a:pt x="2" y="1"/>
                    <a:pt x="3" y="2"/>
                    <a:pt x="3" y="2"/>
                  </a:cubicBezTo>
                  <a:cubicBezTo>
                    <a:pt x="3" y="2"/>
                    <a:pt x="3" y="2"/>
                    <a:pt x="3" y="2"/>
                  </a:cubicBezTo>
                  <a:cubicBezTo>
                    <a:pt x="3" y="3"/>
                    <a:pt x="3" y="4"/>
                    <a:pt x="4" y="4"/>
                  </a:cubicBezTo>
                  <a:cubicBezTo>
                    <a:pt x="4" y="5"/>
                    <a:pt x="4" y="6"/>
                    <a:pt x="4" y="6"/>
                  </a:cubicBezTo>
                  <a:cubicBezTo>
                    <a:pt x="4" y="6"/>
                    <a:pt x="4" y="6"/>
                    <a:pt x="4" y="6"/>
                  </a:cubicBezTo>
                  <a:cubicBezTo>
                    <a:pt x="5" y="7"/>
                    <a:pt x="5" y="7"/>
                    <a:pt x="5" y="8"/>
                  </a:cubicBezTo>
                  <a:cubicBezTo>
                    <a:pt x="6" y="9"/>
                    <a:pt x="6" y="9"/>
                    <a:pt x="7" y="10"/>
                  </a:cubicBezTo>
                  <a:cubicBezTo>
                    <a:pt x="7" y="10"/>
                    <a:pt x="8" y="11"/>
                    <a:pt x="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796" name="Freeform 770">
            <a:extLst>
              <a:ext uri="{FF2B5EF4-FFF2-40B4-BE49-F238E27FC236}">
                <a16:creationId xmlns:a16="http://schemas.microsoft.com/office/drawing/2014/main" xmlns="" id="{F2808AD5-5E6C-454B-B352-7213697AD70F}"/>
              </a:ext>
            </a:extLst>
          </p:cNvPr>
          <p:cNvSpPr>
            <a:spLocks/>
          </p:cNvSpPr>
          <p:nvPr/>
        </p:nvSpPr>
        <p:spPr bwMode="auto">
          <a:xfrm>
            <a:off x="2299493" y="3822701"/>
            <a:ext cx="33337" cy="139700"/>
          </a:xfrm>
          <a:custGeom>
            <a:avLst/>
            <a:gdLst>
              <a:gd name="T0" fmla="*/ 0 w 6"/>
              <a:gd name="T1" fmla="*/ 1 h 25"/>
              <a:gd name="T2" fmla="*/ 1 w 6"/>
              <a:gd name="T3" fmla="*/ 0 h 25"/>
              <a:gd name="T4" fmla="*/ 2 w 6"/>
              <a:gd name="T5" fmla="*/ 1 h 25"/>
              <a:gd name="T6" fmla="*/ 2 w 6"/>
              <a:gd name="T7" fmla="*/ 23 h 25"/>
              <a:gd name="T8" fmla="*/ 5 w 6"/>
              <a:gd name="T9" fmla="*/ 23 h 25"/>
              <a:gd name="T10" fmla="*/ 6 w 6"/>
              <a:gd name="T11" fmla="*/ 24 h 25"/>
              <a:gd name="T12" fmla="*/ 5 w 6"/>
              <a:gd name="T13" fmla="*/ 25 h 25"/>
              <a:gd name="T14" fmla="*/ 1 w 6"/>
              <a:gd name="T15" fmla="*/ 25 h 25"/>
              <a:gd name="T16" fmla="*/ 1 w 6"/>
              <a:gd name="T17" fmla="*/ 25 h 25"/>
              <a:gd name="T18" fmla="*/ 0 w 6"/>
              <a:gd name="T19" fmla="*/ 24 h 25"/>
              <a:gd name="T20" fmla="*/ 0 w 6"/>
              <a:gd name="T21"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5">
                <a:moveTo>
                  <a:pt x="0" y="1"/>
                </a:moveTo>
                <a:cubicBezTo>
                  <a:pt x="0" y="0"/>
                  <a:pt x="0" y="0"/>
                  <a:pt x="1" y="0"/>
                </a:cubicBezTo>
                <a:cubicBezTo>
                  <a:pt x="2" y="0"/>
                  <a:pt x="2" y="0"/>
                  <a:pt x="2" y="1"/>
                </a:cubicBezTo>
                <a:cubicBezTo>
                  <a:pt x="2" y="23"/>
                  <a:pt x="2" y="23"/>
                  <a:pt x="2" y="23"/>
                </a:cubicBezTo>
                <a:cubicBezTo>
                  <a:pt x="5" y="23"/>
                  <a:pt x="5" y="23"/>
                  <a:pt x="5" y="23"/>
                </a:cubicBezTo>
                <a:cubicBezTo>
                  <a:pt x="6" y="23"/>
                  <a:pt x="6" y="24"/>
                  <a:pt x="6" y="24"/>
                </a:cubicBezTo>
                <a:cubicBezTo>
                  <a:pt x="6" y="25"/>
                  <a:pt x="6" y="25"/>
                  <a:pt x="5" y="25"/>
                </a:cubicBezTo>
                <a:cubicBezTo>
                  <a:pt x="1" y="25"/>
                  <a:pt x="1" y="25"/>
                  <a:pt x="1" y="25"/>
                </a:cubicBezTo>
                <a:cubicBezTo>
                  <a:pt x="1" y="25"/>
                  <a:pt x="1" y="25"/>
                  <a:pt x="1" y="25"/>
                </a:cubicBezTo>
                <a:cubicBezTo>
                  <a:pt x="0" y="25"/>
                  <a:pt x="0" y="25"/>
                  <a:pt x="0" y="24"/>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97" name="Freeform 771">
            <a:extLst>
              <a:ext uri="{FF2B5EF4-FFF2-40B4-BE49-F238E27FC236}">
                <a16:creationId xmlns:a16="http://schemas.microsoft.com/office/drawing/2014/main" xmlns="" id="{F4F83E1B-304B-42C2-B996-2C4A03F0A024}"/>
              </a:ext>
            </a:extLst>
          </p:cNvPr>
          <p:cNvSpPr>
            <a:spLocks noEditPoints="1"/>
          </p:cNvSpPr>
          <p:nvPr/>
        </p:nvSpPr>
        <p:spPr bwMode="auto">
          <a:xfrm>
            <a:off x="2270918" y="3705226"/>
            <a:ext cx="344487" cy="90488"/>
          </a:xfrm>
          <a:custGeom>
            <a:avLst/>
            <a:gdLst>
              <a:gd name="T0" fmla="*/ 2 w 62"/>
              <a:gd name="T1" fmla="*/ 15 h 16"/>
              <a:gd name="T2" fmla="*/ 0 w 62"/>
              <a:gd name="T3" fmla="*/ 15 h 16"/>
              <a:gd name="T4" fmla="*/ 0 w 62"/>
              <a:gd name="T5" fmla="*/ 14 h 16"/>
              <a:gd name="T6" fmla="*/ 10 w 62"/>
              <a:gd name="T7" fmla="*/ 0 h 16"/>
              <a:gd name="T8" fmla="*/ 11 w 62"/>
              <a:gd name="T9" fmla="*/ 0 h 16"/>
              <a:gd name="T10" fmla="*/ 11 w 62"/>
              <a:gd name="T11" fmla="*/ 0 h 16"/>
              <a:gd name="T12" fmla="*/ 51 w 62"/>
              <a:gd name="T13" fmla="*/ 0 h 16"/>
              <a:gd name="T14" fmla="*/ 51 w 62"/>
              <a:gd name="T15" fmla="*/ 0 h 16"/>
              <a:gd name="T16" fmla="*/ 61 w 62"/>
              <a:gd name="T17" fmla="*/ 14 h 16"/>
              <a:gd name="T18" fmla="*/ 61 w 62"/>
              <a:gd name="T19" fmla="*/ 15 h 16"/>
              <a:gd name="T20" fmla="*/ 60 w 62"/>
              <a:gd name="T21" fmla="*/ 15 h 16"/>
              <a:gd name="T22" fmla="*/ 50 w 62"/>
              <a:gd name="T23" fmla="*/ 2 h 16"/>
              <a:gd name="T24" fmla="*/ 11 w 62"/>
              <a:gd name="T25" fmla="*/ 2 h 16"/>
              <a:gd name="T26" fmla="*/ 2 w 62"/>
              <a:gd name="T27" fmla="*/ 15 h 16"/>
              <a:gd name="T28" fmla="*/ 51 w 62"/>
              <a:gd name="T29" fmla="*/ 0 h 16"/>
              <a:gd name="T30" fmla="*/ 52 w 62"/>
              <a:gd name="T31" fmla="*/ 1 h 16"/>
              <a:gd name="T32" fmla="*/ 51 w 62"/>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16">
                <a:moveTo>
                  <a:pt x="2" y="15"/>
                </a:moveTo>
                <a:cubicBezTo>
                  <a:pt x="1" y="15"/>
                  <a:pt x="1" y="16"/>
                  <a:pt x="0" y="15"/>
                </a:cubicBezTo>
                <a:cubicBezTo>
                  <a:pt x="0" y="15"/>
                  <a:pt x="0" y="14"/>
                  <a:pt x="0" y="14"/>
                </a:cubicBezTo>
                <a:cubicBezTo>
                  <a:pt x="10" y="0"/>
                  <a:pt x="10" y="0"/>
                  <a:pt x="10" y="0"/>
                </a:cubicBezTo>
                <a:cubicBezTo>
                  <a:pt x="10" y="0"/>
                  <a:pt x="11" y="0"/>
                  <a:pt x="11" y="0"/>
                </a:cubicBezTo>
                <a:cubicBezTo>
                  <a:pt x="11" y="0"/>
                  <a:pt x="11" y="0"/>
                  <a:pt x="11" y="0"/>
                </a:cubicBezTo>
                <a:cubicBezTo>
                  <a:pt x="51" y="0"/>
                  <a:pt x="51" y="0"/>
                  <a:pt x="51" y="0"/>
                </a:cubicBezTo>
                <a:cubicBezTo>
                  <a:pt x="51" y="0"/>
                  <a:pt x="51" y="0"/>
                  <a:pt x="51" y="0"/>
                </a:cubicBezTo>
                <a:cubicBezTo>
                  <a:pt x="61" y="14"/>
                  <a:pt x="61" y="14"/>
                  <a:pt x="61" y="14"/>
                </a:cubicBezTo>
                <a:cubicBezTo>
                  <a:pt x="62" y="14"/>
                  <a:pt x="62" y="15"/>
                  <a:pt x="61" y="15"/>
                </a:cubicBezTo>
                <a:cubicBezTo>
                  <a:pt x="61" y="16"/>
                  <a:pt x="60" y="15"/>
                  <a:pt x="60" y="15"/>
                </a:cubicBezTo>
                <a:cubicBezTo>
                  <a:pt x="50" y="2"/>
                  <a:pt x="50" y="2"/>
                  <a:pt x="50" y="2"/>
                </a:cubicBezTo>
                <a:cubicBezTo>
                  <a:pt x="11" y="2"/>
                  <a:pt x="11" y="2"/>
                  <a:pt x="11" y="2"/>
                </a:cubicBezTo>
                <a:cubicBezTo>
                  <a:pt x="2" y="15"/>
                  <a:pt x="2" y="15"/>
                  <a:pt x="2" y="15"/>
                </a:cubicBezTo>
                <a:close/>
                <a:moveTo>
                  <a:pt x="51" y="0"/>
                </a:moveTo>
                <a:cubicBezTo>
                  <a:pt x="52" y="1"/>
                  <a:pt x="52" y="1"/>
                  <a:pt x="52" y="1"/>
                </a:cubicBezTo>
                <a:cubicBezTo>
                  <a:pt x="52" y="1"/>
                  <a:pt x="52" y="0"/>
                  <a:pt x="5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798" name="Group 797">
            <a:extLst>
              <a:ext uri="{FF2B5EF4-FFF2-40B4-BE49-F238E27FC236}">
                <a16:creationId xmlns:a16="http://schemas.microsoft.com/office/drawing/2014/main" xmlns="" id="{EC9A0FEA-B14D-429B-B5D0-D58A1CB46FF6}"/>
              </a:ext>
            </a:extLst>
          </p:cNvPr>
          <p:cNvGrpSpPr/>
          <p:nvPr/>
        </p:nvGrpSpPr>
        <p:grpSpPr>
          <a:xfrm>
            <a:off x="2315368" y="3733801"/>
            <a:ext cx="300037" cy="228600"/>
            <a:chOff x="6270625" y="6369051"/>
            <a:chExt cx="300037" cy="228600"/>
          </a:xfrm>
          <a:solidFill>
            <a:schemeClr val="tx1"/>
          </a:solidFill>
        </p:grpSpPr>
        <p:sp>
          <p:nvSpPr>
            <p:cNvPr id="799" name="Freeform 768">
              <a:extLst>
                <a:ext uri="{FF2B5EF4-FFF2-40B4-BE49-F238E27FC236}">
                  <a16:creationId xmlns:a16="http://schemas.microsoft.com/office/drawing/2014/main" xmlns="" id="{99C37C16-60D0-440F-9DB4-6B223ED00AC9}"/>
                </a:ext>
              </a:extLst>
            </p:cNvPr>
            <p:cNvSpPr>
              <a:spLocks/>
            </p:cNvSpPr>
            <p:nvPr/>
          </p:nvSpPr>
          <p:spPr bwMode="auto">
            <a:xfrm>
              <a:off x="6399213" y="6491289"/>
              <a:ext cx="93662" cy="50800"/>
            </a:xfrm>
            <a:custGeom>
              <a:avLst/>
              <a:gdLst>
                <a:gd name="T0" fmla="*/ 15 w 17"/>
                <a:gd name="T1" fmla="*/ 5 h 9"/>
                <a:gd name="T2" fmla="*/ 16 w 17"/>
                <a:gd name="T3" fmla="*/ 4 h 9"/>
                <a:gd name="T4" fmla="*/ 17 w 17"/>
                <a:gd name="T5" fmla="*/ 5 h 9"/>
                <a:gd name="T6" fmla="*/ 17 w 17"/>
                <a:gd name="T7" fmla="*/ 9 h 9"/>
                <a:gd name="T8" fmla="*/ 16 w 17"/>
                <a:gd name="T9" fmla="*/ 9 h 9"/>
                <a:gd name="T10" fmla="*/ 16 w 17"/>
                <a:gd name="T11" fmla="*/ 9 h 9"/>
                <a:gd name="T12" fmla="*/ 1 w 17"/>
                <a:gd name="T13" fmla="*/ 9 h 9"/>
                <a:gd name="T14" fmla="*/ 0 w 17"/>
                <a:gd name="T15" fmla="*/ 9 h 9"/>
                <a:gd name="T16" fmla="*/ 0 w 17"/>
                <a:gd name="T17" fmla="*/ 8 h 9"/>
                <a:gd name="T18" fmla="*/ 0 w 17"/>
                <a:gd name="T19" fmla="*/ 1 h 9"/>
                <a:gd name="T20" fmla="*/ 1 w 17"/>
                <a:gd name="T21" fmla="*/ 0 h 9"/>
                <a:gd name="T22" fmla="*/ 1 w 17"/>
                <a:gd name="T23" fmla="*/ 0 h 9"/>
                <a:gd name="T24" fmla="*/ 16 w 17"/>
                <a:gd name="T25" fmla="*/ 0 h 9"/>
                <a:gd name="T26" fmla="*/ 17 w 17"/>
                <a:gd name="T27" fmla="*/ 1 h 9"/>
                <a:gd name="T28" fmla="*/ 16 w 17"/>
                <a:gd name="T29" fmla="*/ 2 h 9"/>
                <a:gd name="T30" fmla="*/ 2 w 17"/>
                <a:gd name="T31" fmla="*/ 2 h 9"/>
                <a:gd name="T32" fmla="*/ 2 w 17"/>
                <a:gd name="T33" fmla="*/ 8 h 9"/>
                <a:gd name="T34" fmla="*/ 15 w 17"/>
                <a:gd name="T35" fmla="*/ 8 h 9"/>
                <a:gd name="T36" fmla="*/ 15 w 17"/>
                <a:gd name="T3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9">
                  <a:moveTo>
                    <a:pt x="15" y="5"/>
                  </a:moveTo>
                  <a:cubicBezTo>
                    <a:pt x="15" y="4"/>
                    <a:pt x="15" y="4"/>
                    <a:pt x="16" y="4"/>
                  </a:cubicBezTo>
                  <a:cubicBezTo>
                    <a:pt x="16" y="4"/>
                    <a:pt x="17" y="4"/>
                    <a:pt x="17" y="5"/>
                  </a:cubicBezTo>
                  <a:cubicBezTo>
                    <a:pt x="17" y="9"/>
                    <a:pt x="17" y="9"/>
                    <a:pt x="17" y="9"/>
                  </a:cubicBezTo>
                  <a:cubicBezTo>
                    <a:pt x="17" y="9"/>
                    <a:pt x="16" y="9"/>
                    <a:pt x="16" y="9"/>
                  </a:cubicBezTo>
                  <a:cubicBezTo>
                    <a:pt x="16" y="9"/>
                    <a:pt x="16" y="9"/>
                    <a:pt x="16" y="9"/>
                  </a:cubicBezTo>
                  <a:cubicBezTo>
                    <a:pt x="1" y="9"/>
                    <a:pt x="1" y="9"/>
                    <a:pt x="1" y="9"/>
                  </a:cubicBezTo>
                  <a:cubicBezTo>
                    <a:pt x="0" y="9"/>
                    <a:pt x="0" y="9"/>
                    <a:pt x="0" y="9"/>
                  </a:cubicBezTo>
                  <a:cubicBezTo>
                    <a:pt x="0" y="8"/>
                    <a:pt x="0" y="8"/>
                    <a:pt x="0" y="8"/>
                  </a:cubicBezTo>
                  <a:cubicBezTo>
                    <a:pt x="0" y="1"/>
                    <a:pt x="0" y="1"/>
                    <a:pt x="0" y="1"/>
                  </a:cubicBezTo>
                  <a:cubicBezTo>
                    <a:pt x="0" y="1"/>
                    <a:pt x="0" y="0"/>
                    <a:pt x="1" y="0"/>
                  </a:cubicBezTo>
                  <a:cubicBezTo>
                    <a:pt x="1" y="0"/>
                    <a:pt x="1" y="0"/>
                    <a:pt x="1" y="0"/>
                  </a:cubicBezTo>
                  <a:cubicBezTo>
                    <a:pt x="16" y="0"/>
                    <a:pt x="16" y="0"/>
                    <a:pt x="16" y="0"/>
                  </a:cubicBezTo>
                  <a:cubicBezTo>
                    <a:pt x="16" y="0"/>
                    <a:pt x="17" y="1"/>
                    <a:pt x="17" y="1"/>
                  </a:cubicBezTo>
                  <a:cubicBezTo>
                    <a:pt x="17" y="2"/>
                    <a:pt x="16" y="2"/>
                    <a:pt x="16" y="2"/>
                  </a:cubicBezTo>
                  <a:cubicBezTo>
                    <a:pt x="2" y="2"/>
                    <a:pt x="2" y="2"/>
                    <a:pt x="2" y="2"/>
                  </a:cubicBezTo>
                  <a:cubicBezTo>
                    <a:pt x="2" y="8"/>
                    <a:pt x="2" y="8"/>
                    <a:pt x="2" y="8"/>
                  </a:cubicBezTo>
                  <a:cubicBezTo>
                    <a:pt x="15" y="8"/>
                    <a:pt x="15" y="8"/>
                    <a:pt x="15" y="8"/>
                  </a:cubicBezTo>
                  <a:lnTo>
                    <a:pt x="15"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0" name="Freeform 769">
              <a:extLst>
                <a:ext uri="{FF2B5EF4-FFF2-40B4-BE49-F238E27FC236}">
                  <a16:creationId xmlns:a16="http://schemas.microsoft.com/office/drawing/2014/main" xmlns="" id="{7251CDFC-A56B-4F1A-AC56-B0ED1439CFBF}"/>
                </a:ext>
              </a:extLst>
            </p:cNvPr>
            <p:cNvSpPr>
              <a:spLocks/>
            </p:cNvSpPr>
            <p:nvPr/>
          </p:nvSpPr>
          <p:spPr bwMode="auto">
            <a:xfrm>
              <a:off x="6303963" y="6457951"/>
              <a:ext cx="239712" cy="139700"/>
            </a:xfrm>
            <a:custGeom>
              <a:avLst/>
              <a:gdLst>
                <a:gd name="T0" fmla="*/ 2 w 43"/>
                <a:gd name="T1" fmla="*/ 24 h 25"/>
                <a:gd name="T2" fmla="*/ 1 w 43"/>
                <a:gd name="T3" fmla="*/ 25 h 25"/>
                <a:gd name="T4" fmla="*/ 0 w 43"/>
                <a:gd name="T5" fmla="*/ 24 h 25"/>
                <a:gd name="T6" fmla="*/ 0 w 43"/>
                <a:gd name="T7" fmla="*/ 5 h 25"/>
                <a:gd name="T8" fmla="*/ 1 w 43"/>
                <a:gd name="T9" fmla="*/ 4 h 25"/>
                <a:gd name="T10" fmla="*/ 1 w 43"/>
                <a:gd name="T11" fmla="*/ 4 h 25"/>
                <a:gd name="T12" fmla="*/ 11 w 43"/>
                <a:gd name="T13" fmla="*/ 4 h 25"/>
                <a:gd name="T14" fmla="*/ 12 w 43"/>
                <a:gd name="T15" fmla="*/ 5 h 25"/>
                <a:gd name="T16" fmla="*/ 12 w 43"/>
                <a:gd name="T17" fmla="*/ 5 h 25"/>
                <a:gd name="T18" fmla="*/ 12 w 43"/>
                <a:gd name="T19" fmla="*/ 23 h 25"/>
                <a:gd name="T20" fmla="*/ 41 w 43"/>
                <a:gd name="T21" fmla="*/ 23 h 25"/>
                <a:gd name="T22" fmla="*/ 41 w 43"/>
                <a:gd name="T23" fmla="*/ 1 h 25"/>
                <a:gd name="T24" fmla="*/ 42 w 43"/>
                <a:gd name="T25" fmla="*/ 0 h 25"/>
                <a:gd name="T26" fmla="*/ 43 w 43"/>
                <a:gd name="T27" fmla="*/ 1 h 25"/>
                <a:gd name="T28" fmla="*/ 43 w 43"/>
                <a:gd name="T29" fmla="*/ 24 h 25"/>
                <a:gd name="T30" fmla="*/ 43 w 43"/>
                <a:gd name="T31" fmla="*/ 24 h 25"/>
                <a:gd name="T32" fmla="*/ 42 w 43"/>
                <a:gd name="T33" fmla="*/ 25 h 25"/>
                <a:gd name="T34" fmla="*/ 11 w 43"/>
                <a:gd name="T35" fmla="*/ 25 h 25"/>
                <a:gd name="T36" fmla="*/ 11 w 43"/>
                <a:gd name="T37" fmla="*/ 25 h 25"/>
                <a:gd name="T38" fmla="*/ 10 w 43"/>
                <a:gd name="T39" fmla="*/ 24 h 25"/>
                <a:gd name="T40" fmla="*/ 10 w 43"/>
                <a:gd name="T41" fmla="*/ 6 h 25"/>
                <a:gd name="T42" fmla="*/ 2 w 43"/>
                <a:gd name="T43" fmla="*/ 6 h 25"/>
                <a:gd name="T44" fmla="*/ 2 w 43"/>
                <a:gd name="T45"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 h="25">
                  <a:moveTo>
                    <a:pt x="2" y="24"/>
                  </a:moveTo>
                  <a:cubicBezTo>
                    <a:pt x="2" y="25"/>
                    <a:pt x="1" y="25"/>
                    <a:pt x="1" y="25"/>
                  </a:cubicBezTo>
                  <a:cubicBezTo>
                    <a:pt x="0" y="25"/>
                    <a:pt x="0" y="25"/>
                    <a:pt x="0" y="24"/>
                  </a:cubicBezTo>
                  <a:cubicBezTo>
                    <a:pt x="0" y="5"/>
                    <a:pt x="0" y="5"/>
                    <a:pt x="0" y="5"/>
                  </a:cubicBezTo>
                  <a:cubicBezTo>
                    <a:pt x="0" y="4"/>
                    <a:pt x="0" y="4"/>
                    <a:pt x="1" y="4"/>
                  </a:cubicBezTo>
                  <a:cubicBezTo>
                    <a:pt x="1" y="4"/>
                    <a:pt x="1" y="4"/>
                    <a:pt x="1" y="4"/>
                  </a:cubicBezTo>
                  <a:cubicBezTo>
                    <a:pt x="11" y="4"/>
                    <a:pt x="11" y="4"/>
                    <a:pt x="11" y="4"/>
                  </a:cubicBezTo>
                  <a:cubicBezTo>
                    <a:pt x="11" y="4"/>
                    <a:pt x="12" y="4"/>
                    <a:pt x="12" y="5"/>
                  </a:cubicBezTo>
                  <a:cubicBezTo>
                    <a:pt x="12" y="5"/>
                    <a:pt x="12" y="5"/>
                    <a:pt x="12" y="5"/>
                  </a:cubicBezTo>
                  <a:cubicBezTo>
                    <a:pt x="12" y="23"/>
                    <a:pt x="12" y="23"/>
                    <a:pt x="12" y="23"/>
                  </a:cubicBezTo>
                  <a:cubicBezTo>
                    <a:pt x="41" y="23"/>
                    <a:pt x="41" y="23"/>
                    <a:pt x="41" y="23"/>
                  </a:cubicBezTo>
                  <a:cubicBezTo>
                    <a:pt x="41" y="1"/>
                    <a:pt x="41" y="1"/>
                    <a:pt x="41" y="1"/>
                  </a:cubicBezTo>
                  <a:cubicBezTo>
                    <a:pt x="41" y="0"/>
                    <a:pt x="41" y="0"/>
                    <a:pt x="42" y="0"/>
                  </a:cubicBezTo>
                  <a:cubicBezTo>
                    <a:pt x="42" y="0"/>
                    <a:pt x="43" y="0"/>
                    <a:pt x="43" y="1"/>
                  </a:cubicBezTo>
                  <a:cubicBezTo>
                    <a:pt x="43" y="24"/>
                    <a:pt x="43" y="24"/>
                    <a:pt x="43" y="24"/>
                  </a:cubicBezTo>
                  <a:cubicBezTo>
                    <a:pt x="43" y="24"/>
                    <a:pt x="43" y="24"/>
                    <a:pt x="43" y="24"/>
                  </a:cubicBezTo>
                  <a:cubicBezTo>
                    <a:pt x="43" y="25"/>
                    <a:pt x="42" y="25"/>
                    <a:pt x="42" y="25"/>
                  </a:cubicBezTo>
                  <a:cubicBezTo>
                    <a:pt x="11" y="25"/>
                    <a:pt x="11" y="25"/>
                    <a:pt x="11" y="25"/>
                  </a:cubicBezTo>
                  <a:cubicBezTo>
                    <a:pt x="11" y="25"/>
                    <a:pt x="11" y="25"/>
                    <a:pt x="11" y="25"/>
                  </a:cubicBezTo>
                  <a:cubicBezTo>
                    <a:pt x="10" y="25"/>
                    <a:pt x="10" y="25"/>
                    <a:pt x="10" y="24"/>
                  </a:cubicBezTo>
                  <a:cubicBezTo>
                    <a:pt x="10" y="6"/>
                    <a:pt x="10" y="6"/>
                    <a:pt x="10" y="6"/>
                  </a:cubicBezTo>
                  <a:cubicBezTo>
                    <a:pt x="2" y="6"/>
                    <a:pt x="2" y="6"/>
                    <a:pt x="2" y="6"/>
                  </a:cubicBezTo>
                  <a:lnTo>
                    <a:pt x="2"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1" name="Freeform 772">
              <a:extLst>
                <a:ext uri="{FF2B5EF4-FFF2-40B4-BE49-F238E27FC236}">
                  <a16:creationId xmlns:a16="http://schemas.microsoft.com/office/drawing/2014/main" xmlns="" id="{68B6D487-4FA5-42AC-9512-321452E57FCE}"/>
                </a:ext>
              </a:extLst>
            </p:cNvPr>
            <p:cNvSpPr>
              <a:spLocks/>
            </p:cNvSpPr>
            <p:nvPr/>
          </p:nvSpPr>
          <p:spPr bwMode="auto">
            <a:xfrm>
              <a:off x="6515100" y="6413501"/>
              <a:ext cx="55562" cy="33338"/>
            </a:xfrm>
            <a:custGeom>
              <a:avLst/>
              <a:gdLst>
                <a:gd name="T0" fmla="*/ 8 w 10"/>
                <a:gd name="T1" fmla="*/ 1 h 6"/>
                <a:gd name="T2" fmla="*/ 9 w 10"/>
                <a:gd name="T3" fmla="*/ 0 h 6"/>
                <a:gd name="T4" fmla="*/ 10 w 10"/>
                <a:gd name="T5" fmla="*/ 1 h 6"/>
                <a:gd name="T6" fmla="*/ 8 w 10"/>
                <a:gd name="T7" fmla="*/ 5 h 6"/>
                <a:gd name="T8" fmla="*/ 5 w 10"/>
                <a:gd name="T9" fmla="*/ 6 h 6"/>
                <a:gd name="T10" fmla="*/ 2 w 10"/>
                <a:gd name="T11" fmla="*/ 5 h 6"/>
                <a:gd name="T12" fmla="*/ 0 w 10"/>
                <a:gd name="T13" fmla="*/ 1 h 6"/>
                <a:gd name="T14" fmla="*/ 1 w 10"/>
                <a:gd name="T15" fmla="*/ 0 h 6"/>
                <a:gd name="T16" fmla="*/ 2 w 10"/>
                <a:gd name="T17" fmla="*/ 1 h 6"/>
                <a:gd name="T18" fmla="*/ 3 w 10"/>
                <a:gd name="T19" fmla="*/ 3 h 6"/>
                <a:gd name="T20" fmla="*/ 5 w 10"/>
                <a:gd name="T21" fmla="*/ 4 h 6"/>
                <a:gd name="T22" fmla="*/ 7 w 10"/>
                <a:gd name="T23" fmla="*/ 3 h 6"/>
                <a:gd name="T24" fmla="*/ 8 w 10"/>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8" y="1"/>
                  </a:moveTo>
                  <a:cubicBezTo>
                    <a:pt x="8" y="1"/>
                    <a:pt x="8" y="0"/>
                    <a:pt x="9" y="0"/>
                  </a:cubicBezTo>
                  <a:cubicBezTo>
                    <a:pt x="9" y="0"/>
                    <a:pt x="10" y="1"/>
                    <a:pt x="10" y="1"/>
                  </a:cubicBezTo>
                  <a:cubicBezTo>
                    <a:pt x="10" y="3"/>
                    <a:pt x="9" y="4"/>
                    <a:pt x="8" y="5"/>
                  </a:cubicBezTo>
                  <a:cubicBezTo>
                    <a:pt x="7" y="6"/>
                    <a:pt x="6" y="6"/>
                    <a:pt x="5" y="6"/>
                  </a:cubicBezTo>
                  <a:cubicBezTo>
                    <a:pt x="4" y="6"/>
                    <a:pt x="2" y="6"/>
                    <a:pt x="2" y="5"/>
                  </a:cubicBezTo>
                  <a:cubicBezTo>
                    <a:pt x="1" y="4"/>
                    <a:pt x="0" y="3"/>
                    <a:pt x="0" y="1"/>
                  </a:cubicBezTo>
                  <a:cubicBezTo>
                    <a:pt x="0" y="1"/>
                    <a:pt x="1" y="0"/>
                    <a:pt x="1" y="0"/>
                  </a:cubicBezTo>
                  <a:cubicBezTo>
                    <a:pt x="2" y="0"/>
                    <a:pt x="2" y="1"/>
                    <a:pt x="2" y="1"/>
                  </a:cubicBezTo>
                  <a:cubicBezTo>
                    <a:pt x="2" y="2"/>
                    <a:pt x="2" y="3"/>
                    <a:pt x="3" y="3"/>
                  </a:cubicBezTo>
                  <a:cubicBezTo>
                    <a:pt x="3" y="4"/>
                    <a:pt x="4" y="4"/>
                    <a:pt x="5" y="4"/>
                  </a:cubicBezTo>
                  <a:cubicBezTo>
                    <a:pt x="6" y="4"/>
                    <a:pt x="6" y="4"/>
                    <a:pt x="7" y="3"/>
                  </a:cubicBezTo>
                  <a:cubicBezTo>
                    <a:pt x="7" y="3"/>
                    <a:pt x="8"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2" name="Freeform 773">
              <a:extLst>
                <a:ext uri="{FF2B5EF4-FFF2-40B4-BE49-F238E27FC236}">
                  <a16:creationId xmlns:a16="http://schemas.microsoft.com/office/drawing/2014/main" xmlns="" id="{55AB1401-AAE3-4F56-B545-A15EC1B8B75D}"/>
                </a:ext>
              </a:extLst>
            </p:cNvPr>
            <p:cNvSpPr>
              <a:spLocks/>
            </p:cNvSpPr>
            <p:nvPr/>
          </p:nvSpPr>
          <p:spPr bwMode="auto">
            <a:xfrm>
              <a:off x="6292850" y="6369051"/>
              <a:ext cx="206375" cy="11113"/>
            </a:xfrm>
            <a:custGeom>
              <a:avLst/>
              <a:gdLst>
                <a:gd name="T0" fmla="*/ 1 w 37"/>
                <a:gd name="T1" fmla="*/ 2 h 2"/>
                <a:gd name="T2" fmla="*/ 0 w 37"/>
                <a:gd name="T3" fmla="*/ 1 h 2"/>
                <a:gd name="T4" fmla="*/ 1 w 37"/>
                <a:gd name="T5" fmla="*/ 0 h 2"/>
                <a:gd name="T6" fmla="*/ 36 w 37"/>
                <a:gd name="T7" fmla="*/ 0 h 2"/>
                <a:gd name="T8" fmla="*/ 37 w 37"/>
                <a:gd name="T9" fmla="*/ 1 h 2"/>
                <a:gd name="T10" fmla="*/ 36 w 37"/>
                <a:gd name="T11" fmla="*/ 2 h 2"/>
                <a:gd name="T12" fmla="*/ 1 w 3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7" h="2">
                  <a:moveTo>
                    <a:pt x="1" y="2"/>
                  </a:moveTo>
                  <a:cubicBezTo>
                    <a:pt x="1" y="2"/>
                    <a:pt x="0" y="1"/>
                    <a:pt x="0" y="1"/>
                  </a:cubicBezTo>
                  <a:cubicBezTo>
                    <a:pt x="0" y="0"/>
                    <a:pt x="1" y="0"/>
                    <a:pt x="1" y="0"/>
                  </a:cubicBezTo>
                  <a:cubicBezTo>
                    <a:pt x="36" y="0"/>
                    <a:pt x="36" y="0"/>
                    <a:pt x="36" y="0"/>
                  </a:cubicBezTo>
                  <a:cubicBezTo>
                    <a:pt x="37" y="0"/>
                    <a:pt x="37" y="0"/>
                    <a:pt x="37" y="1"/>
                  </a:cubicBezTo>
                  <a:cubicBezTo>
                    <a:pt x="37" y="1"/>
                    <a:pt x="37" y="2"/>
                    <a:pt x="3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3" name="Freeform 774">
              <a:extLst>
                <a:ext uri="{FF2B5EF4-FFF2-40B4-BE49-F238E27FC236}">
                  <a16:creationId xmlns:a16="http://schemas.microsoft.com/office/drawing/2014/main" xmlns="" id="{6674AA2B-F322-47F3-9F98-B40E6A1A2BA3}"/>
                </a:ext>
              </a:extLst>
            </p:cNvPr>
            <p:cNvSpPr>
              <a:spLocks/>
            </p:cNvSpPr>
            <p:nvPr/>
          </p:nvSpPr>
          <p:spPr bwMode="auto">
            <a:xfrm>
              <a:off x="6477000" y="6413501"/>
              <a:ext cx="49212" cy="33338"/>
            </a:xfrm>
            <a:custGeom>
              <a:avLst/>
              <a:gdLst>
                <a:gd name="T0" fmla="*/ 0 w 9"/>
                <a:gd name="T1" fmla="*/ 1 h 6"/>
                <a:gd name="T2" fmla="*/ 1 w 9"/>
                <a:gd name="T3" fmla="*/ 0 h 6"/>
                <a:gd name="T4" fmla="*/ 2 w 9"/>
                <a:gd name="T5" fmla="*/ 1 h 6"/>
                <a:gd name="T6" fmla="*/ 2 w 9"/>
                <a:gd name="T7" fmla="*/ 3 h 6"/>
                <a:gd name="T8" fmla="*/ 2 w 9"/>
                <a:gd name="T9" fmla="*/ 3 h 6"/>
                <a:gd name="T10" fmla="*/ 4 w 9"/>
                <a:gd name="T11" fmla="*/ 4 h 6"/>
                <a:gd name="T12" fmla="*/ 6 w 9"/>
                <a:gd name="T13" fmla="*/ 3 h 6"/>
                <a:gd name="T14" fmla="*/ 7 w 9"/>
                <a:gd name="T15" fmla="*/ 1 h 6"/>
                <a:gd name="T16" fmla="*/ 8 w 9"/>
                <a:gd name="T17" fmla="*/ 0 h 6"/>
                <a:gd name="T18" fmla="*/ 9 w 9"/>
                <a:gd name="T19" fmla="*/ 1 h 6"/>
                <a:gd name="T20" fmla="*/ 8 w 9"/>
                <a:gd name="T21" fmla="*/ 5 h 6"/>
                <a:gd name="T22" fmla="*/ 4 w 9"/>
                <a:gd name="T23" fmla="*/ 6 h 6"/>
                <a:gd name="T24" fmla="*/ 1 w 9"/>
                <a:gd name="T25" fmla="*/ 5 h 6"/>
                <a:gd name="T26" fmla="*/ 1 w 9"/>
                <a:gd name="T27" fmla="*/ 5 h 6"/>
                <a:gd name="T28" fmla="*/ 0 w 9"/>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6">
                  <a:moveTo>
                    <a:pt x="0" y="1"/>
                  </a:moveTo>
                  <a:cubicBezTo>
                    <a:pt x="0" y="1"/>
                    <a:pt x="0" y="0"/>
                    <a:pt x="1" y="0"/>
                  </a:cubicBezTo>
                  <a:cubicBezTo>
                    <a:pt x="1" y="0"/>
                    <a:pt x="2" y="1"/>
                    <a:pt x="2" y="1"/>
                  </a:cubicBezTo>
                  <a:cubicBezTo>
                    <a:pt x="2" y="2"/>
                    <a:pt x="2" y="3"/>
                    <a:pt x="2" y="3"/>
                  </a:cubicBezTo>
                  <a:cubicBezTo>
                    <a:pt x="2" y="3"/>
                    <a:pt x="2" y="3"/>
                    <a:pt x="2" y="3"/>
                  </a:cubicBezTo>
                  <a:cubicBezTo>
                    <a:pt x="3" y="4"/>
                    <a:pt x="4" y="4"/>
                    <a:pt x="4" y="4"/>
                  </a:cubicBezTo>
                  <a:cubicBezTo>
                    <a:pt x="5" y="4"/>
                    <a:pt x="6" y="4"/>
                    <a:pt x="6" y="3"/>
                  </a:cubicBezTo>
                  <a:cubicBezTo>
                    <a:pt x="7" y="3"/>
                    <a:pt x="7" y="2"/>
                    <a:pt x="7" y="1"/>
                  </a:cubicBezTo>
                  <a:cubicBezTo>
                    <a:pt x="7" y="1"/>
                    <a:pt x="8" y="0"/>
                    <a:pt x="8" y="0"/>
                  </a:cubicBezTo>
                  <a:cubicBezTo>
                    <a:pt x="9" y="0"/>
                    <a:pt x="9" y="1"/>
                    <a:pt x="9" y="1"/>
                  </a:cubicBezTo>
                  <a:cubicBezTo>
                    <a:pt x="9" y="3"/>
                    <a:pt x="9" y="4"/>
                    <a:pt x="8" y="5"/>
                  </a:cubicBezTo>
                  <a:cubicBezTo>
                    <a:pt x="7" y="6"/>
                    <a:pt x="6" y="6"/>
                    <a:pt x="4" y="6"/>
                  </a:cubicBezTo>
                  <a:cubicBezTo>
                    <a:pt x="3" y="6"/>
                    <a:pt x="2" y="6"/>
                    <a:pt x="1" y="5"/>
                  </a:cubicBezTo>
                  <a:cubicBezTo>
                    <a:pt x="1" y="5"/>
                    <a:pt x="1" y="5"/>
                    <a:pt x="1" y="5"/>
                  </a:cubicBezTo>
                  <a:cubicBezTo>
                    <a:pt x="0" y="4"/>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4" name="Freeform 775">
              <a:extLst>
                <a:ext uri="{FF2B5EF4-FFF2-40B4-BE49-F238E27FC236}">
                  <a16:creationId xmlns:a16="http://schemas.microsoft.com/office/drawing/2014/main" xmlns="" id="{BABBF426-9CFD-49A9-83A3-326335E39A9A}"/>
                </a:ext>
              </a:extLst>
            </p:cNvPr>
            <p:cNvSpPr>
              <a:spLocks/>
            </p:cNvSpPr>
            <p:nvPr/>
          </p:nvSpPr>
          <p:spPr bwMode="auto">
            <a:xfrm>
              <a:off x="6392863" y="6413501"/>
              <a:ext cx="50800" cy="33338"/>
            </a:xfrm>
            <a:custGeom>
              <a:avLst/>
              <a:gdLst>
                <a:gd name="T0" fmla="*/ 0 w 9"/>
                <a:gd name="T1" fmla="*/ 1 h 6"/>
                <a:gd name="T2" fmla="*/ 1 w 9"/>
                <a:gd name="T3" fmla="*/ 0 h 6"/>
                <a:gd name="T4" fmla="*/ 2 w 9"/>
                <a:gd name="T5" fmla="*/ 1 h 6"/>
                <a:gd name="T6" fmla="*/ 3 w 9"/>
                <a:gd name="T7" fmla="*/ 3 h 6"/>
                <a:gd name="T8" fmla="*/ 5 w 9"/>
                <a:gd name="T9" fmla="*/ 4 h 6"/>
                <a:gd name="T10" fmla="*/ 6 w 9"/>
                <a:gd name="T11" fmla="*/ 3 h 6"/>
                <a:gd name="T12" fmla="*/ 7 w 9"/>
                <a:gd name="T13" fmla="*/ 1 h 6"/>
                <a:gd name="T14" fmla="*/ 8 w 9"/>
                <a:gd name="T15" fmla="*/ 0 h 6"/>
                <a:gd name="T16" fmla="*/ 9 w 9"/>
                <a:gd name="T17" fmla="*/ 1 h 6"/>
                <a:gd name="T18" fmla="*/ 8 w 9"/>
                <a:gd name="T19" fmla="*/ 5 h 6"/>
                <a:gd name="T20" fmla="*/ 5 w 9"/>
                <a:gd name="T21" fmla="*/ 6 h 6"/>
                <a:gd name="T22" fmla="*/ 1 w 9"/>
                <a:gd name="T23" fmla="*/ 5 h 6"/>
                <a:gd name="T24" fmla="*/ 0 w 9"/>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
                  <a:moveTo>
                    <a:pt x="0" y="1"/>
                  </a:moveTo>
                  <a:cubicBezTo>
                    <a:pt x="0" y="1"/>
                    <a:pt x="0" y="0"/>
                    <a:pt x="1" y="0"/>
                  </a:cubicBezTo>
                  <a:cubicBezTo>
                    <a:pt x="1" y="0"/>
                    <a:pt x="2" y="1"/>
                    <a:pt x="2" y="1"/>
                  </a:cubicBezTo>
                  <a:cubicBezTo>
                    <a:pt x="2" y="2"/>
                    <a:pt x="2" y="3"/>
                    <a:pt x="3" y="3"/>
                  </a:cubicBezTo>
                  <a:cubicBezTo>
                    <a:pt x="3" y="4"/>
                    <a:pt x="4" y="4"/>
                    <a:pt x="5" y="4"/>
                  </a:cubicBezTo>
                  <a:cubicBezTo>
                    <a:pt x="5" y="4"/>
                    <a:pt x="6" y="4"/>
                    <a:pt x="6" y="3"/>
                  </a:cubicBezTo>
                  <a:cubicBezTo>
                    <a:pt x="7" y="3"/>
                    <a:pt x="7" y="2"/>
                    <a:pt x="7" y="1"/>
                  </a:cubicBezTo>
                  <a:cubicBezTo>
                    <a:pt x="7" y="1"/>
                    <a:pt x="8" y="0"/>
                    <a:pt x="8" y="0"/>
                  </a:cubicBezTo>
                  <a:cubicBezTo>
                    <a:pt x="9" y="0"/>
                    <a:pt x="9" y="1"/>
                    <a:pt x="9" y="1"/>
                  </a:cubicBezTo>
                  <a:cubicBezTo>
                    <a:pt x="9" y="3"/>
                    <a:pt x="9" y="4"/>
                    <a:pt x="8" y="5"/>
                  </a:cubicBezTo>
                  <a:cubicBezTo>
                    <a:pt x="7" y="6"/>
                    <a:pt x="6" y="6"/>
                    <a:pt x="5" y="6"/>
                  </a:cubicBezTo>
                  <a:cubicBezTo>
                    <a:pt x="3" y="6"/>
                    <a:pt x="2" y="6"/>
                    <a:pt x="1" y="5"/>
                  </a:cubicBezTo>
                  <a:cubicBezTo>
                    <a:pt x="0" y="4"/>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5" name="Freeform 776">
              <a:extLst>
                <a:ext uri="{FF2B5EF4-FFF2-40B4-BE49-F238E27FC236}">
                  <a16:creationId xmlns:a16="http://schemas.microsoft.com/office/drawing/2014/main" xmlns="" id="{9DA662D2-206A-4F5A-9348-1E708D65CF24}"/>
                </a:ext>
              </a:extLst>
            </p:cNvPr>
            <p:cNvSpPr>
              <a:spLocks/>
            </p:cNvSpPr>
            <p:nvPr/>
          </p:nvSpPr>
          <p:spPr bwMode="auto">
            <a:xfrm>
              <a:off x="6432550" y="6413501"/>
              <a:ext cx="55562" cy="33338"/>
            </a:xfrm>
            <a:custGeom>
              <a:avLst/>
              <a:gdLst>
                <a:gd name="T0" fmla="*/ 8 w 10"/>
                <a:gd name="T1" fmla="*/ 1 h 6"/>
                <a:gd name="T2" fmla="*/ 9 w 10"/>
                <a:gd name="T3" fmla="*/ 0 h 6"/>
                <a:gd name="T4" fmla="*/ 10 w 10"/>
                <a:gd name="T5" fmla="*/ 1 h 6"/>
                <a:gd name="T6" fmla="*/ 8 w 10"/>
                <a:gd name="T7" fmla="*/ 5 h 6"/>
                <a:gd name="T8" fmla="*/ 5 w 10"/>
                <a:gd name="T9" fmla="*/ 6 h 6"/>
                <a:gd name="T10" fmla="*/ 2 w 10"/>
                <a:gd name="T11" fmla="*/ 5 h 6"/>
                <a:gd name="T12" fmla="*/ 0 w 10"/>
                <a:gd name="T13" fmla="*/ 1 h 6"/>
                <a:gd name="T14" fmla="*/ 1 w 10"/>
                <a:gd name="T15" fmla="*/ 0 h 6"/>
                <a:gd name="T16" fmla="*/ 2 w 10"/>
                <a:gd name="T17" fmla="*/ 1 h 6"/>
                <a:gd name="T18" fmla="*/ 3 w 10"/>
                <a:gd name="T19" fmla="*/ 3 h 6"/>
                <a:gd name="T20" fmla="*/ 5 w 10"/>
                <a:gd name="T21" fmla="*/ 4 h 6"/>
                <a:gd name="T22" fmla="*/ 7 w 10"/>
                <a:gd name="T23" fmla="*/ 3 h 6"/>
                <a:gd name="T24" fmla="*/ 8 w 10"/>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8" y="1"/>
                  </a:moveTo>
                  <a:cubicBezTo>
                    <a:pt x="8" y="1"/>
                    <a:pt x="8" y="0"/>
                    <a:pt x="9" y="0"/>
                  </a:cubicBezTo>
                  <a:cubicBezTo>
                    <a:pt x="9" y="0"/>
                    <a:pt x="10" y="1"/>
                    <a:pt x="10" y="1"/>
                  </a:cubicBezTo>
                  <a:cubicBezTo>
                    <a:pt x="10" y="3"/>
                    <a:pt x="9" y="4"/>
                    <a:pt x="8" y="5"/>
                  </a:cubicBezTo>
                  <a:cubicBezTo>
                    <a:pt x="7" y="6"/>
                    <a:pt x="6" y="6"/>
                    <a:pt x="5" y="6"/>
                  </a:cubicBezTo>
                  <a:cubicBezTo>
                    <a:pt x="4" y="6"/>
                    <a:pt x="2" y="6"/>
                    <a:pt x="2" y="5"/>
                  </a:cubicBezTo>
                  <a:cubicBezTo>
                    <a:pt x="1" y="4"/>
                    <a:pt x="0" y="3"/>
                    <a:pt x="0" y="1"/>
                  </a:cubicBezTo>
                  <a:cubicBezTo>
                    <a:pt x="0" y="1"/>
                    <a:pt x="1" y="0"/>
                    <a:pt x="1" y="0"/>
                  </a:cubicBezTo>
                  <a:cubicBezTo>
                    <a:pt x="2" y="0"/>
                    <a:pt x="2" y="1"/>
                    <a:pt x="2" y="1"/>
                  </a:cubicBezTo>
                  <a:cubicBezTo>
                    <a:pt x="2" y="2"/>
                    <a:pt x="2" y="3"/>
                    <a:pt x="3" y="3"/>
                  </a:cubicBezTo>
                  <a:cubicBezTo>
                    <a:pt x="3" y="4"/>
                    <a:pt x="4" y="4"/>
                    <a:pt x="5" y="4"/>
                  </a:cubicBezTo>
                  <a:cubicBezTo>
                    <a:pt x="6" y="4"/>
                    <a:pt x="6" y="4"/>
                    <a:pt x="7" y="3"/>
                  </a:cubicBezTo>
                  <a:cubicBezTo>
                    <a:pt x="7" y="3"/>
                    <a:pt x="8"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6" name="Freeform 777">
              <a:extLst>
                <a:ext uri="{FF2B5EF4-FFF2-40B4-BE49-F238E27FC236}">
                  <a16:creationId xmlns:a16="http://schemas.microsoft.com/office/drawing/2014/main" xmlns="" id="{BE4F6E3C-2458-45CA-8993-87603B41741B}"/>
                </a:ext>
              </a:extLst>
            </p:cNvPr>
            <p:cNvSpPr>
              <a:spLocks/>
            </p:cNvSpPr>
            <p:nvPr/>
          </p:nvSpPr>
          <p:spPr bwMode="auto">
            <a:xfrm>
              <a:off x="6348413" y="6413501"/>
              <a:ext cx="55562" cy="33338"/>
            </a:xfrm>
            <a:custGeom>
              <a:avLst/>
              <a:gdLst>
                <a:gd name="T0" fmla="*/ 8 w 10"/>
                <a:gd name="T1" fmla="*/ 1 h 6"/>
                <a:gd name="T2" fmla="*/ 9 w 10"/>
                <a:gd name="T3" fmla="*/ 0 h 6"/>
                <a:gd name="T4" fmla="*/ 10 w 10"/>
                <a:gd name="T5" fmla="*/ 1 h 6"/>
                <a:gd name="T6" fmla="*/ 8 w 10"/>
                <a:gd name="T7" fmla="*/ 5 h 6"/>
                <a:gd name="T8" fmla="*/ 8 w 10"/>
                <a:gd name="T9" fmla="*/ 5 h 6"/>
                <a:gd name="T10" fmla="*/ 5 w 10"/>
                <a:gd name="T11" fmla="*/ 6 h 6"/>
                <a:gd name="T12" fmla="*/ 2 w 10"/>
                <a:gd name="T13" fmla="*/ 5 h 6"/>
                <a:gd name="T14" fmla="*/ 0 w 10"/>
                <a:gd name="T15" fmla="*/ 1 h 6"/>
                <a:gd name="T16" fmla="*/ 1 w 10"/>
                <a:gd name="T17" fmla="*/ 0 h 6"/>
                <a:gd name="T18" fmla="*/ 2 w 10"/>
                <a:gd name="T19" fmla="*/ 1 h 6"/>
                <a:gd name="T20" fmla="*/ 3 w 10"/>
                <a:gd name="T21" fmla="*/ 3 h 6"/>
                <a:gd name="T22" fmla="*/ 5 w 10"/>
                <a:gd name="T23" fmla="*/ 4 h 6"/>
                <a:gd name="T24" fmla="*/ 7 w 10"/>
                <a:gd name="T25" fmla="*/ 3 h 6"/>
                <a:gd name="T26" fmla="*/ 7 w 10"/>
                <a:gd name="T27" fmla="*/ 3 h 6"/>
                <a:gd name="T28" fmla="*/ 8 w 10"/>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6">
                  <a:moveTo>
                    <a:pt x="8" y="1"/>
                  </a:moveTo>
                  <a:cubicBezTo>
                    <a:pt x="8" y="1"/>
                    <a:pt x="8" y="0"/>
                    <a:pt x="9" y="0"/>
                  </a:cubicBezTo>
                  <a:cubicBezTo>
                    <a:pt x="9" y="0"/>
                    <a:pt x="10" y="1"/>
                    <a:pt x="10" y="1"/>
                  </a:cubicBezTo>
                  <a:cubicBezTo>
                    <a:pt x="10" y="3"/>
                    <a:pt x="9" y="4"/>
                    <a:pt x="8" y="5"/>
                  </a:cubicBezTo>
                  <a:cubicBezTo>
                    <a:pt x="8" y="5"/>
                    <a:pt x="8" y="5"/>
                    <a:pt x="8" y="5"/>
                  </a:cubicBezTo>
                  <a:cubicBezTo>
                    <a:pt x="7" y="6"/>
                    <a:pt x="6" y="6"/>
                    <a:pt x="5" y="6"/>
                  </a:cubicBezTo>
                  <a:cubicBezTo>
                    <a:pt x="4" y="6"/>
                    <a:pt x="3" y="6"/>
                    <a:pt x="2" y="5"/>
                  </a:cubicBezTo>
                  <a:cubicBezTo>
                    <a:pt x="1" y="4"/>
                    <a:pt x="0" y="3"/>
                    <a:pt x="0" y="1"/>
                  </a:cubicBezTo>
                  <a:cubicBezTo>
                    <a:pt x="0" y="1"/>
                    <a:pt x="1" y="0"/>
                    <a:pt x="1" y="0"/>
                  </a:cubicBezTo>
                  <a:cubicBezTo>
                    <a:pt x="2" y="0"/>
                    <a:pt x="2" y="1"/>
                    <a:pt x="2" y="1"/>
                  </a:cubicBezTo>
                  <a:cubicBezTo>
                    <a:pt x="2" y="2"/>
                    <a:pt x="3" y="3"/>
                    <a:pt x="3" y="3"/>
                  </a:cubicBezTo>
                  <a:cubicBezTo>
                    <a:pt x="4" y="4"/>
                    <a:pt x="4" y="4"/>
                    <a:pt x="5" y="4"/>
                  </a:cubicBezTo>
                  <a:cubicBezTo>
                    <a:pt x="6" y="4"/>
                    <a:pt x="6" y="4"/>
                    <a:pt x="7" y="3"/>
                  </a:cubicBezTo>
                  <a:cubicBezTo>
                    <a:pt x="7" y="3"/>
                    <a:pt x="7" y="3"/>
                    <a:pt x="7" y="3"/>
                  </a:cubicBezTo>
                  <a:cubicBezTo>
                    <a:pt x="8" y="3"/>
                    <a:pt x="8"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7" name="Freeform 778">
              <a:extLst>
                <a:ext uri="{FF2B5EF4-FFF2-40B4-BE49-F238E27FC236}">
                  <a16:creationId xmlns:a16="http://schemas.microsoft.com/office/drawing/2014/main" xmlns="" id="{7D762453-518D-4C9B-8648-DA096A2629B4}"/>
                </a:ext>
              </a:extLst>
            </p:cNvPr>
            <p:cNvSpPr>
              <a:spLocks/>
            </p:cNvSpPr>
            <p:nvPr/>
          </p:nvSpPr>
          <p:spPr bwMode="auto">
            <a:xfrm>
              <a:off x="6310313" y="6413501"/>
              <a:ext cx="49212" cy="33338"/>
            </a:xfrm>
            <a:custGeom>
              <a:avLst/>
              <a:gdLst>
                <a:gd name="T0" fmla="*/ 0 w 9"/>
                <a:gd name="T1" fmla="*/ 1 h 6"/>
                <a:gd name="T2" fmla="*/ 1 w 9"/>
                <a:gd name="T3" fmla="*/ 0 h 6"/>
                <a:gd name="T4" fmla="*/ 2 w 9"/>
                <a:gd name="T5" fmla="*/ 1 h 6"/>
                <a:gd name="T6" fmla="*/ 3 w 9"/>
                <a:gd name="T7" fmla="*/ 3 h 6"/>
                <a:gd name="T8" fmla="*/ 5 w 9"/>
                <a:gd name="T9" fmla="*/ 4 h 6"/>
                <a:gd name="T10" fmla="*/ 7 w 9"/>
                <a:gd name="T11" fmla="*/ 3 h 6"/>
                <a:gd name="T12" fmla="*/ 7 w 9"/>
                <a:gd name="T13" fmla="*/ 1 h 6"/>
                <a:gd name="T14" fmla="*/ 8 w 9"/>
                <a:gd name="T15" fmla="*/ 0 h 6"/>
                <a:gd name="T16" fmla="*/ 9 w 9"/>
                <a:gd name="T17" fmla="*/ 1 h 6"/>
                <a:gd name="T18" fmla="*/ 8 w 9"/>
                <a:gd name="T19" fmla="*/ 5 h 6"/>
                <a:gd name="T20" fmla="*/ 5 w 9"/>
                <a:gd name="T21" fmla="*/ 6 h 6"/>
                <a:gd name="T22" fmla="*/ 1 w 9"/>
                <a:gd name="T23" fmla="*/ 5 h 6"/>
                <a:gd name="T24" fmla="*/ 0 w 9"/>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
                  <a:moveTo>
                    <a:pt x="0" y="1"/>
                  </a:moveTo>
                  <a:cubicBezTo>
                    <a:pt x="0" y="1"/>
                    <a:pt x="0" y="0"/>
                    <a:pt x="1" y="0"/>
                  </a:cubicBezTo>
                  <a:cubicBezTo>
                    <a:pt x="1" y="0"/>
                    <a:pt x="2" y="1"/>
                    <a:pt x="2" y="1"/>
                  </a:cubicBezTo>
                  <a:cubicBezTo>
                    <a:pt x="2" y="2"/>
                    <a:pt x="2" y="3"/>
                    <a:pt x="3" y="3"/>
                  </a:cubicBezTo>
                  <a:cubicBezTo>
                    <a:pt x="3" y="4"/>
                    <a:pt x="4" y="4"/>
                    <a:pt x="5" y="4"/>
                  </a:cubicBezTo>
                  <a:cubicBezTo>
                    <a:pt x="5" y="4"/>
                    <a:pt x="6" y="4"/>
                    <a:pt x="7" y="3"/>
                  </a:cubicBezTo>
                  <a:cubicBezTo>
                    <a:pt x="7" y="3"/>
                    <a:pt x="7" y="2"/>
                    <a:pt x="7" y="1"/>
                  </a:cubicBezTo>
                  <a:cubicBezTo>
                    <a:pt x="7" y="1"/>
                    <a:pt x="8" y="0"/>
                    <a:pt x="8" y="0"/>
                  </a:cubicBezTo>
                  <a:cubicBezTo>
                    <a:pt x="9" y="0"/>
                    <a:pt x="9" y="1"/>
                    <a:pt x="9" y="1"/>
                  </a:cubicBezTo>
                  <a:cubicBezTo>
                    <a:pt x="9" y="3"/>
                    <a:pt x="9" y="4"/>
                    <a:pt x="8" y="5"/>
                  </a:cubicBezTo>
                  <a:cubicBezTo>
                    <a:pt x="7" y="6"/>
                    <a:pt x="6" y="6"/>
                    <a:pt x="5" y="6"/>
                  </a:cubicBezTo>
                  <a:cubicBezTo>
                    <a:pt x="3" y="6"/>
                    <a:pt x="2" y="6"/>
                    <a:pt x="1" y="5"/>
                  </a:cubicBezTo>
                  <a:cubicBezTo>
                    <a:pt x="0" y="4"/>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8" name="Freeform 779">
              <a:extLst>
                <a:ext uri="{FF2B5EF4-FFF2-40B4-BE49-F238E27FC236}">
                  <a16:creationId xmlns:a16="http://schemas.microsoft.com/office/drawing/2014/main" xmlns="" id="{11D3E893-90B8-46A0-AAD7-17B16251F681}"/>
                </a:ext>
              </a:extLst>
            </p:cNvPr>
            <p:cNvSpPr>
              <a:spLocks/>
            </p:cNvSpPr>
            <p:nvPr/>
          </p:nvSpPr>
          <p:spPr bwMode="auto">
            <a:xfrm>
              <a:off x="6270625" y="6413501"/>
              <a:ext cx="50800" cy="33338"/>
            </a:xfrm>
            <a:custGeom>
              <a:avLst/>
              <a:gdLst>
                <a:gd name="T0" fmla="*/ 7 w 9"/>
                <a:gd name="T1" fmla="*/ 1 h 6"/>
                <a:gd name="T2" fmla="*/ 8 w 9"/>
                <a:gd name="T3" fmla="*/ 0 h 6"/>
                <a:gd name="T4" fmla="*/ 9 w 9"/>
                <a:gd name="T5" fmla="*/ 1 h 6"/>
                <a:gd name="T6" fmla="*/ 7 w 9"/>
                <a:gd name="T7" fmla="*/ 5 h 6"/>
                <a:gd name="T8" fmla="*/ 4 w 9"/>
                <a:gd name="T9" fmla="*/ 6 h 6"/>
                <a:gd name="T10" fmla="*/ 1 w 9"/>
                <a:gd name="T11" fmla="*/ 5 h 6"/>
                <a:gd name="T12" fmla="*/ 1 w 9"/>
                <a:gd name="T13" fmla="*/ 5 h 6"/>
                <a:gd name="T14" fmla="*/ 0 w 9"/>
                <a:gd name="T15" fmla="*/ 1 h 6"/>
                <a:gd name="T16" fmla="*/ 0 w 9"/>
                <a:gd name="T17" fmla="*/ 0 h 6"/>
                <a:gd name="T18" fmla="*/ 1 w 9"/>
                <a:gd name="T19" fmla="*/ 1 h 6"/>
                <a:gd name="T20" fmla="*/ 2 w 9"/>
                <a:gd name="T21" fmla="*/ 3 h 6"/>
                <a:gd name="T22" fmla="*/ 2 w 9"/>
                <a:gd name="T23" fmla="*/ 3 h 6"/>
                <a:gd name="T24" fmla="*/ 2 w 9"/>
                <a:gd name="T25" fmla="*/ 3 h 6"/>
                <a:gd name="T26" fmla="*/ 4 w 9"/>
                <a:gd name="T27" fmla="*/ 4 h 6"/>
                <a:gd name="T28" fmla="*/ 6 w 9"/>
                <a:gd name="T29" fmla="*/ 3 h 6"/>
                <a:gd name="T30" fmla="*/ 7 w 9"/>
                <a:gd name="T3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6">
                  <a:moveTo>
                    <a:pt x="7" y="1"/>
                  </a:moveTo>
                  <a:cubicBezTo>
                    <a:pt x="7" y="1"/>
                    <a:pt x="7" y="0"/>
                    <a:pt x="8" y="0"/>
                  </a:cubicBezTo>
                  <a:cubicBezTo>
                    <a:pt x="8" y="0"/>
                    <a:pt x="9" y="1"/>
                    <a:pt x="9" y="1"/>
                  </a:cubicBezTo>
                  <a:cubicBezTo>
                    <a:pt x="9" y="3"/>
                    <a:pt x="8" y="4"/>
                    <a:pt x="7" y="5"/>
                  </a:cubicBezTo>
                  <a:cubicBezTo>
                    <a:pt x="7" y="6"/>
                    <a:pt x="5" y="6"/>
                    <a:pt x="4" y="6"/>
                  </a:cubicBezTo>
                  <a:cubicBezTo>
                    <a:pt x="3" y="6"/>
                    <a:pt x="2" y="6"/>
                    <a:pt x="1" y="5"/>
                  </a:cubicBezTo>
                  <a:cubicBezTo>
                    <a:pt x="1" y="5"/>
                    <a:pt x="1" y="5"/>
                    <a:pt x="1" y="5"/>
                  </a:cubicBezTo>
                  <a:cubicBezTo>
                    <a:pt x="0" y="4"/>
                    <a:pt x="0" y="3"/>
                    <a:pt x="0" y="1"/>
                  </a:cubicBezTo>
                  <a:cubicBezTo>
                    <a:pt x="0" y="1"/>
                    <a:pt x="0" y="0"/>
                    <a:pt x="0" y="0"/>
                  </a:cubicBezTo>
                  <a:cubicBezTo>
                    <a:pt x="1" y="0"/>
                    <a:pt x="1" y="1"/>
                    <a:pt x="1" y="1"/>
                  </a:cubicBezTo>
                  <a:cubicBezTo>
                    <a:pt x="1" y="2"/>
                    <a:pt x="2" y="3"/>
                    <a:pt x="2" y="3"/>
                  </a:cubicBezTo>
                  <a:cubicBezTo>
                    <a:pt x="2" y="3"/>
                    <a:pt x="2" y="3"/>
                    <a:pt x="2" y="3"/>
                  </a:cubicBezTo>
                  <a:cubicBezTo>
                    <a:pt x="2" y="3"/>
                    <a:pt x="2" y="3"/>
                    <a:pt x="2" y="3"/>
                  </a:cubicBezTo>
                  <a:cubicBezTo>
                    <a:pt x="3" y="4"/>
                    <a:pt x="3" y="4"/>
                    <a:pt x="4" y="4"/>
                  </a:cubicBezTo>
                  <a:cubicBezTo>
                    <a:pt x="5" y="4"/>
                    <a:pt x="6" y="4"/>
                    <a:pt x="6" y="3"/>
                  </a:cubicBezTo>
                  <a:cubicBezTo>
                    <a:pt x="7" y="3"/>
                    <a:pt x="7"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809" name="Freeform 780">
            <a:extLst>
              <a:ext uri="{FF2B5EF4-FFF2-40B4-BE49-F238E27FC236}">
                <a16:creationId xmlns:a16="http://schemas.microsoft.com/office/drawing/2014/main" xmlns="" id="{2B993D70-B430-4365-95BE-FB316F4C4C78}"/>
              </a:ext>
            </a:extLst>
          </p:cNvPr>
          <p:cNvSpPr>
            <a:spLocks/>
          </p:cNvSpPr>
          <p:nvPr/>
        </p:nvSpPr>
        <p:spPr bwMode="auto">
          <a:xfrm>
            <a:off x="2270918" y="3778251"/>
            <a:ext cx="50800" cy="33338"/>
          </a:xfrm>
          <a:custGeom>
            <a:avLst/>
            <a:gdLst>
              <a:gd name="T0" fmla="*/ 0 w 9"/>
              <a:gd name="T1" fmla="*/ 1 h 6"/>
              <a:gd name="T2" fmla="*/ 1 w 9"/>
              <a:gd name="T3" fmla="*/ 0 h 6"/>
              <a:gd name="T4" fmla="*/ 2 w 9"/>
              <a:gd name="T5" fmla="*/ 1 h 6"/>
              <a:gd name="T6" fmla="*/ 3 w 9"/>
              <a:gd name="T7" fmla="*/ 3 h 6"/>
              <a:gd name="T8" fmla="*/ 5 w 9"/>
              <a:gd name="T9" fmla="*/ 4 h 6"/>
              <a:gd name="T10" fmla="*/ 7 w 9"/>
              <a:gd name="T11" fmla="*/ 3 h 6"/>
              <a:gd name="T12" fmla="*/ 8 w 9"/>
              <a:gd name="T13" fmla="*/ 1 h 6"/>
              <a:gd name="T14" fmla="*/ 8 w 9"/>
              <a:gd name="T15" fmla="*/ 0 h 6"/>
              <a:gd name="T16" fmla="*/ 9 w 9"/>
              <a:gd name="T17" fmla="*/ 1 h 6"/>
              <a:gd name="T18" fmla="*/ 8 w 9"/>
              <a:gd name="T19" fmla="*/ 5 h 6"/>
              <a:gd name="T20" fmla="*/ 5 w 9"/>
              <a:gd name="T21" fmla="*/ 6 h 6"/>
              <a:gd name="T22" fmla="*/ 1 w 9"/>
              <a:gd name="T23" fmla="*/ 5 h 6"/>
              <a:gd name="T24" fmla="*/ 0 w 9"/>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
                <a:moveTo>
                  <a:pt x="0" y="1"/>
                </a:moveTo>
                <a:cubicBezTo>
                  <a:pt x="0" y="1"/>
                  <a:pt x="0" y="0"/>
                  <a:pt x="1" y="0"/>
                </a:cubicBezTo>
                <a:cubicBezTo>
                  <a:pt x="2" y="0"/>
                  <a:pt x="2" y="1"/>
                  <a:pt x="2" y="1"/>
                </a:cubicBezTo>
                <a:cubicBezTo>
                  <a:pt x="2" y="2"/>
                  <a:pt x="2" y="3"/>
                  <a:pt x="3" y="3"/>
                </a:cubicBezTo>
                <a:cubicBezTo>
                  <a:pt x="3" y="4"/>
                  <a:pt x="4" y="4"/>
                  <a:pt x="5" y="4"/>
                </a:cubicBezTo>
                <a:cubicBezTo>
                  <a:pt x="6" y="4"/>
                  <a:pt x="6" y="4"/>
                  <a:pt x="7" y="3"/>
                </a:cubicBezTo>
                <a:cubicBezTo>
                  <a:pt x="7" y="3"/>
                  <a:pt x="8" y="2"/>
                  <a:pt x="8" y="1"/>
                </a:cubicBezTo>
                <a:cubicBezTo>
                  <a:pt x="8" y="1"/>
                  <a:pt x="8" y="0"/>
                  <a:pt x="8" y="0"/>
                </a:cubicBezTo>
                <a:cubicBezTo>
                  <a:pt x="9" y="0"/>
                  <a:pt x="9" y="1"/>
                  <a:pt x="9" y="1"/>
                </a:cubicBezTo>
                <a:cubicBezTo>
                  <a:pt x="9" y="3"/>
                  <a:pt x="9" y="4"/>
                  <a:pt x="8" y="5"/>
                </a:cubicBezTo>
                <a:cubicBezTo>
                  <a:pt x="7" y="6"/>
                  <a:pt x="6" y="6"/>
                  <a:pt x="5" y="6"/>
                </a:cubicBezTo>
                <a:cubicBezTo>
                  <a:pt x="3" y="6"/>
                  <a:pt x="2" y="6"/>
                  <a:pt x="1" y="5"/>
                </a:cubicBezTo>
                <a:cubicBezTo>
                  <a:pt x="1" y="4"/>
                  <a:pt x="0" y="3"/>
                  <a:pt x="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810" name="Group 809">
            <a:extLst>
              <a:ext uri="{FF2B5EF4-FFF2-40B4-BE49-F238E27FC236}">
                <a16:creationId xmlns:a16="http://schemas.microsoft.com/office/drawing/2014/main" xmlns="" id="{818A510D-F095-4F08-9CE5-BC84C0812715}"/>
              </a:ext>
            </a:extLst>
          </p:cNvPr>
          <p:cNvGrpSpPr/>
          <p:nvPr/>
        </p:nvGrpSpPr>
        <p:grpSpPr>
          <a:xfrm>
            <a:off x="2198688" y="939006"/>
            <a:ext cx="317500" cy="339726"/>
            <a:chOff x="8961438" y="6296026"/>
            <a:chExt cx="317500" cy="339726"/>
          </a:xfrm>
          <a:solidFill>
            <a:schemeClr val="tx1"/>
          </a:solidFill>
        </p:grpSpPr>
        <p:sp>
          <p:nvSpPr>
            <p:cNvPr id="811" name="Freeform 781">
              <a:extLst>
                <a:ext uri="{FF2B5EF4-FFF2-40B4-BE49-F238E27FC236}">
                  <a16:creationId xmlns:a16="http://schemas.microsoft.com/office/drawing/2014/main" xmlns="" id="{5845194C-6837-4DB9-B1BC-9BF1D0C11366}"/>
                </a:ext>
              </a:extLst>
            </p:cNvPr>
            <p:cNvSpPr>
              <a:spLocks/>
            </p:cNvSpPr>
            <p:nvPr/>
          </p:nvSpPr>
          <p:spPr bwMode="auto">
            <a:xfrm>
              <a:off x="9101138" y="6453189"/>
              <a:ext cx="177800" cy="182563"/>
            </a:xfrm>
            <a:custGeom>
              <a:avLst/>
              <a:gdLst>
                <a:gd name="T0" fmla="*/ 9 w 32"/>
                <a:gd name="T1" fmla="*/ 9 h 33"/>
                <a:gd name="T2" fmla="*/ 8 w 32"/>
                <a:gd name="T3" fmla="*/ 11 h 33"/>
                <a:gd name="T4" fmla="*/ 7 w 32"/>
                <a:gd name="T5" fmla="*/ 10 h 33"/>
                <a:gd name="T6" fmla="*/ 5 w 32"/>
                <a:gd name="T7" fmla="*/ 5 h 33"/>
                <a:gd name="T8" fmla="*/ 5 w 32"/>
                <a:gd name="T9" fmla="*/ 5 h 33"/>
                <a:gd name="T10" fmla="*/ 3 w 32"/>
                <a:gd name="T11" fmla="*/ 3 h 33"/>
                <a:gd name="T12" fmla="*/ 3 w 32"/>
                <a:gd name="T13" fmla="*/ 3 h 33"/>
                <a:gd name="T14" fmla="*/ 3 w 32"/>
                <a:gd name="T15" fmla="*/ 3 h 33"/>
                <a:gd name="T16" fmla="*/ 3 w 32"/>
                <a:gd name="T17" fmla="*/ 3 h 33"/>
                <a:gd name="T18" fmla="*/ 2 w 32"/>
                <a:gd name="T19" fmla="*/ 3 h 33"/>
                <a:gd name="T20" fmla="*/ 2 w 32"/>
                <a:gd name="T21" fmla="*/ 3 h 33"/>
                <a:gd name="T22" fmla="*/ 2 w 32"/>
                <a:gd name="T23" fmla="*/ 4 h 33"/>
                <a:gd name="T24" fmla="*/ 4 w 32"/>
                <a:gd name="T25" fmla="*/ 14 h 33"/>
                <a:gd name="T26" fmla="*/ 9 w 32"/>
                <a:gd name="T27" fmla="*/ 21 h 33"/>
                <a:gd name="T28" fmla="*/ 9 w 32"/>
                <a:gd name="T29" fmla="*/ 21 h 33"/>
                <a:gd name="T30" fmla="*/ 12 w 32"/>
                <a:gd name="T31" fmla="*/ 31 h 33"/>
                <a:gd name="T32" fmla="*/ 28 w 32"/>
                <a:gd name="T33" fmla="*/ 31 h 33"/>
                <a:gd name="T34" fmla="*/ 30 w 32"/>
                <a:gd name="T35" fmla="*/ 21 h 33"/>
                <a:gd name="T36" fmla="*/ 30 w 32"/>
                <a:gd name="T37" fmla="*/ 11 h 33"/>
                <a:gd name="T38" fmla="*/ 30 w 32"/>
                <a:gd name="T39" fmla="*/ 3 h 33"/>
                <a:gd name="T40" fmla="*/ 30 w 32"/>
                <a:gd name="T41" fmla="*/ 2 h 33"/>
                <a:gd name="T42" fmla="*/ 30 w 32"/>
                <a:gd name="T43" fmla="*/ 2 h 33"/>
                <a:gd name="T44" fmla="*/ 30 w 32"/>
                <a:gd name="T45" fmla="*/ 2 h 33"/>
                <a:gd name="T46" fmla="*/ 29 w 32"/>
                <a:gd name="T47" fmla="*/ 1 h 33"/>
                <a:gd name="T48" fmla="*/ 30 w 32"/>
                <a:gd name="T49" fmla="*/ 0 h 33"/>
                <a:gd name="T50" fmla="*/ 32 w 32"/>
                <a:gd name="T51" fmla="*/ 1 h 33"/>
                <a:gd name="T52" fmla="*/ 32 w 32"/>
                <a:gd name="T53" fmla="*/ 2 h 33"/>
                <a:gd name="T54" fmla="*/ 32 w 32"/>
                <a:gd name="T55" fmla="*/ 3 h 33"/>
                <a:gd name="T56" fmla="*/ 32 w 32"/>
                <a:gd name="T57" fmla="*/ 11 h 33"/>
                <a:gd name="T58" fmla="*/ 32 w 32"/>
                <a:gd name="T59" fmla="*/ 21 h 33"/>
                <a:gd name="T60" fmla="*/ 32 w 32"/>
                <a:gd name="T61" fmla="*/ 21 h 33"/>
                <a:gd name="T62" fmla="*/ 32 w 32"/>
                <a:gd name="T63" fmla="*/ 21 h 33"/>
                <a:gd name="T64" fmla="*/ 30 w 32"/>
                <a:gd name="T65" fmla="*/ 32 h 33"/>
                <a:gd name="T66" fmla="*/ 29 w 32"/>
                <a:gd name="T67" fmla="*/ 33 h 33"/>
                <a:gd name="T68" fmla="*/ 11 w 32"/>
                <a:gd name="T69" fmla="*/ 33 h 33"/>
                <a:gd name="T70" fmla="*/ 11 w 32"/>
                <a:gd name="T71" fmla="*/ 33 h 33"/>
                <a:gd name="T72" fmla="*/ 10 w 32"/>
                <a:gd name="T73" fmla="*/ 33 h 33"/>
                <a:gd name="T74" fmla="*/ 8 w 32"/>
                <a:gd name="T75" fmla="*/ 22 h 33"/>
                <a:gd name="T76" fmla="*/ 3 w 32"/>
                <a:gd name="T77" fmla="*/ 15 h 33"/>
                <a:gd name="T78" fmla="*/ 3 w 32"/>
                <a:gd name="T79" fmla="*/ 14 h 33"/>
                <a:gd name="T80" fmla="*/ 0 w 32"/>
                <a:gd name="T81" fmla="*/ 4 h 33"/>
                <a:gd name="T82" fmla="*/ 0 w 32"/>
                <a:gd name="T83" fmla="*/ 4 h 33"/>
                <a:gd name="T84" fmla="*/ 1 w 32"/>
                <a:gd name="T85" fmla="*/ 2 h 33"/>
                <a:gd name="T86" fmla="*/ 1 w 32"/>
                <a:gd name="T87" fmla="*/ 2 h 33"/>
                <a:gd name="T88" fmla="*/ 1 w 32"/>
                <a:gd name="T89" fmla="*/ 2 h 33"/>
                <a:gd name="T90" fmla="*/ 2 w 32"/>
                <a:gd name="T91" fmla="*/ 1 h 33"/>
                <a:gd name="T92" fmla="*/ 4 w 32"/>
                <a:gd name="T93" fmla="*/ 1 h 33"/>
                <a:gd name="T94" fmla="*/ 4 w 32"/>
                <a:gd name="T95" fmla="*/ 1 h 33"/>
                <a:gd name="T96" fmla="*/ 7 w 32"/>
                <a:gd name="T97" fmla="*/ 5 h 33"/>
                <a:gd name="T98" fmla="*/ 7 w 32"/>
                <a:gd name="T99" fmla="*/ 5 h 33"/>
                <a:gd name="T100" fmla="*/ 9 w 32"/>
                <a:gd name="T10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 h="33">
                  <a:moveTo>
                    <a:pt x="9" y="9"/>
                  </a:moveTo>
                  <a:cubicBezTo>
                    <a:pt x="9" y="10"/>
                    <a:pt x="9" y="10"/>
                    <a:pt x="8" y="11"/>
                  </a:cubicBezTo>
                  <a:cubicBezTo>
                    <a:pt x="8" y="11"/>
                    <a:pt x="7" y="11"/>
                    <a:pt x="7" y="10"/>
                  </a:cubicBezTo>
                  <a:cubicBezTo>
                    <a:pt x="5" y="5"/>
                    <a:pt x="5" y="5"/>
                    <a:pt x="5" y="5"/>
                  </a:cubicBezTo>
                  <a:cubicBezTo>
                    <a:pt x="5" y="5"/>
                    <a:pt x="5" y="5"/>
                    <a:pt x="5" y="5"/>
                  </a:cubicBezTo>
                  <a:cubicBezTo>
                    <a:pt x="5" y="4"/>
                    <a:pt x="4" y="3"/>
                    <a:pt x="3" y="3"/>
                  </a:cubicBezTo>
                  <a:cubicBezTo>
                    <a:pt x="3" y="3"/>
                    <a:pt x="3" y="3"/>
                    <a:pt x="3" y="3"/>
                  </a:cubicBezTo>
                  <a:cubicBezTo>
                    <a:pt x="3" y="3"/>
                    <a:pt x="3" y="3"/>
                    <a:pt x="3" y="3"/>
                  </a:cubicBezTo>
                  <a:cubicBezTo>
                    <a:pt x="3" y="3"/>
                    <a:pt x="3" y="3"/>
                    <a:pt x="3" y="3"/>
                  </a:cubicBezTo>
                  <a:cubicBezTo>
                    <a:pt x="2" y="3"/>
                    <a:pt x="2" y="3"/>
                    <a:pt x="2" y="3"/>
                  </a:cubicBezTo>
                  <a:cubicBezTo>
                    <a:pt x="2" y="3"/>
                    <a:pt x="2" y="3"/>
                    <a:pt x="2" y="3"/>
                  </a:cubicBezTo>
                  <a:cubicBezTo>
                    <a:pt x="2" y="3"/>
                    <a:pt x="2" y="4"/>
                    <a:pt x="2" y="4"/>
                  </a:cubicBezTo>
                  <a:cubicBezTo>
                    <a:pt x="4" y="14"/>
                    <a:pt x="4" y="14"/>
                    <a:pt x="4" y="14"/>
                  </a:cubicBezTo>
                  <a:cubicBezTo>
                    <a:pt x="9" y="21"/>
                    <a:pt x="9" y="21"/>
                    <a:pt x="9" y="21"/>
                  </a:cubicBezTo>
                  <a:cubicBezTo>
                    <a:pt x="9" y="21"/>
                    <a:pt x="9" y="21"/>
                    <a:pt x="9" y="21"/>
                  </a:cubicBezTo>
                  <a:cubicBezTo>
                    <a:pt x="12" y="31"/>
                    <a:pt x="12" y="31"/>
                    <a:pt x="12" y="31"/>
                  </a:cubicBezTo>
                  <a:cubicBezTo>
                    <a:pt x="28" y="31"/>
                    <a:pt x="28" y="31"/>
                    <a:pt x="28" y="31"/>
                  </a:cubicBezTo>
                  <a:cubicBezTo>
                    <a:pt x="30" y="21"/>
                    <a:pt x="30" y="21"/>
                    <a:pt x="30" y="21"/>
                  </a:cubicBezTo>
                  <a:cubicBezTo>
                    <a:pt x="30" y="11"/>
                    <a:pt x="30" y="11"/>
                    <a:pt x="30" y="11"/>
                  </a:cubicBezTo>
                  <a:cubicBezTo>
                    <a:pt x="30" y="3"/>
                    <a:pt x="30" y="3"/>
                    <a:pt x="30" y="3"/>
                  </a:cubicBezTo>
                  <a:cubicBezTo>
                    <a:pt x="30" y="3"/>
                    <a:pt x="30" y="3"/>
                    <a:pt x="30" y="2"/>
                  </a:cubicBezTo>
                  <a:cubicBezTo>
                    <a:pt x="30" y="2"/>
                    <a:pt x="30" y="2"/>
                    <a:pt x="30" y="2"/>
                  </a:cubicBezTo>
                  <a:cubicBezTo>
                    <a:pt x="30" y="2"/>
                    <a:pt x="30" y="2"/>
                    <a:pt x="30" y="2"/>
                  </a:cubicBezTo>
                  <a:cubicBezTo>
                    <a:pt x="29" y="2"/>
                    <a:pt x="29" y="1"/>
                    <a:pt x="29" y="1"/>
                  </a:cubicBezTo>
                  <a:cubicBezTo>
                    <a:pt x="29" y="0"/>
                    <a:pt x="30" y="0"/>
                    <a:pt x="30" y="0"/>
                  </a:cubicBezTo>
                  <a:cubicBezTo>
                    <a:pt x="31" y="1"/>
                    <a:pt x="31" y="1"/>
                    <a:pt x="32" y="1"/>
                  </a:cubicBezTo>
                  <a:cubicBezTo>
                    <a:pt x="32" y="2"/>
                    <a:pt x="32" y="2"/>
                    <a:pt x="32" y="2"/>
                  </a:cubicBezTo>
                  <a:cubicBezTo>
                    <a:pt x="32" y="2"/>
                    <a:pt x="32" y="3"/>
                    <a:pt x="32" y="3"/>
                  </a:cubicBezTo>
                  <a:cubicBezTo>
                    <a:pt x="32" y="11"/>
                    <a:pt x="32" y="11"/>
                    <a:pt x="32" y="11"/>
                  </a:cubicBezTo>
                  <a:cubicBezTo>
                    <a:pt x="32" y="21"/>
                    <a:pt x="32" y="21"/>
                    <a:pt x="32" y="21"/>
                  </a:cubicBezTo>
                  <a:cubicBezTo>
                    <a:pt x="32" y="21"/>
                    <a:pt x="32" y="21"/>
                    <a:pt x="32" y="21"/>
                  </a:cubicBezTo>
                  <a:cubicBezTo>
                    <a:pt x="32" y="21"/>
                    <a:pt x="32" y="21"/>
                    <a:pt x="32" y="21"/>
                  </a:cubicBezTo>
                  <a:cubicBezTo>
                    <a:pt x="30" y="32"/>
                    <a:pt x="30" y="32"/>
                    <a:pt x="30" y="32"/>
                  </a:cubicBezTo>
                  <a:cubicBezTo>
                    <a:pt x="30" y="33"/>
                    <a:pt x="30" y="33"/>
                    <a:pt x="29" y="33"/>
                  </a:cubicBezTo>
                  <a:cubicBezTo>
                    <a:pt x="11" y="33"/>
                    <a:pt x="11" y="33"/>
                    <a:pt x="11" y="33"/>
                  </a:cubicBezTo>
                  <a:cubicBezTo>
                    <a:pt x="11" y="33"/>
                    <a:pt x="11" y="33"/>
                    <a:pt x="11" y="33"/>
                  </a:cubicBezTo>
                  <a:cubicBezTo>
                    <a:pt x="11" y="33"/>
                    <a:pt x="10" y="33"/>
                    <a:pt x="10" y="33"/>
                  </a:cubicBezTo>
                  <a:cubicBezTo>
                    <a:pt x="8" y="22"/>
                    <a:pt x="8" y="22"/>
                    <a:pt x="8" y="22"/>
                  </a:cubicBezTo>
                  <a:cubicBezTo>
                    <a:pt x="3" y="15"/>
                    <a:pt x="3" y="15"/>
                    <a:pt x="3" y="15"/>
                  </a:cubicBezTo>
                  <a:cubicBezTo>
                    <a:pt x="3" y="14"/>
                    <a:pt x="3" y="14"/>
                    <a:pt x="3" y="14"/>
                  </a:cubicBezTo>
                  <a:cubicBezTo>
                    <a:pt x="0" y="4"/>
                    <a:pt x="0" y="4"/>
                    <a:pt x="0" y="4"/>
                  </a:cubicBezTo>
                  <a:cubicBezTo>
                    <a:pt x="0" y="4"/>
                    <a:pt x="0" y="4"/>
                    <a:pt x="0" y="4"/>
                  </a:cubicBezTo>
                  <a:cubicBezTo>
                    <a:pt x="0" y="3"/>
                    <a:pt x="0" y="2"/>
                    <a:pt x="1" y="2"/>
                  </a:cubicBezTo>
                  <a:cubicBezTo>
                    <a:pt x="1" y="2"/>
                    <a:pt x="1" y="2"/>
                    <a:pt x="1" y="2"/>
                  </a:cubicBezTo>
                  <a:cubicBezTo>
                    <a:pt x="1" y="2"/>
                    <a:pt x="1" y="2"/>
                    <a:pt x="1" y="2"/>
                  </a:cubicBezTo>
                  <a:cubicBezTo>
                    <a:pt x="1" y="1"/>
                    <a:pt x="2" y="1"/>
                    <a:pt x="2" y="1"/>
                  </a:cubicBezTo>
                  <a:cubicBezTo>
                    <a:pt x="3" y="1"/>
                    <a:pt x="4" y="1"/>
                    <a:pt x="4" y="1"/>
                  </a:cubicBezTo>
                  <a:cubicBezTo>
                    <a:pt x="4" y="1"/>
                    <a:pt x="4" y="1"/>
                    <a:pt x="4" y="1"/>
                  </a:cubicBezTo>
                  <a:cubicBezTo>
                    <a:pt x="5" y="2"/>
                    <a:pt x="6" y="3"/>
                    <a:pt x="7" y="5"/>
                  </a:cubicBezTo>
                  <a:cubicBezTo>
                    <a:pt x="7" y="5"/>
                    <a:pt x="7" y="5"/>
                    <a:pt x="7" y="5"/>
                  </a:cubicBezTo>
                  <a:lnTo>
                    <a:pt x="9"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2" name="Freeform 782">
              <a:extLst>
                <a:ext uri="{FF2B5EF4-FFF2-40B4-BE49-F238E27FC236}">
                  <a16:creationId xmlns:a16="http://schemas.microsoft.com/office/drawing/2014/main" xmlns="" id="{5D17B1B4-CE7A-4D35-8963-AC099297C518}"/>
                </a:ext>
              </a:extLst>
            </p:cNvPr>
            <p:cNvSpPr>
              <a:spLocks/>
            </p:cNvSpPr>
            <p:nvPr/>
          </p:nvSpPr>
          <p:spPr bwMode="auto">
            <a:xfrm>
              <a:off x="8961438" y="6296026"/>
              <a:ext cx="261937" cy="112713"/>
            </a:xfrm>
            <a:custGeom>
              <a:avLst/>
              <a:gdLst>
                <a:gd name="T0" fmla="*/ 46 w 47"/>
                <a:gd name="T1" fmla="*/ 18 h 20"/>
                <a:gd name="T2" fmla="*/ 44 w 47"/>
                <a:gd name="T3" fmla="*/ 18 h 20"/>
                <a:gd name="T4" fmla="*/ 44 w 47"/>
                <a:gd name="T5" fmla="*/ 16 h 20"/>
                <a:gd name="T6" fmla="*/ 45 w 47"/>
                <a:gd name="T7" fmla="*/ 15 h 20"/>
                <a:gd name="T8" fmla="*/ 45 w 47"/>
                <a:gd name="T9" fmla="*/ 14 h 20"/>
                <a:gd name="T10" fmla="*/ 45 w 47"/>
                <a:gd name="T11" fmla="*/ 6 h 20"/>
                <a:gd name="T12" fmla="*/ 44 w 47"/>
                <a:gd name="T13" fmla="*/ 3 h 20"/>
                <a:gd name="T14" fmla="*/ 41 w 47"/>
                <a:gd name="T15" fmla="*/ 2 h 20"/>
                <a:gd name="T16" fmla="*/ 6 w 47"/>
                <a:gd name="T17" fmla="*/ 2 h 20"/>
                <a:gd name="T18" fmla="*/ 3 w 47"/>
                <a:gd name="T19" fmla="*/ 3 h 20"/>
                <a:gd name="T20" fmla="*/ 3 w 47"/>
                <a:gd name="T21" fmla="*/ 3 h 20"/>
                <a:gd name="T22" fmla="*/ 2 w 47"/>
                <a:gd name="T23" fmla="*/ 6 h 20"/>
                <a:gd name="T24" fmla="*/ 2 w 47"/>
                <a:gd name="T25" fmla="*/ 14 h 20"/>
                <a:gd name="T26" fmla="*/ 3 w 47"/>
                <a:gd name="T27" fmla="*/ 16 h 20"/>
                <a:gd name="T28" fmla="*/ 3 w 47"/>
                <a:gd name="T29" fmla="*/ 16 h 20"/>
                <a:gd name="T30" fmla="*/ 3 w 47"/>
                <a:gd name="T31" fmla="*/ 16 h 20"/>
                <a:gd name="T32" fmla="*/ 6 w 47"/>
                <a:gd name="T33" fmla="*/ 18 h 20"/>
                <a:gd name="T34" fmla="*/ 32 w 47"/>
                <a:gd name="T35" fmla="*/ 18 h 20"/>
                <a:gd name="T36" fmla="*/ 33 w 47"/>
                <a:gd name="T37" fmla="*/ 19 h 20"/>
                <a:gd name="T38" fmla="*/ 32 w 47"/>
                <a:gd name="T39" fmla="*/ 20 h 20"/>
                <a:gd name="T40" fmla="*/ 6 w 47"/>
                <a:gd name="T41" fmla="*/ 20 h 20"/>
                <a:gd name="T42" fmla="*/ 1 w 47"/>
                <a:gd name="T43" fmla="*/ 18 h 20"/>
                <a:gd name="T44" fmla="*/ 1 w 47"/>
                <a:gd name="T45" fmla="*/ 18 h 20"/>
                <a:gd name="T46" fmla="*/ 0 w 47"/>
                <a:gd name="T47" fmla="*/ 14 h 20"/>
                <a:gd name="T48" fmla="*/ 0 w 47"/>
                <a:gd name="T49" fmla="*/ 6 h 20"/>
                <a:gd name="T50" fmla="*/ 1 w 47"/>
                <a:gd name="T51" fmla="*/ 2 h 20"/>
                <a:gd name="T52" fmla="*/ 1 w 47"/>
                <a:gd name="T53" fmla="*/ 2 h 20"/>
                <a:gd name="T54" fmla="*/ 1 w 47"/>
                <a:gd name="T55" fmla="*/ 2 h 20"/>
                <a:gd name="T56" fmla="*/ 1 w 47"/>
                <a:gd name="T57" fmla="*/ 2 h 20"/>
                <a:gd name="T58" fmla="*/ 6 w 47"/>
                <a:gd name="T59" fmla="*/ 0 h 20"/>
                <a:gd name="T60" fmla="*/ 41 w 47"/>
                <a:gd name="T61" fmla="*/ 0 h 20"/>
                <a:gd name="T62" fmla="*/ 45 w 47"/>
                <a:gd name="T63" fmla="*/ 2 h 20"/>
                <a:gd name="T64" fmla="*/ 47 w 47"/>
                <a:gd name="T65" fmla="*/ 6 h 20"/>
                <a:gd name="T66" fmla="*/ 47 w 47"/>
                <a:gd name="T67" fmla="*/ 14 h 20"/>
                <a:gd name="T68" fmla="*/ 47 w 47"/>
                <a:gd name="T69" fmla="*/ 16 h 20"/>
                <a:gd name="T70" fmla="*/ 46 w 47"/>
                <a:gd name="T71"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 h="20">
                  <a:moveTo>
                    <a:pt x="46" y="18"/>
                  </a:moveTo>
                  <a:cubicBezTo>
                    <a:pt x="45" y="18"/>
                    <a:pt x="45" y="18"/>
                    <a:pt x="44" y="18"/>
                  </a:cubicBezTo>
                  <a:cubicBezTo>
                    <a:pt x="44" y="17"/>
                    <a:pt x="44" y="17"/>
                    <a:pt x="44" y="16"/>
                  </a:cubicBezTo>
                  <a:cubicBezTo>
                    <a:pt x="44" y="16"/>
                    <a:pt x="45" y="15"/>
                    <a:pt x="45" y="15"/>
                  </a:cubicBezTo>
                  <a:cubicBezTo>
                    <a:pt x="45" y="15"/>
                    <a:pt x="45" y="14"/>
                    <a:pt x="45" y="14"/>
                  </a:cubicBezTo>
                  <a:cubicBezTo>
                    <a:pt x="45" y="6"/>
                    <a:pt x="45" y="6"/>
                    <a:pt x="45" y="6"/>
                  </a:cubicBezTo>
                  <a:cubicBezTo>
                    <a:pt x="45" y="5"/>
                    <a:pt x="45" y="4"/>
                    <a:pt x="44" y="3"/>
                  </a:cubicBezTo>
                  <a:cubicBezTo>
                    <a:pt x="43" y="2"/>
                    <a:pt x="42" y="2"/>
                    <a:pt x="41" y="2"/>
                  </a:cubicBezTo>
                  <a:cubicBezTo>
                    <a:pt x="6" y="2"/>
                    <a:pt x="6" y="2"/>
                    <a:pt x="6" y="2"/>
                  </a:cubicBezTo>
                  <a:cubicBezTo>
                    <a:pt x="5" y="2"/>
                    <a:pt x="4" y="2"/>
                    <a:pt x="3" y="3"/>
                  </a:cubicBezTo>
                  <a:cubicBezTo>
                    <a:pt x="3" y="3"/>
                    <a:pt x="3" y="3"/>
                    <a:pt x="3" y="3"/>
                  </a:cubicBezTo>
                  <a:cubicBezTo>
                    <a:pt x="2" y="4"/>
                    <a:pt x="2" y="5"/>
                    <a:pt x="2" y="6"/>
                  </a:cubicBezTo>
                  <a:cubicBezTo>
                    <a:pt x="2" y="14"/>
                    <a:pt x="2" y="14"/>
                    <a:pt x="2" y="14"/>
                  </a:cubicBezTo>
                  <a:cubicBezTo>
                    <a:pt x="2" y="15"/>
                    <a:pt x="2" y="16"/>
                    <a:pt x="3" y="16"/>
                  </a:cubicBezTo>
                  <a:cubicBezTo>
                    <a:pt x="3" y="16"/>
                    <a:pt x="3" y="16"/>
                    <a:pt x="3" y="16"/>
                  </a:cubicBezTo>
                  <a:cubicBezTo>
                    <a:pt x="3" y="16"/>
                    <a:pt x="3" y="16"/>
                    <a:pt x="3" y="16"/>
                  </a:cubicBezTo>
                  <a:cubicBezTo>
                    <a:pt x="4" y="17"/>
                    <a:pt x="5" y="18"/>
                    <a:pt x="6" y="18"/>
                  </a:cubicBezTo>
                  <a:cubicBezTo>
                    <a:pt x="32" y="18"/>
                    <a:pt x="32" y="18"/>
                    <a:pt x="32" y="18"/>
                  </a:cubicBezTo>
                  <a:cubicBezTo>
                    <a:pt x="33" y="18"/>
                    <a:pt x="33" y="18"/>
                    <a:pt x="33" y="19"/>
                  </a:cubicBezTo>
                  <a:cubicBezTo>
                    <a:pt x="33" y="19"/>
                    <a:pt x="33" y="20"/>
                    <a:pt x="32" y="20"/>
                  </a:cubicBezTo>
                  <a:cubicBezTo>
                    <a:pt x="6" y="20"/>
                    <a:pt x="6" y="20"/>
                    <a:pt x="6" y="20"/>
                  </a:cubicBezTo>
                  <a:cubicBezTo>
                    <a:pt x="4" y="20"/>
                    <a:pt x="3" y="19"/>
                    <a:pt x="1" y="18"/>
                  </a:cubicBezTo>
                  <a:cubicBezTo>
                    <a:pt x="1" y="18"/>
                    <a:pt x="1" y="18"/>
                    <a:pt x="1" y="18"/>
                  </a:cubicBezTo>
                  <a:cubicBezTo>
                    <a:pt x="0" y="17"/>
                    <a:pt x="0" y="15"/>
                    <a:pt x="0" y="14"/>
                  </a:cubicBezTo>
                  <a:cubicBezTo>
                    <a:pt x="0" y="6"/>
                    <a:pt x="0" y="6"/>
                    <a:pt x="0" y="6"/>
                  </a:cubicBezTo>
                  <a:cubicBezTo>
                    <a:pt x="0" y="4"/>
                    <a:pt x="0" y="3"/>
                    <a:pt x="1" y="2"/>
                  </a:cubicBezTo>
                  <a:cubicBezTo>
                    <a:pt x="1" y="2"/>
                    <a:pt x="1" y="2"/>
                    <a:pt x="1" y="2"/>
                  </a:cubicBezTo>
                  <a:cubicBezTo>
                    <a:pt x="1" y="2"/>
                    <a:pt x="1" y="2"/>
                    <a:pt x="1" y="2"/>
                  </a:cubicBezTo>
                  <a:cubicBezTo>
                    <a:pt x="1" y="2"/>
                    <a:pt x="1" y="2"/>
                    <a:pt x="1" y="2"/>
                  </a:cubicBezTo>
                  <a:cubicBezTo>
                    <a:pt x="3" y="1"/>
                    <a:pt x="4" y="0"/>
                    <a:pt x="6" y="0"/>
                  </a:cubicBezTo>
                  <a:cubicBezTo>
                    <a:pt x="41" y="0"/>
                    <a:pt x="41" y="0"/>
                    <a:pt x="41" y="0"/>
                  </a:cubicBezTo>
                  <a:cubicBezTo>
                    <a:pt x="43" y="0"/>
                    <a:pt x="44" y="1"/>
                    <a:pt x="45" y="2"/>
                  </a:cubicBezTo>
                  <a:cubicBezTo>
                    <a:pt x="46" y="3"/>
                    <a:pt x="47" y="4"/>
                    <a:pt x="47" y="6"/>
                  </a:cubicBezTo>
                  <a:cubicBezTo>
                    <a:pt x="47" y="14"/>
                    <a:pt x="47" y="14"/>
                    <a:pt x="47" y="14"/>
                  </a:cubicBezTo>
                  <a:cubicBezTo>
                    <a:pt x="47" y="14"/>
                    <a:pt x="47" y="15"/>
                    <a:pt x="47" y="16"/>
                  </a:cubicBezTo>
                  <a:cubicBezTo>
                    <a:pt x="46" y="16"/>
                    <a:pt x="46" y="17"/>
                    <a:pt x="46"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3" name="Freeform 783">
              <a:extLst>
                <a:ext uri="{FF2B5EF4-FFF2-40B4-BE49-F238E27FC236}">
                  <a16:creationId xmlns:a16="http://schemas.microsoft.com/office/drawing/2014/main" xmlns="" id="{FC8C30F3-9B87-46A2-8F9E-F4377A82C5E6}"/>
                </a:ext>
              </a:extLst>
            </p:cNvPr>
            <p:cNvSpPr>
              <a:spLocks/>
            </p:cNvSpPr>
            <p:nvPr/>
          </p:nvSpPr>
          <p:spPr bwMode="auto">
            <a:xfrm>
              <a:off x="9005888" y="6329364"/>
              <a:ext cx="33337" cy="44450"/>
            </a:xfrm>
            <a:custGeom>
              <a:avLst/>
              <a:gdLst>
                <a:gd name="T0" fmla="*/ 3 w 6"/>
                <a:gd name="T1" fmla="*/ 6 h 8"/>
                <a:gd name="T2" fmla="*/ 1 w 6"/>
                <a:gd name="T3" fmla="*/ 5 h 8"/>
                <a:gd name="T4" fmla="*/ 0 w 6"/>
                <a:gd name="T5" fmla="*/ 6 h 8"/>
                <a:gd name="T6" fmla="*/ 3 w 6"/>
                <a:gd name="T7" fmla="*/ 8 h 8"/>
                <a:gd name="T8" fmla="*/ 6 w 6"/>
                <a:gd name="T9" fmla="*/ 5 h 8"/>
                <a:gd name="T10" fmla="*/ 2 w 6"/>
                <a:gd name="T11" fmla="*/ 2 h 8"/>
                <a:gd name="T12" fmla="*/ 3 w 6"/>
                <a:gd name="T13" fmla="*/ 1 h 8"/>
                <a:gd name="T14" fmla="*/ 5 w 6"/>
                <a:gd name="T15" fmla="*/ 2 h 8"/>
                <a:gd name="T16" fmla="*/ 6 w 6"/>
                <a:gd name="T17" fmla="*/ 1 h 8"/>
                <a:gd name="T18" fmla="*/ 3 w 6"/>
                <a:gd name="T19" fmla="*/ 0 h 8"/>
                <a:gd name="T20" fmla="*/ 0 w 6"/>
                <a:gd name="T21" fmla="*/ 2 h 8"/>
                <a:gd name="T22" fmla="*/ 4 w 6"/>
                <a:gd name="T23" fmla="*/ 5 h 8"/>
                <a:gd name="T24" fmla="*/ 3 w 6"/>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8">
                  <a:moveTo>
                    <a:pt x="3" y="6"/>
                  </a:moveTo>
                  <a:cubicBezTo>
                    <a:pt x="2" y="6"/>
                    <a:pt x="2" y="5"/>
                    <a:pt x="1" y="5"/>
                  </a:cubicBezTo>
                  <a:cubicBezTo>
                    <a:pt x="0" y="5"/>
                    <a:pt x="0" y="6"/>
                    <a:pt x="0" y="6"/>
                  </a:cubicBezTo>
                  <a:cubicBezTo>
                    <a:pt x="0" y="7"/>
                    <a:pt x="2" y="8"/>
                    <a:pt x="3" y="8"/>
                  </a:cubicBezTo>
                  <a:cubicBezTo>
                    <a:pt x="5" y="8"/>
                    <a:pt x="6" y="7"/>
                    <a:pt x="6" y="5"/>
                  </a:cubicBezTo>
                  <a:cubicBezTo>
                    <a:pt x="6" y="3"/>
                    <a:pt x="2" y="3"/>
                    <a:pt x="2" y="2"/>
                  </a:cubicBezTo>
                  <a:cubicBezTo>
                    <a:pt x="2" y="2"/>
                    <a:pt x="3" y="1"/>
                    <a:pt x="3" y="1"/>
                  </a:cubicBezTo>
                  <a:cubicBezTo>
                    <a:pt x="4" y="1"/>
                    <a:pt x="4" y="2"/>
                    <a:pt x="5" y="2"/>
                  </a:cubicBezTo>
                  <a:cubicBezTo>
                    <a:pt x="6" y="2"/>
                    <a:pt x="6" y="2"/>
                    <a:pt x="6" y="1"/>
                  </a:cubicBezTo>
                  <a:cubicBezTo>
                    <a:pt x="6" y="1"/>
                    <a:pt x="5" y="0"/>
                    <a:pt x="3" y="0"/>
                  </a:cubicBezTo>
                  <a:cubicBezTo>
                    <a:pt x="1" y="0"/>
                    <a:pt x="0" y="1"/>
                    <a:pt x="0" y="2"/>
                  </a:cubicBezTo>
                  <a:cubicBezTo>
                    <a:pt x="0" y="5"/>
                    <a:pt x="4" y="4"/>
                    <a:pt x="4" y="5"/>
                  </a:cubicBezTo>
                  <a:cubicBezTo>
                    <a:pt x="4" y="6"/>
                    <a:pt x="4" y="6"/>
                    <a:pt x="3"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4" name="Freeform 784">
              <a:extLst>
                <a:ext uri="{FF2B5EF4-FFF2-40B4-BE49-F238E27FC236}">
                  <a16:creationId xmlns:a16="http://schemas.microsoft.com/office/drawing/2014/main" xmlns="" id="{8D632285-F304-43C1-A8AD-CFE20C0D9AA5}"/>
                </a:ext>
              </a:extLst>
            </p:cNvPr>
            <p:cNvSpPr>
              <a:spLocks/>
            </p:cNvSpPr>
            <p:nvPr/>
          </p:nvSpPr>
          <p:spPr bwMode="auto">
            <a:xfrm>
              <a:off x="9056688" y="6329364"/>
              <a:ext cx="33337" cy="44450"/>
            </a:xfrm>
            <a:custGeom>
              <a:avLst/>
              <a:gdLst>
                <a:gd name="T0" fmla="*/ 5 w 6"/>
                <a:gd name="T1" fmla="*/ 2 h 8"/>
                <a:gd name="T2" fmla="*/ 6 w 6"/>
                <a:gd name="T3" fmla="*/ 1 h 8"/>
                <a:gd name="T4" fmla="*/ 5 w 6"/>
                <a:gd name="T5" fmla="*/ 0 h 8"/>
                <a:gd name="T6" fmla="*/ 1 w 6"/>
                <a:gd name="T7" fmla="*/ 0 h 8"/>
                <a:gd name="T8" fmla="*/ 0 w 6"/>
                <a:gd name="T9" fmla="*/ 1 h 8"/>
                <a:gd name="T10" fmla="*/ 0 w 6"/>
                <a:gd name="T11" fmla="*/ 7 h 8"/>
                <a:gd name="T12" fmla="*/ 1 w 6"/>
                <a:gd name="T13" fmla="*/ 8 h 8"/>
                <a:gd name="T14" fmla="*/ 5 w 6"/>
                <a:gd name="T15" fmla="*/ 8 h 8"/>
                <a:gd name="T16" fmla="*/ 6 w 6"/>
                <a:gd name="T17" fmla="*/ 7 h 8"/>
                <a:gd name="T18" fmla="*/ 5 w 6"/>
                <a:gd name="T19" fmla="*/ 6 h 8"/>
                <a:gd name="T20" fmla="*/ 2 w 6"/>
                <a:gd name="T21" fmla="*/ 6 h 8"/>
                <a:gd name="T22" fmla="*/ 2 w 6"/>
                <a:gd name="T23" fmla="*/ 5 h 8"/>
                <a:gd name="T24" fmla="*/ 4 w 6"/>
                <a:gd name="T25" fmla="*/ 5 h 8"/>
                <a:gd name="T26" fmla="*/ 5 w 6"/>
                <a:gd name="T27" fmla="*/ 4 h 8"/>
                <a:gd name="T28" fmla="*/ 4 w 6"/>
                <a:gd name="T29" fmla="*/ 3 h 8"/>
                <a:gd name="T30" fmla="*/ 2 w 6"/>
                <a:gd name="T31" fmla="*/ 3 h 8"/>
                <a:gd name="T32" fmla="*/ 2 w 6"/>
                <a:gd name="T33" fmla="*/ 2 h 8"/>
                <a:gd name="T34" fmla="*/ 5 w 6"/>
                <a:gd name="T3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5" y="2"/>
                  </a:moveTo>
                  <a:cubicBezTo>
                    <a:pt x="6" y="2"/>
                    <a:pt x="6" y="1"/>
                    <a:pt x="6" y="1"/>
                  </a:cubicBezTo>
                  <a:cubicBezTo>
                    <a:pt x="6" y="0"/>
                    <a:pt x="6" y="0"/>
                    <a:pt x="5" y="0"/>
                  </a:cubicBezTo>
                  <a:cubicBezTo>
                    <a:pt x="1" y="0"/>
                    <a:pt x="1" y="0"/>
                    <a:pt x="1" y="0"/>
                  </a:cubicBezTo>
                  <a:cubicBezTo>
                    <a:pt x="0" y="0"/>
                    <a:pt x="0" y="0"/>
                    <a:pt x="0" y="1"/>
                  </a:cubicBezTo>
                  <a:cubicBezTo>
                    <a:pt x="0" y="7"/>
                    <a:pt x="0" y="7"/>
                    <a:pt x="0" y="7"/>
                  </a:cubicBezTo>
                  <a:cubicBezTo>
                    <a:pt x="0" y="8"/>
                    <a:pt x="0" y="8"/>
                    <a:pt x="1" y="8"/>
                  </a:cubicBezTo>
                  <a:cubicBezTo>
                    <a:pt x="5" y="8"/>
                    <a:pt x="5" y="8"/>
                    <a:pt x="5" y="8"/>
                  </a:cubicBezTo>
                  <a:cubicBezTo>
                    <a:pt x="6" y="8"/>
                    <a:pt x="6" y="7"/>
                    <a:pt x="6" y="7"/>
                  </a:cubicBezTo>
                  <a:cubicBezTo>
                    <a:pt x="6" y="7"/>
                    <a:pt x="6" y="6"/>
                    <a:pt x="5" y="6"/>
                  </a:cubicBezTo>
                  <a:cubicBezTo>
                    <a:pt x="2" y="6"/>
                    <a:pt x="2" y="6"/>
                    <a:pt x="2" y="6"/>
                  </a:cubicBezTo>
                  <a:cubicBezTo>
                    <a:pt x="2" y="5"/>
                    <a:pt x="2" y="5"/>
                    <a:pt x="2" y="5"/>
                  </a:cubicBezTo>
                  <a:cubicBezTo>
                    <a:pt x="4" y="5"/>
                    <a:pt x="4" y="5"/>
                    <a:pt x="4" y="5"/>
                  </a:cubicBezTo>
                  <a:cubicBezTo>
                    <a:pt x="5" y="5"/>
                    <a:pt x="5" y="4"/>
                    <a:pt x="5" y="4"/>
                  </a:cubicBezTo>
                  <a:cubicBezTo>
                    <a:pt x="5" y="3"/>
                    <a:pt x="5" y="3"/>
                    <a:pt x="4" y="3"/>
                  </a:cubicBezTo>
                  <a:cubicBezTo>
                    <a:pt x="2" y="3"/>
                    <a:pt x="2" y="3"/>
                    <a:pt x="2" y="3"/>
                  </a:cubicBezTo>
                  <a:cubicBezTo>
                    <a:pt x="2" y="2"/>
                    <a:pt x="2" y="2"/>
                    <a:pt x="2" y="2"/>
                  </a:cubicBezTo>
                  <a:lnTo>
                    <a:pt x="5"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5" name="Freeform 785">
              <a:extLst>
                <a:ext uri="{FF2B5EF4-FFF2-40B4-BE49-F238E27FC236}">
                  <a16:creationId xmlns:a16="http://schemas.microsoft.com/office/drawing/2014/main" xmlns="" id="{A89AB63F-B0E5-441A-8667-B68028783D8B}"/>
                </a:ext>
              </a:extLst>
            </p:cNvPr>
            <p:cNvSpPr>
              <a:spLocks/>
            </p:cNvSpPr>
            <p:nvPr/>
          </p:nvSpPr>
          <p:spPr bwMode="auto">
            <a:xfrm>
              <a:off x="9101138" y="6329364"/>
              <a:ext cx="33337" cy="44450"/>
            </a:xfrm>
            <a:custGeom>
              <a:avLst/>
              <a:gdLst>
                <a:gd name="T0" fmla="*/ 0 w 6"/>
                <a:gd name="T1" fmla="*/ 7 h 8"/>
                <a:gd name="T2" fmla="*/ 1 w 6"/>
                <a:gd name="T3" fmla="*/ 8 h 8"/>
                <a:gd name="T4" fmla="*/ 5 w 6"/>
                <a:gd name="T5" fmla="*/ 8 h 8"/>
                <a:gd name="T6" fmla="*/ 6 w 6"/>
                <a:gd name="T7" fmla="*/ 7 h 8"/>
                <a:gd name="T8" fmla="*/ 5 w 6"/>
                <a:gd name="T9" fmla="*/ 6 h 8"/>
                <a:gd name="T10" fmla="*/ 2 w 6"/>
                <a:gd name="T11" fmla="*/ 6 h 8"/>
                <a:gd name="T12" fmla="*/ 2 w 6"/>
                <a:gd name="T13" fmla="*/ 1 h 8"/>
                <a:gd name="T14" fmla="*/ 1 w 6"/>
                <a:gd name="T15" fmla="*/ 0 h 8"/>
                <a:gd name="T16" fmla="*/ 0 w 6"/>
                <a:gd name="T17" fmla="*/ 1 h 8"/>
                <a:gd name="T18" fmla="*/ 0 w 6"/>
                <a:gd name="T1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8">
                  <a:moveTo>
                    <a:pt x="0" y="7"/>
                  </a:moveTo>
                  <a:cubicBezTo>
                    <a:pt x="0" y="7"/>
                    <a:pt x="1" y="8"/>
                    <a:pt x="1" y="8"/>
                  </a:cubicBezTo>
                  <a:cubicBezTo>
                    <a:pt x="5" y="8"/>
                    <a:pt x="5" y="8"/>
                    <a:pt x="5" y="8"/>
                  </a:cubicBezTo>
                  <a:cubicBezTo>
                    <a:pt x="6" y="8"/>
                    <a:pt x="6" y="7"/>
                    <a:pt x="6" y="7"/>
                  </a:cubicBezTo>
                  <a:cubicBezTo>
                    <a:pt x="6" y="6"/>
                    <a:pt x="6" y="6"/>
                    <a:pt x="5" y="6"/>
                  </a:cubicBezTo>
                  <a:cubicBezTo>
                    <a:pt x="2" y="6"/>
                    <a:pt x="2" y="6"/>
                    <a:pt x="2" y="6"/>
                  </a:cubicBezTo>
                  <a:cubicBezTo>
                    <a:pt x="2" y="1"/>
                    <a:pt x="2" y="1"/>
                    <a:pt x="2" y="1"/>
                  </a:cubicBezTo>
                  <a:cubicBezTo>
                    <a:pt x="2" y="0"/>
                    <a:pt x="2" y="0"/>
                    <a:pt x="1" y="0"/>
                  </a:cubicBezTo>
                  <a:cubicBezTo>
                    <a:pt x="1" y="0"/>
                    <a:pt x="0" y="0"/>
                    <a:pt x="0" y="1"/>
                  </a:cubicBezTo>
                  <a:lnTo>
                    <a:pt x="0"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6" name="Freeform 786">
              <a:extLst>
                <a:ext uri="{FF2B5EF4-FFF2-40B4-BE49-F238E27FC236}">
                  <a16:creationId xmlns:a16="http://schemas.microsoft.com/office/drawing/2014/main" xmlns="" id="{FC1BF881-674F-421E-B33D-3BFA5F97680C}"/>
                </a:ext>
              </a:extLst>
            </p:cNvPr>
            <p:cNvSpPr>
              <a:spLocks/>
            </p:cNvSpPr>
            <p:nvPr/>
          </p:nvSpPr>
          <p:spPr bwMode="auto">
            <a:xfrm>
              <a:off x="9145588" y="6329364"/>
              <a:ext cx="33337" cy="44450"/>
            </a:xfrm>
            <a:custGeom>
              <a:avLst/>
              <a:gdLst>
                <a:gd name="T0" fmla="*/ 0 w 6"/>
                <a:gd name="T1" fmla="*/ 7 h 8"/>
                <a:gd name="T2" fmla="*/ 1 w 6"/>
                <a:gd name="T3" fmla="*/ 8 h 8"/>
                <a:gd name="T4" fmla="*/ 5 w 6"/>
                <a:gd name="T5" fmla="*/ 8 h 8"/>
                <a:gd name="T6" fmla="*/ 6 w 6"/>
                <a:gd name="T7" fmla="*/ 7 h 8"/>
                <a:gd name="T8" fmla="*/ 5 w 6"/>
                <a:gd name="T9" fmla="*/ 6 h 8"/>
                <a:gd name="T10" fmla="*/ 2 w 6"/>
                <a:gd name="T11" fmla="*/ 6 h 8"/>
                <a:gd name="T12" fmla="*/ 2 w 6"/>
                <a:gd name="T13" fmla="*/ 1 h 8"/>
                <a:gd name="T14" fmla="*/ 1 w 6"/>
                <a:gd name="T15" fmla="*/ 0 h 8"/>
                <a:gd name="T16" fmla="*/ 0 w 6"/>
                <a:gd name="T17" fmla="*/ 1 h 8"/>
                <a:gd name="T18" fmla="*/ 0 w 6"/>
                <a:gd name="T1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8">
                  <a:moveTo>
                    <a:pt x="0" y="7"/>
                  </a:moveTo>
                  <a:cubicBezTo>
                    <a:pt x="0" y="7"/>
                    <a:pt x="0" y="8"/>
                    <a:pt x="1" y="8"/>
                  </a:cubicBezTo>
                  <a:cubicBezTo>
                    <a:pt x="5" y="8"/>
                    <a:pt x="5" y="8"/>
                    <a:pt x="5" y="8"/>
                  </a:cubicBezTo>
                  <a:cubicBezTo>
                    <a:pt x="6" y="8"/>
                    <a:pt x="6" y="7"/>
                    <a:pt x="6" y="7"/>
                  </a:cubicBezTo>
                  <a:cubicBezTo>
                    <a:pt x="6" y="6"/>
                    <a:pt x="6" y="6"/>
                    <a:pt x="5" y="6"/>
                  </a:cubicBezTo>
                  <a:cubicBezTo>
                    <a:pt x="2" y="6"/>
                    <a:pt x="2" y="6"/>
                    <a:pt x="2" y="6"/>
                  </a:cubicBezTo>
                  <a:cubicBezTo>
                    <a:pt x="2" y="1"/>
                    <a:pt x="2" y="1"/>
                    <a:pt x="2" y="1"/>
                  </a:cubicBezTo>
                  <a:cubicBezTo>
                    <a:pt x="2" y="0"/>
                    <a:pt x="2" y="0"/>
                    <a:pt x="1" y="0"/>
                  </a:cubicBezTo>
                  <a:cubicBezTo>
                    <a:pt x="1" y="0"/>
                    <a:pt x="0" y="0"/>
                    <a:pt x="0" y="1"/>
                  </a:cubicBezTo>
                  <a:lnTo>
                    <a:pt x="0"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7" name="Freeform 787">
              <a:extLst>
                <a:ext uri="{FF2B5EF4-FFF2-40B4-BE49-F238E27FC236}">
                  <a16:creationId xmlns:a16="http://schemas.microsoft.com/office/drawing/2014/main" xmlns="" id="{55F02F01-4169-4684-BA34-4BA90C703350}"/>
                </a:ext>
              </a:extLst>
            </p:cNvPr>
            <p:cNvSpPr>
              <a:spLocks/>
            </p:cNvSpPr>
            <p:nvPr/>
          </p:nvSpPr>
          <p:spPr bwMode="auto">
            <a:xfrm>
              <a:off x="9156700" y="6380164"/>
              <a:ext cx="38100" cy="155575"/>
            </a:xfrm>
            <a:custGeom>
              <a:avLst/>
              <a:gdLst>
                <a:gd name="T0" fmla="*/ 2 w 7"/>
                <a:gd name="T1" fmla="*/ 27 h 28"/>
                <a:gd name="T2" fmla="*/ 1 w 7"/>
                <a:gd name="T3" fmla="*/ 28 h 28"/>
                <a:gd name="T4" fmla="*/ 0 w 7"/>
                <a:gd name="T5" fmla="*/ 27 h 28"/>
                <a:gd name="T6" fmla="*/ 0 w 7"/>
                <a:gd name="T7" fmla="*/ 4 h 28"/>
                <a:gd name="T8" fmla="*/ 1 w 7"/>
                <a:gd name="T9" fmla="*/ 1 h 28"/>
                <a:gd name="T10" fmla="*/ 1 w 7"/>
                <a:gd name="T11" fmla="*/ 1 h 28"/>
                <a:gd name="T12" fmla="*/ 4 w 7"/>
                <a:gd name="T13" fmla="*/ 0 h 28"/>
                <a:gd name="T14" fmla="*/ 6 w 7"/>
                <a:gd name="T15" fmla="*/ 1 h 28"/>
                <a:gd name="T16" fmla="*/ 7 w 7"/>
                <a:gd name="T17" fmla="*/ 4 h 28"/>
                <a:gd name="T18" fmla="*/ 7 w 7"/>
                <a:gd name="T19" fmla="*/ 26 h 28"/>
                <a:gd name="T20" fmla="*/ 6 w 7"/>
                <a:gd name="T21" fmla="*/ 27 h 28"/>
                <a:gd name="T22" fmla="*/ 5 w 7"/>
                <a:gd name="T23" fmla="*/ 26 h 28"/>
                <a:gd name="T24" fmla="*/ 5 w 7"/>
                <a:gd name="T25" fmla="*/ 4 h 28"/>
                <a:gd name="T26" fmla="*/ 5 w 7"/>
                <a:gd name="T27" fmla="*/ 3 h 28"/>
                <a:gd name="T28" fmla="*/ 4 w 7"/>
                <a:gd name="T29" fmla="*/ 2 h 28"/>
                <a:gd name="T30" fmla="*/ 2 w 7"/>
                <a:gd name="T31" fmla="*/ 3 h 28"/>
                <a:gd name="T32" fmla="*/ 2 w 7"/>
                <a:gd name="T33" fmla="*/ 3 h 28"/>
                <a:gd name="T34" fmla="*/ 2 w 7"/>
                <a:gd name="T35" fmla="*/ 4 h 28"/>
                <a:gd name="T36" fmla="*/ 2 w 7"/>
                <a:gd name="T3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8">
                  <a:moveTo>
                    <a:pt x="2" y="27"/>
                  </a:moveTo>
                  <a:cubicBezTo>
                    <a:pt x="2" y="27"/>
                    <a:pt x="2" y="28"/>
                    <a:pt x="1" y="28"/>
                  </a:cubicBezTo>
                  <a:cubicBezTo>
                    <a:pt x="1" y="28"/>
                    <a:pt x="0" y="27"/>
                    <a:pt x="0" y="27"/>
                  </a:cubicBezTo>
                  <a:cubicBezTo>
                    <a:pt x="0" y="4"/>
                    <a:pt x="0" y="4"/>
                    <a:pt x="0" y="4"/>
                  </a:cubicBezTo>
                  <a:cubicBezTo>
                    <a:pt x="0" y="3"/>
                    <a:pt x="0" y="2"/>
                    <a:pt x="1" y="1"/>
                  </a:cubicBezTo>
                  <a:cubicBezTo>
                    <a:pt x="1" y="1"/>
                    <a:pt x="1" y="1"/>
                    <a:pt x="1" y="1"/>
                  </a:cubicBezTo>
                  <a:cubicBezTo>
                    <a:pt x="2" y="0"/>
                    <a:pt x="3" y="0"/>
                    <a:pt x="4" y="0"/>
                  </a:cubicBezTo>
                  <a:cubicBezTo>
                    <a:pt x="5" y="0"/>
                    <a:pt x="5" y="0"/>
                    <a:pt x="6" y="1"/>
                  </a:cubicBezTo>
                  <a:cubicBezTo>
                    <a:pt x="7" y="2"/>
                    <a:pt x="7" y="3"/>
                    <a:pt x="7" y="4"/>
                  </a:cubicBezTo>
                  <a:cubicBezTo>
                    <a:pt x="7" y="26"/>
                    <a:pt x="7" y="26"/>
                    <a:pt x="7" y="26"/>
                  </a:cubicBezTo>
                  <a:cubicBezTo>
                    <a:pt x="7" y="26"/>
                    <a:pt x="7" y="27"/>
                    <a:pt x="6" y="27"/>
                  </a:cubicBezTo>
                  <a:cubicBezTo>
                    <a:pt x="6" y="27"/>
                    <a:pt x="5" y="26"/>
                    <a:pt x="5" y="26"/>
                  </a:cubicBezTo>
                  <a:cubicBezTo>
                    <a:pt x="5" y="4"/>
                    <a:pt x="5" y="4"/>
                    <a:pt x="5" y="4"/>
                  </a:cubicBezTo>
                  <a:cubicBezTo>
                    <a:pt x="5" y="3"/>
                    <a:pt x="5" y="3"/>
                    <a:pt x="5" y="3"/>
                  </a:cubicBezTo>
                  <a:cubicBezTo>
                    <a:pt x="4" y="2"/>
                    <a:pt x="4" y="2"/>
                    <a:pt x="4" y="2"/>
                  </a:cubicBezTo>
                  <a:cubicBezTo>
                    <a:pt x="3" y="2"/>
                    <a:pt x="3" y="2"/>
                    <a:pt x="2" y="3"/>
                  </a:cubicBezTo>
                  <a:cubicBezTo>
                    <a:pt x="2" y="3"/>
                    <a:pt x="2" y="3"/>
                    <a:pt x="2" y="3"/>
                  </a:cubicBezTo>
                  <a:cubicBezTo>
                    <a:pt x="2" y="3"/>
                    <a:pt x="2" y="3"/>
                    <a:pt x="2" y="4"/>
                  </a:cubicBezTo>
                  <a:lnTo>
                    <a:pt x="2" y="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8" name="Freeform 788">
              <a:extLst>
                <a:ext uri="{FF2B5EF4-FFF2-40B4-BE49-F238E27FC236}">
                  <a16:creationId xmlns:a16="http://schemas.microsoft.com/office/drawing/2014/main" xmlns="" id="{8AAB0A88-DA0E-4557-A6A9-7C9B58BDC0F6}"/>
                </a:ext>
              </a:extLst>
            </p:cNvPr>
            <p:cNvSpPr>
              <a:spLocks/>
            </p:cNvSpPr>
            <p:nvPr/>
          </p:nvSpPr>
          <p:spPr bwMode="auto">
            <a:xfrm>
              <a:off x="9205913" y="6435726"/>
              <a:ext cx="17462" cy="95250"/>
            </a:xfrm>
            <a:custGeom>
              <a:avLst/>
              <a:gdLst>
                <a:gd name="T0" fmla="*/ 3 w 3"/>
                <a:gd name="T1" fmla="*/ 16 h 17"/>
                <a:gd name="T2" fmla="*/ 2 w 3"/>
                <a:gd name="T3" fmla="*/ 17 h 17"/>
                <a:gd name="T4" fmla="*/ 1 w 3"/>
                <a:gd name="T5" fmla="*/ 16 h 17"/>
                <a:gd name="T6" fmla="*/ 1 w 3"/>
                <a:gd name="T7" fmla="*/ 4 h 17"/>
                <a:gd name="T8" fmla="*/ 1 w 3"/>
                <a:gd name="T9" fmla="*/ 3 h 17"/>
                <a:gd name="T10" fmla="*/ 0 w 3"/>
                <a:gd name="T11" fmla="*/ 2 h 17"/>
                <a:gd name="T12" fmla="*/ 0 w 3"/>
                <a:gd name="T13" fmla="*/ 1 h 17"/>
                <a:gd name="T14" fmla="*/ 1 w 3"/>
                <a:gd name="T15" fmla="*/ 1 h 17"/>
                <a:gd name="T16" fmla="*/ 3 w 3"/>
                <a:gd name="T17" fmla="*/ 2 h 17"/>
                <a:gd name="T18" fmla="*/ 3 w 3"/>
                <a:gd name="T19" fmla="*/ 4 h 17"/>
                <a:gd name="T20" fmla="*/ 3 w 3"/>
                <a:gd name="T2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7">
                  <a:moveTo>
                    <a:pt x="3" y="16"/>
                  </a:moveTo>
                  <a:cubicBezTo>
                    <a:pt x="3" y="16"/>
                    <a:pt x="3" y="17"/>
                    <a:pt x="2" y="17"/>
                  </a:cubicBezTo>
                  <a:cubicBezTo>
                    <a:pt x="2" y="17"/>
                    <a:pt x="1" y="16"/>
                    <a:pt x="1" y="16"/>
                  </a:cubicBezTo>
                  <a:cubicBezTo>
                    <a:pt x="1" y="4"/>
                    <a:pt x="1" y="4"/>
                    <a:pt x="1" y="4"/>
                  </a:cubicBezTo>
                  <a:cubicBezTo>
                    <a:pt x="1" y="3"/>
                    <a:pt x="1" y="3"/>
                    <a:pt x="1" y="3"/>
                  </a:cubicBezTo>
                  <a:cubicBezTo>
                    <a:pt x="1" y="3"/>
                    <a:pt x="1" y="3"/>
                    <a:pt x="0" y="2"/>
                  </a:cubicBezTo>
                  <a:cubicBezTo>
                    <a:pt x="0" y="2"/>
                    <a:pt x="0" y="2"/>
                    <a:pt x="0" y="1"/>
                  </a:cubicBezTo>
                  <a:cubicBezTo>
                    <a:pt x="0" y="1"/>
                    <a:pt x="1" y="0"/>
                    <a:pt x="1" y="1"/>
                  </a:cubicBezTo>
                  <a:cubicBezTo>
                    <a:pt x="2" y="1"/>
                    <a:pt x="2" y="1"/>
                    <a:pt x="3" y="2"/>
                  </a:cubicBezTo>
                  <a:cubicBezTo>
                    <a:pt x="3" y="2"/>
                    <a:pt x="3" y="3"/>
                    <a:pt x="3" y="4"/>
                  </a:cubicBezTo>
                  <a:lnTo>
                    <a:pt x="3"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9" name="Freeform 789">
              <a:extLst>
                <a:ext uri="{FF2B5EF4-FFF2-40B4-BE49-F238E27FC236}">
                  <a16:creationId xmlns:a16="http://schemas.microsoft.com/office/drawing/2014/main" xmlns="" id="{E611317B-5289-4145-A97D-643944C2045E}"/>
                </a:ext>
              </a:extLst>
            </p:cNvPr>
            <p:cNvSpPr>
              <a:spLocks/>
            </p:cNvSpPr>
            <p:nvPr/>
          </p:nvSpPr>
          <p:spPr bwMode="auto">
            <a:xfrm>
              <a:off x="9234488" y="6446839"/>
              <a:ext cx="15875" cy="84138"/>
            </a:xfrm>
            <a:custGeom>
              <a:avLst/>
              <a:gdLst>
                <a:gd name="T0" fmla="*/ 0 w 3"/>
                <a:gd name="T1" fmla="*/ 2 h 15"/>
                <a:gd name="T2" fmla="*/ 0 w 3"/>
                <a:gd name="T3" fmla="*/ 0 h 15"/>
                <a:gd name="T4" fmla="*/ 1 w 3"/>
                <a:gd name="T5" fmla="*/ 0 h 15"/>
                <a:gd name="T6" fmla="*/ 3 w 3"/>
                <a:gd name="T7" fmla="*/ 1 h 15"/>
                <a:gd name="T8" fmla="*/ 3 w 3"/>
                <a:gd name="T9" fmla="*/ 3 h 15"/>
                <a:gd name="T10" fmla="*/ 3 w 3"/>
                <a:gd name="T11" fmla="*/ 14 h 15"/>
                <a:gd name="T12" fmla="*/ 2 w 3"/>
                <a:gd name="T13" fmla="*/ 15 h 15"/>
                <a:gd name="T14" fmla="*/ 1 w 3"/>
                <a:gd name="T15" fmla="*/ 14 h 15"/>
                <a:gd name="T16" fmla="*/ 1 w 3"/>
                <a:gd name="T17" fmla="*/ 3 h 15"/>
                <a:gd name="T18" fmla="*/ 1 w 3"/>
                <a:gd name="T19" fmla="*/ 2 h 15"/>
                <a:gd name="T20" fmla="*/ 0 w 3"/>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5">
                  <a:moveTo>
                    <a:pt x="0" y="2"/>
                  </a:moveTo>
                  <a:cubicBezTo>
                    <a:pt x="0" y="1"/>
                    <a:pt x="0" y="1"/>
                    <a:pt x="0" y="0"/>
                  </a:cubicBezTo>
                  <a:cubicBezTo>
                    <a:pt x="0" y="0"/>
                    <a:pt x="1" y="0"/>
                    <a:pt x="1" y="0"/>
                  </a:cubicBezTo>
                  <a:cubicBezTo>
                    <a:pt x="2" y="0"/>
                    <a:pt x="2" y="1"/>
                    <a:pt x="3" y="1"/>
                  </a:cubicBezTo>
                  <a:cubicBezTo>
                    <a:pt x="3" y="2"/>
                    <a:pt x="3" y="2"/>
                    <a:pt x="3" y="3"/>
                  </a:cubicBezTo>
                  <a:cubicBezTo>
                    <a:pt x="3" y="14"/>
                    <a:pt x="3" y="14"/>
                    <a:pt x="3" y="14"/>
                  </a:cubicBezTo>
                  <a:cubicBezTo>
                    <a:pt x="3" y="14"/>
                    <a:pt x="3" y="15"/>
                    <a:pt x="2" y="15"/>
                  </a:cubicBezTo>
                  <a:cubicBezTo>
                    <a:pt x="2" y="15"/>
                    <a:pt x="1" y="14"/>
                    <a:pt x="1" y="14"/>
                  </a:cubicBezTo>
                  <a:cubicBezTo>
                    <a:pt x="1" y="3"/>
                    <a:pt x="1" y="3"/>
                    <a:pt x="1" y="3"/>
                  </a:cubicBezTo>
                  <a:cubicBezTo>
                    <a:pt x="1" y="3"/>
                    <a:pt x="1" y="2"/>
                    <a:pt x="1" y="2"/>
                  </a:cubicBezTo>
                  <a:cubicBezTo>
                    <a:pt x="1" y="2"/>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20" name="Group 819">
            <a:extLst>
              <a:ext uri="{FF2B5EF4-FFF2-40B4-BE49-F238E27FC236}">
                <a16:creationId xmlns:a16="http://schemas.microsoft.com/office/drawing/2014/main" xmlns="" id="{5F1AF65B-12DA-48DD-B9A3-F88B991D0C9C}"/>
              </a:ext>
            </a:extLst>
          </p:cNvPr>
          <p:cNvGrpSpPr/>
          <p:nvPr/>
        </p:nvGrpSpPr>
        <p:grpSpPr>
          <a:xfrm>
            <a:off x="2806700" y="3654426"/>
            <a:ext cx="339725" cy="338138"/>
            <a:chOff x="2806700" y="3578226"/>
            <a:chExt cx="339725" cy="338138"/>
          </a:xfrm>
          <a:solidFill>
            <a:schemeClr val="tx1"/>
          </a:solidFill>
        </p:grpSpPr>
        <p:sp>
          <p:nvSpPr>
            <p:cNvPr id="821" name="Freeform 790">
              <a:extLst>
                <a:ext uri="{FF2B5EF4-FFF2-40B4-BE49-F238E27FC236}">
                  <a16:creationId xmlns:a16="http://schemas.microsoft.com/office/drawing/2014/main" xmlns="" id="{C6FF147F-AF3A-441E-A1FB-32751C5F29CB}"/>
                </a:ext>
              </a:extLst>
            </p:cNvPr>
            <p:cNvSpPr>
              <a:spLocks noEditPoints="1"/>
            </p:cNvSpPr>
            <p:nvPr/>
          </p:nvSpPr>
          <p:spPr bwMode="auto">
            <a:xfrm>
              <a:off x="2806700" y="3578226"/>
              <a:ext cx="339725" cy="338138"/>
            </a:xfrm>
            <a:custGeom>
              <a:avLst/>
              <a:gdLst>
                <a:gd name="T0" fmla="*/ 57 w 61"/>
                <a:gd name="T1" fmla="*/ 35 h 61"/>
                <a:gd name="T2" fmla="*/ 58 w 61"/>
                <a:gd name="T3" fmla="*/ 27 h 61"/>
                <a:gd name="T4" fmla="*/ 53 w 61"/>
                <a:gd name="T5" fmla="*/ 27 h 61"/>
                <a:gd name="T6" fmla="*/ 49 w 61"/>
                <a:gd name="T7" fmla="*/ 19 h 61"/>
                <a:gd name="T8" fmla="*/ 53 w 61"/>
                <a:gd name="T9" fmla="*/ 13 h 61"/>
                <a:gd name="T10" fmla="*/ 47 w 61"/>
                <a:gd name="T11" fmla="*/ 9 h 61"/>
                <a:gd name="T12" fmla="*/ 42 w 61"/>
                <a:gd name="T13" fmla="*/ 12 h 61"/>
                <a:gd name="T14" fmla="*/ 35 w 61"/>
                <a:gd name="T15" fmla="*/ 9 h 61"/>
                <a:gd name="T16" fmla="*/ 34 w 61"/>
                <a:gd name="T17" fmla="*/ 3 h 61"/>
                <a:gd name="T18" fmla="*/ 27 w 61"/>
                <a:gd name="T19" fmla="*/ 3 h 61"/>
                <a:gd name="T20" fmla="*/ 25 w 61"/>
                <a:gd name="T21" fmla="*/ 9 h 61"/>
                <a:gd name="T22" fmla="*/ 17 w 61"/>
                <a:gd name="T23" fmla="*/ 12 h 61"/>
                <a:gd name="T24" fmla="*/ 13 w 61"/>
                <a:gd name="T25" fmla="*/ 8 h 61"/>
                <a:gd name="T26" fmla="*/ 8 w 61"/>
                <a:gd name="T27" fmla="*/ 13 h 61"/>
                <a:gd name="T28" fmla="*/ 11 w 61"/>
                <a:gd name="T29" fmla="*/ 19 h 61"/>
                <a:gd name="T30" fmla="*/ 7 w 61"/>
                <a:gd name="T31" fmla="*/ 27 h 61"/>
                <a:gd name="T32" fmla="*/ 2 w 61"/>
                <a:gd name="T33" fmla="*/ 28 h 61"/>
                <a:gd name="T34" fmla="*/ 3 w 61"/>
                <a:gd name="T35" fmla="*/ 35 h 61"/>
                <a:gd name="T36" fmla="*/ 9 w 61"/>
                <a:gd name="T37" fmla="*/ 39 h 61"/>
                <a:gd name="T38" fmla="*/ 8 w 61"/>
                <a:gd name="T39" fmla="*/ 47 h 61"/>
                <a:gd name="T40" fmla="*/ 13 w 61"/>
                <a:gd name="T41" fmla="*/ 53 h 61"/>
                <a:gd name="T42" fmla="*/ 22 w 61"/>
                <a:gd name="T43" fmla="*/ 52 h 61"/>
                <a:gd name="T44" fmla="*/ 26 w 61"/>
                <a:gd name="T45" fmla="*/ 54 h 61"/>
                <a:gd name="T46" fmla="*/ 28 w 61"/>
                <a:gd name="T47" fmla="*/ 59 h 61"/>
                <a:gd name="T48" fmla="*/ 34 w 61"/>
                <a:gd name="T49" fmla="*/ 58 h 61"/>
                <a:gd name="T50" fmla="*/ 42 w 61"/>
                <a:gd name="T51" fmla="*/ 50 h 61"/>
                <a:gd name="T52" fmla="*/ 47 w 61"/>
                <a:gd name="T53" fmla="*/ 53 h 61"/>
                <a:gd name="T54" fmla="*/ 52 w 61"/>
                <a:gd name="T55" fmla="*/ 49 h 61"/>
                <a:gd name="T56" fmla="*/ 51 w 61"/>
                <a:gd name="T57" fmla="*/ 46 h 61"/>
                <a:gd name="T58" fmla="*/ 49 w 61"/>
                <a:gd name="T59" fmla="*/ 44 h 61"/>
                <a:gd name="T60" fmla="*/ 50 w 61"/>
                <a:gd name="T61" fmla="*/ 42 h 61"/>
                <a:gd name="T62" fmla="*/ 50 w 61"/>
                <a:gd name="T63" fmla="*/ 41 h 61"/>
                <a:gd name="T64" fmla="*/ 52 w 61"/>
                <a:gd name="T65" fmla="*/ 40 h 61"/>
                <a:gd name="T66" fmla="*/ 52 w 61"/>
                <a:gd name="T67" fmla="*/ 42 h 61"/>
                <a:gd name="T68" fmla="*/ 52 w 61"/>
                <a:gd name="T69" fmla="*/ 43 h 61"/>
                <a:gd name="T70" fmla="*/ 51 w 61"/>
                <a:gd name="T71" fmla="*/ 43 h 61"/>
                <a:gd name="T72" fmla="*/ 54 w 61"/>
                <a:gd name="T73" fmla="*/ 46 h 61"/>
                <a:gd name="T74" fmla="*/ 50 w 61"/>
                <a:gd name="T75" fmla="*/ 54 h 61"/>
                <a:gd name="T76" fmla="*/ 45 w 61"/>
                <a:gd name="T77" fmla="*/ 54 h 61"/>
                <a:gd name="T78" fmla="*/ 40 w 61"/>
                <a:gd name="T79" fmla="*/ 53 h 61"/>
                <a:gd name="T80" fmla="*/ 35 w 61"/>
                <a:gd name="T81" fmla="*/ 60 h 61"/>
                <a:gd name="T82" fmla="*/ 25 w 61"/>
                <a:gd name="T83" fmla="*/ 60 h 61"/>
                <a:gd name="T84" fmla="*/ 21 w 61"/>
                <a:gd name="T85" fmla="*/ 53 h 61"/>
                <a:gd name="T86" fmla="*/ 13 w 61"/>
                <a:gd name="T87" fmla="*/ 55 h 61"/>
                <a:gd name="T88" fmla="*/ 7 w 61"/>
                <a:gd name="T89" fmla="*/ 46 h 61"/>
                <a:gd name="T90" fmla="*/ 7 w 61"/>
                <a:gd name="T91" fmla="*/ 37 h 61"/>
                <a:gd name="T92" fmla="*/ 0 w 61"/>
                <a:gd name="T93" fmla="*/ 33 h 61"/>
                <a:gd name="T94" fmla="*/ 3 w 61"/>
                <a:gd name="T95" fmla="*/ 25 h 61"/>
                <a:gd name="T96" fmla="*/ 7 w 61"/>
                <a:gd name="T97" fmla="*/ 16 h 61"/>
                <a:gd name="T98" fmla="*/ 10 w 61"/>
                <a:gd name="T99" fmla="*/ 7 h 61"/>
                <a:gd name="T100" fmla="*/ 15 w 61"/>
                <a:gd name="T101" fmla="*/ 7 h 61"/>
                <a:gd name="T102" fmla="*/ 21 w 61"/>
                <a:gd name="T103" fmla="*/ 8 h 61"/>
                <a:gd name="T104" fmla="*/ 25 w 61"/>
                <a:gd name="T105" fmla="*/ 1 h 61"/>
                <a:gd name="T106" fmla="*/ 35 w 61"/>
                <a:gd name="T107" fmla="*/ 1 h 61"/>
                <a:gd name="T108" fmla="*/ 40 w 61"/>
                <a:gd name="T109" fmla="*/ 8 h 61"/>
                <a:gd name="T110" fmla="*/ 48 w 61"/>
                <a:gd name="T111" fmla="*/ 6 h 61"/>
                <a:gd name="T112" fmla="*/ 54 w 61"/>
                <a:gd name="T113" fmla="*/ 16 h 61"/>
                <a:gd name="T114" fmla="*/ 54 w 61"/>
                <a:gd name="T115" fmla="*/ 25 h 61"/>
                <a:gd name="T116" fmla="*/ 61 w 61"/>
                <a:gd name="T117" fmla="*/ 28 h 61"/>
                <a:gd name="T118" fmla="*/ 53 w 61"/>
                <a:gd name="T119" fmla="*/ 37 h 61"/>
                <a:gd name="T120" fmla="*/ 49 w 61"/>
                <a:gd name="T121" fmla="*/ 43 h 61"/>
                <a:gd name="T122" fmla="*/ 50 w 61"/>
                <a:gd name="T123" fmla="*/ 4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 h="61">
                  <a:moveTo>
                    <a:pt x="53" y="37"/>
                  </a:moveTo>
                  <a:cubicBezTo>
                    <a:pt x="53" y="37"/>
                    <a:pt x="52" y="36"/>
                    <a:pt x="52" y="36"/>
                  </a:cubicBezTo>
                  <a:cubicBezTo>
                    <a:pt x="52" y="35"/>
                    <a:pt x="53" y="35"/>
                    <a:pt x="53" y="35"/>
                  </a:cubicBezTo>
                  <a:cubicBezTo>
                    <a:pt x="57" y="35"/>
                    <a:pt x="57" y="35"/>
                    <a:pt x="57" y="35"/>
                  </a:cubicBezTo>
                  <a:cubicBezTo>
                    <a:pt x="58" y="35"/>
                    <a:pt x="58" y="35"/>
                    <a:pt x="58" y="34"/>
                  </a:cubicBezTo>
                  <a:cubicBezTo>
                    <a:pt x="59" y="34"/>
                    <a:pt x="59" y="34"/>
                    <a:pt x="59" y="33"/>
                  </a:cubicBezTo>
                  <a:cubicBezTo>
                    <a:pt x="59" y="28"/>
                    <a:pt x="59" y="28"/>
                    <a:pt x="59" y="28"/>
                  </a:cubicBezTo>
                  <a:cubicBezTo>
                    <a:pt x="59" y="28"/>
                    <a:pt x="59" y="27"/>
                    <a:pt x="58" y="27"/>
                  </a:cubicBezTo>
                  <a:cubicBezTo>
                    <a:pt x="58" y="27"/>
                    <a:pt x="58" y="27"/>
                    <a:pt x="58" y="27"/>
                  </a:cubicBezTo>
                  <a:cubicBezTo>
                    <a:pt x="58" y="27"/>
                    <a:pt x="58" y="27"/>
                    <a:pt x="58" y="27"/>
                  </a:cubicBezTo>
                  <a:cubicBezTo>
                    <a:pt x="58" y="27"/>
                    <a:pt x="58" y="27"/>
                    <a:pt x="57" y="27"/>
                  </a:cubicBezTo>
                  <a:cubicBezTo>
                    <a:pt x="53" y="27"/>
                    <a:pt x="53" y="27"/>
                    <a:pt x="53" y="27"/>
                  </a:cubicBezTo>
                  <a:cubicBezTo>
                    <a:pt x="53" y="27"/>
                    <a:pt x="52" y="26"/>
                    <a:pt x="52" y="26"/>
                  </a:cubicBezTo>
                  <a:cubicBezTo>
                    <a:pt x="52" y="25"/>
                    <a:pt x="51" y="23"/>
                    <a:pt x="51" y="22"/>
                  </a:cubicBezTo>
                  <a:cubicBezTo>
                    <a:pt x="51" y="22"/>
                    <a:pt x="51" y="22"/>
                    <a:pt x="51" y="22"/>
                  </a:cubicBezTo>
                  <a:cubicBezTo>
                    <a:pt x="50" y="21"/>
                    <a:pt x="50" y="20"/>
                    <a:pt x="49" y="19"/>
                  </a:cubicBezTo>
                  <a:cubicBezTo>
                    <a:pt x="49" y="18"/>
                    <a:pt x="49" y="18"/>
                    <a:pt x="49" y="17"/>
                  </a:cubicBezTo>
                  <a:cubicBezTo>
                    <a:pt x="49" y="17"/>
                    <a:pt x="49" y="17"/>
                    <a:pt x="49" y="17"/>
                  </a:cubicBezTo>
                  <a:cubicBezTo>
                    <a:pt x="52" y="14"/>
                    <a:pt x="52" y="14"/>
                    <a:pt x="52" y="14"/>
                  </a:cubicBezTo>
                  <a:cubicBezTo>
                    <a:pt x="53" y="14"/>
                    <a:pt x="53" y="14"/>
                    <a:pt x="53" y="13"/>
                  </a:cubicBezTo>
                  <a:cubicBezTo>
                    <a:pt x="53" y="13"/>
                    <a:pt x="53" y="13"/>
                    <a:pt x="52" y="12"/>
                  </a:cubicBezTo>
                  <a:cubicBezTo>
                    <a:pt x="49" y="9"/>
                    <a:pt x="49" y="9"/>
                    <a:pt x="49" y="9"/>
                  </a:cubicBezTo>
                  <a:cubicBezTo>
                    <a:pt x="48" y="8"/>
                    <a:pt x="48" y="8"/>
                    <a:pt x="48" y="8"/>
                  </a:cubicBezTo>
                  <a:cubicBezTo>
                    <a:pt x="47" y="8"/>
                    <a:pt x="47" y="8"/>
                    <a:pt x="47" y="9"/>
                  </a:cubicBezTo>
                  <a:cubicBezTo>
                    <a:pt x="47" y="9"/>
                    <a:pt x="47" y="9"/>
                    <a:pt x="47" y="9"/>
                  </a:cubicBezTo>
                  <a:cubicBezTo>
                    <a:pt x="47" y="9"/>
                    <a:pt x="47" y="9"/>
                    <a:pt x="47" y="9"/>
                  </a:cubicBezTo>
                  <a:cubicBezTo>
                    <a:pt x="44" y="12"/>
                    <a:pt x="44" y="12"/>
                    <a:pt x="44" y="12"/>
                  </a:cubicBezTo>
                  <a:cubicBezTo>
                    <a:pt x="43" y="12"/>
                    <a:pt x="43" y="12"/>
                    <a:pt x="42" y="12"/>
                  </a:cubicBezTo>
                  <a:cubicBezTo>
                    <a:pt x="41" y="11"/>
                    <a:pt x="40" y="10"/>
                    <a:pt x="39" y="10"/>
                  </a:cubicBezTo>
                  <a:cubicBezTo>
                    <a:pt x="39" y="10"/>
                    <a:pt x="39" y="10"/>
                    <a:pt x="39" y="10"/>
                  </a:cubicBezTo>
                  <a:cubicBezTo>
                    <a:pt x="39" y="10"/>
                    <a:pt x="39" y="10"/>
                    <a:pt x="39" y="10"/>
                  </a:cubicBezTo>
                  <a:cubicBezTo>
                    <a:pt x="38" y="9"/>
                    <a:pt x="36" y="9"/>
                    <a:pt x="35" y="9"/>
                  </a:cubicBezTo>
                  <a:cubicBezTo>
                    <a:pt x="34" y="9"/>
                    <a:pt x="34" y="8"/>
                    <a:pt x="34" y="8"/>
                  </a:cubicBezTo>
                  <a:cubicBezTo>
                    <a:pt x="34" y="8"/>
                    <a:pt x="34" y="8"/>
                    <a:pt x="34" y="8"/>
                  </a:cubicBezTo>
                  <a:cubicBezTo>
                    <a:pt x="34" y="4"/>
                    <a:pt x="34" y="4"/>
                    <a:pt x="34" y="4"/>
                  </a:cubicBezTo>
                  <a:cubicBezTo>
                    <a:pt x="34" y="3"/>
                    <a:pt x="34" y="3"/>
                    <a:pt x="34" y="3"/>
                  </a:cubicBezTo>
                  <a:cubicBezTo>
                    <a:pt x="34" y="3"/>
                    <a:pt x="34" y="3"/>
                    <a:pt x="34" y="3"/>
                  </a:cubicBezTo>
                  <a:cubicBezTo>
                    <a:pt x="33" y="2"/>
                    <a:pt x="33" y="2"/>
                    <a:pt x="33" y="2"/>
                  </a:cubicBezTo>
                  <a:cubicBezTo>
                    <a:pt x="28" y="2"/>
                    <a:pt x="28" y="2"/>
                    <a:pt x="28" y="2"/>
                  </a:cubicBezTo>
                  <a:cubicBezTo>
                    <a:pt x="27" y="2"/>
                    <a:pt x="27" y="2"/>
                    <a:pt x="27" y="3"/>
                  </a:cubicBezTo>
                  <a:cubicBezTo>
                    <a:pt x="27" y="3"/>
                    <a:pt x="27" y="3"/>
                    <a:pt x="27" y="3"/>
                  </a:cubicBezTo>
                  <a:cubicBezTo>
                    <a:pt x="26" y="3"/>
                    <a:pt x="26" y="3"/>
                    <a:pt x="26" y="4"/>
                  </a:cubicBezTo>
                  <a:cubicBezTo>
                    <a:pt x="26" y="8"/>
                    <a:pt x="26" y="8"/>
                    <a:pt x="26" y="8"/>
                  </a:cubicBezTo>
                  <a:cubicBezTo>
                    <a:pt x="26" y="8"/>
                    <a:pt x="26" y="9"/>
                    <a:pt x="25" y="9"/>
                  </a:cubicBezTo>
                  <a:cubicBezTo>
                    <a:pt x="24" y="9"/>
                    <a:pt x="23" y="9"/>
                    <a:pt x="22" y="10"/>
                  </a:cubicBezTo>
                  <a:cubicBezTo>
                    <a:pt x="22" y="10"/>
                    <a:pt x="22" y="10"/>
                    <a:pt x="22" y="10"/>
                  </a:cubicBezTo>
                  <a:cubicBezTo>
                    <a:pt x="20" y="10"/>
                    <a:pt x="19" y="11"/>
                    <a:pt x="18" y="12"/>
                  </a:cubicBezTo>
                  <a:cubicBezTo>
                    <a:pt x="18" y="12"/>
                    <a:pt x="17" y="12"/>
                    <a:pt x="17" y="12"/>
                  </a:cubicBezTo>
                  <a:cubicBezTo>
                    <a:pt x="17" y="12"/>
                    <a:pt x="17" y="12"/>
                    <a:pt x="17" y="12"/>
                  </a:cubicBezTo>
                  <a:cubicBezTo>
                    <a:pt x="14" y="9"/>
                    <a:pt x="14" y="9"/>
                    <a:pt x="14" y="9"/>
                  </a:cubicBezTo>
                  <a:cubicBezTo>
                    <a:pt x="14" y="9"/>
                    <a:pt x="14" y="9"/>
                    <a:pt x="14" y="9"/>
                  </a:cubicBezTo>
                  <a:cubicBezTo>
                    <a:pt x="14" y="8"/>
                    <a:pt x="13" y="8"/>
                    <a:pt x="13" y="8"/>
                  </a:cubicBezTo>
                  <a:cubicBezTo>
                    <a:pt x="12" y="8"/>
                    <a:pt x="12" y="8"/>
                    <a:pt x="12" y="9"/>
                  </a:cubicBezTo>
                  <a:cubicBezTo>
                    <a:pt x="12" y="9"/>
                    <a:pt x="12" y="9"/>
                    <a:pt x="12" y="9"/>
                  </a:cubicBezTo>
                  <a:cubicBezTo>
                    <a:pt x="8" y="12"/>
                    <a:pt x="8" y="12"/>
                    <a:pt x="8" y="12"/>
                  </a:cubicBezTo>
                  <a:cubicBezTo>
                    <a:pt x="8" y="13"/>
                    <a:pt x="8" y="13"/>
                    <a:pt x="8" y="13"/>
                  </a:cubicBezTo>
                  <a:cubicBezTo>
                    <a:pt x="8" y="14"/>
                    <a:pt x="8" y="14"/>
                    <a:pt x="8" y="14"/>
                  </a:cubicBezTo>
                  <a:cubicBezTo>
                    <a:pt x="8" y="14"/>
                    <a:pt x="8" y="14"/>
                    <a:pt x="8" y="14"/>
                  </a:cubicBezTo>
                  <a:cubicBezTo>
                    <a:pt x="11" y="17"/>
                    <a:pt x="11" y="17"/>
                    <a:pt x="11" y="17"/>
                  </a:cubicBezTo>
                  <a:cubicBezTo>
                    <a:pt x="12" y="18"/>
                    <a:pt x="12" y="18"/>
                    <a:pt x="11" y="19"/>
                  </a:cubicBezTo>
                  <a:cubicBezTo>
                    <a:pt x="11" y="20"/>
                    <a:pt x="10" y="21"/>
                    <a:pt x="9" y="22"/>
                  </a:cubicBezTo>
                  <a:cubicBezTo>
                    <a:pt x="9" y="23"/>
                    <a:pt x="9" y="25"/>
                    <a:pt x="8" y="26"/>
                  </a:cubicBezTo>
                  <a:cubicBezTo>
                    <a:pt x="8" y="26"/>
                    <a:pt x="8" y="27"/>
                    <a:pt x="7" y="27"/>
                  </a:cubicBezTo>
                  <a:cubicBezTo>
                    <a:pt x="7" y="27"/>
                    <a:pt x="7" y="27"/>
                    <a:pt x="7" y="27"/>
                  </a:cubicBezTo>
                  <a:cubicBezTo>
                    <a:pt x="3" y="27"/>
                    <a:pt x="3" y="27"/>
                    <a:pt x="3" y="27"/>
                  </a:cubicBezTo>
                  <a:cubicBezTo>
                    <a:pt x="3" y="27"/>
                    <a:pt x="2" y="27"/>
                    <a:pt x="2" y="27"/>
                  </a:cubicBezTo>
                  <a:cubicBezTo>
                    <a:pt x="2" y="27"/>
                    <a:pt x="2" y="27"/>
                    <a:pt x="2" y="27"/>
                  </a:cubicBezTo>
                  <a:cubicBezTo>
                    <a:pt x="2" y="27"/>
                    <a:pt x="2" y="28"/>
                    <a:pt x="2" y="28"/>
                  </a:cubicBezTo>
                  <a:cubicBezTo>
                    <a:pt x="2" y="33"/>
                    <a:pt x="2" y="33"/>
                    <a:pt x="2" y="33"/>
                  </a:cubicBezTo>
                  <a:cubicBezTo>
                    <a:pt x="2" y="34"/>
                    <a:pt x="2" y="34"/>
                    <a:pt x="2" y="34"/>
                  </a:cubicBezTo>
                  <a:cubicBezTo>
                    <a:pt x="2" y="34"/>
                    <a:pt x="2" y="34"/>
                    <a:pt x="2" y="34"/>
                  </a:cubicBezTo>
                  <a:cubicBezTo>
                    <a:pt x="2" y="35"/>
                    <a:pt x="3" y="35"/>
                    <a:pt x="3" y="35"/>
                  </a:cubicBezTo>
                  <a:cubicBezTo>
                    <a:pt x="7" y="35"/>
                    <a:pt x="7" y="35"/>
                    <a:pt x="7" y="35"/>
                  </a:cubicBezTo>
                  <a:cubicBezTo>
                    <a:pt x="8" y="35"/>
                    <a:pt x="8" y="35"/>
                    <a:pt x="8" y="36"/>
                  </a:cubicBezTo>
                  <a:cubicBezTo>
                    <a:pt x="9" y="37"/>
                    <a:pt x="9" y="38"/>
                    <a:pt x="9" y="39"/>
                  </a:cubicBezTo>
                  <a:cubicBezTo>
                    <a:pt x="9" y="39"/>
                    <a:pt x="9" y="39"/>
                    <a:pt x="9" y="39"/>
                  </a:cubicBezTo>
                  <a:cubicBezTo>
                    <a:pt x="10" y="41"/>
                    <a:pt x="11" y="42"/>
                    <a:pt x="11" y="43"/>
                  </a:cubicBezTo>
                  <a:cubicBezTo>
                    <a:pt x="12" y="43"/>
                    <a:pt x="11" y="44"/>
                    <a:pt x="11" y="44"/>
                  </a:cubicBezTo>
                  <a:cubicBezTo>
                    <a:pt x="11" y="44"/>
                    <a:pt x="11" y="44"/>
                    <a:pt x="11" y="44"/>
                  </a:cubicBezTo>
                  <a:cubicBezTo>
                    <a:pt x="8" y="47"/>
                    <a:pt x="8" y="47"/>
                    <a:pt x="8" y="47"/>
                  </a:cubicBezTo>
                  <a:cubicBezTo>
                    <a:pt x="8" y="47"/>
                    <a:pt x="8" y="48"/>
                    <a:pt x="8" y="48"/>
                  </a:cubicBezTo>
                  <a:cubicBezTo>
                    <a:pt x="8" y="49"/>
                    <a:pt x="8" y="49"/>
                    <a:pt x="8" y="49"/>
                  </a:cubicBezTo>
                  <a:cubicBezTo>
                    <a:pt x="12" y="53"/>
                    <a:pt x="12" y="53"/>
                    <a:pt x="12" y="53"/>
                  </a:cubicBezTo>
                  <a:cubicBezTo>
                    <a:pt x="12" y="53"/>
                    <a:pt x="12" y="53"/>
                    <a:pt x="13" y="53"/>
                  </a:cubicBezTo>
                  <a:cubicBezTo>
                    <a:pt x="13" y="53"/>
                    <a:pt x="14" y="53"/>
                    <a:pt x="14" y="53"/>
                  </a:cubicBezTo>
                  <a:cubicBezTo>
                    <a:pt x="17" y="50"/>
                    <a:pt x="17" y="50"/>
                    <a:pt x="17" y="50"/>
                  </a:cubicBezTo>
                  <a:cubicBezTo>
                    <a:pt x="17" y="49"/>
                    <a:pt x="18" y="49"/>
                    <a:pt x="18" y="50"/>
                  </a:cubicBezTo>
                  <a:cubicBezTo>
                    <a:pt x="19" y="50"/>
                    <a:pt x="20" y="51"/>
                    <a:pt x="22" y="52"/>
                  </a:cubicBezTo>
                  <a:cubicBezTo>
                    <a:pt x="22" y="52"/>
                    <a:pt x="22" y="52"/>
                    <a:pt x="22" y="52"/>
                  </a:cubicBezTo>
                  <a:cubicBezTo>
                    <a:pt x="23" y="52"/>
                    <a:pt x="24" y="52"/>
                    <a:pt x="25" y="53"/>
                  </a:cubicBezTo>
                  <a:cubicBezTo>
                    <a:pt x="26" y="53"/>
                    <a:pt x="26" y="53"/>
                    <a:pt x="26" y="54"/>
                  </a:cubicBezTo>
                  <a:cubicBezTo>
                    <a:pt x="26" y="54"/>
                    <a:pt x="26" y="54"/>
                    <a:pt x="26" y="54"/>
                  </a:cubicBezTo>
                  <a:cubicBezTo>
                    <a:pt x="26" y="58"/>
                    <a:pt x="26" y="58"/>
                    <a:pt x="26" y="58"/>
                  </a:cubicBezTo>
                  <a:cubicBezTo>
                    <a:pt x="26" y="58"/>
                    <a:pt x="26" y="59"/>
                    <a:pt x="27" y="59"/>
                  </a:cubicBezTo>
                  <a:cubicBezTo>
                    <a:pt x="27" y="59"/>
                    <a:pt x="27" y="59"/>
                    <a:pt x="27" y="59"/>
                  </a:cubicBezTo>
                  <a:cubicBezTo>
                    <a:pt x="27" y="59"/>
                    <a:pt x="27" y="59"/>
                    <a:pt x="28" y="59"/>
                  </a:cubicBezTo>
                  <a:cubicBezTo>
                    <a:pt x="33" y="59"/>
                    <a:pt x="33" y="59"/>
                    <a:pt x="33" y="59"/>
                  </a:cubicBezTo>
                  <a:cubicBezTo>
                    <a:pt x="33" y="59"/>
                    <a:pt x="33" y="59"/>
                    <a:pt x="34" y="59"/>
                  </a:cubicBezTo>
                  <a:cubicBezTo>
                    <a:pt x="34" y="59"/>
                    <a:pt x="34" y="59"/>
                    <a:pt x="34" y="59"/>
                  </a:cubicBezTo>
                  <a:cubicBezTo>
                    <a:pt x="34" y="59"/>
                    <a:pt x="34" y="58"/>
                    <a:pt x="34" y="58"/>
                  </a:cubicBezTo>
                  <a:cubicBezTo>
                    <a:pt x="34" y="54"/>
                    <a:pt x="34" y="54"/>
                    <a:pt x="34" y="54"/>
                  </a:cubicBezTo>
                  <a:cubicBezTo>
                    <a:pt x="34" y="53"/>
                    <a:pt x="35" y="53"/>
                    <a:pt x="35" y="53"/>
                  </a:cubicBezTo>
                  <a:cubicBezTo>
                    <a:pt x="36" y="52"/>
                    <a:pt x="38" y="52"/>
                    <a:pt x="39" y="52"/>
                  </a:cubicBezTo>
                  <a:cubicBezTo>
                    <a:pt x="40" y="51"/>
                    <a:pt x="41" y="50"/>
                    <a:pt x="42" y="50"/>
                  </a:cubicBezTo>
                  <a:cubicBezTo>
                    <a:pt x="43" y="49"/>
                    <a:pt x="43" y="49"/>
                    <a:pt x="44" y="50"/>
                  </a:cubicBezTo>
                  <a:cubicBezTo>
                    <a:pt x="44" y="50"/>
                    <a:pt x="44" y="50"/>
                    <a:pt x="44" y="50"/>
                  </a:cubicBezTo>
                  <a:cubicBezTo>
                    <a:pt x="47" y="53"/>
                    <a:pt x="47" y="53"/>
                    <a:pt x="47" y="53"/>
                  </a:cubicBezTo>
                  <a:cubicBezTo>
                    <a:pt x="47" y="53"/>
                    <a:pt x="47" y="53"/>
                    <a:pt x="47" y="53"/>
                  </a:cubicBezTo>
                  <a:cubicBezTo>
                    <a:pt x="47" y="53"/>
                    <a:pt x="47" y="53"/>
                    <a:pt x="48" y="53"/>
                  </a:cubicBezTo>
                  <a:cubicBezTo>
                    <a:pt x="48" y="53"/>
                    <a:pt x="48" y="53"/>
                    <a:pt x="49" y="53"/>
                  </a:cubicBezTo>
                  <a:cubicBezTo>
                    <a:pt x="49" y="53"/>
                    <a:pt x="49" y="53"/>
                    <a:pt x="49" y="53"/>
                  </a:cubicBezTo>
                  <a:cubicBezTo>
                    <a:pt x="52" y="49"/>
                    <a:pt x="52" y="49"/>
                    <a:pt x="52" y="49"/>
                  </a:cubicBezTo>
                  <a:cubicBezTo>
                    <a:pt x="52" y="49"/>
                    <a:pt x="52" y="49"/>
                    <a:pt x="52" y="49"/>
                  </a:cubicBezTo>
                  <a:cubicBezTo>
                    <a:pt x="53" y="49"/>
                    <a:pt x="53" y="49"/>
                    <a:pt x="53" y="48"/>
                  </a:cubicBezTo>
                  <a:cubicBezTo>
                    <a:pt x="53" y="48"/>
                    <a:pt x="53" y="47"/>
                    <a:pt x="52" y="47"/>
                  </a:cubicBezTo>
                  <a:cubicBezTo>
                    <a:pt x="51" y="46"/>
                    <a:pt x="51" y="46"/>
                    <a:pt x="51" y="46"/>
                  </a:cubicBezTo>
                  <a:cubicBezTo>
                    <a:pt x="51" y="46"/>
                    <a:pt x="51" y="46"/>
                    <a:pt x="51" y="46"/>
                  </a:cubicBezTo>
                  <a:cubicBezTo>
                    <a:pt x="50" y="45"/>
                    <a:pt x="50" y="45"/>
                    <a:pt x="50" y="45"/>
                  </a:cubicBezTo>
                  <a:cubicBezTo>
                    <a:pt x="50" y="45"/>
                    <a:pt x="50" y="45"/>
                    <a:pt x="50" y="45"/>
                  </a:cubicBezTo>
                  <a:cubicBezTo>
                    <a:pt x="49" y="44"/>
                    <a:pt x="49" y="44"/>
                    <a:pt x="49" y="44"/>
                  </a:cubicBezTo>
                  <a:cubicBezTo>
                    <a:pt x="49" y="44"/>
                    <a:pt x="49" y="43"/>
                    <a:pt x="49" y="43"/>
                  </a:cubicBezTo>
                  <a:cubicBezTo>
                    <a:pt x="49" y="43"/>
                    <a:pt x="49" y="43"/>
                    <a:pt x="49" y="43"/>
                  </a:cubicBezTo>
                  <a:cubicBezTo>
                    <a:pt x="49" y="43"/>
                    <a:pt x="49" y="43"/>
                    <a:pt x="49" y="43"/>
                  </a:cubicBezTo>
                  <a:cubicBezTo>
                    <a:pt x="50" y="42"/>
                    <a:pt x="50" y="42"/>
                    <a:pt x="50" y="42"/>
                  </a:cubicBezTo>
                  <a:cubicBezTo>
                    <a:pt x="50" y="42"/>
                    <a:pt x="50" y="42"/>
                    <a:pt x="50" y="42"/>
                  </a:cubicBezTo>
                  <a:cubicBezTo>
                    <a:pt x="50" y="42"/>
                    <a:pt x="50" y="42"/>
                    <a:pt x="50" y="42"/>
                  </a:cubicBezTo>
                  <a:cubicBezTo>
                    <a:pt x="50" y="41"/>
                    <a:pt x="50" y="41"/>
                    <a:pt x="50" y="41"/>
                  </a:cubicBezTo>
                  <a:cubicBezTo>
                    <a:pt x="50" y="41"/>
                    <a:pt x="50" y="41"/>
                    <a:pt x="50" y="41"/>
                  </a:cubicBezTo>
                  <a:cubicBezTo>
                    <a:pt x="50" y="41"/>
                    <a:pt x="50" y="41"/>
                    <a:pt x="50" y="41"/>
                  </a:cubicBezTo>
                  <a:cubicBezTo>
                    <a:pt x="50" y="41"/>
                    <a:pt x="50" y="41"/>
                    <a:pt x="50" y="41"/>
                  </a:cubicBezTo>
                  <a:cubicBezTo>
                    <a:pt x="51" y="40"/>
                    <a:pt x="51" y="40"/>
                    <a:pt x="51" y="40"/>
                  </a:cubicBezTo>
                  <a:cubicBezTo>
                    <a:pt x="51" y="40"/>
                    <a:pt x="51" y="40"/>
                    <a:pt x="52" y="40"/>
                  </a:cubicBezTo>
                  <a:cubicBezTo>
                    <a:pt x="52" y="40"/>
                    <a:pt x="53" y="41"/>
                    <a:pt x="52" y="41"/>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3"/>
                    <a:pt x="52" y="43"/>
                    <a:pt x="52" y="43"/>
                  </a:cubicBezTo>
                  <a:cubicBezTo>
                    <a:pt x="52" y="43"/>
                    <a:pt x="52" y="43"/>
                    <a:pt x="52" y="43"/>
                  </a:cubicBezTo>
                  <a:cubicBezTo>
                    <a:pt x="51" y="43"/>
                    <a:pt x="51" y="43"/>
                    <a:pt x="51" y="43"/>
                  </a:cubicBezTo>
                  <a:cubicBezTo>
                    <a:pt x="51" y="43"/>
                    <a:pt x="51" y="43"/>
                    <a:pt x="51" y="43"/>
                  </a:cubicBezTo>
                  <a:cubicBezTo>
                    <a:pt x="51" y="43"/>
                    <a:pt x="51" y="43"/>
                    <a:pt x="51" y="43"/>
                  </a:cubicBezTo>
                  <a:cubicBezTo>
                    <a:pt x="51" y="43"/>
                    <a:pt x="51" y="43"/>
                    <a:pt x="51" y="43"/>
                  </a:cubicBezTo>
                  <a:cubicBezTo>
                    <a:pt x="51" y="44"/>
                    <a:pt x="51" y="44"/>
                    <a:pt x="51" y="44"/>
                  </a:cubicBezTo>
                  <a:cubicBezTo>
                    <a:pt x="52" y="44"/>
                    <a:pt x="52" y="44"/>
                    <a:pt x="52" y="44"/>
                  </a:cubicBezTo>
                  <a:cubicBezTo>
                    <a:pt x="53" y="45"/>
                    <a:pt x="53" y="45"/>
                    <a:pt x="53" y="45"/>
                  </a:cubicBezTo>
                  <a:cubicBezTo>
                    <a:pt x="54" y="46"/>
                    <a:pt x="54" y="46"/>
                    <a:pt x="54" y="46"/>
                  </a:cubicBezTo>
                  <a:cubicBezTo>
                    <a:pt x="54" y="46"/>
                    <a:pt x="55" y="47"/>
                    <a:pt x="55" y="48"/>
                  </a:cubicBezTo>
                  <a:cubicBezTo>
                    <a:pt x="55" y="49"/>
                    <a:pt x="54" y="50"/>
                    <a:pt x="54" y="51"/>
                  </a:cubicBezTo>
                  <a:cubicBezTo>
                    <a:pt x="54" y="51"/>
                    <a:pt x="54" y="51"/>
                    <a:pt x="54" y="51"/>
                  </a:cubicBezTo>
                  <a:cubicBezTo>
                    <a:pt x="50" y="54"/>
                    <a:pt x="50" y="54"/>
                    <a:pt x="50" y="54"/>
                  </a:cubicBezTo>
                  <a:cubicBezTo>
                    <a:pt x="50" y="54"/>
                    <a:pt x="50" y="54"/>
                    <a:pt x="50" y="54"/>
                  </a:cubicBezTo>
                  <a:cubicBezTo>
                    <a:pt x="50" y="54"/>
                    <a:pt x="50" y="54"/>
                    <a:pt x="50" y="54"/>
                  </a:cubicBezTo>
                  <a:cubicBezTo>
                    <a:pt x="49" y="55"/>
                    <a:pt x="49" y="55"/>
                    <a:pt x="48" y="55"/>
                  </a:cubicBezTo>
                  <a:cubicBezTo>
                    <a:pt x="47" y="55"/>
                    <a:pt x="46" y="55"/>
                    <a:pt x="45" y="54"/>
                  </a:cubicBezTo>
                  <a:cubicBezTo>
                    <a:pt x="45" y="54"/>
                    <a:pt x="45" y="54"/>
                    <a:pt x="45" y="54"/>
                  </a:cubicBezTo>
                  <a:cubicBezTo>
                    <a:pt x="45" y="54"/>
                    <a:pt x="45" y="54"/>
                    <a:pt x="45" y="54"/>
                  </a:cubicBezTo>
                  <a:cubicBezTo>
                    <a:pt x="43" y="52"/>
                    <a:pt x="43" y="52"/>
                    <a:pt x="43" y="52"/>
                  </a:cubicBezTo>
                  <a:cubicBezTo>
                    <a:pt x="42" y="52"/>
                    <a:pt x="41" y="53"/>
                    <a:pt x="40" y="53"/>
                  </a:cubicBezTo>
                  <a:cubicBezTo>
                    <a:pt x="38" y="54"/>
                    <a:pt x="37" y="54"/>
                    <a:pt x="36" y="54"/>
                  </a:cubicBezTo>
                  <a:cubicBezTo>
                    <a:pt x="36" y="58"/>
                    <a:pt x="36" y="58"/>
                    <a:pt x="36" y="58"/>
                  </a:cubicBezTo>
                  <a:cubicBezTo>
                    <a:pt x="36" y="59"/>
                    <a:pt x="36" y="60"/>
                    <a:pt x="35" y="60"/>
                  </a:cubicBezTo>
                  <a:cubicBezTo>
                    <a:pt x="35" y="60"/>
                    <a:pt x="35" y="60"/>
                    <a:pt x="35" y="60"/>
                  </a:cubicBezTo>
                  <a:cubicBezTo>
                    <a:pt x="34" y="61"/>
                    <a:pt x="34" y="61"/>
                    <a:pt x="33" y="61"/>
                  </a:cubicBezTo>
                  <a:cubicBezTo>
                    <a:pt x="28" y="61"/>
                    <a:pt x="28" y="61"/>
                    <a:pt x="28" y="61"/>
                  </a:cubicBezTo>
                  <a:cubicBezTo>
                    <a:pt x="27" y="61"/>
                    <a:pt x="26" y="61"/>
                    <a:pt x="25" y="60"/>
                  </a:cubicBezTo>
                  <a:cubicBezTo>
                    <a:pt x="25" y="60"/>
                    <a:pt x="25" y="60"/>
                    <a:pt x="25" y="60"/>
                  </a:cubicBezTo>
                  <a:cubicBezTo>
                    <a:pt x="25" y="60"/>
                    <a:pt x="24" y="59"/>
                    <a:pt x="24" y="58"/>
                  </a:cubicBezTo>
                  <a:cubicBezTo>
                    <a:pt x="24" y="54"/>
                    <a:pt x="24" y="54"/>
                    <a:pt x="24" y="54"/>
                  </a:cubicBezTo>
                  <a:cubicBezTo>
                    <a:pt x="23" y="54"/>
                    <a:pt x="22" y="54"/>
                    <a:pt x="21" y="53"/>
                  </a:cubicBezTo>
                  <a:cubicBezTo>
                    <a:pt x="21" y="53"/>
                    <a:pt x="21" y="53"/>
                    <a:pt x="21" y="53"/>
                  </a:cubicBezTo>
                  <a:cubicBezTo>
                    <a:pt x="20" y="53"/>
                    <a:pt x="19" y="52"/>
                    <a:pt x="18" y="52"/>
                  </a:cubicBezTo>
                  <a:cubicBezTo>
                    <a:pt x="15" y="54"/>
                    <a:pt x="15" y="54"/>
                    <a:pt x="15" y="54"/>
                  </a:cubicBezTo>
                  <a:cubicBezTo>
                    <a:pt x="15" y="54"/>
                    <a:pt x="15" y="54"/>
                    <a:pt x="15" y="54"/>
                  </a:cubicBezTo>
                  <a:cubicBezTo>
                    <a:pt x="15" y="55"/>
                    <a:pt x="14" y="55"/>
                    <a:pt x="13" y="55"/>
                  </a:cubicBezTo>
                  <a:cubicBezTo>
                    <a:pt x="12" y="55"/>
                    <a:pt x="11" y="55"/>
                    <a:pt x="10" y="54"/>
                  </a:cubicBezTo>
                  <a:cubicBezTo>
                    <a:pt x="7" y="51"/>
                    <a:pt x="7" y="51"/>
                    <a:pt x="7" y="51"/>
                  </a:cubicBezTo>
                  <a:cubicBezTo>
                    <a:pt x="6" y="50"/>
                    <a:pt x="6" y="49"/>
                    <a:pt x="6" y="48"/>
                  </a:cubicBezTo>
                  <a:cubicBezTo>
                    <a:pt x="6" y="47"/>
                    <a:pt x="6" y="46"/>
                    <a:pt x="7" y="46"/>
                  </a:cubicBezTo>
                  <a:cubicBezTo>
                    <a:pt x="9" y="43"/>
                    <a:pt x="9" y="43"/>
                    <a:pt x="9" y="43"/>
                  </a:cubicBezTo>
                  <a:cubicBezTo>
                    <a:pt x="9" y="42"/>
                    <a:pt x="8" y="41"/>
                    <a:pt x="8" y="40"/>
                  </a:cubicBezTo>
                  <a:cubicBezTo>
                    <a:pt x="8" y="40"/>
                    <a:pt x="8" y="40"/>
                    <a:pt x="8" y="40"/>
                  </a:cubicBezTo>
                  <a:cubicBezTo>
                    <a:pt x="7" y="39"/>
                    <a:pt x="7" y="38"/>
                    <a:pt x="7" y="37"/>
                  </a:cubicBezTo>
                  <a:cubicBezTo>
                    <a:pt x="3" y="37"/>
                    <a:pt x="3" y="37"/>
                    <a:pt x="3" y="37"/>
                  </a:cubicBezTo>
                  <a:cubicBezTo>
                    <a:pt x="2" y="37"/>
                    <a:pt x="1" y="36"/>
                    <a:pt x="1" y="36"/>
                  </a:cubicBezTo>
                  <a:cubicBezTo>
                    <a:pt x="1" y="36"/>
                    <a:pt x="1" y="36"/>
                    <a:pt x="1" y="36"/>
                  </a:cubicBezTo>
                  <a:cubicBezTo>
                    <a:pt x="0" y="35"/>
                    <a:pt x="0" y="34"/>
                    <a:pt x="0" y="33"/>
                  </a:cubicBezTo>
                  <a:cubicBezTo>
                    <a:pt x="0" y="28"/>
                    <a:pt x="0" y="28"/>
                    <a:pt x="0" y="28"/>
                  </a:cubicBezTo>
                  <a:cubicBezTo>
                    <a:pt x="0" y="27"/>
                    <a:pt x="0" y="26"/>
                    <a:pt x="1" y="26"/>
                  </a:cubicBezTo>
                  <a:cubicBezTo>
                    <a:pt x="1" y="26"/>
                    <a:pt x="1" y="26"/>
                    <a:pt x="1" y="26"/>
                  </a:cubicBezTo>
                  <a:cubicBezTo>
                    <a:pt x="1" y="25"/>
                    <a:pt x="2" y="25"/>
                    <a:pt x="3" y="25"/>
                  </a:cubicBezTo>
                  <a:cubicBezTo>
                    <a:pt x="7" y="25"/>
                    <a:pt x="7" y="25"/>
                    <a:pt x="7" y="25"/>
                  </a:cubicBezTo>
                  <a:cubicBezTo>
                    <a:pt x="7" y="24"/>
                    <a:pt x="7" y="23"/>
                    <a:pt x="8" y="21"/>
                  </a:cubicBezTo>
                  <a:cubicBezTo>
                    <a:pt x="8" y="20"/>
                    <a:pt x="9" y="19"/>
                    <a:pt x="9" y="18"/>
                  </a:cubicBezTo>
                  <a:cubicBezTo>
                    <a:pt x="7" y="16"/>
                    <a:pt x="7" y="16"/>
                    <a:pt x="7" y="16"/>
                  </a:cubicBezTo>
                  <a:cubicBezTo>
                    <a:pt x="7" y="16"/>
                    <a:pt x="7" y="16"/>
                    <a:pt x="7" y="16"/>
                  </a:cubicBezTo>
                  <a:cubicBezTo>
                    <a:pt x="6" y="15"/>
                    <a:pt x="6" y="14"/>
                    <a:pt x="6" y="13"/>
                  </a:cubicBezTo>
                  <a:cubicBezTo>
                    <a:pt x="6" y="12"/>
                    <a:pt x="6" y="12"/>
                    <a:pt x="7" y="11"/>
                  </a:cubicBezTo>
                  <a:cubicBezTo>
                    <a:pt x="10" y="7"/>
                    <a:pt x="10" y="7"/>
                    <a:pt x="10" y="7"/>
                  </a:cubicBezTo>
                  <a:cubicBezTo>
                    <a:pt x="10" y="7"/>
                    <a:pt x="10" y="7"/>
                    <a:pt x="10" y="7"/>
                  </a:cubicBezTo>
                  <a:cubicBezTo>
                    <a:pt x="11" y="7"/>
                    <a:pt x="12" y="6"/>
                    <a:pt x="13" y="6"/>
                  </a:cubicBezTo>
                  <a:cubicBezTo>
                    <a:pt x="14" y="6"/>
                    <a:pt x="15" y="7"/>
                    <a:pt x="15" y="7"/>
                  </a:cubicBezTo>
                  <a:cubicBezTo>
                    <a:pt x="15" y="7"/>
                    <a:pt x="15" y="7"/>
                    <a:pt x="15" y="7"/>
                  </a:cubicBezTo>
                  <a:cubicBezTo>
                    <a:pt x="18" y="10"/>
                    <a:pt x="18" y="10"/>
                    <a:pt x="18" y="10"/>
                  </a:cubicBezTo>
                  <a:cubicBezTo>
                    <a:pt x="19" y="9"/>
                    <a:pt x="20" y="9"/>
                    <a:pt x="21" y="8"/>
                  </a:cubicBezTo>
                  <a:cubicBezTo>
                    <a:pt x="21" y="8"/>
                    <a:pt x="21" y="8"/>
                    <a:pt x="21" y="8"/>
                  </a:cubicBezTo>
                  <a:cubicBezTo>
                    <a:pt x="21" y="8"/>
                    <a:pt x="21" y="8"/>
                    <a:pt x="21" y="8"/>
                  </a:cubicBezTo>
                  <a:cubicBezTo>
                    <a:pt x="22" y="8"/>
                    <a:pt x="23" y="7"/>
                    <a:pt x="24" y="7"/>
                  </a:cubicBezTo>
                  <a:cubicBezTo>
                    <a:pt x="24" y="4"/>
                    <a:pt x="24" y="4"/>
                    <a:pt x="24" y="4"/>
                  </a:cubicBezTo>
                  <a:cubicBezTo>
                    <a:pt x="24" y="3"/>
                    <a:pt x="25" y="2"/>
                    <a:pt x="25" y="1"/>
                  </a:cubicBezTo>
                  <a:cubicBezTo>
                    <a:pt x="25" y="1"/>
                    <a:pt x="25" y="1"/>
                    <a:pt x="25" y="1"/>
                  </a:cubicBezTo>
                  <a:cubicBezTo>
                    <a:pt x="26" y="1"/>
                    <a:pt x="27" y="0"/>
                    <a:pt x="28" y="0"/>
                  </a:cubicBezTo>
                  <a:cubicBezTo>
                    <a:pt x="33" y="0"/>
                    <a:pt x="33" y="0"/>
                    <a:pt x="33" y="0"/>
                  </a:cubicBezTo>
                  <a:cubicBezTo>
                    <a:pt x="34" y="0"/>
                    <a:pt x="34" y="1"/>
                    <a:pt x="35" y="1"/>
                  </a:cubicBezTo>
                  <a:cubicBezTo>
                    <a:pt x="35" y="1"/>
                    <a:pt x="35" y="1"/>
                    <a:pt x="35" y="1"/>
                  </a:cubicBezTo>
                  <a:cubicBezTo>
                    <a:pt x="36" y="2"/>
                    <a:pt x="36" y="3"/>
                    <a:pt x="36" y="4"/>
                  </a:cubicBezTo>
                  <a:cubicBezTo>
                    <a:pt x="36" y="7"/>
                    <a:pt x="36" y="7"/>
                    <a:pt x="36" y="7"/>
                  </a:cubicBezTo>
                  <a:cubicBezTo>
                    <a:pt x="37" y="7"/>
                    <a:pt x="38" y="8"/>
                    <a:pt x="40" y="8"/>
                  </a:cubicBezTo>
                  <a:cubicBezTo>
                    <a:pt x="40" y="8"/>
                    <a:pt x="40" y="8"/>
                    <a:pt x="40" y="8"/>
                  </a:cubicBezTo>
                  <a:cubicBezTo>
                    <a:pt x="41" y="9"/>
                    <a:pt x="42" y="9"/>
                    <a:pt x="43" y="10"/>
                  </a:cubicBezTo>
                  <a:cubicBezTo>
                    <a:pt x="45" y="7"/>
                    <a:pt x="45" y="7"/>
                    <a:pt x="45" y="7"/>
                  </a:cubicBezTo>
                  <a:cubicBezTo>
                    <a:pt x="45" y="7"/>
                    <a:pt x="45" y="7"/>
                    <a:pt x="45" y="7"/>
                  </a:cubicBezTo>
                  <a:cubicBezTo>
                    <a:pt x="46" y="7"/>
                    <a:pt x="47" y="6"/>
                    <a:pt x="48" y="6"/>
                  </a:cubicBezTo>
                  <a:cubicBezTo>
                    <a:pt x="49" y="6"/>
                    <a:pt x="49" y="7"/>
                    <a:pt x="50" y="7"/>
                  </a:cubicBezTo>
                  <a:cubicBezTo>
                    <a:pt x="54" y="11"/>
                    <a:pt x="54" y="11"/>
                    <a:pt x="54" y="11"/>
                  </a:cubicBezTo>
                  <a:cubicBezTo>
                    <a:pt x="54" y="12"/>
                    <a:pt x="55" y="12"/>
                    <a:pt x="55" y="13"/>
                  </a:cubicBezTo>
                  <a:cubicBezTo>
                    <a:pt x="55" y="14"/>
                    <a:pt x="54" y="15"/>
                    <a:pt x="54" y="16"/>
                  </a:cubicBezTo>
                  <a:cubicBezTo>
                    <a:pt x="51" y="18"/>
                    <a:pt x="51" y="18"/>
                    <a:pt x="51" y="18"/>
                  </a:cubicBezTo>
                  <a:cubicBezTo>
                    <a:pt x="52" y="19"/>
                    <a:pt x="52" y="20"/>
                    <a:pt x="53" y="21"/>
                  </a:cubicBezTo>
                  <a:cubicBezTo>
                    <a:pt x="53" y="21"/>
                    <a:pt x="53" y="21"/>
                    <a:pt x="53" y="21"/>
                  </a:cubicBezTo>
                  <a:cubicBezTo>
                    <a:pt x="53" y="23"/>
                    <a:pt x="54" y="24"/>
                    <a:pt x="54" y="25"/>
                  </a:cubicBezTo>
                  <a:cubicBezTo>
                    <a:pt x="57" y="25"/>
                    <a:pt x="57" y="25"/>
                    <a:pt x="57" y="25"/>
                  </a:cubicBezTo>
                  <a:cubicBezTo>
                    <a:pt x="58" y="25"/>
                    <a:pt x="59" y="25"/>
                    <a:pt x="60" y="26"/>
                  </a:cubicBezTo>
                  <a:cubicBezTo>
                    <a:pt x="60" y="26"/>
                    <a:pt x="60" y="26"/>
                    <a:pt x="60" y="26"/>
                  </a:cubicBezTo>
                  <a:cubicBezTo>
                    <a:pt x="60" y="26"/>
                    <a:pt x="61" y="27"/>
                    <a:pt x="61" y="28"/>
                  </a:cubicBezTo>
                  <a:cubicBezTo>
                    <a:pt x="61" y="33"/>
                    <a:pt x="61" y="33"/>
                    <a:pt x="61" y="33"/>
                  </a:cubicBezTo>
                  <a:cubicBezTo>
                    <a:pt x="61" y="34"/>
                    <a:pt x="60" y="35"/>
                    <a:pt x="60" y="36"/>
                  </a:cubicBezTo>
                  <a:cubicBezTo>
                    <a:pt x="59" y="36"/>
                    <a:pt x="58" y="37"/>
                    <a:pt x="57" y="37"/>
                  </a:cubicBezTo>
                  <a:cubicBezTo>
                    <a:pt x="53" y="37"/>
                    <a:pt x="53" y="37"/>
                    <a:pt x="53" y="37"/>
                  </a:cubicBezTo>
                  <a:close/>
                  <a:moveTo>
                    <a:pt x="22" y="52"/>
                  </a:moveTo>
                  <a:cubicBezTo>
                    <a:pt x="22" y="53"/>
                    <a:pt x="22" y="53"/>
                    <a:pt x="22" y="53"/>
                  </a:cubicBezTo>
                  <a:cubicBezTo>
                    <a:pt x="22" y="52"/>
                    <a:pt x="22" y="52"/>
                    <a:pt x="22" y="52"/>
                  </a:cubicBezTo>
                  <a:close/>
                  <a:moveTo>
                    <a:pt x="49" y="43"/>
                  </a:moveTo>
                  <a:cubicBezTo>
                    <a:pt x="49" y="43"/>
                    <a:pt x="49" y="43"/>
                    <a:pt x="49" y="43"/>
                  </a:cubicBezTo>
                  <a:cubicBezTo>
                    <a:pt x="49" y="43"/>
                    <a:pt x="49" y="43"/>
                    <a:pt x="49" y="43"/>
                  </a:cubicBezTo>
                  <a:close/>
                  <a:moveTo>
                    <a:pt x="50" y="41"/>
                  </a:moveTo>
                  <a:cubicBezTo>
                    <a:pt x="50" y="41"/>
                    <a:pt x="50" y="41"/>
                    <a:pt x="50" y="41"/>
                  </a:cubicBezTo>
                  <a:cubicBezTo>
                    <a:pt x="50" y="41"/>
                    <a:pt x="50" y="41"/>
                    <a:pt x="50"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2" name="Freeform 791">
              <a:extLst>
                <a:ext uri="{FF2B5EF4-FFF2-40B4-BE49-F238E27FC236}">
                  <a16:creationId xmlns:a16="http://schemas.microsoft.com/office/drawing/2014/main" xmlns="" id="{6CDB7568-014F-4B02-9722-ABF4CD1602F3}"/>
                </a:ext>
              </a:extLst>
            </p:cNvPr>
            <p:cNvSpPr>
              <a:spLocks noEditPoints="1"/>
            </p:cNvSpPr>
            <p:nvPr/>
          </p:nvSpPr>
          <p:spPr bwMode="auto">
            <a:xfrm>
              <a:off x="2906713" y="3683001"/>
              <a:ext cx="134937" cy="133350"/>
            </a:xfrm>
            <a:custGeom>
              <a:avLst/>
              <a:gdLst>
                <a:gd name="T0" fmla="*/ 12 w 24"/>
                <a:gd name="T1" fmla="*/ 0 h 24"/>
                <a:gd name="T2" fmla="*/ 21 w 24"/>
                <a:gd name="T3" fmla="*/ 3 h 24"/>
                <a:gd name="T4" fmla="*/ 24 w 24"/>
                <a:gd name="T5" fmla="*/ 12 h 24"/>
                <a:gd name="T6" fmla="*/ 21 w 24"/>
                <a:gd name="T7" fmla="*/ 20 h 24"/>
                <a:gd name="T8" fmla="*/ 12 w 24"/>
                <a:gd name="T9" fmla="*/ 24 h 24"/>
                <a:gd name="T10" fmla="*/ 4 w 24"/>
                <a:gd name="T11" fmla="*/ 20 h 24"/>
                <a:gd name="T12" fmla="*/ 0 w 24"/>
                <a:gd name="T13" fmla="*/ 12 h 24"/>
                <a:gd name="T14" fmla="*/ 4 w 24"/>
                <a:gd name="T15" fmla="*/ 3 h 24"/>
                <a:gd name="T16" fmla="*/ 12 w 24"/>
                <a:gd name="T17" fmla="*/ 0 h 24"/>
                <a:gd name="T18" fmla="*/ 19 w 24"/>
                <a:gd name="T19" fmla="*/ 5 h 24"/>
                <a:gd name="T20" fmla="*/ 12 w 24"/>
                <a:gd name="T21" fmla="*/ 2 h 24"/>
                <a:gd name="T22" fmla="*/ 5 w 24"/>
                <a:gd name="T23" fmla="*/ 5 h 24"/>
                <a:gd name="T24" fmla="*/ 2 w 24"/>
                <a:gd name="T25" fmla="*/ 12 h 24"/>
                <a:gd name="T26" fmla="*/ 5 w 24"/>
                <a:gd name="T27" fmla="*/ 19 h 24"/>
                <a:gd name="T28" fmla="*/ 12 w 24"/>
                <a:gd name="T29" fmla="*/ 22 h 24"/>
                <a:gd name="T30" fmla="*/ 19 w 24"/>
                <a:gd name="T31" fmla="*/ 19 h 24"/>
                <a:gd name="T32" fmla="*/ 22 w 24"/>
                <a:gd name="T33" fmla="*/ 12 h 24"/>
                <a:gd name="T34" fmla="*/ 19 w 24"/>
                <a:gd name="T35"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 h="24">
                  <a:moveTo>
                    <a:pt x="12" y="0"/>
                  </a:moveTo>
                  <a:cubicBezTo>
                    <a:pt x="16" y="0"/>
                    <a:pt x="19" y="1"/>
                    <a:pt x="21" y="3"/>
                  </a:cubicBezTo>
                  <a:cubicBezTo>
                    <a:pt x="23" y="5"/>
                    <a:pt x="24" y="8"/>
                    <a:pt x="24" y="12"/>
                  </a:cubicBezTo>
                  <a:cubicBezTo>
                    <a:pt x="24" y="15"/>
                    <a:pt x="23" y="18"/>
                    <a:pt x="21" y="20"/>
                  </a:cubicBezTo>
                  <a:cubicBezTo>
                    <a:pt x="19" y="22"/>
                    <a:pt x="16" y="24"/>
                    <a:pt x="12" y="24"/>
                  </a:cubicBezTo>
                  <a:cubicBezTo>
                    <a:pt x="9" y="24"/>
                    <a:pt x="6" y="22"/>
                    <a:pt x="4" y="20"/>
                  </a:cubicBezTo>
                  <a:cubicBezTo>
                    <a:pt x="1" y="18"/>
                    <a:pt x="0" y="15"/>
                    <a:pt x="0" y="12"/>
                  </a:cubicBezTo>
                  <a:cubicBezTo>
                    <a:pt x="0" y="8"/>
                    <a:pt x="1" y="5"/>
                    <a:pt x="4" y="3"/>
                  </a:cubicBezTo>
                  <a:cubicBezTo>
                    <a:pt x="6" y="1"/>
                    <a:pt x="9" y="0"/>
                    <a:pt x="12" y="0"/>
                  </a:cubicBezTo>
                  <a:close/>
                  <a:moveTo>
                    <a:pt x="19" y="5"/>
                  </a:moveTo>
                  <a:cubicBezTo>
                    <a:pt x="18" y="3"/>
                    <a:pt x="15" y="2"/>
                    <a:pt x="12" y="2"/>
                  </a:cubicBezTo>
                  <a:cubicBezTo>
                    <a:pt x="9" y="2"/>
                    <a:pt x="7" y="3"/>
                    <a:pt x="5" y="5"/>
                  </a:cubicBezTo>
                  <a:cubicBezTo>
                    <a:pt x="3" y="6"/>
                    <a:pt x="2" y="9"/>
                    <a:pt x="2" y="12"/>
                  </a:cubicBezTo>
                  <a:cubicBezTo>
                    <a:pt x="2" y="15"/>
                    <a:pt x="3" y="17"/>
                    <a:pt x="5" y="19"/>
                  </a:cubicBezTo>
                  <a:cubicBezTo>
                    <a:pt x="7" y="21"/>
                    <a:pt x="9" y="22"/>
                    <a:pt x="12" y="22"/>
                  </a:cubicBezTo>
                  <a:cubicBezTo>
                    <a:pt x="15" y="22"/>
                    <a:pt x="18" y="21"/>
                    <a:pt x="19" y="19"/>
                  </a:cubicBezTo>
                  <a:cubicBezTo>
                    <a:pt x="21" y="17"/>
                    <a:pt x="22" y="15"/>
                    <a:pt x="22" y="12"/>
                  </a:cubicBezTo>
                  <a:cubicBezTo>
                    <a:pt x="22" y="9"/>
                    <a:pt x="21" y="6"/>
                    <a:pt x="19"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3" name="Freeform 792">
              <a:extLst>
                <a:ext uri="{FF2B5EF4-FFF2-40B4-BE49-F238E27FC236}">
                  <a16:creationId xmlns:a16="http://schemas.microsoft.com/office/drawing/2014/main" xmlns="" id="{26DD95E7-9F4F-445D-90BD-68AAC6EFF884}"/>
                </a:ext>
              </a:extLst>
            </p:cNvPr>
            <p:cNvSpPr>
              <a:spLocks noEditPoints="1"/>
            </p:cNvSpPr>
            <p:nvPr/>
          </p:nvSpPr>
          <p:spPr bwMode="auto">
            <a:xfrm>
              <a:off x="2935288" y="3711576"/>
              <a:ext cx="77787" cy="77788"/>
            </a:xfrm>
            <a:custGeom>
              <a:avLst/>
              <a:gdLst>
                <a:gd name="T0" fmla="*/ 7 w 14"/>
                <a:gd name="T1" fmla="*/ 0 h 14"/>
                <a:gd name="T2" fmla="*/ 12 w 14"/>
                <a:gd name="T3" fmla="*/ 2 h 14"/>
                <a:gd name="T4" fmla="*/ 14 w 14"/>
                <a:gd name="T5" fmla="*/ 7 h 14"/>
                <a:gd name="T6" fmla="*/ 12 w 14"/>
                <a:gd name="T7" fmla="*/ 12 h 14"/>
                <a:gd name="T8" fmla="*/ 12 w 14"/>
                <a:gd name="T9" fmla="*/ 12 h 14"/>
                <a:gd name="T10" fmla="*/ 12 w 14"/>
                <a:gd name="T11" fmla="*/ 12 h 14"/>
                <a:gd name="T12" fmla="*/ 12 w 14"/>
                <a:gd name="T13" fmla="*/ 12 h 14"/>
                <a:gd name="T14" fmla="*/ 7 w 14"/>
                <a:gd name="T15" fmla="*/ 14 h 14"/>
                <a:gd name="T16" fmla="*/ 2 w 14"/>
                <a:gd name="T17" fmla="*/ 12 h 14"/>
                <a:gd name="T18" fmla="*/ 0 w 14"/>
                <a:gd name="T19" fmla="*/ 7 h 14"/>
                <a:gd name="T20" fmla="*/ 2 w 14"/>
                <a:gd name="T21" fmla="*/ 2 h 14"/>
                <a:gd name="T22" fmla="*/ 2 w 14"/>
                <a:gd name="T23" fmla="*/ 2 h 14"/>
                <a:gd name="T24" fmla="*/ 7 w 14"/>
                <a:gd name="T25" fmla="*/ 0 h 14"/>
                <a:gd name="T26" fmla="*/ 11 w 14"/>
                <a:gd name="T27" fmla="*/ 3 h 14"/>
                <a:gd name="T28" fmla="*/ 7 w 14"/>
                <a:gd name="T29" fmla="*/ 2 h 14"/>
                <a:gd name="T30" fmla="*/ 4 w 14"/>
                <a:gd name="T31" fmla="*/ 3 h 14"/>
                <a:gd name="T32" fmla="*/ 4 w 14"/>
                <a:gd name="T33" fmla="*/ 3 h 14"/>
                <a:gd name="T34" fmla="*/ 2 w 14"/>
                <a:gd name="T35" fmla="*/ 7 h 14"/>
                <a:gd name="T36" fmla="*/ 4 w 14"/>
                <a:gd name="T37" fmla="*/ 10 h 14"/>
                <a:gd name="T38" fmla="*/ 7 w 14"/>
                <a:gd name="T39" fmla="*/ 12 h 14"/>
                <a:gd name="T40" fmla="*/ 11 w 14"/>
                <a:gd name="T41" fmla="*/ 10 h 14"/>
                <a:gd name="T42" fmla="*/ 11 w 14"/>
                <a:gd name="T43" fmla="*/ 10 h 14"/>
                <a:gd name="T44" fmla="*/ 12 w 14"/>
                <a:gd name="T45" fmla="*/ 7 h 14"/>
                <a:gd name="T46" fmla="*/ 11 w 14"/>
                <a:gd name="T47"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14">
                  <a:moveTo>
                    <a:pt x="7" y="0"/>
                  </a:moveTo>
                  <a:cubicBezTo>
                    <a:pt x="9" y="0"/>
                    <a:pt x="11" y="0"/>
                    <a:pt x="12" y="2"/>
                  </a:cubicBezTo>
                  <a:cubicBezTo>
                    <a:pt x="14" y="3"/>
                    <a:pt x="14" y="5"/>
                    <a:pt x="14" y="7"/>
                  </a:cubicBezTo>
                  <a:cubicBezTo>
                    <a:pt x="14" y="9"/>
                    <a:pt x="14" y="10"/>
                    <a:pt x="12" y="12"/>
                  </a:cubicBezTo>
                  <a:cubicBezTo>
                    <a:pt x="12" y="12"/>
                    <a:pt x="12" y="12"/>
                    <a:pt x="12" y="12"/>
                  </a:cubicBezTo>
                  <a:cubicBezTo>
                    <a:pt x="12" y="12"/>
                    <a:pt x="12" y="12"/>
                    <a:pt x="12" y="12"/>
                  </a:cubicBezTo>
                  <a:cubicBezTo>
                    <a:pt x="12" y="12"/>
                    <a:pt x="12" y="12"/>
                    <a:pt x="12" y="12"/>
                  </a:cubicBezTo>
                  <a:cubicBezTo>
                    <a:pt x="11" y="13"/>
                    <a:pt x="9" y="14"/>
                    <a:pt x="7" y="14"/>
                  </a:cubicBezTo>
                  <a:cubicBezTo>
                    <a:pt x="5" y="14"/>
                    <a:pt x="3" y="13"/>
                    <a:pt x="2" y="12"/>
                  </a:cubicBezTo>
                  <a:cubicBezTo>
                    <a:pt x="1" y="11"/>
                    <a:pt x="0" y="9"/>
                    <a:pt x="0" y="7"/>
                  </a:cubicBezTo>
                  <a:cubicBezTo>
                    <a:pt x="0" y="5"/>
                    <a:pt x="1" y="3"/>
                    <a:pt x="2" y="2"/>
                  </a:cubicBezTo>
                  <a:cubicBezTo>
                    <a:pt x="2" y="2"/>
                    <a:pt x="2" y="2"/>
                    <a:pt x="2" y="2"/>
                  </a:cubicBezTo>
                  <a:cubicBezTo>
                    <a:pt x="3" y="0"/>
                    <a:pt x="5" y="0"/>
                    <a:pt x="7" y="0"/>
                  </a:cubicBezTo>
                  <a:close/>
                  <a:moveTo>
                    <a:pt x="11" y="3"/>
                  </a:moveTo>
                  <a:cubicBezTo>
                    <a:pt x="10" y="2"/>
                    <a:pt x="9" y="2"/>
                    <a:pt x="7" y="2"/>
                  </a:cubicBezTo>
                  <a:cubicBezTo>
                    <a:pt x="6" y="2"/>
                    <a:pt x="4" y="2"/>
                    <a:pt x="4" y="3"/>
                  </a:cubicBezTo>
                  <a:cubicBezTo>
                    <a:pt x="4" y="3"/>
                    <a:pt x="4" y="3"/>
                    <a:pt x="4" y="3"/>
                  </a:cubicBezTo>
                  <a:cubicBezTo>
                    <a:pt x="3" y="4"/>
                    <a:pt x="2" y="5"/>
                    <a:pt x="2" y="7"/>
                  </a:cubicBezTo>
                  <a:cubicBezTo>
                    <a:pt x="2" y="8"/>
                    <a:pt x="3" y="9"/>
                    <a:pt x="4" y="10"/>
                  </a:cubicBezTo>
                  <a:cubicBezTo>
                    <a:pt x="4" y="11"/>
                    <a:pt x="6" y="12"/>
                    <a:pt x="7" y="12"/>
                  </a:cubicBezTo>
                  <a:cubicBezTo>
                    <a:pt x="9" y="12"/>
                    <a:pt x="10" y="11"/>
                    <a:pt x="11" y="10"/>
                  </a:cubicBezTo>
                  <a:cubicBezTo>
                    <a:pt x="11" y="10"/>
                    <a:pt x="11" y="10"/>
                    <a:pt x="11" y="10"/>
                  </a:cubicBezTo>
                  <a:cubicBezTo>
                    <a:pt x="12" y="10"/>
                    <a:pt x="12" y="8"/>
                    <a:pt x="12" y="7"/>
                  </a:cubicBezTo>
                  <a:cubicBezTo>
                    <a:pt x="12" y="5"/>
                    <a:pt x="12" y="4"/>
                    <a:pt x="11"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24" name="Group 823">
            <a:extLst>
              <a:ext uri="{FF2B5EF4-FFF2-40B4-BE49-F238E27FC236}">
                <a16:creationId xmlns:a16="http://schemas.microsoft.com/office/drawing/2014/main" xmlns="" id="{17C59EB7-F34E-4D94-9FFF-24CDC97EC76C}"/>
              </a:ext>
            </a:extLst>
          </p:cNvPr>
          <p:cNvGrpSpPr/>
          <p:nvPr/>
        </p:nvGrpSpPr>
        <p:grpSpPr>
          <a:xfrm>
            <a:off x="6926263" y="5756276"/>
            <a:ext cx="344487" cy="255588"/>
            <a:chOff x="6926263" y="5680076"/>
            <a:chExt cx="344487" cy="255588"/>
          </a:xfrm>
          <a:solidFill>
            <a:schemeClr val="tx1"/>
          </a:solidFill>
        </p:grpSpPr>
        <p:sp>
          <p:nvSpPr>
            <p:cNvPr id="825" name="Freeform 793">
              <a:extLst>
                <a:ext uri="{FF2B5EF4-FFF2-40B4-BE49-F238E27FC236}">
                  <a16:creationId xmlns:a16="http://schemas.microsoft.com/office/drawing/2014/main" xmlns="" id="{799EB327-4ACF-4856-A3F1-57BB7D6CEA93}"/>
                </a:ext>
              </a:extLst>
            </p:cNvPr>
            <p:cNvSpPr>
              <a:spLocks noEditPoints="1"/>
            </p:cNvSpPr>
            <p:nvPr/>
          </p:nvSpPr>
          <p:spPr bwMode="auto">
            <a:xfrm>
              <a:off x="7004050" y="5751514"/>
              <a:ext cx="77787" cy="84138"/>
            </a:xfrm>
            <a:custGeom>
              <a:avLst/>
              <a:gdLst>
                <a:gd name="T0" fmla="*/ 7 w 14"/>
                <a:gd name="T1" fmla="*/ 0 h 15"/>
                <a:gd name="T2" fmla="*/ 10 w 14"/>
                <a:gd name="T3" fmla="*/ 1 h 15"/>
                <a:gd name="T4" fmla="*/ 12 w 14"/>
                <a:gd name="T5" fmla="*/ 3 h 15"/>
                <a:gd name="T6" fmla="*/ 14 w 14"/>
                <a:gd name="T7" fmla="*/ 8 h 15"/>
                <a:gd name="T8" fmla="*/ 14 w 14"/>
                <a:gd name="T9" fmla="*/ 10 h 15"/>
                <a:gd name="T10" fmla="*/ 14 w 14"/>
                <a:gd name="T11" fmla="*/ 10 h 15"/>
                <a:gd name="T12" fmla="*/ 12 w 14"/>
                <a:gd name="T13" fmla="*/ 13 h 15"/>
                <a:gd name="T14" fmla="*/ 10 w 14"/>
                <a:gd name="T15" fmla="*/ 14 h 15"/>
                <a:gd name="T16" fmla="*/ 10 w 14"/>
                <a:gd name="T17" fmla="*/ 14 h 15"/>
                <a:gd name="T18" fmla="*/ 7 w 14"/>
                <a:gd name="T19" fmla="*/ 15 h 15"/>
                <a:gd name="T20" fmla="*/ 4 w 14"/>
                <a:gd name="T21" fmla="*/ 14 h 15"/>
                <a:gd name="T22" fmla="*/ 4 w 14"/>
                <a:gd name="T23" fmla="*/ 14 h 15"/>
                <a:gd name="T24" fmla="*/ 2 w 14"/>
                <a:gd name="T25" fmla="*/ 13 h 15"/>
                <a:gd name="T26" fmla="*/ 0 w 14"/>
                <a:gd name="T27" fmla="*/ 8 h 15"/>
                <a:gd name="T28" fmla="*/ 0 w 14"/>
                <a:gd name="T29" fmla="*/ 5 h 15"/>
                <a:gd name="T30" fmla="*/ 0 w 14"/>
                <a:gd name="T31" fmla="*/ 5 h 15"/>
                <a:gd name="T32" fmla="*/ 2 w 14"/>
                <a:gd name="T33" fmla="*/ 3 h 15"/>
                <a:gd name="T34" fmla="*/ 4 w 14"/>
                <a:gd name="T35" fmla="*/ 1 h 15"/>
                <a:gd name="T36" fmla="*/ 4 w 14"/>
                <a:gd name="T37" fmla="*/ 1 h 15"/>
                <a:gd name="T38" fmla="*/ 7 w 14"/>
                <a:gd name="T39" fmla="*/ 0 h 15"/>
                <a:gd name="T40" fmla="*/ 9 w 14"/>
                <a:gd name="T41" fmla="*/ 3 h 15"/>
                <a:gd name="T42" fmla="*/ 7 w 14"/>
                <a:gd name="T43" fmla="*/ 2 h 15"/>
                <a:gd name="T44" fmla="*/ 5 w 14"/>
                <a:gd name="T45" fmla="*/ 3 h 15"/>
                <a:gd name="T46" fmla="*/ 5 w 14"/>
                <a:gd name="T47" fmla="*/ 3 h 15"/>
                <a:gd name="T48" fmla="*/ 5 w 14"/>
                <a:gd name="T49" fmla="*/ 3 h 15"/>
                <a:gd name="T50" fmla="*/ 3 w 14"/>
                <a:gd name="T51" fmla="*/ 4 h 15"/>
                <a:gd name="T52" fmla="*/ 2 w 14"/>
                <a:gd name="T53" fmla="*/ 6 h 15"/>
                <a:gd name="T54" fmla="*/ 2 w 14"/>
                <a:gd name="T55" fmla="*/ 6 h 15"/>
                <a:gd name="T56" fmla="*/ 2 w 14"/>
                <a:gd name="T57" fmla="*/ 8 h 15"/>
                <a:gd name="T58" fmla="*/ 3 w 14"/>
                <a:gd name="T59" fmla="*/ 11 h 15"/>
                <a:gd name="T60" fmla="*/ 5 w 14"/>
                <a:gd name="T61" fmla="*/ 12 h 15"/>
                <a:gd name="T62" fmla="*/ 5 w 14"/>
                <a:gd name="T63" fmla="*/ 12 h 15"/>
                <a:gd name="T64" fmla="*/ 7 w 14"/>
                <a:gd name="T65" fmla="*/ 13 h 15"/>
                <a:gd name="T66" fmla="*/ 9 w 14"/>
                <a:gd name="T67" fmla="*/ 12 h 15"/>
                <a:gd name="T68" fmla="*/ 9 w 14"/>
                <a:gd name="T69" fmla="*/ 12 h 15"/>
                <a:gd name="T70" fmla="*/ 9 w 14"/>
                <a:gd name="T71" fmla="*/ 12 h 15"/>
                <a:gd name="T72" fmla="*/ 11 w 14"/>
                <a:gd name="T73" fmla="*/ 11 h 15"/>
                <a:gd name="T74" fmla="*/ 12 w 14"/>
                <a:gd name="T75" fmla="*/ 10 h 15"/>
                <a:gd name="T76" fmla="*/ 12 w 14"/>
                <a:gd name="T77" fmla="*/ 10 h 15"/>
                <a:gd name="T78" fmla="*/ 12 w 14"/>
                <a:gd name="T79" fmla="*/ 8 h 15"/>
                <a:gd name="T80" fmla="*/ 11 w 14"/>
                <a:gd name="T81" fmla="*/ 4 h 15"/>
                <a:gd name="T82" fmla="*/ 9 w 14"/>
                <a:gd name="T8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 h="15">
                  <a:moveTo>
                    <a:pt x="7" y="0"/>
                  </a:moveTo>
                  <a:cubicBezTo>
                    <a:pt x="8" y="0"/>
                    <a:pt x="9" y="1"/>
                    <a:pt x="10" y="1"/>
                  </a:cubicBezTo>
                  <a:cubicBezTo>
                    <a:pt x="11" y="1"/>
                    <a:pt x="11" y="2"/>
                    <a:pt x="12" y="3"/>
                  </a:cubicBezTo>
                  <a:cubicBezTo>
                    <a:pt x="13" y="4"/>
                    <a:pt x="14" y="6"/>
                    <a:pt x="14" y="8"/>
                  </a:cubicBezTo>
                  <a:cubicBezTo>
                    <a:pt x="14" y="9"/>
                    <a:pt x="14" y="9"/>
                    <a:pt x="14" y="10"/>
                  </a:cubicBezTo>
                  <a:cubicBezTo>
                    <a:pt x="14" y="10"/>
                    <a:pt x="14" y="10"/>
                    <a:pt x="14" y="10"/>
                  </a:cubicBezTo>
                  <a:cubicBezTo>
                    <a:pt x="13" y="11"/>
                    <a:pt x="13" y="12"/>
                    <a:pt x="12" y="13"/>
                  </a:cubicBezTo>
                  <a:cubicBezTo>
                    <a:pt x="11" y="13"/>
                    <a:pt x="11" y="14"/>
                    <a:pt x="10" y="14"/>
                  </a:cubicBezTo>
                  <a:cubicBezTo>
                    <a:pt x="10" y="14"/>
                    <a:pt x="10" y="14"/>
                    <a:pt x="10" y="14"/>
                  </a:cubicBezTo>
                  <a:cubicBezTo>
                    <a:pt x="9" y="15"/>
                    <a:pt x="8" y="15"/>
                    <a:pt x="7" y="15"/>
                  </a:cubicBezTo>
                  <a:cubicBezTo>
                    <a:pt x="6" y="15"/>
                    <a:pt x="5" y="15"/>
                    <a:pt x="4" y="14"/>
                  </a:cubicBezTo>
                  <a:cubicBezTo>
                    <a:pt x="4" y="14"/>
                    <a:pt x="4" y="14"/>
                    <a:pt x="4" y="14"/>
                  </a:cubicBezTo>
                  <a:cubicBezTo>
                    <a:pt x="3" y="14"/>
                    <a:pt x="3" y="13"/>
                    <a:pt x="2" y="13"/>
                  </a:cubicBezTo>
                  <a:cubicBezTo>
                    <a:pt x="1" y="11"/>
                    <a:pt x="0" y="10"/>
                    <a:pt x="0" y="8"/>
                  </a:cubicBezTo>
                  <a:cubicBezTo>
                    <a:pt x="0" y="7"/>
                    <a:pt x="0" y="6"/>
                    <a:pt x="0" y="5"/>
                  </a:cubicBezTo>
                  <a:cubicBezTo>
                    <a:pt x="0" y="5"/>
                    <a:pt x="0" y="5"/>
                    <a:pt x="0" y="5"/>
                  </a:cubicBezTo>
                  <a:cubicBezTo>
                    <a:pt x="1" y="4"/>
                    <a:pt x="1" y="3"/>
                    <a:pt x="2" y="3"/>
                  </a:cubicBezTo>
                  <a:cubicBezTo>
                    <a:pt x="3" y="2"/>
                    <a:pt x="3" y="1"/>
                    <a:pt x="4" y="1"/>
                  </a:cubicBezTo>
                  <a:cubicBezTo>
                    <a:pt x="4" y="1"/>
                    <a:pt x="4" y="1"/>
                    <a:pt x="4" y="1"/>
                  </a:cubicBezTo>
                  <a:cubicBezTo>
                    <a:pt x="5" y="1"/>
                    <a:pt x="6" y="0"/>
                    <a:pt x="7" y="0"/>
                  </a:cubicBezTo>
                  <a:close/>
                  <a:moveTo>
                    <a:pt x="9" y="3"/>
                  </a:moveTo>
                  <a:cubicBezTo>
                    <a:pt x="8" y="2"/>
                    <a:pt x="8" y="2"/>
                    <a:pt x="7" y="2"/>
                  </a:cubicBezTo>
                  <a:cubicBezTo>
                    <a:pt x="6" y="2"/>
                    <a:pt x="6" y="2"/>
                    <a:pt x="5" y="3"/>
                  </a:cubicBezTo>
                  <a:cubicBezTo>
                    <a:pt x="5" y="3"/>
                    <a:pt x="5" y="3"/>
                    <a:pt x="5" y="3"/>
                  </a:cubicBezTo>
                  <a:cubicBezTo>
                    <a:pt x="5" y="3"/>
                    <a:pt x="5" y="3"/>
                    <a:pt x="5" y="3"/>
                  </a:cubicBezTo>
                  <a:cubicBezTo>
                    <a:pt x="4" y="3"/>
                    <a:pt x="4" y="3"/>
                    <a:pt x="3" y="4"/>
                  </a:cubicBezTo>
                  <a:cubicBezTo>
                    <a:pt x="3" y="4"/>
                    <a:pt x="2" y="5"/>
                    <a:pt x="2" y="6"/>
                  </a:cubicBezTo>
                  <a:cubicBezTo>
                    <a:pt x="2" y="6"/>
                    <a:pt x="2" y="6"/>
                    <a:pt x="2" y="6"/>
                  </a:cubicBezTo>
                  <a:cubicBezTo>
                    <a:pt x="2" y="6"/>
                    <a:pt x="2" y="7"/>
                    <a:pt x="2" y="8"/>
                  </a:cubicBezTo>
                  <a:cubicBezTo>
                    <a:pt x="2" y="9"/>
                    <a:pt x="2" y="10"/>
                    <a:pt x="3" y="11"/>
                  </a:cubicBezTo>
                  <a:cubicBezTo>
                    <a:pt x="4" y="12"/>
                    <a:pt x="4" y="12"/>
                    <a:pt x="5" y="12"/>
                  </a:cubicBezTo>
                  <a:cubicBezTo>
                    <a:pt x="5" y="12"/>
                    <a:pt x="5" y="12"/>
                    <a:pt x="5" y="12"/>
                  </a:cubicBezTo>
                  <a:cubicBezTo>
                    <a:pt x="6" y="13"/>
                    <a:pt x="6" y="13"/>
                    <a:pt x="7" y="13"/>
                  </a:cubicBezTo>
                  <a:cubicBezTo>
                    <a:pt x="8" y="13"/>
                    <a:pt x="8" y="13"/>
                    <a:pt x="9" y="12"/>
                  </a:cubicBezTo>
                  <a:cubicBezTo>
                    <a:pt x="9" y="12"/>
                    <a:pt x="9" y="12"/>
                    <a:pt x="9" y="12"/>
                  </a:cubicBezTo>
                  <a:cubicBezTo>
                    <a:pt x="9" y="12"/>
                    <a:pt x="9" y="12"/>
                    <a:pt x="9" y="12"/>
                  </a:cubicBezTo>
                  <a:cubicBezTo>
                    <a:pt x="10" y="12"/>
                    <a:pt x="10" y="12"/>
                    <a:pt x="11" y="11"/>
                  </a:cubicBezTo>
                  <a:cubicBezTo>
                    <a:pt x="11" y="11"/>
                    <a:pt x="12" y="10"/>
                    <a:pt x="12" y="10"/>
                  </a:cubicBezTo>
                  <a:cubicBezTo>
                    <a:pt x="12" y="10"/>
                    <a:pt x="12" y="10"/>
                    <a:pt x="12" y="10"/>
                  </a:cubicBezTo>
                  <a:cubicBezTo>
                    <a:pt x="12" y="9"/>
                    <a:pt x="12" y="8"/>
                    <a:pt x="12" y="8"/>
                  </a:cubicBezTo>
                  <a:cubicBezTo>
                    <a:pt x="12" y="6"/>
                    <a:pt x="12" y="5"/>
                    <a:pt x="11" y="4"/>
                  </a:cubicBezTo>
                  <a:cubicBezTo>
                    <a:pt x="10" y="3"/>
                    <a:pt x="10" y="3"/>
                    <a:pt x="9"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6" name="Freeform 794">
              <a:extLst>
                <a:ext uri="{FF2B5EF4-FFF2-40B4-BE49-F238E27FC236}">
                  <a16:creationId xmlns:a16="http://schemas.microsoft.com/office/drawing/2014/main" xmlns="" id="{1559D4FA-F7A1-41A7-93A2-A3AFEA829136}"/>
                </a:ext>
              </a:extLst>
            </p:cNvPr>
            <p:cNvSpPr>
              <a:spLocks/>
            </p:cNvSpPr>
            <p:nvPr/>
          </p:nvSpPr>
          <p:spPr bwMode="auto">
            <a:xfrm>
              <a:off x="7037388" y="5824539"/>
              <a:ext cx="11112" cy="22225"/>
            </a:xfrm>
            <a:custGeom>
              <a:avLst/>
              <a:gdLst>
                <a:gd name="T0" fmla="*/ 2 w 2"/>
                <a:gd name="T1" fmla="*/ 3 h 4"/>
                <a:gd name="T2" fmla="*/ 1 w 2"/>
                <a:gd name="T3" fmla="*/ 4 h 4"/>
                <a:gd name="T4" fmla="*/ 0 w 2"/>
                <a:gd name="T5" fmla="*/ 3 h 4"/>
                <a:gd name="T6" fmla="*/ 0 w 2"/>
                <a:gd name="T7" fmla="*/ 1 h 4"/>
                <a:gd name="T8" fmla="*/ 1 w 2"/>
                <a:gd name="T9" fmla="*/ 0 h 4"/>
                <a:gd name="T10" fmla="*/ 2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4"/>
                    <a:pt x="2" y="4"/>
                    <a:pt x="1" y="4"/>
                  </a:cubicBezTo>
                  <a:cubicBezTo>
                    <a:pt x="0" y="4"/>
                    <a:pt x="0" y="4"/>
                    <a:pt x="0" y="3"/>
                  </a:cubicBezTo>
                  <a:cubicBezTo>
                    <a:pt x="0" y="1"/>
                    <a:pt x="0" y="1"/>
                    <a:pt x="0" y="1"/>
                  </a:cubicBezTo>
                  <a:cubicBezTo>
                    <a:pt x="0" y="0"/>
                    <a:pt x="0" y="0"/>
                    <a:pt x="1" y="0"/>
                  </a:cubicBezTo>
                  <a:cubicBezTo>
                    <a:pt x="2" y="0"/>
                    <a:pt x="2" y="0"/>
                    <a:pt x="2"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7" name="Freeform 795">
              <a:extLst>
                <a:ext uri="{FF2B5EF4-FFF2-40B4-BE49-F238E27FC236}">
                  <a16:creationId xmlns:a16="http://schemas.microsoft.com/office/drawing/2014/main" xmlns="" id="{C8AC5D1D-D55E-4529-B300-C7315C2FD140}"/>
                </a:ext>
              </a:extLst>
            </p:cNvPr>
            <p:cNvSpPr>
              <a:spLocks/>
            </p:cNvSpPr>
            <p:nvPr/>
          </p:nvSpPr>
          <p:spPr bwMode="auto">
            <a:xfrm>
              <a:off x="7121525" y="5791201"/>
              <a:ext cx="77787" cy="11113"/>
            </a:xfrm>
            <a:custGeom>
              <a:avLst/>
              <a:gdLst>
                <a:gd name="T0" fmla="*/ 13 w 14"/>
                <a:gd name="T1" fmla="*/ 0 h 2"/>
                <a:gd name="T2" fmla="*/ 14 w 14"/>
                <a:gd name="T3" fmla="*/ 1 h 2"/>
                <a:gd name="T4" fmla="*/ 13 w 14"/>
                <a:gd name="T5" fmla="*/ 2 h 2"/>
                <a:gd name="T6" fmla="*/ 1 w 14"/>
                <a:gd name="T7" fmla="*/ 2 h 2"/>
                <a:gd name="T8" fmla="*/ 0 w 14"/>
                <a:gd name="T9" fmla="*/ 1 h 2"/>
                <a:gd name="T10" fmla="*/ 1 w 14"/>
                <a:gd name="T11" fmla="*/ 0 h 2"/>
                <a:gd name="T12" fmla="*/ 13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3" y="0"/>
                  </a:moveTo>
                  <a:cubicBezTo>
                    <a:pt x="14" y="0"/>
                    <a:pt x="14" y="0"/>
                    <a:pt x="14" y="1"/>
                  </a:cubicBezTo>
                  <a:cubicBezTo>
                    <a:pt x="14" y="1"/>
                    <a:pt x="14" y="2"/>
                    <a:pt x="13" y="2"/>
                  </a:cubicBezTo>
                  <a:cubicBezTo>
                    <a:pt x="1" y="2"/>
                    <a:pt x="1" y="2"/>
                    <a:pt x="1" y="2"/>
                  </a:cubicBezTo>
                  <a:cubicBezTo>
                    <a:pt x="0" y="2"/>
                    <a:pt x="0" y="1"/>
                    <a:pt x="0" y="1"/>
                  </a:cubicBezTo>
                  <a:cubicBezTo>
                    <a:pt x="0" y="0"/>
                    <a:pt x="0" y="0"/>
                    <a:pt x="1" y="0"/>
                  </a:cubicBezTo>
                  <a:lnTo>
                    <a:pt x="1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8" name="Freeform 796">
              <a:extLst>
                <a:ext uri="{FF2B5EF4-FFF2-40B4-BE49-F238E27FC236}">
                  <a16:creationId xmlns:a16="http://schemas.microsoft.com/office/drawing/2014/main" xmlns="" id="{1C3DD8D7-77E3-419F-A955-F3C1AE9671B8}"/>
                </a:ext>
              </a:extLst>
            </p:cNvPr>
            <p:cNvSpPr>
              <a:spLocks/>
            </p:cNvSpPr>
            <p:nvPr/>
          </p:nvSpPr>
          <p:spPr bwMode="auto">
            <a:xfrm>
              <a:off x="7121525" y="5751514"/>
              <a:ext cx="77787" cy="11113"/>
            </a:xfrm>
            <a:custGeom>
              <a:avLst/>
              <a:gdLst>
                <a:gd name="T0" fmla="*/ 13 w 14"/>
                <a:gd name="T1" fmla="*/ 0 h 2"/>
                <a:gd name="T2" fmla="*/ 14 w 14"/>
                <a:gd name="T3" fmla="*/ 1 h 2"/>
                <a:gd name="T4" fmla="*/ 13 w 14"/>
                <a:gd name="T5" fmla="*/ 2 h 2"/>
                <a:gd name="T6" fmla="*/ 1 w 14"/>
                <a:gd name="T7" fmla="*/ 2 h 2"/>
                <a:gd name="T8" fmla="*/ 0 w 14"/>
                <a:gd name="T9" fmla="*/ 1 h 2"/>
                <a:gd name="T10" fmla="*/ 1 w 14"/>
                <a:gd name="T11" fmla="*/ 0 h 2"/>
                <a:gd name="T12" fmla="*/ 13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3" y="0"/>
                  </a:moveTo>
                  <a:cubicBezTo>
                    <a:pt x="14" y="0"/>
                    <a:pt x="14" y="1"/>
                    <a:pt x="14" y="1"/>
                  </a:cubicBezTo>
                  <a:cubicBezTo>
                    <a:pt x="14" y="2"/>
                    <a:pt x="14" y="2"/>
                    <a:pt x="13" y="2"/>
                  </a:cubicBezTo>
                  <a:cubicBezTo>
                    <a:pt x="1" y="2"/>
                    <a:pt x="1" y="2"/>
                    <a:pt x="1" y="2"/>
                  </a:cubicBezTo>
                  <a:cubicBezTo>
                    <a:pt x="0" y="2"/>
                    <a:pt x="0" y="2"/>
                    <a:pt x="0" y="1"/>
                  </a:cubicBezTo>
                  <a:cubicBezTo>
                    <a:pt x="0" y="1"/>
                    <a:pt x="0" y="0"/>
                    <a:pt x="1" y="0"/>
                  </a:cubicBezTo>
                  <a:lnTo>
                    <a:pt x="1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9" name="Freeform 797">
              <a:extLst>
                <a:ext uri="{FF2B5EF4-FFF2-40B4-BE49-F238E27FC236}">
                  <a16:creationId xmlns:a16="http://schemas.microsoft.com/office/drawing/2014/main" xmlns="" id="{C2692E3D-9C0F-4E0B-B99F-707E06EADD70}"/>
                </a:ext>
              </a:extLst>
            </p:cNvPr>
            <p:cNvSpPr>
              <a:spLocks/>
            </p:cNvSpPr>
            <p:nvPr/>
          </p:nvSpPr>
          <p:spPr bwMode="auto">
            <a:xfrm>
              <a:off x="7121525" y="5824539"/>
              <a:ext cx="77787" cy="11113"/>
            </a:xfrm>
            <a:custGeom>
              <a:avLst/>
              <a:gdLst>
                <a:gd name="T0" fmla="*/ 13 w 14"/>
                <a:gd name="T1" fmla="*/ 0 h 2"/>
                <a:gd name="T2" fmla="*/ 14 w 14"/>
                <a:gd name="T3" fmla="*/ 1 h 2"/>
                <a:gd name="T4" fmla="*/ 13 w 14"/>
                <a:gd name="T5" fmla="*/ 2 h 2"/>
                <a:gd name="T6" fmla="*/ 1 w 14"/>
                <a:gd name="T7" fmla="*/ 2 h 2"/>
                <a:gd name="T8" fmla="*/ 0 w 14"/>
                <a:gd name="T9" fmla="*/ 1 h 2"/>
                <a:gd name="T10" fmla="*/ 1 w 14"/>
                <a:gd name="T11" fmla="*/ 0 h 2"/>
                <a:gd name="T12" fmla="*/ 13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3" y="0"/>
                  </a:moveTo>
                  <a:cubicBezTo>
                    <a:pt x="14" y="0"/>
                    <a:pt x="14" y="0"/>
                    <a:pt x="14" y="1"/>
                  </a:cubicBezTo>
                  <a:cubicBezTo>
                    <a:pt x="14" y="1"/>
                    <a:pt x="14" y="2"/>
                    <a:pt x="13" y="2"/>
                  </a:cubicBezTo>
                  <a:cubicBezTo>
                    <a:pt x="1" y="2"/>
                    <a:pt x="1" y="2"/>
                    <a:pt x="1" y="2"/>
                  </a:cubicBezTo>
                  <a:cubicBezTo>
                    <a:pt x="0" y="2"/>
                    <a:pt x="0" y="1"/>
                    <a:pt x="0" y="1"/>
                  </a:cubicBezTo>
                  <a:cubicBezTo>
                    <a:pt x="0" y="0"/>
                    <a:pt x="0" y="0"/>
                    <a:pt x="1" y="0"/>
                  </a:cubicBezTo>
                  <a:lnTo>
                    <a:pt x="1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0" name="Freeform 798">
              <a:extLst>
                <a:ext uri="{FF2B5EF4-FFF2-40B4-BE49-F238E27FC236}">
                  <a16:creationId xmlns:a16="http://schemas.microsoft.com/office/drawing/2014/main" xmlns="" id="{7573B571-78F7-4F15-B624-878B0DF72E3F}"/>
                </a:ext>
              </a:extLst>
            </p:cNvPr>
            <p:cNvSpPr>
              <a:spLocks noEditPoints="1"/>
            </p:cNvSpPr>
            <p:nvPr/>
          </p:nvSpPr>
          <p:spPr bwMode="auto">
            <a:xfrm>
              <a:off x="7026275" y="5773739"/>
              <a:ext cx="33337" cy="39688"/>
            </a:xfrm>
            <a:custGeom>
              <a:avLst/>
              <a:gdLst>
                <a:gd name="T0" fmla="*/ 3 w 6"/>
                <a:gd name="T1" fmla="*/ 0 h 7"/>
                <a:gd name="T2" fmla="*/ 5 w 6"/>
                <a:gd name="T3" fmla="*/ 1 h 7"/>
                <a:gd name="T4" fmla="*/ 5 w 6"/>
                <a:gd name="T5" fmla="*/ 1 h 7"/>
                <a:gd name="T6" fmla="*/ 6 w 6"/>
                <a:gd name="T7" fmla="*/ 4 h 7"/>
                <a:gd name="T8" fmla="*/ 5 w 6"/>
                <a:gd name="T9" fmla="*/ 6 h 7"/>
                <a:gd name="T10" fmla="*/ 5 w 6"/>
                <a:gd name="T11" fmla="*/ 6 h 7"/>
                <a:gd name="T12" fmla="*/ 3 w 6"/>
                <a:gd name="T13" fmla="*/ 7 h 7"/>
                <a:gd name="T14" fmla="*/ 1 w 6"/>
                <a:gd name="T15" fmla="*/ 6 h 7"/>
                <a:gd name="T16" fmla="*/ 0 w 6"/>
                <a:gd name="T17" fmla="*/ 4 h 7"/>
                <a:gd name="T18" fmla="*/ 1 w 6"/>
                <a:gd name="T19" fmla="*/ 1 h 7"/>
                <a:gd name="T20" fmla="*/ 1 w 6"/>
                <a:gd name="T21" fmla="*/ 1 h 7"/>
                <a:gd name="T22" fmla="*/ 3 w 6"/>
                <a:gd name="T23" fmla="*/ 0 h 7"/>
                <a:gd name="T24" fmla="*/ 4 w 6"/>
                <a:gd name="T25" fmla="*/ 2 h 7"/>
                <a:gd name="T26" fmla="*/ 3 w 6"/>
                <a:gd name="T27" fmla="*/ 2 h 7"/>
                <a:gd name="T28" fmla="*/ 2 w 6"/>
                <a:gd name="T29" fmla="*/ 2 h 7"/>
                <a:gd name="T30" fmla="*/ 2 w 6"/>
                <a:gd name="T31" fmla="*/ 2 h 7"/>
                <a:gd name="T32" fmla="*/ 1 w 6"/>
                <a:gd name="T33" fmla="*/ 4 h 7"/>
                <a:gd name="T34" fmla="*/ 2 w 6"/>
                <a:gd name="T35" fmla="*/ 5 h 7"/>
                <a:gd name="T36" fmla="*/ 3 w 6"/>
                <a:gd name="T37" fmla="*/ 5 h 7"/>
                <a:gd name="T38" fmla="*/ 4 w 6"/>
                <a:gd name="T39" fmla="*/ 5 h 7"/>
                <a:gd name="T40" fmla="*/ 4 w 6"/>
                <a:gd name="T41" fmla="*/ 5 h 7"/>
                <a:gd name="T42" fmla="*/ 4 w 6"/>
                <a:gd name="T43" fmla="*/ 5 h 7"/>
                <a:gd name="T44" fmla="*/ 5 w 6"/>
                <a:gd name="T45" fmla="*/ 4 h 7"/>
                <a:gd name="T46" fmla="*/ 4 w 6"/>
                <a:gd name="T47" fmla="*/ 3 h 7"/>
                <a:gd name="T48" fmla="*/ 4 w 6"/>
                <a:gd name="T49" fmla="*/ 2 h 7"/>
                <a:gd name="T50" fmla="*/ 5 w 6"/>
                <a:gd name="T51" fmla="*/ 1 h 7"/>
                <a:gd name="T52" fmla="*/ 5 w 6"/>
                <a:gd name="T53" fmla="*/ 2 h 7"/>
                <a:gd name="T54" fmla="*/ 5 w 6"/>
                <a:gd name="T5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 h="7">
                  <a:moveTo>
                    <a:pt x="3" y="0"/>
                  </a:moveTo>
                  <a:cubicBezTo>
                    <a:pt x="4" y="0"/>
                    <a:pt x="5" y="1"/>
                    <a:pt x="5" y="1"/>
                  </a:cubicBezTo>
                  <a:cubicBezTo>
                    <a:pt x="5" y="1"/>
                    <a:pt x="5" y="1"/>
                    <a:pt x="5" y="1"/>
                  </a:cubicBezTo>
                  <a:cubicBezTo>
                    <a:pt x="6" y="2"/>
                    <a:pt x="6" y="3"/>
                    <a:pt x="6" y="4"/>
                  </a:cubicBezTo>
                  <a:cubicBezTo>
                    <a:pt x="6" y="5"/>
                    <a:pt x="6" y="5"/>
                    <a:pt x="5" y="6"/>
                  </a:cubicBezTo>
                  <a:cubicBezTo>
                    <a:pt x="5" y="6"/>
                    <a:pt x="5" y="6"/>
                    <a:pt x="5" y="6"/>
                  </a:cubicBezTo>
                  <a:cubicBezTo>
                    <a:pt x="5" y="7"/>
                    <a:pt x="4" y="7"/>
                    <a:pt x="3" y="7"/>
                  </a:cubicBezTo>
                  <a:cubicBezTo>
                    <a:pt x="2" y="7"/>
                    <a:pt x="1" y="7"/>
                    <a:pt x="1" y="6"/>
                  </a:cubicBezTo>
                  <a:cubicBezTo>
                    <a:pt x="0" y="5"/>
                    <a:pt x="0" y="5"/>
                    <a:pt x="0" y="4"/>
                  </a:cubicBezTo>
                  <a:cubicBezTo>
                    <a:pt x="0" y="3"/>
                    <a:pt x="0" y="2"/>
                    <a:pt x="1" y="1"/>
                  </a:cubicBezTo>
                  <a:cubicBezTo>
                    <a:pt x="1" y="1"/>
                    <a:pt x="1" y="1"/>
                    <a:pt x="1" y="1"/>
                  </a:cubicBezTo>
                  <a:cubicBezTo>
                    <a:pt x="1" y="1"/>
                    <a:pt x="2" y="0"/>
                    <a:pt x="3" y="0"/>
                  </a:cubicBezTo>
                  <a:close/>
                  <a:moveTo>
                    <a:pt x="4" y="2"/>
                  </a:moveTo>
                  <a:cubicBezTo>
                    <a:pt x="4" y="2"/>
                    <a:pt x="3" y="2"/>
                    <a:pt x="3" y="2"/>
                  </a:cubicBezTo>
                  <a:cubicBezTo>
                    <a:pt x="3" y="2"/>
                    <a:pt x="2" y="2"/>
                    <a:pt x="2" y="2"/>
                  </a:cubicBezTo>
                  <a:cubicBezTo>
                    <a:pt x="2" y="2"/>
                    <a:pt x="2" y="2"/>
                    <a:pt x="2" y="2"/>
                  </a:cubicBezTo>
                  <a:cubicBezTo>
                    <a:pt x="2" y="3"/>
                    <a:pt x="1" y="3"/>
                    <a:pt x="1" y="4"/>
                  </a:cubicBezTo>
                  <a:cubicBezTo>
                    <a:pt x="1" y="4"/>
                    <a:pt x="2" y="4"/>
                    <a:pt x="2" y="5"/>
                  </a:cubicBezTo>
                  <a:cubicBezTo>
                    <a:pt x="2" y="5"/>
                    <a:pt x="3" y="5"/>
                    <a:pt x="3" y="5"/>
                  </a:cubicBezTo>
                  <a:cubicBezTo>
                    <a:pt x="3" y="5"/>
                    <a:pt x="4" y="5"/>
                    <a:pt x="4" y="5"/>
                  </a:cubicBezTo>
                  <a:cubicBezTo>
                    <a:pt x="4" y="5"/>
                    <a:pt x="4" y="5"/>
                    <a:pt x="4" y="5"/>
                  </a:cubicBezTo>
                  <a:cubicBezTo>
                    <a:pt x="4" y="5"/>
                    <a:pt x="4" y="5"/>
                    <a:pt x="4" y="5"/>
                  </a:cubicBezTo>
                  <a:cubicBezTo>
                    <a:pt x="4" y="4"/>
                    <a:pt x="5" y="4"/>
                    <a:pt x="5" y="4"/>
                  </a:cubicBezTo>
                  <a:cubicBezTo>
                    <a:pt x="5" y="3"/>
                    <a:pt x="4" y="3"/>
                    <a:pt x="4" y="3"/>
                  </a:cubicBezTo>
                  <a:cubicBezTo>
                    <a:pt x="4" y="2"/>
                    <a:pt x="4" y="2"/>
                    <a:pt x="4" y="2"/>
                  </a:cubicBezTo>
                  <a:close/>
                  <a:moveTo>
                    <a:pt x="5" y="1"/>
                  </a:moveTo>
                  <a:cubicBezTo>
                    <a:pt x="5" y="2"/>
                    <a:pt x="5" y="2"/>
                    <a:pt x="5" y="2"/>
                  </a:cubicBezTo>
                  <a:cubicBezTo>
                    <a:pt x="6" y="2"/>
                    <a:pt x="6" y="2"/>
                    <a:pt x="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1" name="Freeform 799">
              <a:extLst>
                <a:ext uri="{FF2B5EF4-FFF2-40B4-BE49-F238E27FC236}">
                  <a16:creationId xmlns:a16="http://schemas.microsoft.com/office/drawing/2014/main" xmlns="" id="{DAF0E516-AC57-4926-B45F-23B06B4ABEEE}"/>
                </a:ext>
              </a:extLst>
            </p:cNvPr>
            <p:cNvSpPr>
              <a:spLocks/>
            </p:cNvSpPr>
            <p:nvPr/>
          </p:nvSpPr>
          <p:spPr bwMode="auto">
            <a:xfrm>
              <a:off x="6954838" y="5924551"/>
              <a:ext cx="26987"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2" name="Freeform 800">
              <a:extLst>
                <a:ext uri="{FF2B5EF4-FFF2-40B4-BE49-F238E27FC236}">
                  <a16:creationId xmlns:a16="http://schemas.microsoft.com/office/drawing/2014/main" xmlns="" id="{F9BD96C7-C421-49CB-A8E3-C8B65D763CA5}"/>
                </a:ext>
              </a:extLst>
            </p:cNvPr>
            <p:cNvSpPr>
              <a:spLocks/>
            </p:cNvSpPr>
            <p:nvPr/>
          </p:nvSpPr>
          <p:spPr bwMode="auto">
            <a:xfrm>
              <a:off x="7215188" y="5924551"/>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3" name="Freeform 801">
              <a:extLst>
                <a:ext uri="{FF2B5EF4-FFF2-40B4-BE49-F238E27FC236}">
                  <a16:creationId xmlns:a16="http://schemas.microsoft.com/office/drawing/2014/main" xmlns="" id="{D21466C7-2853-44CC-A836-AE4290E75084}"/>
                </a:ext>
              </a:extLst>
            </p:cNvPr>
            <p:cNvSpPr>
              <a:spLocks noEditPoints="1"/>
            </p:cNvSpPr>
            <p:nvPr/>
          </p:nvSpPr>
          <p:spPr bwMode="auto">
            <a:xfrm>
              <a:off x="6926263" y="5680076"/>
              <a:ext cx="344487" cy="227013"/>
            </a:xfrm>
            <a:custGeom>
              <a:avLst/>
              <a:gdLst>
                <a:gd name="T0" fmla="*/ 6 w 62"/>
                <a:gd name="T1" fmla="*/ 0 h 41"/>
                <a:gd name="T2" fmla="*/ 56 w 62"/>
                <a:gd name="T3" fmla="*/ 0 h 41"/>
                <a:gd name="T4" fmla="*/ 60 w 62"/>
                <a:gd name="T5" fmla="*/ 2 h 41"/>
                <a:gd name="T6" fmla="*/ 62 w 62"/>
                <a:gd name="T7" fmla="*/ 6 h 41"/>
                <a:gd name="T8" fmla="*/ 62 w 62"/>
                <a:gd name="T9" fmla="*/ 35 h 41"/>
                <a:gd name="T10" fmla="*/ 60 w 62"/>
                <a:gd name="T11" fmla="*/ 40 h 41"/>
                <a:gd name="T12" fmla="*/ 56 w 62"/>
                <a:gd name="T13" fmla="*/ 41 h 41"/>
                <a:gd name="T14" fmla="*/ 6 w 62"/>
                <a:gd name="T15" fmla="*/ 41 h 41"/>
                <a:gd name="T16" fmla="*/ 2 w 62"/>
                <a:gd name="T17" fmla="*/ 40 h 41"/>
                <a:gd name="T18" fmla="*/ 0 w 62"/>
                <a:gd name="T19" fmla="*/ 35 h 41"/>
                <a:gd name="T20" fmla="*/ 0 w 62"/>
                <a:gd name="T21" fmla="*/ 6 h 41"/>
                <a:gd name="T22" fmla="*/ 2 w 62"/>
                <a:gd name="T23" fmla="*/ 2 h 41"/>
                <a:gd name="T24" fmla="*/ 2 w 62"/>
                <a:gd name="T25" fmla="*/ 2 h 41"/>
                <a:gd name="T26" fmla="*/ 2 w 62"/>
                <a:gd name="T27" fmla="*/ 2 h 41"/>
                <a:gd name="T28" fmla="*/ 2 w 62"/>
                <a:gd name="T29" fmla="*/ 2 h 41"/>
                <a:gd name="T30" fmla="*/ 6 w 62"/>
                <a:gd name="T31" fmla="*/ 0 h 41"/>
                <a:gd name="T32" fmla="*/ 56 w 62"/>
                <a:gd name="T33" fmla="*/ 2 h 41"/>
                <a:gd name="T34" fmla="*/ 6 w 62"/>
                <a:gd name="T35" fmla="*/ 2 h 41"/>
                <a:gd name="T36" fmla="*/ 3 w 62"/>
                <a:gd name="T37" fmla="*/ 3 h 41"/>
                <a:gd name="T38" fmla="*/ 3 w 62"/>
                <a:gd name="T39" fmla="*/ 3 h 41"/>
                <a:gd name="T40" fmla="*/ 2 w 62"/>
                <a:gd name="T41" fmla="*/ 6 h 41"/>
                <a:gd name="T42" fmla="*/ 2 w 62"/>
                <a:gd name="T43" fmla="*/ 35 h 41"/>
                <a:gd name="T44" fmla="*/ 3 w 62"/>
                <a:gd name="T45" fmla="*/ 38 h 41"/>
                <a:gd name="T46" fmla="*/ 6 w 62"/>
                <a:gd name="T47" fmla="*/ 39 h 41"/>
                <a:gd name="T48" fmla="*/ 56 w 62"/>
                <a:gd name="T49" fmla="*/ 39 h 41"/>
                <a:gd name="T50" fmla="*/ 59 w 62"/>
                <a:gd name="T51" fmla="*/ 38 h 41"/>
                <a:gd name="T52" fmla="*/ 60 w 62"/>
                <a:gd name="T53" fmla="*/ 35 h 41"/>
                <a:gd name="T54" fmla="*/ 60 w 62"/>
                <a:gd name="T55" fmla="*/ 6 h 41"/>
                <a:gd name="T56" fmla="*/ 59 w 62"/>
                <a:gd name="T57" fmla="*/ 3 h 41"/>
                <a:gd name="T58" fmla="*/ 56 w 62"/>
                <a:gd name="T5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2" h="41">
                  <a:moveTo>
                    <a:pt x="6" y="0"/>
                  </a:moveTo>
                  <a:cubicBezTo>
                    <a:pt x="56" y="0"/>
                    <a:pt x="56" y="0"/>
                    <a:pt x="56" y="0"/>
                  </a:cubicBezTo>
                  <a:cubicBezTo>
                    <a:pt x="57" y="0"/>
                    <a:pt x="59" y="0"/>
                    <a:pt x="60" y="2"/>
                  </a:cubicBezTo>
                  <a:cubicBezTo>
                    <a:pt x="61" y="3"/>
                    <a:pt x="62" y="4"/>
                    <a:pt x="62" y="6"/>
                  </a:cubicBezTo>
                  <a:cubicBezTo>
                    <a:pt x="62" y="35"/>
                    <a:pt x="62" y="35"/>
                    <a:pt x="62" y="35"/>
                  </a:cubicBezTo>
                  <a:cubicBezTo>
                    <a:pt x="62" y="37"/>
                    <a:pt x="61" y="39"/>
                    <a:pt x="60" y="40"/>
                  </a:cubicBezTo>
                  <a:cubicBezTo>
                    <a:pt x="59" y="41"/>
                    <a:pt x="57" y="41"/>
                    <a:pt x="56" y="41"/>
                  </a:cubicBezTo>
                  <a:cubicBezTo>
                    <a:pt x="6" y="41"/>
                    <a:pt x="6" y="41"/>
                    <a:pt x="6" y="41"/>
                  </a:cubicBezTo>
                  <a:cubicBezTo>
                    <a:pt x="4" y="41"/>
                    <a:pt x="3" y="41"/>
                    <a:pt x="2" y="40"/>
                  </a:cubicBezTo>
                  <a:cubicBezTo>
                    <a:pt x="1" y="39"/>
                    <a:pt x="0" y="37"/>
                    <a:pt x="0" y="35"/>
                  </a:cubicBezTo>
                  <a:cubicBezTo>
                    <a:pt x="0" y="6"/>
                    <a:pt x="0" y="6"/>
                    <a:pt x="0" y="6"/>
                  </a:cubicBezTo>
                  <a:cubicBezTo>
                    <a:pt x="0" y="4"/>
                    <a:pt x="1" y="3"/>
                    <a:pt x="2" y="2"/>
                  </a:cubicBezTo>
                  <a:cubicBezTo>
                    <a:pt x="2" y="2"/>
                    <a:pt x="2" y="2"/>
                    <a:pt x="2" y="2"/>
                  </a:cubicBezTo>
                  <a:cubicBezTo>
                    <a:pt x="2" y="2"/>
                    <a:pt x="2" y="2"/>
                    <a:pt x="2" y="2"/>
                  </a:cubicBezTo>
                  <a:cubicBezTo>
                    <a:pt x="2" y="2"/>
                    <a:pt x="2" y="2"/>
                    <a:pt x="2" y="2"/>
                  </a:cubicBezTo>
                  <a:cubicBezTo>
                    <a:pt x="3" y="0"/>
                    <a:pt x="4" y="0"/>
                    <a:pt x="6" y="0"/>
                  </a:cubicBezTo>
                  <a:close/>
                  <a:moveTo>
                    <a:pt x="56" y="2"/>
                  </a:moveTo>
                  <a:cubicBezTo>
                    <a:pt x="6" y="2"/>
                    <a:pt x="6" y="2"/>
                    <a:pt x="6" y="2"/>
                  </a:cubicBezTo>
                  <a:cubicBezTo>
                    <a:pt x="5" y="2"/>
                    <a:pt x="4" y="2"/>
                    <a:pt x="3" y="3"/>
                  </a:cubicBezTo>
                  <a:cubicBezTo>
                    <a:pt x="3" y="3"/>
                    <a:pt x="3" y="3"/>
                    <a:pt x="3" y="3"/>
                  </a:cubicBezTo>
                  <a:cubicBezTo>
                    <a:pt x="3" y="4"/>
                    <a:pt x="2" y="5"/>
                    <a:pt x="2" y="6"/>
                  </a:cubicBezTo>
                  <a:cubicBezTo>
                    <a:pt x="2" y="35"/>
                    <a:pt x="2" y="35"/>
                    <a:pt x="2" y="35"/>
                  </a:cubicBezTo>
                  <a:cubicBezTo>
                    <a:pt x="2" y="37"/>
                    <a:pt x="3" y="38"/>
                    <a:pt x="3" y="38"/>
                  </a:cubicBezTo>
                  <a:cubicBezTo>
                    <a:pt x="4" y="39"/>
                    <a:pt x="5" y="39"/>
                    <a:pt x="6" y="39"/>
                  </a:cubicBezTo>
                  <a:cubicBezTo>
                    <a:pt x="56" y="39"/>
                    <a:pt x="56" y="39"/>
                    <a:pt x="56" y="39"/>
                  </a:cubicBezTo>
                  <a:cubicBezTo>
                    <a:pt x="57" y="39"/>
                    <a:pt x="58" y="39"/>
                    <a:pt x="59" y="38"/>
                  </a:cubicBezTo>
                  <a:cubicBezTo>
                    <a:pt x="59" y="38"/>
                    <a:pt x="60" y="37"/>
                    <a:pt x="60" y="35"/>
                  </a:cubicBezTo>
                  <a:cubicBezTo>
                    <a:pt x="60" y="6"/>
                    <a:pt x="60" y="6"/>
                    <a:pt x="60" y="6"/>
                  </a:cubicBezTo>
                  <a:cubicBezTo>
                    <a:pt x="60" y="5"/>
                    <a:pt x="59" y="4"/>
                    <a:pt x="59" y="3"/>
                  </a:cubicBezTo>
                  <a:cubicBezTo>
                    <a:pt x="58" y="2"/>
                    <a:pt x="57" y="2"/>
                    <a:pt x="56"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4" name="Freeform 802">
              <a:extLst>
                <a:ext uri="{FF2B5EF4-FFF2-40B4-BE49-F238E27FC236}">
                  <a16:creationId xmlns:a16="http://schemas.microsoft.com/office/drawing/2014/main" xmlns="" id="{A48ECC95-0C90-4789-91FA-BA62B3E6CF67}"/>
                </a:ext>
              </a:extLst>
            </p:cNvPr>
            <p:cNvSpPr>
              <a:spLocks/>
            </p:cNvSpPr>
            <p:nvPr/>
          </p:nvSpPr>
          <p:spPr bwMode="auto">
            <a:xfrm>
              <a:off x="6954838" y="5707064"/>
              <a:ext cx="288925" cy="173038"/>
            </a:xfrm>
            <a:custGeom>
              <a:avLst/>
              <a:gdLst>
                <a:gd name="T0" fmla="*/ 52 w 52"/>
                <a:gd name="T1" fmla="*/ 25 h 31"/>
                <a:gd name="T2" fmla="*/ 51 w 52"/>
                <a:gd name="T3" fmla="*/ 26 h 31"/>
                <a:gd name="T4" fmla="*/ 50 w 52"/>
                <a:gd name="T5" fmla="*/ 25 h 31"/>
                <a:gd name="T6" fmla="*/ 50 w 52"/>
                <a:gd name="T7" fmla="*/ 2 h 31"/>
                <a:gd name="T8" fmla="*/ 2 w 52"/>
                <a:gd name="T9" fmla="*/ 2 h 31"/>
                <a:gd name="T10" fmla="*/ 2 w 52"/>
                <a:gd name="T11" fmla="*/ 29 h 31"/>
                <a:gd name="T12" fmla="*/ 51 w 52"/>
                <a:gd name="T13" fmla="*/ 29 h 31"/>
                <a:gd name="T14" fmla="*/ 52 w 52"/>
                <a:gd name="T15" fmla="*/ 30 h 31"/>
                <a:gd name="T16" fmla="*/ 51 w 52"/>
                <a:gd name="T17" fmla="*/ 31 h 31"/>
                <a:gd name="T18" fmla="*/ 1 w 52"/>
                <a:gd name="T19" fmla="*/ 31 h 31"/>
                <a:gd name="T20" fmla="*/ 1 w 52"/>
                <a:gd name="T21" fmla="*/ 31 h 31"/>
                <a:gd name="T22" fmla="*/ 0 w 52"/>
                <a:gd name="T23" fmla="*/ 30 h 31"/>
                <a:gd name="T24" fmla="*/ 0 w 52"/>
                <a:gd name="T25" fmla="*/ 1 h 31"/>
                <a:gd name="T26" fmla="*/ 0 w 52"/>
                <a:gd name="T27" fmla="*/ 1 h 31"/>
                <a:gd name="T28" fmla="*/ 1 w 52"/>
                <a:gd name="T29" fmla="*/ 0 h 31"/>
                <a:gd name="T30" fmla="*/ 51 w 52"/>
                <a:gd name="T31" fmla="*/ 0 h 31"/>
                <a:gd name="T32" fmla="*/ 51 w 52"/>
                <a:gd name="T33" fmla="*/ 0 h 31"/>
                <a:gd name="T34" fmla="*/ 52 w 52"/>
                <a:gd name="T35" fmla="*/ 1 h 31"/>
                <a:gd name="T36" fmla="*/ 52 w 52"/>
                <a:gd name="T37"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1">
                  <a:moveTo>
                    <a:pt x="52" y="25"/>
                  </a:moveTo>
                  <a:cubicBezTo>
                    <a:pt x="52" y="26"/>
                    <a:pt x="51" y="26"/>
                    <a:pt x="51" y="26"/>
                  </a:cubicBezTo>
                  <a:cubicBezTo>
                    <a:pt x="50" y="26"/>
                    <a:pt x="50" y="26"/>
                    <a:pt x="50" y="25"/>
                  </a:cubicBezTo>
                  <a:cubicBezTo>
                    <a:pt x="50" y="2"/>
                    <a:pt x="50" y="2"/>
                    <a:pt x="50" y="2"/>
                  </a:cubicBezTo>
                  <a:cubicBezTo>
                    <a:pt x="2" y="2"/>
                    <a:pt x="2" y="2"/>
                    <a:pt x="2" y="2"/>
                  </a:cubicBezTo>
                  <a:cubicBezTo>
                    <a:pt x="2" y="29"/>
                    <a:pt x="2" y="29"/>
                    <a:pt x="2" y="29"/>
                  </a:cubicBezTo>
                  <a:cubicBezTo>
                    <a:pt x="51" y="29"/>
                    <a:pt x="51" y="29"/>
                    <a:pt x="51" y="29"/>
                  </a:cubicBezTo>
                  <a:cubicBezTo>
                    <a:pt x="51" y="29"/>
                    <a:pt x="52" y="30"/>
                    <a:pt x="52" y="30"/>
                  </a:cubicBezTo>
                  <a:cubicBezTo>
                    <a:pt x="52" y="31"/>
                    <a:pt x="51" y="31"/>
                    <a:pt x="51" y="31"/>
                  </a:cubicBezTo>
                  <a:cubicBezTo>
                    <a:pt x="1" y="31"/>
                    <a:pt x="1" y="31"/>
                    <a:pt x="1" y="31"/>
                  </a:cubicBezTo>
                  <a:cubicBezTo>
                    <a:pt x="1" y="31"/>
                    <a:pt x="1" y="31"/>
                    <a:pt x="1" y="31"/>
                  </a:cubicBezTo>
                  <a:cubicBezTo>
                    <a:pt x="1" y="31"/>
                    <a:pt x="0" y="31"/>
                    <a:pt x="0" y="30"/>
                  </a:cubicBezTo>
                  <a:cubicBezTo>
                    <a:pt x="0" y="1"/>
                    <a:pt x="0" y="1"/>
                    <a:pt x="0" y="1"/>
                  </a:cubicBezTo>
                  <a:cubicBezTo>
                    <a:pt x="0" y="1"/>
                    <a:pt x="0" y="1"/>
                    <a:pt x="0" y="1"/>
                  </a:cubicBezTo>
                  <a:cubicBezTo>
                    <a:pt x="0" y="0"/>
                    <a:pt x="1" y="0"/>
                    <a:pt x="1" y="0"/>
                  </a:cubicBezTo>
                  <a:cubicBezTo>
                    <a:pt x="51" y="0"/>
                    <a:pt x="51" y="0"/>
                    <a:pt x="51" y="0"/>
                  </a:cubicBezTo>
                  <a:cubicBezTo>
                    <a:pt x="51" y="0"/>
                    <a:pt x="51" y="0"/>
                    <a:pt x="51" y="0"/>
                  </a:cubicBezTo>
                  <a:cubicBezTo>
                    <a:pt x="51" y="0"/>
                    <a:pt x="52" y="0"/>
                    <a:pt x="52" y="1"/>
                  </a:cubicBezTo>
                  <a:lnTo>
                    <a:pt x="52" y="2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5" name="Freeform 803">
              <a:extLst>
                <a:ext uri="{FF2B5EF4-FFF2-40B4-BE49-F238E27FC236}">
                  <a16:creationId xmlns:a16="http://schemas.microsoft.com/office/drawing/2014/main" xmlns="" id="{C99FD998-8623-48B1-A136-037FFA56DCA5}"/>
                </a:ext>
              </a:extLst>
            </p:cNvPr>
            <p:cNvSpPr>
              <a:spLocks/>
            </p:cNvSpPr>
            <p:nvPr/>
          </p:nvSpPr>
          <p:spPr bwMode="auto">
            <a:xfrm>
              <a:off x="7037388" y="5740401"/>
              <a:ext cx="11112" cy="22225"/>
            </a:xfrm>
            <a:custGeom>
              <a:avLst/>
              <a:gdLst>
                <a:gd name="T0" fmla="*/ 2 w 2"/>
                <a:gd name="T1" fmla="*/ 3 h 4"/>
                <a:gd name="T2" fmla="*/ 1 w 2"/>
                <a:gd name="T3" fmla="*/ 4 h 4"/>
                <a:gd name="T4" fmla="*/ 0 w 2"/>
                <a:gd name="T5" fmla="*/ 3 h 4"/>
                <a:gd name="T6" fmla="*/ 0 w 2"/>
                <a:gd name="T7" fmla="*/ 1 h 4"/>
                <a:gd name="T8" fmla="*/ 1 w 2"/>
                <a:gd name="T9" fmla="*/ 0 h 4"/>
                <a:gd name="T10" fmla="*/ 2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4"/>
                    <a:pt x="2" y="4"/>
                    <a:pt x="1" y="4"/>
                  </a:cubicBezTo>
                  <a:cubicBezTo>
                    <a:pt x="0" y="4"/>
                    <a:pt x="0" y="4"/>
                    <a:pt x="0" y="3"/>
                  </a:cubicBezTo>
                  <a:cubicBezTo>
                    <a:pt x="0" y="1"/>
                    <a:pt x="0" y="1"/>
                    <a:pt x="0" y="1"/>
                  </a:cubicBezTo>
                  <a:cubicBezTo>
                    <a:pt x="0" y="0"/>
                    <a:pt x="0" y="0"/>
                    <a:pt x="1" y="0"/>
                  </a:cubicBezTo>
                  <a:cubicBezTo>
                    <a:pt x="2" y="0"/>
                    <a:pt x="2" y="0"/>
                    <a:pt x="2"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6" name="Freeform 804">
              <a:extLst>
                <a:ext uri="{FF2B5EF4-FFF2-40B4-BE49-F238E27FC236}">
                  <a16:creationId xmlns:a16="http://schemas.microsoft.com/office/drawing/2014/main" xmlns="" id="{744298FC-C23A-4059-AF29-C3E5CB2E094B}"/>
                </a:ext>
              </a:extLst>
            </p:cNvPr>
            <p:cNvSpPr>
              <a:spLocks/>
            </p:cNvSpPr>
            <p:nvPr/>
          </p:nvSpPr>
          <p:spPr bwMode="auto">
            <a:xfrm>
              <a:off x="7070725" y="5791201"/>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7" name="Freeform 805">
              <a:extLst>
                <a:ext uri="{FF2B5EF4-FFF2-40B4-BE49-F238E27FC236}">
                  <a16:creationId xmlns:a16="http://schemas.microsoft.com/office/drawing/2014/main" xmlns="" id="{191BBEC2-A673-4216-B184-97BA233D0066}"/>
                </a:ext>
              </a:extLst>
            </p:cNvPr>
            <p:cNvSpPr>
              <a:spLocks/>
            </p:cNvSpPr>
            <p:nvPr/>
          </p:nvSpPr>
          <p:spPr bwMode="auto">
            <a:xfrm>
              <a:off x="6988175" y="5791201"/>
              <a:ext cx="26987"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8" name="Freeform 806">
              <a:extLst>
                <a:ext uri="{FF2B5EF4-FFF2-40B4-BE49-F238E27FC236}">
                  <a16:creationId xmlns:a16="http://schemas.microsoft.com/office/drawing/2014/main" xmlns="" id="{571CEF5B-3332-4542-9D85-8C9D871A8300}"/>
                </a:ext>
              </a:extLst>
            </p:cNvPr>
            <p:cNvSpPr>
              <a:spLocks/>
            </p:cNvSpPr>
            <p:nvPr/>
          </p:nvSpPr>
          <p:spPr bwMode="auto">
            <a:xfrm>
              <a:off x="7059613" y="5813426"/>
              <a:ext cx="22225" cy="22225"/>
            </a:xfrm>
            <a:custGeom>
              <a:avLst/>
              <a:gdLst>
                <a:gd name="T0" fmla="*/ 4 w 4"/>
                <a:gd name="T1" fmla="*/ 2 h 4"/>
                <a:gd name="T2" fmla="*/ 4 w 4"/>
                <a:gd name="T3" fmla="*/ 3 h 4"/>
                <a:gd name="T4" fmla="*/ 2 w 4"/>
                <a:gd name="T5" fmla="*/ 3 h 4"/>
                <a:gd name="T6" fmla="*/ 1 w 4"/>
                <a:gd name="T7" fmla="*/ 2 h 4"/>
                <a:gd name="T8" fmla="*/ 1 w 4"/>
                <a:gd name="T9" fmla="*/ 0 h 4"/>
                <a:gd name="T10" fmla="*/ 2 w 4"/>
                <a:gd name="T11" fmla="*/ 0 h 4"/>
                <a:gd name="T12" fmla="*/ 4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2"/>
                  </a:moveTo>
                  <a:cubicBezTo>
                    <a:pt x="4" y="2"/>
                    <a:pt x="4" y="3"/>
                    <a:pt x="4" y="3"/>
                  </a:cubicBezTo>
                  <a:cubicBezTo>
                    <a:pt x="3" y="4"/>
                    <a:pt x="3" y="4"/>
                    <a:pt x="2" y="3"/>
                  </a:cubicBezTo>
                  <a:cubicBezTo>
                    <a:pt x="1" y="2"/>
                    <a:pt x="1" y="2"/>
                    <a:pt x="1" y="2"/>
                  </a:cubicBezTo>
                  <a:cubicBezTo>
                    <a:pt x="0" y="1"/>
                    <a:pt x="0" y="1"/>
                    <a:pt x="1" y="0"/>
                  </a:cubicBezTo>
                  <a:cubicBezTo>
                    <a:pt x="1" y="0"/>
                    <a:pt x="2" y="0"/>
                    <a:pt x="2" y="0"/>
                  </a:cubicBezTo>
                  <a:lnTo>
                    <a:pt x="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9" name="Freeform 807">
              <a:extLst>
                <a:ext uri="{FF2B5EF4-FFF2-40B4-BE49-F238E27FC236}">
                  <a16:creationId xmlns:a16="http://schemas.microsoft.com/office/drawing/2014/main" xmlns="" id="{C801FE50-2C84-4021-8164-8A461CD33B80}"/>
                </a:ext>
              </a:extLst>
            </p:cNvPr>
            <p:cNvSpPr>
              <a:spLocks/>
            </p:cNvSpPr>
            <p:nvPr/>
          </p:nvSpPr>
          <p:spPr bwMode="auto">
            <a:xfrm>
              <a:off x="7004050" y="5751514"/>
              <a:ext cx="22225" cy="22225"/>
            </a:xfrm>
            <a:custGeom>
              <a:avLst/>
              <a:gdLst>
                <a:gd name="T0" fmla="*/ 3 w 4"/>
                <a:gd name="T1" fmla="*/ 3 h 4"/>
                <a:gd name="T2" fmla="*/ 3 w 4"/>
                <a:gd name="T3" fmla="*/ 4 h 4"/>
                <a:gd name="T4" fmla="*/ 2 w 4"/>
                <a:gd name="T5" fmla="*/ 4 h 4"/>
                <a:gd name="T6" fmla="*/ 0 w 4"/>
                <a:gd name="T7" fmla="*/ 2 h 4"/>
                <a:gd name="T8" fmla="*/ 0 w 4"/>
                <a:gd name="T9" fmla="*/ 1 h 4"/>
                <a:gd name="T10" fmla="*/ 2 w 4"/>
                <a:gd name="T11" fmla="*/ 1 h 4"/>
                <a:gd name="T12" fmla="*/ 3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3" y="3"/>
                  </a:moveTo>
                  <a:cubicBezTo>
                    <a:pt x="4" y="3"/>
                    <a:pt x="4" y="3"/>
                    <a:pt x="3" y="4"/>
                  </a:cubicBezTo>
                  <a:cubicBezTo>
                    <a:pt x="3" y="4"/>
                    <a:pt x="2" y="4"/>
                    <a:pt x="2" y="4"/>
                  </a:cubicBezTo>
                  <a:cubicBezTo>
                    <a:pt x="0" y="2"/>
                    <a:pt x="0" y="2"/>
                    <a:pt x="0" y="2"/>
                  </a:cubicBezTo>
                  <a:cubicBezTo>
                    <a:pt x="0" y="2"/>
                    <a:pt x="0" y="1"/>
                    <a:pt x="0" y="1"/>
                  </a:cubicBezTo>
                  <a:cubicBezTo>
                    <a:pt x="1" y="0"/>
                    <a:pt x="1" y="0"/>
                    <a:pt x="2" y="1"/>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0" name="Freeform 809">
              <a:extLst>
                <a:ext uri="{FF2B5EF4-FFF2-40B4-BE49-F238E27FC236}">
                  <a16:creationId xmlns:a16="http://schemas.microsoft.com/office/drawing/2014/main" xmlns="" id="{57FE270C-5DB9-47EF-A29B-EFB894FA2BF6}"/>
                </a:ext>
              </a:extLst>
            </p:cNvPr>
            <p:cNvSpPr>
              <a:spLocks/>
            </p:cNvSpPr>
            <p:nvPr/>
          </p:nvSpPr>
          <p:spPr bwMode="auto">
            <a:xfrm>
              <a:off x="7004050" y="5813426"/>
              <a:ext cx="22225" cy="22225"/>
            </a:xfrm>
            <a:custGeom>
              <a:avLst/>
              <a:gdLst>
                <a:gd name="T0" fmla="*/ 2 w 4"/>
                <a:gd name="T1" fmla="*/ 3 h 4"/>
                <a:gd name="T2" fmla="*/ 0 w 4"/>
                <a:gd name="T3" fmla="*/ 3 h 4"/>
                <a:gd name="T4" fmla="*/ 0 w 4"/>
                <a:gd name="T5" fmla="*/ 2 h 4"/>
                <a:gd name="T6" fmla="*/ 2 w 4"/>
                <a:gd name="T7" fmla="*/ 0 h 4"/>
                <a:gd name="T8" fmla="*/ 3 w 4"/>
                <a:gd name="T9" fmla="*/ 0 h 4"/>
                <a:gd name="T10" fmla="*/ 3 w 4"/>
                <a:gd name="T11" fmla="*/ 2 h 4"/>
                <a:gd name="T12" fmla="*/ 2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3"/>
                  </a:moveTo>
                  <a:cubicBezTo>
                    <a:pt x="1" y="4"/>
                    <a:pt x="1" y="4"/>
                    <a:pt x="0" y="3"/>
                  </a:cubicBezTo>
                  <a:cubicBezTo>
                    <a:pt x="0" y="3"/>
                    <a:pt x="0" y="2"/>
                    <a:pt x="0" y="2"/>
                  </a:cubicBezTo>
                  <a:cubicBezTo>
                    <a:pt x="2" y="0"/>
                    <a:pt x="2" y="0"/>
                    <a:pt x="2" y="0"/>
                  </a:cubicBezTo>
                  <a:cubicBezTo>
                    <a:pt x="2" y="0"/>
                    <a:pt x="3" y="0"/>
                    <a:pt x="3" y="0"/>
                  </a:cubicBezTo>
                  <a:cubicBezTo>
                    <a:pt x="4" y="1"/>
                    <a:pt x="4" y="1"/>
                    <a:pt x="3" y="2"/>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1" name="Freeform 810">
              <a:extLst>
                <a:ext uri="{FF2B5EF4-FFF2-40B4-BE49-F238E27FC236}">
                  <a16:creationId xmlns:a16="http://schemas.microsoft.com/office/drawing/2014/main" xmlns="" id="{57D5EC9B-BC51-4050-9BAE-D297452DCC2F}"/>
                </a:ext>
              </a:extLst>
            </p:cNvPr>
            <p:cNvSpPr>
              <a:spLocks/>
            </p:cNvSpPr>
            <p:nvPr/>
          </p:nvSpPr>
          <p:spPr bwMode="auto">
            <a:xfrm>
              <a:off x="7059613" y="5751513"/>
              <a:ext cx="22225" cy="22225"/>
            </a:xfrm>
            <a:custGeom>
              <a:avLst/>
              <a:gdLst>
                <a:gd name="T0" fmla="*/ 2 w 4"/>
                <a:gd name="T1" fmla="*/ 4 h 4"/>
                <a:gd name="T2" fmla="*/ 1 w 4"/>
                <a:gd name="T3" fmla="*/ 4 h 4"/>
                <a:gd name="T4" fmla="*/ 1 w 4"/>
                <a:gd name="T5" fmla="*/ 3 h 4"/>
                <a:gd name="T6" fmla="*/ 2 w 4"/>
                <a:gd name="T7" fmla="*/ 1 h 4"/>
                <a:gd name="T8" fmla="*/ 4 w 4"/>
                <a:gd name="T9" fmla="*/ 1 h 4"/>
                <a:gd name="T10" fmla="*/ 4 w 4"/>
                <a:gd name="T11" fmla="*/ 2 h 4"/>
                <a:gd name="T12" fmla="*/ 2 w 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4"/>
                  </a:moveTo>
                  <a:cubicBezTo>
                    <a:pt x="2" y="4"/>
                    <a:pt x="1" y="4"/>
                    <a:pt x="1" y="4"/>
                  </a:cubicBezTo>
                  <a:cubicBezTo>
                    <a:pt x="0" y="3"/>
                    <a:pt x="0" y="3"/>
                    <a:pt x="1" y="3"/>
                  </a:cubicBezTo>
                  <a:cubicBezTo>
                    <a:pt x="2" y="1"/>
                    <a:pt x="2" y="1"/>
                    <a:pt x="2" y="1"/>
                  </a:cubicBezTo>
                  <a:cubicBezTo>
                    <a:pt x="3" y="0"/>
                    <a:pt x="3" y="0"/>
                    <a:pt x="4" y="1"/>
                  </a:cubicBezTo>
                  <a:cubicBezTo>
                    <a:pt x="4" y="1"/>
                    <a:pt x="4" y="2"/>
                    <a:pt x="4" y="2"/>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42" name="Group 841">
            <a:extLst>
              <a:ext uri="{FF2B5EF4-FFF2-40B4-BE49-F238E27FC236}">
                <a16:creationId xmlns:a16="http://schemas.microsoft.com/office/drawing/2014/main" xmlns="" id="{231C76CE-708D-438C-8F52-C7A6F40153BD}"/>
              </a:ext>
            </a:extLst>
          </p:cNvPr>
          <p:cNvGrpSpPr/>
          <p:nvPr/>
        </p:nvGrpSpPr>
        <p:grpSpPr>
          <a:xfrm>
            <a:off x="2386805" y="5694363"/>
            <a:ext cx="228600" cy="339725"/>
            <a:chOff x="4246563" y="6296026"/>
            <a:chExt cx="228600" cy="339725"/>
          </a:xfrm>
          <a:solidFill>
            <a:schemeClr val="tx1"/>
          </a:solidFill>
        </p:grpSpPr>
        <p:sp>
          <p:nvSpPr>
            <p:cNvPr id="843" name="Freeform 811">
              <a:extLst>
                <a:ext uri="{FF2B5EF4-FFF2-40B4-BE49-F238E27FC236}">
                  <a16:creationId xmlns:a16="http://schemas.microsoft.com/office/drawing/2014/main" xmlns="" id="{8F325536-8C21-4FD5-AFCC-D7C549A41606}"/>
                </a:ext>
              </a:extLst>
            </p:cNvPr>
            <p:cNvSpPr>
              <a:spLocks/>
            </p:cNvSpPr>
            <p:nvPr/>
          </p:nvSpPr>
          <p:spPr bwMode="auto">
            <a:xfrm>
              <a:off x="4357688" y="6519863"/>
              <a:ext cx="6350" cy="38100"/>
            </a:xfrm>
            <a:custGeom>
              <a:avLst/>
              <a:gdLst>
                <a:gd name="T0" fmla="*/ 0 w 1"/>
                <a:gd name="T1" fmla="*/ 1 h 7"/>
                <a:gd name="T2" fmla="*/ 0 w 1"/>
                <a:gd name="T3" fmla="*/ 0 h 7"/>
                <a:gd name="T4" fmla="*/ 1 w 1"/>
                <a:gd name="T5" fmla="*/ 1 h 7"/>
                <a:gd name="T6" fmla="*/ 1 w 1"/>
                <a:gd name="T7" fmla="*/ 6 h 7"/>
                <a:gd name="T8" fmla="*/ 0 w 1"/>
                <a:gd name="T9" fmla="*/ 7 h 7"/>
                <a:gd name="T10" fmla="*/ 0 w 1"/>
                <a:gd name="T11" fmla="*/ 6 h 7"/>
                <a:gd name="T12" fmla="*/ 0 w 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 h="7">
                  <a:moveTo>
                    <a:pt x="0" y="1"/>
                  </a:moveTo>
                  <a:cubicBezTo>
                    <a:pt x="0" y="0"/>
                    <a:pt x="0" y="0"/>
                    <a:pt x="0" y="0"/>
                  </a:cubicBezTo>
                  <a:cubicBezTo>
                    <a:pt x="1" y="0"/>
                    <a:pt x="1" y="0"/>
                    <a:pt x="1" y="1"/>
                  </a:cubicBezTo>
                  <a:cubicBezTo>
                    <a:pt x="1" y="6"/>
                    <a:pt x="1" y="6"/>
                    <a:pt x="1" y="6"/>
                  </a:cubicBezTo>
                  <a:cubicBezTo>
                    <a:pt x="1" y="6"/>
                    <a:pt x="1" y="7"/>
                    <a:pt x="0" y="7"/>
                  </a:cubicBezTo>
                  <a:cubicBezTo>
                    <a:pt x="0" y="7"/>
                    <a:pt x="0" y="6"/>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4" name="Freeform 812">
              <a:extLst>
                <a:ext uri="{FF2B5EF4-FFF2-40B4-BE49-F238E27FC236}">
                  <a16:creationId xmlns:a16="http://schemas.microsoft.com/office/drawing/2014/main" xmlns="" id="{691EFBFE-AA38-4405-AC0F-8B78F72E1971}"/>
                </a:ext>
              </a:extLst>
            </p:cNvPr>
            <p:cNvSpPr>
              <a:spLocks noEditPoints="1"/>
            </p:cNvSpPr>
            <p:nvPr/>
          </p:nvSpPr>
          <p:spPr bwMode="auto">
            <a:xfrm>
              <a:off x="4335463" y="6475413"/>
              <a:ext cx="50800" cy="55563"/>
            </a:xfrm>
            <a:custGeom>
              <a:avLst/>
              <a:gdLst>
                <a:gd name="T0" fmla="*/ 2 w 9"/>
                <a:gd name="T1" fmla="*/ 5 h 10"/>
                <a:gd name="T2" fmla="*/ 3 w 9"/>
                <a:gd name="T3" fmla="*/ 7 h 10"/>
                <a:gd name="T4" fmla="*/ 3 w 9"/>
                <a:gd name="T5" fmla="*/ 7 h 10"/>
                <a:gd name="T6" fmla="*/ 4 w 9"/>
                <a:gd name="T7" fmla="*/ 8 h 10"/>
                <a:gd name="T8" fmla="*/ 6 w 9"/>
                <a:gd name="T9" fmla="*/ 7 h 10"/>
                <a:gd name="T10" fmla="*/ 6 w 9"/>
                <a:gd name="T11" fmla="*/ 7 h 10"/>
                <a:gd name="T12" fmla="*/ 7 w 9"/>
                <a:gd name="T13" fmla="*/ 5 h 10"/>
                <a:gd name="T14" fmla="*/ 6 w 9"/>
                <a:gd name="T15" fmla="*/ 3 h 10"/>
                <a:gd name="T16" fmla="*/ 6 w 9"/>
                <a:gd name="T17" fmla="*/ 3 h 10"/>
                <a:gd name="T18" fmla="*/ 4 w 9"/>
                <a:gd name="T19" fmla="*/ 2 h 10"/>
                <a:gd name="T20" fmla="*/ 3 w 9"/>
                <a:gd name="T21" fmla="*/ 3 h 10"/>
                <a:gd name="T22" fmla="*/ 3 w 9"/>
                <a:gd name="T23" fmla="*/ 3 h 10"/>
                <a:gd name="T24" fmla="*/ 2 w 9"/>
                <a:gd name="T25" fmla="*/ 5 h 10"/>
                <a:gd name="T26" fmla="*/ 1 w 9"/>
                <a:gd name="T27" fmla="*/ 8 h 10"/>
                <a:gd name="T28" fmla="*/ 0 w 9"/>
                <a:gd name="T29" fmla="*/ 5 h 10"/>
                <a:gd name="T30" fmla="*/ 1 w 9"/>
                <a:gd name="T31" fmla="*/ 2 h 10"/>
                <a:gd name="T32" fmla="*/ 1 w 9"/>
                <a:gd name="T33" fmla="*/ 2 h 10"/>
                <a:gd name="T34" fmla="*/ 4 w 9"/>
                <a:gd name="T35" fmla="*/ 0 h 10"/>
                <a:gd name="T36" fmla="*/ 8 w 9"/>
                <a:gd name="T37" fmla="*/ 2 h 10"/>
                <a:gd name="T38" fmla="*/ 8 w 9"/>
                <a:gd name="T39" fmla="*/ 2 h 10"/>
                <a:gd name="T40" fmla="*/ 8 w 9"/>
                <a:gd name="T41" fmla="*/ 2 h 10"/>
                <a:gd name="T42" fmla="*/ 9 w 9"/>
                <a:gd name="T43" fmla="*/ 5 h 10"/>
                <a:gd name="T44" fmla="*/ 8 w 9"/>
                <a:gd name="T45" fmla="*/ 8 h 10"/>
                <a:gd name="T46" fmla="*/ 8 w 9"/>
                <a:gd name="T47" fmla="*/ 8 h 10"/>
                <a:gd name="T48" fmla="*/ 4 w 9"/>
                <a:gd name="T49" fmla="*/ 10 h 10"/>
                <a:gd name="T50" fmla="*/ 1 w 9"/>
                <a:gd name="T5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 h="10">
                  <a:moveTo>
                    <a:pt x="2" y="5"/>
                  </a:moveTo>
                  <a:cubicBezTo>
                    <a:pt x="2" y="6"/>
                    <a:pt x="2" y="6"/>
                    <a:pt x="3" y="7"/>
                  </a:cubicBezTo>
                  <a:cubicBezTo>
                    <a:pt x="3" y="7"/>
                    <a:pt x="3" y="7"/>
                    <a:pt x="3" y="7"/>
                  </a:cubicBezTo>
                  <a:cubicBezTo>
                    <a:pt x="3" y="7"/>
                    <a:pt x="4" y="8"/>
                    <a:pt x="4" y="8"/>
                  </a:cubicBezTo>
                  <a:cubicBezTo>
                    <a:pt x="5" y="8"/>
                    <a:pt x="6" y="7"/>
                    <a:pt x="6" y="7"/>
                  </a:cubicBezTo>
                  <a:cubicBezTo>
                    <a:pt x="6" y="7"/>
                    <a:pt x="6" y="7"/>
                    <a:pt x="6" y="7"/>
                  </a:cubicBezTo>
                  <a:cubicBezTo>
                    <a:pt x="7" y="6"/>
                    <a:pt x="7" y="6"/>
                    <a:pt x="7" y="5"/>
                  </a:cubicBezTo>
                  <a:cubicBezTo>
                    <a:pt x="7" y="4"/>
                    <a:pt x="7" y="3"/>
                    <a:pt x="6" y="3"/>
                  </a:cubicBezTo>
                  <a:cubicBezTo>
                    <a:pt x="6" y="3"/>
                    <a:pt x="6" y="3"/>
                    <a:pt x="6" y="3"/>
                  </a:cubicBezTo>
                  <a:cubicBezTo>
                    <a:pt x="6" y="2"/>
                    <a:pt x="5" y="2"/>
                    <a:pt x="4" y="2"/>
                  </a:cubicBezTo>
                  <a:cubicBezTo>
                    <a:pt x="4" y="2"/>
                    <a:pt x="3" y="2"/>
                    <a:pt x="3" y="3"/>
                  </a:cubicBezTo>
                  <a:cubicBezTo>
                    <a:pt x="3" y="3"/>
                    <a:pt x="3" y="3"/>
                    <a:pt x="3" y="3"/>
                  </a:cubicBezTo>
                  <a:cubicBezTo>
                    <a:pt x="2" y="3"/>
                    <a:pt x="2" y="4"/>
                    <a:pt x="2" y="5"/>
                  </a:cubicBezTo>
                  <a:close/>
                  <a:moveTo>
                    <a:pt x="1" y="8"/>
                  </a:moveTo>
                  <a:cubicBezTo>
                    <a:pt x="0" y="7"/>
                    <a:pt x="0" y="6"/>
                    <a:pt x="0" y="5"/>
                  </a:cubicBezTo>
                  <a:cubicBezTo>
                    <a:pt x="0" y="4"/>
                    <a:pt x="0" y="2"/>
                    <a:pt x="1" y="2"/>
                  </a:cubicBezTo>
                  <a:cubicBezTo>
                    <a:pt x="1" y="2"/>
                    <a:pt x="1" y="2"/>
                    <a:pt x="1" y="2"/>
                  </a:cubicBezTo>
                  <a:cubicBezTo>
                    <a:pt x="2" y="1"/>
                    <a:pt x="3" y="0"/>
                    <a:pt x="4" y="0"/>
                  </a:cubicBezTo>
                  <a:cubicBezTo>
                    <a:pt x="6" y="0"/>
                    <a:pt x="7" y="1"/>
                    <a:pt x="8" y="2"/>
                  </a:cubicBezTo>
                  <a:cubicBezTo>
                    <a:pt x="8" y="2"/>
                    <a:pt x="8" y="2"/>
                    <a:pt x="8" y="2"/>
                  </a:cubicBezTo>
                  <a:cubicBezTo>
                    <a:pt x="8" y="2"/>
                    <a:pt x="8" y="2"/>
                    <a:pt x="8" y="2"/>
                  </a:cubicBezTo>
                  <a:cubicBezTo>
                    <a:pt x="9" y="2"/>
                    <a:pt x="9" y="4"/>
                    <a:pt x="9" y="5"/>
                  </a:cubicBezTo>
                  <a:cubicBezTo>
                    <a:pt x="9" y="6"/>
                    <a:pt x="9" y="7"/>
                    <a:pt x="8" y="8"/>
                  </a:cubicBezTo>
                  <a:cubicBezTo>
                    <a:pt x="8" y="8"/>
                    <a:pt x="8" y="8"/>
                    <a:pt x="8" y="8"/>
                  </a:cubicBezTo>
                  <a:cubicBezTo>
                    <a:pt x="7" y="9"/>
                    <a:pt x="6" y="10"/>
                    <a:pt x="4" y="10"/>
                  </a:cubicBezTo>
                  <a:cubicBezTo>
                    <a:pt x="3" y="10"/>
                    <a:pt x="2" y="9"/>
                    <a:pt x="1"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5" name="Freeform 813">
              <a:extLst>
                <a:ext uri="{FF2B5EF4-FFF2-40B4-BE49-F238E27FC236}">
                  <a16:creationId xmlns:a16="http://schemas.microsoft.com/office/drawing/2014/main" xmlns="" id="{8664373B-DF6D-41F2-9052-CAD6B3BBE6EA}"/>
                </a:ext>
              </a:extLst>
            </p:cNvPr>
            <p:cNvSpPr>
              <a:spLocks/>
            </p:cNvSpPr>
            <p:nvPr/>
          </p:nvSpPr>
          <p:spPr bwMode="auto">
            <a:xfrm>
              <a:off x="4246563" y="6408738"/>
              <a:ext cx="228600" cy="227013"/>
            </a:xfrm>
            <a:custGeom>
              <a:avLst/>
              <a:gdLst>
                <a:gd name="T0" fmla="*/ 20 w 41"/>
                <a:gd name="T1" fmla="*/ 2 h 41"/>
                <a:gd name="T2" fmla="*/ 19 w 41"/>
                <a:gd name="T3" fmla="*/ 1 h 41"/>
                <a:gd name="T4" fmla="*/ 20 w 41"/>
                <a:gd name="T5" fmla="*/ 0 h 41"/>
                <a:gd name="T6" fmla="*/ 40 w 41"/>
                <a:gd name="T7" fmla="*/ 0 h 41"/>
                <a:gd name="T8" fmla="*/ 41 w 41"/>
                <a:gd name="T9" fmla="*/ 1 h 41"/>
                <a:gd name="T10" fmla="*/ 41 w 41"/>
                <a:gd name="T11" fmla="*/ 1 h 41"/>
                <a:gd name="T12" fmla="*/ 41 w 41"/>
                <a:gd name="T13" fmla="*/ 21 h 41"/>
                <a:gd name="T14" fmla="*/ 41 w 41"/>
                <a:gd name="T15" fmla="*/ 21 h 41"/>
                <a:gd name="T16" fmla="*/ 35 w 41"/>
                <a:gd name="T17" fmla="*/ 35 h 41"/>
                <a:gd name="T18" fmla="*/ 20 w 41"/>
                <a:gd name="T19" fmla="*/ 41 h 41"/>
                <a:gd name="T20" fmla="*/ 20 w 41"/>
                <a:gd name="T21" fmla="*/ 41 h 41"/>
                <a:gd name="T22" fmla="*/ 20 w 41"/>
                <a:gd name="T23" fmla="*/ 41 h 41"/>
                <a:gd name="T24" fmla="*/ 6 w 41"/>
                <a:gd name="T25" fmla="*/ 35 h 41"/>
                <a:gd name="T26" fmla="*/ 6 w 41"/>
                <a:gd name="T27" fmla="*/ 35 h 41"/>
                <a:gd name="T28" fmla="*/ 0 w 41"/>
                <a:gd name="T29" fmla="*/ 21 h 41"/>
                <a:gd name="T30" fmla="*/ 0 w 41"/>
                <a:gd name="T31" fmla="*/ 1 h 41"/>
                <a:gd name="T32" fmla="*/ 1 w 41"/>
                <a:gd name="T33" fmla="*/ 0 h 41"/>
                <a:gd name="T34" fmla="*/ 1 w 41"/>
                <a:gd name="T35" fmla="*/ 0 h 41"/>
                <a:gd name="T36" fmla="*/ 11 w 41"/>
                <a:gd name="T37" fmla="*/ 0 h 41"/>
                <a:gd name="T38" fmla="*/ 12 w 41"/>
                <a:gd name="T39" fmla="*/ 1 h 41"/>
                <a:gd name="T40" fmla="*/ 11 w 41"/>
                <a:gd name="T41" fmla="*/ 2 h 41"/>
                <a:gd name="T42" fmla="*/ 2 w 41"/>
                <a:gd name="T43" fmla="*/ 2 h 41"/>
                <a:gd name="T44" fmla="*/ 2 w 41"/>
                <a:gd name="T45" fmla="*/ 21 h 41"/>
                <a:gd name="T46" fmla="*/ 7 w 41"/>
                <a:gd name="T47" fmla="*/ 34 h 41"/>
                <a:gd name="T48" fmla="*/ 7 w 41"/>
                <a:gd name="T49" fmla="*/ 34 h 41"/>
                <a:gd name="T50" fmla="*/ 7 w 41"/>
                <a:gd name="T51" fmla="*/ 34 h 41"/>
                <a:gd name="T52" fmla="*/ 20 w 41"/>
                <a:gd name="T53" fmla="*/ 39 h 41"/>
                <a:gd name="T54" fmla="*/ 20 w 41"/>
                <a:gd name="T55" fmla="*/ 39 h 41"/>
                <a:gd name="T56" fmla="*/ 20 w 41"/>
                <a:gd name="T57" fmla="*/ 39 h 41"/>
                <a:gd name="T58" fmla="*/ 34 w 41"/>
                <a:gd name="T59" fmla="*/ 34 h 41"/>
                <a:gd name="T60" fmla="*/ 39 w 41"/>
                <a:gd name="T61" fmla="*/ 21 h 41"/>
                <a:gd name="T62" fmla="*/ 39 w 41"/>
                <a:gd name="T63" fmla="*/ 21 h 41"/>
                <a:gd name="T64" fmla="*/ 39 w 41"/>
                <a:gd name="T65" fmla="*/ 2 h 41"/>
                <a:gd name="T66" fmla="*/ 20 w 41"/>
                <a:gd name="T67"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41">
                  <a:moveTo>
                    <a:pt x="20" y="2"/>
                  </a:moveTo>
                  <a:cubicBezTo>
                    <a:pt x="19" y="2"/>
                    <a:pt x="19" y="1"/>
                    <a:pt x="19" y="1"/>
                  </a:cubicBezTo>
                  <a:cubicBezTo>
                    <a:pt x="19" y="0"/>
                    <a:pt x="19" y="0"/>
                    <a:pt x="20" y="0"/>
                  </a:cubicBezTo>
                  <a:cubicBezTo>
                    <a:pt x="40" y="0"/>
                    <a:pt x="40" y="0"/>
                    <a:pt x="40" y="0"/>
                  </a:cubicBezTo>
                  <a:cubicBezTo>
                    <a:pt x="41" y="0"/>
                    <a:pt x="41" y="0"/>
                    <a:pt x="41" y="1"/>
                  </a:cubicBezTo>
                  <a:cubicBezTo>
                    <a:pt x="41" y="1"/>
                    <a:pt x="41" y="1"/>
                    <a:pt x="41" y="1"/>
                  </a:cubicBezTo>
                  <a:cubicBezTo>
                    <a:pt x="41" y="21"/>
                    <a:pt x="41" y="21"/>
                    <a:pt x="41" y="21"/>
                  </a:cubicBezTo>
                  <a:cubicBezTo>
                    <a:pt x="41" y="21"/>
                    <a:pt x="41" y="21"/>
                    <a:pt x="41" y="21"/>
                  </a:cubicBezTo>
                  <a:cubicBezTo>
                    <a:pt x="41" y="26"/>
                    <a:pt x="39" y="32"/>
                    <a:pt x="35" y="35"/>
                  </a:cubicBezTo>
                  <a:cubicBezTo>
                    <a:pt x="31" y="39"/>
                    <a:pt x="26" y="41"/>
                    <a:pt x="20" y="41"/>
                  </a:cubicBezTo>
                  <a:cubicBezTo>
                    <a:pt x="20" y="41"/>
                    <a:pt x="20" y="41"/>
                    <a:pt x="20" y="41"/>
                  </a:cubicBezTo>
                  <a:cubicBezTo>
                    <a:pt x="20" y="41"/>
                    <a:pt x="20" y="41"/>
                    <a:pt x="20" y="41"/>
                  </a:cubicBezTo>
                  <a:cubicBezTo>
                    <a:pt x="15" y="41"/>
                    <a:pt x="10" y="39"/>
                    <a:pt x="6" y="35"/>
                  </a:cubicBezTo>
                  <a:cubicBezTo>
                    <a:pt x="6" y="35"/>
                    <a:pt x="6" y="35"/>
                    <a:pt x="6" y="35"/>
                  </a:cubicBezTo>
                  <a:cubicBezTo>
                    <a:pt x="2" y="32"/>
                    <a:pt x="0" y="26"/>
                    <a:pt x="0" y="21"/>
                  </a:cubicBezTo>
                  <a:cubicBezTo>
                    <a:pt x="0" y="1"/>
                    <a:pt x="0" y="1"/>
                    <a:pt x="0" y="1"/>
                  </a:cubicBezTo>
                  <a:cubicBezTo>
                    <a:pt x="0" y="0"/>
                    <a:pt x="0" y="0"/>
                    <a:pt x="1" y="0"/>
                  </a:cubicBezTo>
                  <a:cubicBezTo>
                    <a:pt x="1" y="0"/>
                    <a:pt x="1" y="0"/>
                    <a:pt x="1" y="0"/>
                  </a:cubicBezTo>
                  <a:cubicBezTo>
                    <a:pt x="11" y="0"/>
                    <a:pt x="11" y="0"/>
                    <a:pt x="11" y="0"/>
                  </a:cubicBezTo>
                  <a:cubicBezTo>
                    <a:pt x="11" y="0"/>
                    <a:pt x="12" y="0"/>
                    <a:pt x="12" y="1"/>
                  </a:cubicBezTo>
                  <a:cubicBezTo>
                    <a:pt x="12" y="1"/>
                    <a:pt x="11" y="2"/>
                    <a:pt x="11" y="2"/>
                  </a:cubicBezTo>
                  <a:cubicBezTo>
                    <a:pt x="2" y="2"/>
                    <a:pt x="2" y="2"/>
                    <a:pt x="2" y="2"/>
                  </a:cubicBezTo>
                  <a:cubicBezTo>
                    <a:pt x="2" y="21"/>
                    <a:pt x="2" y="21"/>
                    <a:pt x="2" y="21"/>
                  </a:cubicBezTo>
                  <a:cubicBezTo>
                    <a:pt x="2" y="26"/>
                    <a:pt x="4" y="31"/>
                    <a:pt x="7" y="34"/>
                  </a:cubicBezTo>
                  <a:cubicBezTo>
                    <a:pt x="7" y="34"/>
                    <a:pt x="7" y="34"/>
                    <a:pt x="7" y="34"/>
                  </a:cubicBezTo>
                  <a:cubicBezTo>
                    <a:pt x="7" y="34"/>
                    <a:pt x="7" y="34"/>
                    <a:pt x="7" y="34"/>
                  </a:cubicBezTo>
                  <a:cubicBezTo>
                    <a:pt x="11" y="37"/>
                    <a:pt x="15" y="39"/>
                    <a:pt x="20" y="39"/>
                  </a:cubicBezTo>
                  <a:cubicBezTo>
                    <a:pt x="20" y="39"/>
                    <a:pt x="20" y="39"/>
                    <a:pt x="20" y="39"/>
                  </a:cubicBezTo>
                  <a:cubicBezTo>
                    <a:pt x="20" y="39"/>
                    <a:pt x="20" y="39"/>
                    <a:pt x="20" y="39"/>
                  </a:cubicBezTo>
                  <a:cubicBezTo>
                    <a:pt x="26" y="39"/>
                    <a:pt x="30" y="37"/>
                    <a:pt x="34" y="34"/>
                  </a:cubicBezTo>
                  <a:cubicBezTo>
                    <a:pt x="37" y="31"/>
                    <a:pt x="39" y="26"/>
                    <a:pt x="39" y="21"/>
                  </a:cubicBezTo>
                  <a:cubicBezTo>
                    <a:pt x="39" y="21"/>
                    <a:pt x="39" y="21"/>
                    <a:pt x="39" y="21"/>
                  </a:cubicBezTo>
                  <a:cubicBezTo>
                    <a:pt x="39" y="2"/>
                    <a:pt x="39" y="2"/>
                    <a:pt x="39" y="2"/>
                  </a:cubicBezTo>
                  <a:lnTo>
                    <a:pt x="2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6" name="Freeform 814">
              <a:extLst>
                <a:ext uri="{FF2B5EF4-FFF2-40B4-BE49-F238E27FC236}">
                  <a16:creationId xmlns:a16="http://schemas.microsoft.com/office/drawing/2014/main" xmlns="" id="{76BD14CC-E64B-435E-B68B-41B1C5403C53}"/>
                </a:ext>
              </a:extLst>
            </p:cNvPr>
            <p:cNvSpPr>
              <a:spLocks/>
            </p:cNvSpPr>
            <p:nvPr/>
          </p:nvSpPr>
          <p:spPr bwMode="auto">
            <a:xfrm>
              <a:off x="4275138" y="6435726"/>
              <a:ext cx="171450" cy="173038"/>
            </a:xfrm>
            <a:custGeom>
              <a:avLst/>
              <a:gdLst>
                <a:gd name="T0" fmla="*/ 29 w 31"/>
                <a:gd name="T1" fmla="*/ 6 h 31"/>
                <a:gd name="T2" fmla="*/ 30 w 31"/>
                <a:gd name="T3" fmla="*/ 5 h 31"/>
                <a:gd name="T4" fmla="*/ 31 w 31"/>
                <a:gd name="T5" fmla="*/ 6 h 31"/>
                <a:gd name="T6" fmla="*/ 31 w 31"/>
                <a:gd name="T7" fmla="*/ 16 h 31"/>
                <a:gd name="T8" fmla="*/ 31 w 31"/>
                <a:gd name="T9" fmla="*/ 16 h 31"/>
                <a:gd name="T10" fmla="*/ 31 w 31"/>
                <a:gd name="T11" fmla="*/ 16 h 31"/>
                <a:gd name="T12" fmla="*/ 27 w 31"/>
                <a:gd name="T13" fmla="*/ 27 h 31"/>
                <a:gd name="T14" fmla="*/ 27 w 31"/>
                <a:gd name="T15" fmla="*/ 27 h 31"/>
                <a:gd name="T16" fmla="*/ 15 w 31"/>
                <a:gd name="T17" fmla="*/ 31 h 31"/>
                <a:gd name="T18" fmla="*/ 15 w 31"/>
                <a:gd name="T19" fmla="*/ 31 h 31"/>
                <a:gd name="T20" fmla="*/ 4 w 31"/>
                <a:gd name="T21" fmla="*/ 27 h 31"/>
                <a:gd name="T22" fmla="*/ 4 w 31"/>
                <a:gd name="T23" fmla="*/ 27 h 31"/>
                <a:gd name="T24" fmla="*/ 0 w 31"/>
                <a:gd name="T25" fmla="*/ 16 h 31"/>
                <a:gd name="T26" fmla="*/ 0 w 31"/>
                <a:gd name="T27" fmla="*/ 1 h 31"/>
                <a:gd name="T28" fmla="*/ 1 w 31"/>
                <a:gd name="T29" fmla="*/ 0 h 31"/>
                <a:gd name="T30" fmla="*/ 1 w 31"/>
                <a:gd name="T31" fmla="*/ 0 h 31"/>
                <a:gd name="T32" fmla="*/ 30 w 31"/>
                <a:gd name="T33" fmla="*/ 0 h 31"/>
                <a:gd name="T34" fmla="*/ 31 w 31"/>
                <a:gd name="T35" fmla="*/ 1 h 31"/>
                <a:gd name="T36" fmla="*/ 30 w 31"/>
                <a:gd name="T37" fmla="*/ 2 h 31"/>
                <a:gd name="T38" fmla="*/ 2 w 31"/>
                <a:gd name="T39" fmla="*/ 2 h 31"/>
                <a:gd name="T40" fmla="*/ 2 w 31"/>
                <a:gd name="T41" fmla="*/ 16 h 31"/>
                <a:gd name="T42" fmla="*/ 6 w 31"/>
                <a:gd name="T43" fmla="*/ 25 h 31"/>
                <a:gd name="T44" fmla="*/ 6 w 31"/>
                <a:gd name="T45" fmla="*/ 25 h 31"/>
                <a:gd name="T46" fmla="*/ 6 w 31"/>
                <a:gd name="T47" fmla="*/ 25 h 31"/>
                <a:gd name="T48" fmla="*/ 15 w 31"/>
                <a:gd name="T49" fmla="*/ 30 h 31"/>
                <a:gd name="T50" fmla="*/ 15 w 31"/>
                <a:gd name="T51" fmla="*/ 30 h 31"/>
                <a:gd name="T52" fmla="*/ 25 w 31"/>
                <a:gd name="T53" fmla="*/ 25 h 31"/>
                <a:gd name="T54" fmla="*/ 25 w 31"/>
                <a:gd name="T55" fmla="*/ 25 h 31"/>
                <a:gd name="T56" fmla="*/ 29 w 31"/>
                <a:gd name="T57" fmla="*/ 16 h 31"/>
                <a:gd name="T58" fmla="*/ 29 w 31"/>
                <a:gd name="T59" fmla="*/ 16 h 31"/>
                <a:gd name="T60" fmla="*/ 29 w 31"/>
                <a:gd name="T61" fmla="*/ 16 h 31"/>
                <a:gd name="T62" fmla="*/ 29 w 31"/>
                <a:gd name="T63"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 h="31">
                  <a:moveTo>
                    <a:pt x="29" y="6"/>
                  </a:moveTo>
                  <a:cubicBezTo>
                    <a:pt x="29" y="5"/>
                    <a:pt x="30" y="5"/>
                    <a:pt x="30" y="5"/>
                  </a:cubicBezTo>
                  <a:cubicBezTo>
                    <a:pt x="31" y="5"/>
                    <a:pt x="31" y="5"/>
                    <a:pt x="31" y="6"/>
                  </a:cubicBezTo>
                  <a:cubicBezTo>
                    <a:pt x="31" y="16"/>
                    <a:pt x="31" y="16"/>
                    <a:pt x="31" y="16"/>
                  </a:cubicBezTo>
                  <a:cubicBezTo>
                    <a:pt x="31" y="16"/>
                    <a:pt x="31" y="16"/>
                    <a:pt x="31" y="16"/>
                  </a:cubicBezTo>
                  <a:cubicBezTo>
                    <a:pt x="31" y="16"/>
                    <a:pt x="31" y="16"/>
                    <a:pt x="31" y="16"/>
                  </a:cubicBezTo>
                  <a:cubicBezTo>
                    <a:pt x="31" y="20"/>
                    <a:pt x="30" y="24"/>
                    <a:pt x="27" y="27"/>
                  </a:cubicBezTo>
                  <a:cubicBezTo>
                    <a:pt x="27" y="27"/>
                    <a:pt x="27" y="27"/>
                    <a:pt x="27" y="27"/>
                  </a:cubicBezTo>
                  <a:cubicBezTo>
                    <a:pt x="24" y="30"/>
                    <a:pt x="20" y="31"/>
                    <a:pt x="15" y="31"/>
                  </a:cubicBezTo>
                  <a:cubicBezTo>
                    <a:pt x="15" y="31"/>
                    <a:pt x="15" y="31"/>
                    <a:pt x="15" y="31"/>
                  </a:cubicBezTo>
                  <a:cubicBezTo>
                    <a:pt x="11" y="31"/>
                    <a:pt x="7" y="30"/>
                    <a:pt x="4" y="27"/>
                  </a:cubicBezTo>
                  <a:cubicBezTo>
                    <a:pt x="4" y="27"/>
                    <a:pt x="4" y="27"/>
                    <a:pt x="4" y="27"/>
                  </a:cubicBezTo>
                  <a:cubicBezTo>
                    <a:pt x="1" y="24"/>
                    <a:pt x="0" y="20"/>
                    <a:pt x="0" y="16"/>
                  </a:cubicBezTo>
                  <a:cubicBezTo>
                    <a:pt x="0" y="1"/>
                    <a:pt x="0" y="1"/>
                    <a:pt x="0" y="1"/>
                  </a:cubicBezTo>
                  <a:cubicBezTo>
                    <a:pt x="0" y="0"/>
                    <a:pt x="0" y="0"/>
                    <a:pt x="1" y="0"/>
                  </a:cubicBezTo>
                  <a:cubicBezTo>
                    <a:pt x="1" y="0"/>
                    <a:pt x="1" y="0"/>
                    <a:pt x="1" y="0"/>
                  </a:cubicBezTo>
                  <a:cubicBezTo>
                    <a:pt x="30" y="0"/>
                    <a:pt x="30" y="0"/>
                    <a:pt x="30" y="0"/>
                  </a:cubicBezTo>
                  <a:cubicBezTo>
                    <a:pt x="31" y="0"/>
                    <a:pt x="31" y="0"/>
                    <a:pt x="31" y="1"/>
                  </a:cubicBezTo>
                  <a:cubicBezTo>
                    <a:pt x="31" y="1"/>
                    <a:pt x="31" y="2"/>
                    <a:pt x="30" y="2"/>
                  </a:cubicBezTo>
                  <a:cubicBezTo>
                    <a:pt x="2" y="2"/>
                    <a:pt x="2" y="2"/>
                    <a:pt x="2" y="2"/>
                  </a:cubicBezTo>
                  <a:cubicBezTo>
                    <a:pt x="2" y="16"/>
                    <a:pt x="2" y="16"/>
                    <a:pt x="2" y="16"/>
                  </a:cubicBezTo>
                  <a:cubicBezTo>
                    <a:pt x="2" y="19"/>
                    <a:pt x="3" y="23"/>
                    <a:pt x="6" y="25"/>
                  </a:cubicBezTo>
                  <a:cubicBezTo>
                    <a:pt x="6" y="25"/>
                    <a:pt x="6" y="25"/>
                    <a:pt x="6" y="25"/>
                  </a:cubicBezTo>
                  <a:cubicBezTo>
                    <a:pt x="6" y="25"/>
                    <a:pt x="6" y="25"/>
                    <a:pt x="6" y="25"/>
                  </a:cubicBezTo>
                  <a:cubicBezTo>
                    <a:pt x="8" y="28"/>
                    <a:pt x="12" y="30"/>
                    <a:pt x="15" y="30"/>
                  </a:cubicBezTo>
                  <a:cubicBezTo>
                    <a:pt x="15" y="30"/>
                    <a:pt x="15" y="30"/>
                    <a:pt x="15" y="30"/>
                  </a:cubicBezTo>
                  <a:cubicBezTo>
                    <a:pt x="19" y="30"/>
                    <a:pt x="23" y="28"/>
                    <a:pt x="25" y="25"/>
                  </a:cubicBezTo>
                  <a:cubicBezTo>
                    <a:pt x="25" y="25"/>
                    <a:pt x="25" y="25"/>
                    <a:pt x="25" y="25"/>
                  </a:cubicBezTo>
                  <a:cubicBezTo>
                    <a:pt x="28" y="23"/>
                    <a:pt x="29" y="19"/>
                    <a:pt x="29" y="16"/>
                  </a:cubicBezTo>
                  <a:cubicBezTo>
                    <a:pt x="29" y="16"/>
                    <a:pt x="29" y="16"/>
                    <a:pt x="29" y="16"/>
                  </a:cubicBezTo>
                  <a:cubicBezTo>
                    <a:pt x="29" y="16"/>
                    <a:pt x="29" y="16"/>
                    <a:pt x="29" y="16"/>
                  </a:cubicBezTo>
                  <a:lnTo>
                    <a:pt x="29"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7" name="Freeform 815">
              <a:extLst>
                <a:ext uri="{FF2B5EF4-FFF2-40B4-BE49-F238E27FC236}">
                  <a16:creationId xmlns:a16="http://schemas.microsoft.com/office/drawing/2014/main" xmlns="" id="{17B9F013-2CC2-4651-9675-90DDC86BD99E}"/>
                </a:ext>
              </a:extLst>
            </p:cNvPr>
            <p:cNvSpPr>
              <a:spLocks/>
            </p:cNvSpPr>
            <p:nvPr/>
          </p:nvSpPr>
          <p:spPr bwMode="auto">
            <a:xfrm>
              <a:off x="4302125" y="6296026"/>
              <a:ext cx="117475" cy="123825"/>
            </a:xfrm>
            <a:custGeom>
              <a:avLst/>
              <a:gdLst>
                <a:gd name="T0" fmla="*/ 21 w 21"/>
                <a:gd name="T1" fmla="*/ 16 h 22"/>
                <a:gd name="T2" fmla="*/ 20 w 21"/>
                <a:gd name="T3" fmla="*/ 17 h 22"/>
                <a:gd name="T4" fmla="*/ 19 w 21"/>
                <a:gd name="T5" fmla="*/ 16 h 22"/>
                <a:gd name="T6" fmla="*/ 19 w 21"/>
                <a:gd name="T7" fmla="*/ 11 h 22"/>
                <a:gd name="T8" fmla="*/ 17 w 21"/>
                <a:gd name="T9" fmla="*/ 5 h 22"/>
                <a:gd name="T10" fmla="*/ 10 w 21"/>
                <a:gd name="T11" fmla="*/ 2 h 22"/>
                <a:gd name="T12" fmla="*/ 7 w 21"/>
                <a:gd name="T13" fmla="*/ 3 h 22"/>
                <a:gd name="T14" fmla="*/ 4 w 21"/>
                <a:gd name="T15" fmla="*/ 5 h 22"/>
                <a:gd name="T16" fmla="*/ 2 w 21"/>
                <a:gd name="T17" fmla="*/ 11 h 22"/>
                <a:gd name="T18" fmla="*/ 2 w 21"/>
                <a:gd name="T19" fmla="*/ 16 h 22"/>
                <a:gd name="T20" fmla="*/ 2 w 21"/>
                <a:gd name="T21" fmla="*/ 21 h 22"/>
                <a:gd name="T22" fmla="*/ 1 w 21"/>
                <a:gd name="T23" fmla="*/ 22 h 22"/>
                <a:gd name="T24" fmla="*/ 0 w 21"/>
                <a:gd name="T25" fmla="*/ 21 h 22"/>
                <a:gd name="T26" fmla="*/ 0 w 21"/>
                <a:gd name="T27" fmla="*/ 16 h 22"/>
                <a:gd name="T28" fmla="*/ 0 w 21"/>
                <a:gd name="T29" fmla="*/ 11 h 22"/>
                <a:gd name="T30" fmla="*/ 3 w 21"/>
                <a:gd name="T31" fmla="*/ 3 h 22"/>
                <a:gd name="T32" fmla="*/ 6 w 21"/>
                <a:gd name="T33" fmla="*/ 1 h 22"/>
                <a:gd name="T34" fmla="*/ 10 w 21"/>
                <a:gd name="T35" fmla="*/ 0 h 22"/>
                <a:gd name="T36" fmla="*/ 18 w 21"/>
                <a:gd name="T37" fmla="*/ 3 h 22"/>
                <a:gd name="T38" fmla="*/ 18 w 21"/>
                <a:gd name="T39" fmla="*/ 3 h 22"/>
                <a:gd name="T40" fmla="*/ 21 w 21"/>
                <a:gd name="T41" fmla="*/ 11 h 22"/>
                <a:gd name="T42" fmla="*/ 21 w 21"/>
                <a:gd name="T43"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 h="22">
                  <a:moveTo>
                    <a:pt x="21" y="16"/>
                  </a:moveTo>
                  <a:cubicBezTo>
                    <a:pt x="21" y="16"/>
                    <a:pt x="21" y="17"/>
                    <a:pt x="20" y="17"/>
                  </a:cubicBezTo>
                  <a:cubicBezTo>
                    <a:pt x="20" y="17"/>
                    <a:pt x="19" y="16"/>
                    <a:pt x="19" y="16"/>
                  </a:cubicBezTo>
                  <a:cubicBezTo>
                    <a:pt x="19" y="11"/>
                    <a:pt x="19" y="11"/>
                    <a:pt x="19" y="11"/>
                  </a:cubicBezTo>
                  <a:cubicBezTo>
                    <a:pt x="19" y="8"/>
                    <a:pt x="18" y="6"/>
                    <a:pt x="17" y="5"/>
                  </a:cubicBezTo>
                  <a:cubicBezTo>
                    <a:pt x="15" y="3"/>
                    <a:pt x="13" y="2"/>
                    <a:pt x="10" y="2"/>
                  </a:cubicBezTo>
                  <a:cubicBezTo>
                    <a:pt x="9" y="2"/>
                    <a:pt x="8" y="2"/>
                    <a:pt x="7" y="3"/>
                  </a:cubicBezTo>
                  <a:cubicBezTo>
                    <a:pt x="6" y="3"/>
                    <a:pt x="5" y="4"/>
                    <a:pt x="4" y="5"/>
                  </a:cubicBezTo>
                  <a:cubicBezTo>
                    <a:pt x="3" y="6"/>
                    <a:pt x="2" y="8"/>
                    <a:pt x="2" y="11"/>
                  </a:cubicBezTo>
                  <a:cubicBezTo>
                    <a:pt x="2" y="16"/>
                    <a:pt x="2" y="16"/>
                    <a:pt x="2" y="16"/>
                  </a:cubicBezTo>
                  <a:cubicBezTo>
                    <a:pt x="2" y="21"/>
                    <a:pt x="2" y="21"/>
                    <a:pt x="2" y="21"/>
                  </a:cubicBezTo>
                  <a:cubicBezTo>
                    <a:pt x="2" y="21"/>
                    <a:pt x="1" y="22"/>
                    <a:pt x="1" y="22"/>
                  </a:cubicBezTo>
                  <a:cubicBezTo>
                    <a:pt x="0" y="22"/>
                    <a:pt x="0" y="21"/>
                    <a:pt x="0" y="21"/>
                  </a:cubicBezTo>
                  <a:cubicBezTo>
                    <a:pt x="0" y="16"/>
                    <a:pt x="0" y="16"/>
                    <a:pt x="0" y="16"/>
                  </a:cubicBezTo>
                  <a:cubicBezTo>
                    <a:pt x="0" y="11"/>
                    <a:pt x="0" y="11"/>
                    <a:pt x="0" y="11"/>
                  </a:cubicBezTo>
                  <a:cubicBezTo>
                    <a:pt x="0" y="8"/>
                    <a:pt x="1" y="5"/>
                    <a:pt x="3" y="3"/>
                  </a:cubicBezTo>
                  <a:cubicBezTo>
                    <a:pt x="4" y="2"/>
                    <a:pt x="5" y="1"/>
                    <a:pt x="6" y="1"/>
                  </a:cubicBezTo>
                  <a:cubicBezTo>
                    <a:pt x="8" y="0"/>
                    <a:pt x="9" y="0"/>
                    <a:pt x="10" y="0"/>
                  </a:cubicBezTo>
                  <a:cubicBezTo>
                    <a:pt x="13" y="0"/>
                    <a:pt x="16" y="1"/>
                    <a:pt x="18" y="3"/>
                  </a:cubicBezTo>
                  <a:cubicBezTo>
                    <a:pt x="18" y="3"/>
                    <a:pt x="18" y="3"/>
                    <a:pt x="18" y="3"/>
                  </a:cubicBezTo>
                  <a:cubicBezTo>
                    <a:pt x="20" y="5"/>
                    <a:pt x="21" y="8"/>
                    <a:pt x="21" y="11"/>
                  </a:cubicBezTo>
                  <a:lnTo>
                    <a:pt x="21"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8" name="Freeform 816">
              <a:extLst>
                <a:ext uri="{FF2B5EF4-FFF2-40B4-BE49-F238E27FC236}">
                  <a16:creationId xmlns:a16="http://schemas.microsoft.com/office/drawing/2014/main" xmlns="" id="{4D9906CC-9279-401E-9A27-4CF97B101B37}"/>
                </a:ext>
              </a:extLst>
            </p:cNvPr>
            <p:cNvSpPr>
              <a:spLocks/>
            </p:cNvSpPr>
            <p:nvPr/>
          </p:nvSpPr>
          <p:spPr bwMode="auto">
            <a:xfrm>
              <a:off x="4330700" y="6324601"/>
              <a:ext cx="60325" cy="95250"/>
            </a:xfrm>
            <a:custGeom>
              <a:avLst/>
              <a:gdLst>
                <a:gd name="T0" fmla="*/ 11 w 11"/>
                <a:gd name="T1" fmla="*/ 11 h 17"/>
                <a:gd name="T2" fmla="*/ 10 w 11"/>
                <a:gd name="T3" fmla="*/ 12 h 17"/>
                <a:gd name="T4" fmla="*/ 9 w 11"/>
                <a:gd name="T5" fmla="*/ 11 h 17"/>
                <a:gd name="T6" fmla="*/ 9 w 11"/>
                <a:gd name="T7" fmla="*/ 6 h 17"/>
                <a:gd name="T8" fmla="*/ 8 w 11"/>
                <a:gd name="T9" fmla="*/ 3 h 17"/>
                <a:gd name="T10" fmla="*/ 8 w 11"/>
                <a:gd name="T11" fmla="*/ 3 h 17"/>
                <a:gd name="T12" fmla="*/ 5 w 11"/>
                <a:gd name="T13" fmla="*/ 2 h 17"/>
                <a:gd name="T14" fmla="*/ 4 w 11"/>
                <a:gd name="T15" fmla="*/ 2 h 17"/>
                <a:gd name="T16" fmla="*/ 4 w 11"/>
                <a:gd name="T17" fmla="*/ 2 h 17"/>
                <a:gd name="T18" fmla="*/ 3 w 11"/>
                <a:gd name="T19" fmla="*/ 3 h 17"/>
                <a:gd name="T20" fmla="*/ 2 w 11"/>
                <a:gd name="T21" fmla="*/ 4 h 17"/>
                <a:gd name="T22" fmla="*/ 2 w 11"/>
                <a:gd name="T23" fmla="*/ 4 h 17"/>
                <a:gd name="T24" fmla="*/ 2 w 11"/>
                <a:gd name="T25" fmla="*/ 4 h 17"/>
                <a:gd name="T26" fmla="*/ 2 w 11"/>
                <a:gd name="T27" fmla="*/ 6 h 17"/>
                <a:gd name="T28" fmla="*/ 2 w 11"/>
                <a:gd name="T29" fmla="*/ 8 h 17"/>
                <a:gd name="T30" fmla="*/ 2 w 11"/>
                <a:gd name="T31" fmla="*/ 16 h 17"/>
                <a:gd name="T32" fmla="*/ 1 w 11"/>
                <a:gd name="T33" fmla="*/ 17 h 17"/>
                <a:gd name="T34" fmla="*/ 0 w 11"/>
                <a:gd name="T35" fmla="*/ 16 h 17"/>
                <a:gd name="T36" fmla="*/ 0 w 11"/>
                <a:gd name="T37" fmla="*/ 8 h 17"/>
                <a:gd name="T38" fmla="*/ 0 w 11"/>
                <a:gd name="T39" fmla="*/ 6 h 17"/>
                <a:gd name="T40" fmla="*/ 0 w 11"/>
                <a:gd name="T41" fmla="*/ 4 h 17"/>
                <a:gd name="T42" fmla="*/ 0 w 11"/>
                <a:gd name="T43" fmla="*/ 4 h 17"/>
                <a:gd name="T44" fmla="*/ 1 w 11"/>
                <a:gd name="T45" fmla="*/ 2 h 17"/>
                <a:gd name="T46" fmla="*/ 3 w 11"/>
                <a:gd name="T47" fmla="*/ 0 h 17"/>
                <a:gd name="T48" fmla="*/ 3 w 11"/>
                <a:gd name="T49" fmla="*/ 0 h 17"/>
                <a:gd name="T50" fmla="*/ 3 w 11"/>
                <a:gd name="T51" fmla="*/ 0 h 17"/>
                <a:gd name="T52" fmla="*/ 5 w 11"/>
                <a:gd name="T53" fmla="*/ 0 h 17"/>
                <a:gd name="T54" fmla="*/ 10 w 11"/>
                <a:gd name="T55" fmla="*/ 2 h 17"/>
                <a:gd name="T56" fmla="*/ 10 w 11"/>
                <a:gd name="T57" fmla="*/ 2 h 17"/>
                <a:gd name="T58" fmla="*/ 10 w 11"/>
                <a:gd name="T59" fmla="*/ 2 h 17"/>
                <a:gd name="T60" fmla="*/ 10 w 11"/>
                <a:gd name="T61" fmla="*/ 2 h 17"/>
                <a:gd name="T62" fmla="*/ 11 w 11"/>
                <a:gd name="T63" fmla="*/ 6 h 17"/>
                <a:gd name="T64" fmla="*/ 11 w 11"/>
                <a:gd name="T65"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 h="17">
                  <a:moveTo>
                    <a:pt x="11" y="11"/>
                  </a:moveTo>
                  <a:cubicBezTo>
                    <a:pt x="11" y="11"/>
                    <a:pt x="11" y="12"/>
                    <a:pt x="10" y="12"/>
                  </a:cubicBezTo>
                  <a:cubicBezTo>
                    <a:pt x="10" y="12"/>
                    <a:pt x="9" y="11"/>
                    <a:pt x="9" y="11"/>
                  </a:cubicBezTo>
                  <a:cubicBezTo>
                    <a:pt x="9" y="6"/>
                    <a:pt x="9" y="6"/>
                    <a:pt x="9" y="6"/>
                  </a:cubicBezTo>
                  <a:cubicBezTo>
                    <a:pt x="9" y="5"/>
                    <a:pt x="9" y="4"/>
                    <a:pt x="8" y="3"/>
                  </a:cubicBezTo>
                  <a:cubicBezTo>
                    <a:pt x="8" y="3"/>
                    <a:pt x="8" y="3"/>
                    <a:pt x="8" y="3"/>
                  </a:cubicBezTo>
                  <a:cubicBezTo>
                    <a:pt x="8" y="2"/>
                    <a:pt x="7" y="2"/>
                    <a:pt x="5" y="2"/>
                  </a:cubicBezTo>
                  <a:cubicBezTo>
                    <a:pt x="5" y="2"/>
                    <a:pt x="4" y="2"/>
                    <a:pt x="4" y="2"/>
                  </a:cubicBezTo>
                  <a:cubicBezTo>
                    <a:pt x="4" y="2"/>
                    <a:pt x="4" y="2"/>
                    <a:pt x="4" y="2"/>
                  </a:cubicBezTo>
                  <a:cubicBezTo>
                    <a:pt x="3" y="2"/>
                    <a:pt x="3" y="3"/>
                    <a:pt x="3" y="3"/>
                  </a:cubicBezTo>
                  <a:cubicBezTo>
                    <a:pt x="2" y="3"/>
                    <a:pt x="2" y="4"/>
                    <a:pt x="2" y="4"/>
                  </a:cubicBezTo>
                  <a:cubicBezTo>
                    <a:pt x="2" y="4"/>
                    <a:pt x="2" y="4"/>
                    <a:pt x="2" y="4"/>
                  </a:cubicBezTo>
                  <a:cubicBezTo>
                    <a:pt x="2" y="4"/>
                    <a:pt x="2" y="4"/>
                    <a:pt x="2" y="4"/>
                  </a:cubicBezTo>
                  <a:cubicBezTo>
                    <a:pt x="2" y="5"/>
                    <a:pt x="2" y="5"/>
                    <a:pt x="2" y="6"/>
                  </a:cubicBezTo>
                  <a:cubicBezTo>
                    <a:pt x="2" y="8"/>
                    <a:pt x="2" y="8"/>
                    <a:pt x="2" y="8"/>
                  </a:cubicBezTo>
                  <a:cubicBezTo>
                    <a:pt x="2" y="16"/>
                    <a:pt x="2" y="16"/>
                    <a:pt x="2" y="16"/>
                  </a:cubicBezTo>
                  <a:cubicBezTo>
                    <a:pt x="2" y="16"/>
                    <a:pt x="1" y="17"/>
                    <a:pt x="1" y="17"/>
                  </a:cubicBezTo>
                  <a:cubicBezTo>
                    <a:pt x="0" y="17"/>
                    <a:pt x="0" y="16"/>
                    <a:pt x="0" y="16"/>
                  </a:cubicBezTo>
                  <a:cubicBezTo>
                    <a:pt x="0" y="8"/>
                    <a:pt x="0" y="8"/>
                    <a:pt x="0" y="8"/>
                  </a:cubicBezTo>
                  <a:cubicBezTo>
                    <a:pt x="0" y="6"/>
                    <a:pt x="0" y="6"/>
                    <a:pt x="0" y="6"/>
                  </a:cubicBezTo>
                  <a:cubicBezTo>
                    <a:pt x="0" y="5"/>
                    <a:pt x="0" y="4"/>
                    <a:pt x="0" y="4"/>
                  </a:cubicBezTo>
                  <a:cubicBezTo>
                    <a:pt x="0" y="4"/>
                    <a:pt x="0" y="4"/>
                    <a:pt x="0" y="4"/>
                  </a:cubicBezTo>
                  <a:cubicBezTo>
                    <a:pt x="0" y="3"/>
                    <a:pt x="1" y="2"/>
                    <a:pt x="1" y="2"/>
                  </a:cubicBezTo>
                  <a:cubicBezTo>
                    <a:pt x="2" y="1"/>
                    <a:pt x="2" y="1"/>
                    <a:pt x="3" y="0"/>
                  </a:cubicBezTo>
                  <a:cubicBezTo>
                    <a:pt x="3" y="0"/>
                    <a:pt x="3" y="0"/>
                    <a:pt x="3" y="0"/>
                  </a:cubicBezTo>
                  <a:cubicBezTo>
                    <a:pt x="3" y="0"/>
                    <a:pt x="3" y="0"/>
                    <a:pt x="3" y="0"/>
                  </a:cubicBezTo>
                  <a:cubicBezTo>
                    <a:pt x="4" y="0"/>
                    <a:pt x="5" y="0"/>
                    <a:pt x="5" y="0"/>
                  </a:cubicBezTo>
                  <a:cubicBezTo>
                    <a:pt x="7" y="0"/>
                    <a:pt x="9" y="1"/>
                    <a:pt x="10" y="2"/>
                  </a:cubicBezTo>
                  <a:cubicBezTo>
                    <a:pt x="10" y="2"/>
                    <a:pt x="10" y="2"/>
                    <a:pt x="10" y="2"/>
                  </a:cubicBezTo>
                  <a:cubicBezTo>
                    <a:pt x="10" y="2"/>
                    <a:pt x="10" y="2"/>
                    <a:pt x="10" y="2"/>
                  </a:cubicBezTo>
                  <a:cubicBezTo>
                    <a:pt x="10" y="2"/>
                    <a:pt x="10" y="2"/>
                    <a:pt x="10" y="2"/>
                  </a:cubicBezTo>
                  <a:cubicBezTo>
                    <a:pt x="11" y="3"/>
                    <a:pt x="11" y="4"/>
                    <a:pt x="11" y="6"/>
                  </a:cubicBezTo>
                  <a:lnTo>
                    <a:pt x="11"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49" name="Group 848">
            <a:extLst>
              <a:ext uri="{FF2B5EF4-FFF2-40B4-BE49-F238E27FC236}">
                <a16:creationId xmlns:a16="http://schemas.microsoft.com/office/drawing/2014/main" xmlns="" id="{CA7B51AD-CF71-4752-BDA4-4D0464D12238}"/>
              </a:ext>
            </a:extLst>
          </p:cNvPr>
          <p:cNvGrpSpPr/>
          <p:nvPr/>
        </p:nvGrpSpPr>
        <p:grpSpPr>
          <a:xfrm>
            <a:off x="2270918" y="5153819"/>
            <a:ext cx="338137" cy="246063"/>
            <a:chOff x="4870450" y="6340476"/>
            <a:chExt cx="338137" cy="246063"/>
          </a:xfrm>
          <a:solidFill>
            <a:schemeClr val="tx1"/>
          </a:solidFill>
        </p:grpSpPr>
        <p:sp>
          <p:nvSpPr>
            <p:cNvPr id="850" name="Freeform 817">
              <a:extLst>
                <a:ext uri="{FF2B5EF4-FFF2-40B4-BE49-F238E27FC236}">
                  <a16:creationId xmlns:a16="http://schemas.microsoft.com/office/drawing/2014/main" xmlns="" id="{136F4714-D841-4549-BC95-E55A8D9696D0}"/>
                </a:ext>
              </a:extLst>
            </p:cNvPr>
            <p:cNvSpPr>
              <a:spLocks noEditPoints="1"/>
            </p:cNvSpPr>
            <p:nvPr/>
          </p:nvSpPr>
          <p:spPr bwMode="auto">
            <a:xfrm>
              <a:off x="4870450" y="6413501"/>
              <a:ext cx="338137" cy="173038"/>
            </a:xfrm>
            <a:custGeom>
              <a:avLst/>
              <a:gdLst>
                <a:gd name="T0" fmla="*/ 59 w 61"/>
                <a:gd name="T1" fmla="*/ 29 h 31"/>
                <a:gd name="T2" fmla="*/ 51 w 61"/>
                <a:gd name="T3" fmla="*/ 10 h 31"/>
                <a:gd name="T4" fmla="*/ 31 w 61"/>
                <a:gd name="T5" fmla="*/ 1 h 31"/>
                <a:gd name="T6" fmla="*/ 31 w 61"/>
                <a:gd name="T7" fmla="*/ 1 h 31"/>
                <a:gd name="T8" fmla="*/ 10 w 61"/>
                <a:gd name="T9" fmla="*/ 10 h 31"/>
                <a:gd name="T10" fmla="*/ 2 w 61"/>
                <a:gd name="T11" fmla="*/ 29 h 31"/>
                <a:gd name="T12" fmla="*/ 59 w 61"/>
                <a:gd name="T13" fmla="*/ 29 h 31"/>
                <a:gd name="T14" fmla="*/ 52 w 61"/>
                <a:gd name="T15" fmla="*/ 9 h 31"/>
                <a:gd name="T16" fmla="*/ 61 w 61"/>
                <a:gd name="T17" fmla="*/ 30 h 31"/>
                <a:gd name="T18" fmla="*/ 61 w 61"/>
                <a:gd name="T19" fmla="*/ 30 h 31"/>
                <a:gd name="T20" fmla="*/ 60 w 61"/>
                <a:gd name="T21" fmla="*/ 31 h 31"/>
                <a:gd name="T22" fmla="*/ 1 w 61"/>
                <a:gd name="T23" fmla="*/ 31 h 31"/>
                <a:gd name="T24" fmla="*/ 1 w 61"/>
                <a:gd name="T25" fmla="*/ 31 h 31"/>
                <a:gd name="T26" fmla="*/ 0 w 61"/>
                <a:gd name="T27" fmla="*/ 30 h 31"/>
                <a:gd name="T28" fmla="*/ 0 w 61"/>
                <a:gd name="T29" fmla="*/ 30 h 31"/>
                <a:gd name="T30" fmla="*/ 9 w 61"/>
                <a:gd name="T31" fmla="*/ 9 h 31"/>
                <a:gd name="T32" fmla="*/ 31 w 61"/>
                <a:gd name="T33" fmla="*/ 0 h 31"/>
                <a:gd name="T34" fmla="*/ 31 w 61"/>
                <a:gd name="T35" fmla="*/ 0 h 31"/>
                <a:gd name="T36" fmla="*/ 52 w 61"/>
                <a:gd name="T37" fmla="*/ 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31">
                  <a:moveTo>
                    <a:pt x="59" y="29"/>
                  </a:moveTo>
                  <a:cubicBezTo>
                    <a:pt x="59" y="22"/>
                    <a:pt x="56" y="15"/>
                    <a:pt x="51" y="10"/>
                  </a:cubicBezTo>
                  <a:cubicBezTo>
                    <a:pt x="46" y="5"/>
                    <a:pt x="39" y="1"/>
                    <a:pt x="31" y="1"/>
                  </a:cubicBezTo>
                  <a:cubicBezTo>
                    <a:pt x="31" y="1"/>
                    <a:pt x="31" y="1"/>
                    <a:pt x="31" y="1"/>
                  </a:cubicBezTo>
                  <a:cubicBezTo>
                    <a:pt x="23" y="1"/>
                    <a:pt x="16" y="5"/>
                    <a:pt x="10" y="10"/>
                  </a:cubicBezTo>
                  <a:cubicBezTo>
                    <a:pt x="5" y="15"/>
                    <a:pt x="2" y="22"/>
                    <a:pt x="2" y="29"/>
                  </a:cubicBezTo>
                  <a:cubicBezTo>
                    <a:pt x="59" y="29"/>
                    <a:pt x="59" y="29"/>
                    <a:pt x="59" y="29"/>
                  </a:cubicBezTo>
                  <a:close/>
                  <a:moveTo>
                    <a:pt x="52" y="9"/>
                  </a:moveTo>
                  <a:cubicBezTo>
                    <a:pt x="58" y="14"/>
                    <a:pt x="61" y="22"/>
                    <a:pt x="61" y="30"/>
                  </a:cubicBezTo>
                  <a:cubicBezTo>
                    <a:pt x="61" y="30"/>
                    <a:pt x="61" y="30"/>
                    <a:pt x="61" y="30"/>
                  </a:cubicBezTo>
                  <a:cubicBezTo>
                    <a:pt x="61" y="31"/>
                    <a:pt x="61" y="31"/>
                    <a:pt x="60" y="31"/>
                  </a:cubicBezTo>
                  <a:cubicBezTo>
                    <a:pt x="1" y="31"/>
                    <a:pt x="1" y="31"/>
                    <a:pt x="1" y="31"/>
                  </a:cubicBezTo>
                  <a:cubicBezTo>
                    <a:pt x="1" y="31"/>
                    <a:pt x="1" y="31"/>
                    <a:pt x="1" y="31"/>
                  </a:cubicBezTo>
                  <a:cubicBezTo>
                    <a:pt x="0" y="31"/>
                    <a:pt x="0" y="31"/>
                    <a:pt x="0" y="30"/>
                  </a:cubicBezTo>
                  <a:cubicBezTo>
                    <a:pt x="0" y="30"/>
                    <a:pt x="0" y="30"/>
                    <a:pt x="0" y="30"/>
                  </a:cubicBezTo>
                  <a:cubicBezTo>
                    <a:pt x="0" y="22"/>
                    <a:pt x="3" y="14"/>
                    <a:pt x="9" y="9"/>
                  </a:cubicBezTo>
                  <a:cubicBezTo>
                    <a:pt x="15" y="3"/>
                    <a:pt x="22" y="0"/>
                    <a:pt x="31" y="0"/>
                  </a:cubicBezTo>
                  <a:cubicBezTo>
                    <a:pt x="31" y="0"/>
                    <a:pt x="31" y="0"/>
                    <a:pt x="31" y="0"/>
                  </a:cubicBezTo>
                  <a:cubicBezTo>
                    <a:pt x="39" y="0"/>
                    <a:pt x="47"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1" name="Freeform 818">
              <a:extLst>
                <a:ext uri="{FF2B5EF4-FFF2-40B4-BE49-F238E27FC236}">
                  <a16:creationId xmlns:a16="http://schemas.microsoft.com/office/drawing/2014/main" xmlns="" id="{884F17E1-ABD2-4BF4-A172-0663FB2F2433}"/>
                </a:ext>
              </a:extLst>
            </p:cNvPr>
            <p:cNvSpPr>
              <a:spLocks/>
            </p:cNvSpPr>
            <p:nvPr/>
          </p:nvSpPr>
          <p:spPr bwMode="auto">
            <a:xfrm>
              <a:off x="4897438" y="6435726"/>
              <a:ext cx="284162" cy="122238"/>
            </a:xfrm>
            <a:custGeom>
              <a:avLst/>
              <a:gdLst>
                <a:gd name="T0" fmla="*/ 50 w 51"/>
                <a:gd name="T1" fmla="*/ 22 h 22"/>
                <a:gd name="T2" fmla="*/ 48 w 51"/>
                <a:gd name="T3" fmla="*/ 19 h 22"/>
                <a:gd name="T4" fmla="*/ 47 w 51"/>
                <a:gd name="T5" fmla="*/ 15 h 22"/>
                <a:gd name="T6" fmla="*/ 47 w 51"/>
                <a:gd name="T7" fmla="*/ 15 h 22"/>
                <a:gd name="T8" fmla="*/ 44 w 51"/>
                <a:gd name="T9" fmla="*/ 11 h 22"/>
                <a:gd name="T10" fmla="*/ 41 w 51"/>
                <a:gd name="T11" fmla="*/ 8 h 22"/>
                <a:gd name="T12" fmla="*/ 37 w 51"/>
                <a:gd name="T13" fmla="*/ 5 h 22"/>
                <a:gd name="T14" fmla="*/ 35 w 51"/>
                <a:gd name="T15" fmla="*/ 4 h 22"/>
                <a:gd name="T16" fmla="*/ 33 w 51"/>
                <a:gd name="T17" fmla="*/ 3 h 22"/>
                <a:gd name="T18" fmla="*/ 31 w 51"/>
                <a:gd name="T19" fmla="*/ 3 h 22"/>
                <a:gd name="T20" fmla="*/ 26 w 51"/>
                <a:gd name="T21" fmla="*/ 2 h 22"/>
                <a:gd name="T22" fmla="*/ 21 w 51"/>
                <a:gd name="T23" fmla="*/ 3 h 22"/>
                <a:gd name="T24" fmla="*/ 19 w 51"/>
                <a:gd name="T25" fmla="*/ 3 h 22"/>
                <a:gd name="T26" fmla="*/ 14 w 51"/>
                <a:gd name="T27" fmla="*/ 5 h 22"/>
                <a:gd name="T28" fmla="*/ 14 w 51"/>
                <a:gd name="T29" fmla="*/ 5 h 22"/>
                <a:gd name="T30" fmla="*/ 11 w 51"/>
                <a:gd name="T31" fmla="*/ 8 h 22"/>
                <a:gd name="T32" fmla="*/ 7 w 51"/>
                <a:gd name="T33" fmla="*/ 11 h 22"/>
                <a:gd name="T34" fmla="*/ 7 w 51"/>
                <a:gd name="T35" fmla="*/ 11 h 22"/>
                <a:gd name="T36" fmla="*/ 5 w 51"/>
                <a:gd name="T37" fmla="*/ 15 h 22"/>
                <a:gd name="T38" fmla="*/ 4 w 51"/>
                <a:gd name="T39" fmla="*/ 17 h 22"/>
                <a:gd name="T40" fmla="*/ 2 w 51"/>
                <a:gd name="T41" fmla="*/ 21 h 22"/>
                <a:gd name="T42" fmla="*/ 0 w 51"/>
                <a:gd name="T43" fmla="*/ 21 h 22"/>
                <a:gd name="T44" fmla="*/ 2 w 51"/>
                <a:gd name="T45" fmla="*/ 16 h 22"/>
                <a:gd name="T46" fmla="*/ 3 w 51"/>
                <a:gd name="T47" fmla="*/ 14 h 22"/>
                <a:gd name="T48" fmla="*/ 6 w 51"/>
                <a:gd name="T49" fmla="*/ 10 h 22"/>
                <a:gd name="T50" fmla="*/ 7 w 51"/>
                <a:gd name="T51" fmla="*/ 8 h 22"/>
                <a:gd name="T52" fmla="*/ 11 w 51"/>
                <a:gd name="T53" fmla="*/ 5 h 22"/>
                <a:gd name="T54" fmla="*/ 13 w 51"/>
                <a:gd name="T55" fmla="*/ 4 h 22"/>
                <a:gd name="T56" fmla="*/ 18 w 51"/>
                <a:gd name="T57" fmla="*/ 2 h 22"/>
                <a:gd name="T58" fmla="*/ 21 w 51"/>
                <a:gd name="T59" fmla="*/ 1 h 22"/>
                <a:gd name="T60" fmla="*/ 26 w 51"/>
                <a:gd name="T61" fmla="*/ 0 h 22"/>
                <a:gd name="T62" fmla="*/ 31 w 51"/>
                <a:gd name="T63" fmla="*/ 1 h 22"/>
                <a:gd name="T64" fmla="*/ 33 w 51"/>
                <a:gd name="T65" fmla="*/ 2 h 22"/>
                <a:gd name="T66" fmla="*/ 38 w 51"/>
                <a:gd name="T67" fmla="*/ 4 h 22"/>
                <a:gd name="T68" fmla="*/ 40 w 51"/>
                <a:gd name="T69" fmla="*/ 5 h 22"/>
                <a:gd name="T70" fmla="*/ 44 w 51"/>
                <a:gd name="T71" fmla="*/ 8 h 22"/>
                <a:gd name="T72" fmla="*/ 47 w 51"/>
                <a:gd name="T73" fmla="*/ 12 h 22"/>
                <a:gd name="T74" fmla="*/ 48 w 51"/>
                <a:gd name="T75" fmla="*/ 14 h 22"/>
                <a:gd name="T76" fmla="*/ 50 w 51"/>
                <a:gd name="T77"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 h="22">
                  <a:moveTo>
                    <a:pt x="51" y="21"/>
                  </a:moveTo>
                  <a:cubicBezTo>
                    <a:pt x="51" y="22"/>
                    <a:pt x="51" y="22"/>
                    <a:pt x="50" y="22"/>
                  </a:cubicBezTo>
                  <a:cubicBezTo>
                    <a:pt x="50" y="22"/>
                    <a:pt x="49" y="22"/>
                    <a:pt x="49" y="21"/>
                  </a:cubicBezTo>
                  <a:cubicBezTo>
                    <a:pt x="49" y="21"/>
                    <a:pt x="49" y="20"/>
                    <a:pt x="48" y="19"/>
                  </a:cubicBezTo>
                  <a:cubicBezTo>
                    <a:pt x="48" y="18"/>
                    <a:pt x="48" y="18"/>
                    <a:pt x="48" y="17"/>
                  </a:cubicBezTo>
                  <a:cubicBezTo>
                    <a:pt x="47" y="16"/>
                    <a:pt x="47" y="16"/>
                    <a:pt x="47" y="15"/>
                  </a:cubicBezTo>
                  <a:cubicBezTo>
                    <a:pt x="47" y="15"/>
                    <a:pt x="47" y="15"/>
                    <a:pt x="47" y="15"/>
                  </a:cubicBezTo>
                  <a:cubicBezTo>
                    <a:pt x="47" y="15"/>
                    <a:pt x="47" y="15"/>
                    <a:pt x="47" y="15"/>
                  </a:cubicBezTo>
                  <a:cubicBezTo>
                    <a:pt x="46" y="14"/>
                    <a:pt x="46" y="14"/>
                    <a:pt x="45" y="13"/>
                  </a:cubicBezTo>
                  <a:cubicBezTo>
                    <a:pt x="45" y="12"/>
                    <a:pt x="45" y="12"/>
                    <a:pt x="44" y="11"/>
                  </a:cubicBezTo>
                  <a:cubicBezTo>
                    <a:pt x="44" y="11"/>
                    <a:pt x="43" y="10"/>
                    <a:pt x="43" y="9"/>
                  </a:cubicBezTo>
                  <a:cubicBezTo>
                    <a:pt x="42" y="9"/>
                    <a:pt x="41" y="8"/>
                    <a:pt x="41" y="8"/>
                  </a:cubicBezTo>
                  <a:cubicBezTo>
                    <a:pt x="40" y="7"/>
                    <a:pt x="40" y="7"/>
                    <a:pt x="39" y="6"/>
                  </a:cubicBezTo>
                  <a:cubicBezTo>
                    <a:pt x="38" y="6"/>
                    <a:pt x="38" y="6"/>
                    <a:pt x="37" y="5"/>
                  </a:cubicBezTo>
                  <a:cubicBezTo>
                    <a:pt x="37" y="5"/>
                    <a:pt x="37" y="5"/>
                    <a:pt x="37" y="5"/>
                  </a:cubicBezTo>
                  <a:cubicBezTo>
                    <a:pt x="36" y="5"/>
                    <a:pt x="36" y="5"/>
                    <a:pt x="35" y="4"/>
                  </a:cubicBezTo>
                  <a:cubicBezTo>
                    <a:pt x="34" y="4"/>
                    <a:pt x="34" y="4"/>
                    <a:pt x="33" y="3"/>
                  </a:cubicBezTo>
                  <a:cubicBezTo>
                    <a:pt x="33" y="3"/>
                    <a:pt x="33" y="3"/>
                    <a:pt x="33" y="3"/>
                  </a:cubicBezTo>
                  <a:cubicBezTo>
                    <a:pt x="33" y="3"/>
                    <a:pt x="33" y="3"/>
                    <a:pt x="33" y="3"/>
                  </a:cubicBezTo>
                  <a:cubicBezTo>
                    <a:pt x="32" y="3"/>
                    <a:pt x="31" y="3"/>
                    <a:pt x="31" y="3"/>
                  </a:cubicBezTo>
                  <a:cubicBezTo>
                    <a:pt x="30" y="3"/>
                    <a:pt x="29" y="3"/>
                    <a:pt x="28" y="3"/>
                  </a:cubicBezTo>
                  <a:cubicBezTo>
                    <a:pt x="27" y="2"/>
                    <a:pt x="27" y="2"/>
                    <a:pt x="26" y="2"/>
                  </a:cubicBezTo>
                  <a:cubicBezTo>
                    <a:pt x="25" y="2"/>
                    <a:pt x="24" y="2"/>
                    <a:pt x="23" y="3"/>
                  </a:cubicBezTo>
                  <a:cubicBezTo>
                    <a:pt x="22" y="3"/>
                    <a:pt x="22" y="3"/>
                    <a:pt x="21" y="3"/>
                  </a:cubicBezTo>
                  <a:cubicBezTo>
                    <a:pt x="20" y="3"/>
                    <a:pt x="19" y="3"/>
                    <a:pt x="19" y="3"/>
                  </a:cubicBezTo>
                  <a:cubicBezTo>
                    <a:pt x="19" y="3"/>
                    <a:pt x="19" y="3"/>
                    <a:pt x="19" y="3"/>
                  </a:cubicBezTo>
                  <a:cubicBezTo>
                    <a:pt x="18" y="4"/>
                    <a:pt x="17" y="4"/>
                    <a:pt x="16" y="4"/>
                  </a:cubicBezTo>
                  <a:cubicBezTo>
                    <a:pt x="16" y="5"/>
                    <a:pt x="15" y="5"/>
                    <a:pt x="14" y="5"/>
                  </a:cubicBezTo>
                  <a:cubicBezTo>
                    <a:pt x="14" y="5"/>
                    <a:pt x="14" y="5"/>
                    <a:pt x="14" y="5"/>
                  </a:cubicBezTo>
                  <a:cubicBezTo>
                    <a:pt x="14" y="5"/>
                    <a:pt x="14" y="5"/>
                    <a:pt x="14" y="5"/>
                  </a:cubicBezTo>
                  <a:cubicBezTo>
                    <a:pt x="14" y="6"/>
                    <a:pt x="13" y="6"/>
                    <a:pt x="12" y="6"/>
                  </a:cubicBezTo>
                  <a:cubicBezTo>
                    <a:pt x="12" y="7"/>
                    <a:pt x="11" y="7"/>
                    <a:pt x="11" y="8"/>
                  </a:cubicBezTo>
                  <a:cubicBezTo>
                    <a:pt x="10" y="8"/>
                    <a:pt x="9" y="9"/>
                    <a:pt x="9" y="9"/>
                  </a:cubicBezTo>
                  <a:cubicBezTo>
                    <a:pt x="8" y="10"/>
                    <a:pt x="8" y="11"/>
                    <a:pt x="7" y="11"/>
                  </a:cubicBezTo>
                  <a:cubicBezTo>
                    <a:pt x="7" y="11"/>
                    <a:pt x="7" y="11"/>
                    <a:pt x="7" y="11"/>
                  </a:cubicBezTo>
                  <a:cubicBezTo>
                    <a:pt x="7" y="11"/>
                    <a:pt x="7" y="11"/>
                    <a:pt x="7" y="11"/>
                  </a:cubicBezTo>
                  <a:cubicBezTo>
                    <a:pt x="7" y="12"/>
                    <a:pt x="6" y="12"/>
                    <a:pt x="6" y="13"/>
                  </a:cubicBezTo>
                  <a:cubicBezTo>
                    <a:pt x="6" y="14"/>
                    <a:pt x="5" y="14"/>
                    <a:pt x="5" y="15"/>
                  </a:cubicBezTo>
                  <a:cubicBezTo>
                    <a:pt x="5" y="15"/>
                    <a:pt x="5" y="15"/>
                    <a:pt x="5" y="15"/>
                  </a:cubicBezTo>
                  <a:cubicBezTo>
                    <a:pt x="4" y="16"/>
                    <a:pt x="4" y="16"/>
                    <a:pt x="4" y="17"/>
                  </a:cubicBezTo>
                  <a:cubicBezTo>
                    <a:pt x="3" y="18"/>
                    <a:pt x="3" y="18"/>
                    <a:pt x="3" y="19"/>
                  </a:cubicBezTo>
                  <a:cubicBezTo>
                    <a:pt x="3" y="20"/>
                    <a:pt x="3" y="21"/>
                    <a:pt x="2" y="21"/>
                  </a:cubicBezTo>
                  <a:cubicBezTo>
                    <a:pt x="2" y="22"/>
                    <a:pt x="2" y="22"/>
                    <a:pt x="1" y="22"/>
                  </a:cubicBezTo>
                  <a:cubicBezTo>
                    <a:pt x="1" y="22"/>
                    <a:pt x="0" y="22"/>
                    <a:pt x="0" y="21"/>
                  </a:cubicBezTo>
                  <a:cubicBezTo>
                    <a:pt x="1" y="20"/>
                    <a:pt x="1" y="19"/>
                    <a:pt x="1" y="19"/>
                  </a:cubicBezTo>
                  <a:cubicBezTo>
                    <a:pt x="1" y="18"/>
                    <a:pt x="2" y="17"/>
                    <a:pt x="2" y="16"/>
                  </a:cubicBezTo>
                  <a:cubicBezTo>
                    <a:pt x="2" y="15"/>
                    <a:pt x="3" y="15"/>
                    <a:pt x="3" y="14"/>
                  </a:cubicBezTo>
                  <a:cubicBezTo>
                    <a:pt x="3" y="14"/>
                    <a:pt x="3" y="14"/>
                    <a:pt x="3" y="14"/>
                  </a:cubicBezTo>
                  <a:cubicBezTo>
                    <a:pt x="3" y="13"/>
                    <a:pt x="4" y="13"/>
                    <a:pt x="4" y="12"/>
                  </a:cubicBezTo>
                  <a:cubicBezTo>
                    <a:pt x="5" y="11"/>
                    <a:pt x="5" y="11"/>
                    <a:pt x="6" y="10"/>
                  </a:cubicBezTo>
                  <a:cubicBezTo>
                    <a:pt x="6" y="10"/>
                    <a:pt x="6" y="10"/>
                    <a:pt x="6" y="10"/>
                  </a:cubicBezTo>
                  <a:cubicBezTo>
                    <a:pt x="6" y="9"/>
                    <a:pt x="7" y="9"/>
                    <a:pt x="7" y="8"/>
                  </a:cubicBezTo>
                  <a:cubicBezTo>
                    <a:pt x="8" y="7"/>
                    <a:pt x="9" y="7"/>
                    <a:pt x="9" y="6"/>
                  </a:cubicBezTo>
                  <a:cubicBezTo>
                    <a:pt x="10" y="6"/>
                    <a:pt x="11" y="5"/>
                    <a:pt x="11" y="5"/>
                  </a:cubicBezTo>
                  <a:cubicBezTo>
                    <a:pt x="12" y="4"/>
                    <a:pt x="13" y="4"/>
                    <a:pt x="13" y="4"/>
                  </a:cubicBezTo>
                  <a:cubicBezTo>
                    <a:pt x="13" y="4"/>
                    <a:pt x="13" y="4"/>
                    <a:pt x="13" y="4"/>
                  </a:cubicBezTo>
                  <a:cubicBezTo>
                    <a:pt x="14" y="3"/>
                    <a:pt x="15" y="3"/>
                    <a:pt x="16" y="3"/>
                  </a:cubicBezTo>
                  <a:cubicBezTo>
                    <a:pt x="16" y="2"/>
                    <a:pt x="17" y="2"/>
                    <a:pt x="18" y="2"/>
                  </a:cubicBezTo>
                  <a:cubicBezTo>
                    <a:pt x="18" y="2"/>
                    <a:pt x="18" y="2"/>
                    <a:pt x="18" y="2"/>
                  </a:cubicBezTo>
                  <a:cubicBezTo>
                    <a:pt x="19" y="1"/>
                    <a:pt x="20" y="1"/>
                    <a:pt x="21" y="1"/>
                  </a:cubicBezTo>
                  <a:cubicBezTo>
                    <a:pt x="21" y="1"/>
                    <a:pt x="22" y="1"/>
                    <a:pt x="23" y="1"/>
                  </a:cubicBezTo>
                  <a:cubicBezTo>
                    <a:pt x="24" y="1"/>
                    <a:pt x="25" y="0"/>
                    <a:pt x="26" y="0"/>
                  </a:cubicBezTo>
                  <a:cubicBezTo>
                    <a:pt x="27" y="0"/>
                    <a:pt x="27" y="1"/>
                    <a:pt x="28" y="1"/>
                  </a:cubicBezTo>
                  <a:cubicBezTo>
                    <a:pt x="29" y="1"/>
                    <a:pt x="30" y="1"/>
                    <a:pt x="31" y="1"/>
                  </a:cubicBezTo>
                  <a:cubicBezTo>
                    <a:pt x="32" y="1"/>
                    <a:pt x="33" y="1"/>
                    <a:pt x="33" y="2"/>
                  </a:cubicBezTo>
                  <a:cubicBezTo>
                    <a:pt x="33" y="2"/>
                    <a:pt x="33" y="2"/>
                    <a:pt x="33" y="2"/>
                  </a:cubicBezTo>
                  <a:cubicBezTo>
                    <a:pt x="34" y="2"/>
                    <a:pt x="35" y="2"/>
                    <a:pt x="36" y="3"/>
                  </a:cubicBezTo>
                  <a:cubicBezTo>
                    <a:pt x="36" y="3"/>
                    <a:pt x="37" y="3"/>
                    <a:pt x="38" y="4"/>
                  </a:cubicBezTo>
                  <a:cubicBezTo>
                    <a:pt x="38" y="4"/>
                    <a:pt x="38" y="4"/>
                    <a:pt x="38" y="4"/>
                  </a:cubicBezTo>
                  <a:cubicBezTo>
                    <a:pt x="39" y="4"/>
                    <a:pt x="39" y="4"/>
                    <a:pt x="40" y="5"/>
                  </a:cubicBezTo>
                  <a:cubicBezTo>
                    <a:pt x="41" y="5"/>
                    <a:pt x="41" y="6"/>
                    <a:pt x="42" y="6"/>
                  </a:cubicBezTo>
                  <a:cubicBezTo>
                    <a:pt x="43" y="7"/>
                    <a:pt x="43" y="7"/>
                    <a:pt x="44" y="8"/>
                  </a:cubicBezTo>
                  <a:cubicBezTo>
                    <a:pt x="44" y="9"/>
                    <a:pt x="45" y="9"/>
                    <a:pt x="46" y="10"/>
                  </a:cubicBezTo>
                  <a:cubicBezTo>
                    <a:pt x="46" y="11"/>
                    <a:pt x="47" y="11"/>
                    <a:pt x="47" y="12"/>
                  </a:cubicBezTo>
                  <a:cubicBezTo>
                    <a:pt x="48" y="13"/>
                    <a:pt x="48" y="13"/>
                    <a:pt x="48" y="14"/>
                  </a:cubicBezTo>
                  <a:cubicBezTo>
                    <a:pt x="48" y="14"/>
                    <a:pt x="48" y="14"/>
                    <a:pt x="48" y="14"/>
                  </a:cubicBezTo>
                  <a:cubicBezTo>
                    <a:pt x="49" y="15"/>
                    <a:pt x="49" y="15"/>
                    <a:pt x="49" y="16"/>
                  </a:cubicBezTo>
                  <a:cubicBezTo>
                    <a:pt x="50" y="17"/>
                    <a:pt x="50" y="18"/>
                    <a:pt x="50" y="19"/>
                  </a:cubicBezTo>
                  <a:cubicBezTo>
                    <a:pt x="51" y="19"/>
                    <a:pt x="51" y="20"/>
                    <a:pt x="51"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2" name="Freeform 819">
              <a:extLst>
                <a:ext uri="{FF2B5EF4-FFF2-40B4-BE49-F238E27FC236}">
                  <a16:creationId xmlns:a16="http://schemas.microsoft.com/office/drawing/2014/main" xmlns="" id="{53E05CD1-F5C6-4530-8ECE-CD13BBEC938B}"/>
                </a:ext>
              </a:extLst>
            </p:cNvPr>
            <p:cNvSpPr>
              <a:spLocks/>
            </p:cNvSpPr>
            <p:nvPr/>
          </p:nvSpPr>
          <p:spPr bwMode="auto">
            <a:xfrm>
              <a:off x="4959350" y="6384926"/>
              <a:ext cx="160337" cy="23813"/>
            </a:xfrm>
            <a:custGeom>
              <a:avLst/>
              <a:gdLst>
                <a:gd name="T0" fmla="*/ 29 w 29"/>
                <a:gd name="T1" fmla="*/ 2 h 4"/>
                <a:gd name="T2" fmla="*/ 29 w 29"/>
                <a:gd name="T3" fmla="*/ 4 h 4"/>
                <a:gd name="T4" fmla="*/ 28 w 29"/>
                <a:gd name="T5" fmla="*/ 4 h 4"/>
                <a:gd name="T6" fmla="*/ 21 w 29"/>
                <a:gd name="T7" fmla="*/ 2 h 4"/>
                <a:gd name="T8" fmla="*/ 15 w 29"/>
                <a:gd name="T9" fmla="*/ 1 h 4"/>
                <a:gd name="T10" fmla="*/ 8 w 29"/>
                <a:gd name="T11" fmla="*/ 2 h 4"/>
                <a:gd name="T12" fmla="*/ 2 w 29"/>
                <a:gd name="T13" fmla="*/ 4 h 4"/>
                <a:gd name="T14" fmla="*/ 0 w 29"/>
                <a:gd name="T15" fmla="*/ 4 h 4"/>
                <a:gd name="T16" fmla="*/ 1 w 29"/>
                <a:gd name="T17" fmla="*/ 2 h 4"/>
                <a:gd name="T18" fmla="*/ 8 w 29"/>
                <a:gd name="T19" fmla="*/ 0 h 4"/>
                <a:gd name="T20" fmla="*/ 15 w 29"/>
                <a:gd name="T21" fmla="*/ 0 h 4"/>
                <a:gd name="T22" fmla="*/ 22 w 29"/>
                <a:gd name="T23" fmla="*/ 0 h 4"/>
                <a:gd name="T24" fmla="*/ 29 w 29"/>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
                  <a:moveTo>
                    <a:pt x="29" y="2"/>
                  </a:moveTo>
                  <a:cubicBezTo>
                    <a:pt x="29" y="3"/>
                    <a:pt x="29" y="3"/>
                    <a:pt x="29" y="4"/>
                  </a:cubicBezTo>
                  <a:cubicBezTo>
                    <a:pt x="29" y="4"/>
                    <a:pt x="28" y="4"/>
                    <a:pt x="28" y="4"/>
                  </a:cubicBezTo>
                  <a:cubicBezTo>
                    <a:pt x="26" y="3"/>
                    <a:pt x="24" y="3"/>
                    <a:pt x="21" y="2"/>
                  </a:cubicBezTo>
                  <a:cubicBezTo>
                    <a:pt x="19" y="2"/>
                    <a:pt x="17" y="1"/>
                    <a:pt x="15" y="1"/>
                  </a:cubicBezTo>
                  <a:cubicBezTo>
                    <a:pt x="12" y="1"/>
                    <a:pt x="10" y="2"/>
                    <a:pt x="8" y="2"/>
                  </a:cubicBezTo>
                  <a:cubicBezTo>
                    <a:pt x="6" y="3"/>
                    <a:pt x="4" y="3"/>
                    <a:pt x="2" y="4"/>
                  </a:cubicBezTo>
                  <a:cubicBezTo>
                    <a:pt x="1" y="4"/>
                    <a:pt x="1" y="4"/>
                    <a:pt x="0" y="4"/>
                  </a:cubicBezTo>
                  <a:cubicBezTo>
                    <a:pt x="0" y="3"/>
                    <a:pt x="0" y="3"/>
                    <a:pt x="1" y="2"/>
                  </a:cubicBezTo>
                  <a:cubicBezTo>
                    <a:pt x="3" y="1"/>
                    <a:pt x="5" y="1"/>
                    <a:pt x="8" y="0"/>
                  </a:cubicBezTo>
                  <a:cubicBezTo>
                    <a:pt x="10" y="0"/>
                    <a:pt x="12" y="0"/>
                    <a:pt x="15" y="0"/>
                  </a:cubicBezTo>
                  <a:cubicBezTo>
                    <a:pt x="17" y="0"/>
                    <a:pt x="19" y="0"/>
                    <a:pt x="22" y="0"/>
                  </a:cubicBezTo>
                  <a:cubicBezTo>
                    <a:pt x="24" y="1"/>
                    <a:pt x="26" y="1"/>
                    <a:pt x="29"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3" name="Freeform 820">
              <a:extLst>
                <a:ext uri="{FF2B5EF4-FFF2-40B4-BE49-F238E27FC236}">
                  <a16:creationId xmlns:a16="http://schemas.microsoft.com/office/drawing/2014/main" xmlns="" id="{00038617-49CF-4B45-8194-5110862C200A}"/>
                </a:ext>
              </a:extLst>
            </p:cNvPr>
            <p:cNvSpPr>
              <a:spLocks noEditPoints="1"/>
            </p:cNvSpPr>
            <p:nvPr/>
          </p:nvSpPr>
          <p:spPr bwMode="auto">
            <a:xfrm>
              <a:off x="4964113" y="6340476"/>
              <a:ext cx="39687" cy="39688"/>
            </a:xfrm>
            <a:custGeom>
              <a:avLst/>
              <a:gdLst>
                <a:gd name="T0" fmla="*/ 3 w 7"/>
                <a:gd name="T1" fmla="*/ 0 h 7"/>
                <a:gd name="T2" fmla="*/ 6 w 7"/>
                <a:gd name="T3" fmla="*/ 1 h 7"/>
                <a:gd name="T4" fmla="*/ 6 w 7"/>
                <a:gd name="T5" fmla="*/ 1 h 7"/>
                <a:gd name="T6" fmla="*/ 7 w 7"/>
                <a:gd name="T7" fmla="*/ 3 h 7"/>
                <a:gd name="T8" fmla="*/ 7 w 7"/>
                <a:gd name="T9" fmla="*/ 5 h 7"/>
                <a:gd name="T10" fmla="*/ 7 w 7"/>
                <a:gd name="T11" fmla="*/ 5 h 7"/>
                <a:gd name="T12" fmla="*/ 7 w 7"/>
                <a:gd name="T13" fmla="*/ 5 h 7"/>
                <a:gd name="T14" fmla="*/ 5 w 7"/>
                <a:gd name="T15" fmla="*/ 7 h 7"/>
                <a:gd name="T16" fmla="*/ 2 w 7"/>
                <a:gd name="T17" fmla="*/ 7 h 7"/>
                <a:gd name="T18" fmla="*/ 0 w 7"/>
                <a:gd name="T19" fmla="*/ 4 h 7"/>
                <a:gd name="T20" fmla="*/ 1 w 7"/>
                <a:gd name="T21" fmla="*/ 2 h 7"/>
                <a:gd name="T22" fmla="*/ 1 w 7"/>
                <a:gd name="T23" fmla="*/ 2 h 7"/>
                <a:gd name="T24" fmla="*/ 1 w 7"/>
                <a:gd name="T25" fmla="*/ 2 h 7"/>
                <a:gd name="T26" fmla="*/ 3 w 7"/>
                <a:gd name="T27" fmla="*/ 0 h 7"/>
                <a:gd name="T28" fmla="*/ 5 w 7"/>
                <a:gd name="T29" fmla="*/ 2 h 7"/>
                <a:gd name="T30" fmla="*/ 3 w 7"/>
                <a:gd name="T31" fmla="*/ 2 h 7"/>
                <a:gd name="T32" fmla="*/ 2 w 7"/>
                <a:gd name="T33" fmla="*/ 3 h 7"/>
                <a:gd name="T34" fmla="*/ 2 w 7"/>
                <a:gd name="T35" fmla="*/ 3 h 7"/>
                <a:gd name="T36" fmla="*/ 2 w 7"/>
                <a:gd name="T37" fmla="*/ 4 h 7"/>
                <a:gd name="T38" fmla="*/ 3 w 7"/>
                <a:gd name="T39" fmla="*/ 5 h 7"/>
                <a:gd name="T40" fmla="*/ 4 w 7"/>
                <a:gd name="T41" fmla="*/ 5 h 7"/>
                <a:gd name="T42" fmla="*/ 5 w 7"/>
                <a:gd name="T43" fmla="*/ 4 h 7"/>
                <a:gd name="T44" fmla="*/ 5 w 7"/>
                <a:gd name="T45" fmla="*/ 4 h 7"/>
                <a:gd name="T46" fmla="*/ 5 w 7"/>
                <a:gd name="T47" fmla="*/ 3 h 7"/>
                <a:gd name="T48" fmla="*/ 5 w 7"/>
                <a:gd name="T4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7">
                  <a:moveTo>
                    <a:pt x="3" y="0"/>
                  </a:moveTo>
                  <a:cubicBezTo>
                    <a:pt x="4" y="0"/>
                    <a:pt x="5" y="0"/>
                    <a:pt x="6" y="1"/>
                  </a:cubicBezTo>
                  <a:cubicBezTo>
                    <a:pt x="6" y="1"/>
                    <a:pt x="6" y="1"/>
                    <a:pt x="6" y="1"/>
                  </a:cubicBezTo>
                  <a:cubicBezTo>
                    <a:pt x="6" y="1"/>
                    <a:pt x="7" y="2"/>
                    <a:pt x="7" y="3"/>
                  </a:cubicBezTo>
                  <a:cubicBezTo>
                    <a:pt x="7" y="4"/>
                    <a:pt x="7" y="5"/>
                    <a:pt x="7" y="5"/>
                  </a:cubicBezTo>
                  <a:cubicBezTo>
                    <a:pt x="7" y="5"/>
                    <a:pt x="7" y="5"/>
                    <a:pt x="7" y="5"/>
                  </a:cubicBezTo>
                  <a:cubicBezTo>
                    <a:pt x="7" y="5"/>
                    <a:pt x="7" y="5"/>
                    <a:pt x="7" y="5"/>
                  </a:cubicBezTo>
                  <a:cubicBezTo>
                    <a:pt x="6" y="6"/>
                    <a:pt x="6" y="7"/>
                    <a:pt x="5" y="7"/>
                  </a:cubicBezTo>
                  <a:cubicBezTo>
                    <a:pt x="4" y="7"/>
                    <a:pt x="3" y="7"/>
                    <a:pt x="2" y="7"/>
                  </a:cubicBezTo>
                  <a:cubicBezTo>
                    <a:pt x="1" y="6"/>
                    <a:pt x="1" y="5"/>
                    <a:pt x="0" y="4"/>
                  </a:cubicBezTo>
                  <a:cubicBezTo>
                    <a:pt x="0" y="4"/>
                    <a:pt x="0" y="3"/>
                    <a:pt x="1" y="2"/>
                  </a:cubicBezTo>
                  <a:cubicBezTo>
                    <a:pt x="1" y="2"/>
                    <a:pt x="1" y="2"/>
                    <a:pt x="1" y="2"/>
                  </a:cubicBezTo>
                  <a:cubicBezTo>
                    <a:pt x="1" y="2"/>
                    <a:pt x="1" y="2"/>
                    <a:pt x="1" y="2"/>
                  </a:cubicBezTo>
                  <a:cubicBezTo>
                    <a:pt x="1" y="1"/>
                    <a:pt x="2" y="1"/>
                    <a:pt x="3" y="0"/>
                  </a:cubicBezTo>
                  <a:close/>
                  <a:moveTo>
                    <a:pt x="5" y="2"/>
                  </a:moveTo>
                  <a:cubicBezTo>
                    <a:pt x="4" y="2"/>
                    <a:pt x="4" y="2"/>
                    <a:pt x="3" y="2"/>
                  </a:cubicBezTo>
                  <a:cubicBezTo>
                    <a:pt x="3" y="2"/>
                    <a:pt x="3" y="2"/>
                    <a:pt x="2" y="3"/>
                  </a:cubicBezTo>
                  <a:cubicBezTo>
                    <a:pt x="2" y="3"/>
                    <a:pt x="2" y="3"/>
                    <a:pt x="2" y="3"/>
                  </a:cubicBezTo>
                  <a:cubicBezTo>
                    <a:pt x="2" y="3"/>
                    <a:pt x="2" y="4"/>
                    <a:pt x="2" y="4"/>
                  </a:cubicBezTo>
                  <a:cubicBezTo>
                    <a:pt x="2" y="4"/>
                    <a:pt x="3" y="5"/>
                    <a:pt x="3" y="5"/>
                  </a:cubicBezTo>
                  <a:cubicBezTo>
                    <a:pt x="3" y="5"/>
                    <a:pt x="4" y="5"/>
                    <a:pt x="4" y="5"/>
                  </a:cubicBezTo>
                  <a:cubicBezTo>
                    <a:pt x="5" y="5"/>
                    <a:pt x="5" y="5"/>
                    <a:pt x="5" y="4"/>
                  </a:cubicBezTo>
                  <a:cubicBezTo>
                    <a:pt x="5" y="4"/>
                    <a:pt x="5" y="4"/>
                    <a:pt x="5" y="4"/>
                  </a:cubicBezTo>
                  <a:cubicBezTo>
                    <a:pt x="5" y="4"/>
                    <a:pt x="5" y="4"/>
                    <a:pt x="5" y="3"/>
                  </a:cubicBezTo>
                  <a:cubicBezTo>
                    <a:pt x="5" y="3"/>
                    <a:pt x="5" y="2"/>
                    <a:pt x="5"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4" name="Freeform 821">
              <a:extLst>
                <a:ext uri="{FF2B5EF4-FFF2-40B4-BE49-F238E27FC236}">
                  <a16:creationId xmlns:a16="http://schemas.microsoft.com/office/drawing/2014/main" xmlns="" id="{7D355187-342B-42EB-ABC7-A84DABCFE583}"/>
                </a:ext>
              </a:extLst>
            </p:cNvPr>
            <p:cNvSpPr>
              <a:spLocks/>
            </p:cNvSpPr>
            <p:nvPr/>
          </p:nvSpPr>
          <p:spPr bwMode="auto">
            <a:xfrm>
              <a:off x="4981575" y="6369051"/>
              <a:ext cx="15875" cy="33338"/>
            </a:xfrm>
            <a:custGeom>
              <a:avLst/>
              <a:gdLst>
                <a:gd name="T0" fmla="*/ 1 w 3"/>
                <a:gd name="T1" fmla="*/ 1 h 6"/>
                <a:gd name="T2" fmla="*/ 1 w 3"/>
                <a:gd name="T3" fmla="*/ 0 h 6"/>
                <a:gd name="T4" fmla="*/ 2 w 3"/>
                <a:gd name="T5" fmla="*/ 1 h 6"/>
                <a:gd name="T6" fmla="*/ 3 w 3"/>
                <a:gd name="T7" fmla="*/ 4 h 6"/>
                <a:gd name="T8" fmla="*/ 3 w 3"/>
                <a:gd name="T9" fmla="*/ 5 h 6"/>
                <a:gd name="T10" fmla="*/ 1 w 3"/>
                <a:gd name="T11" fmla="*/ 5 h 6"/>
                <a:gd name="T12" fmla="*/ 1 w 3"/>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1" y="1"/>
                  </a:moveTo>
                  <a:cubicBezTo>
                    <a:pt x="0" y="1"/>
                    <a:pt x="1" y="0"/>
                    <a:pt x="1" y="0"/>
                  </a:cubicBezTo>
                  <a:cubicBezTo>
                    <a:pt x="2" y="0"/>
                    <a:pt x="2" y="0"/>
                    <a:pt x="2" y="1"/>
                  </a:cubicBezTo>
                  <a:cubicBezTo>
                    <a:pt x="3" y="4"/>
                    <a:pt x="3" y="4"/>
                    <a:pt x="3" y="4"/>
                  </a:cubicBezTo>
                  <a:cubicBezTo>
                    <a:pt x="3" y="5"/>
                    <a:pt x="3" y="5"/>
                    <a:pt x="3" y="5"/>
                  </a:cubicBezTo>
                  <a:cubicBezTo>
                    <a:pt x="2" y="6"/>
                    <a:pt x="2" y="5"/>
                    <a:pt x="1" y="5"/>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5" name="Freeform 822">
              <a:extLst>
                <a:ext uri="{FF2B5EF4-FFF2-40B4-BE49-F238E27FC236}">
                  <a16:creationId xmlns:a16="http://schemas.microsoft.com/office/drawing/2014/main" xmlns="" id="{3A0DD146-84A2-46D2-BAF6-60102385FB35}"/>
                </a:ext>
              </a:extLst>
            </p:cNvPr>
            <p:cNvSpPr>
              <a:spLocks noEditPoints="1"/>
            </p:cNvSpPr>
            <p:nvPr/>
          </p:nvSpPr>
          <p:spPr bwMode="auto">
            <a:xfrm>
              <a:off x="5075238" y="6340476"/>
              <a:ext cx="39687" cy="39688"/>
            </a:xfrm>
            <a:custGeom>
              <a:avLst/>
              <a:gdLst>
                <a:gd name="T0" fmla="*/ 4 w 7"/>
                <a:gd name="T1" fmla="*/ 2 h 7"/>
                <a:gd name="T2" fmla="*/ 3 w 7"/>
                <a:gd name="T3" fmla="*/ 2 h 7"/>
                <a:gd name="T4" fmla="*/ 3 w 7"/>
                <a:gd name="T5" fmla="*/ 2 h 7"/>
                <a:gd name="T6" fmla="*/ 2 w 7"/>
                <a:gd name="T7" fmla="*/ 3 h 7"/>
                <a:gd name="T8" fmla="*/ 2 w 7"/>
                <a:gd name="T9" fmla="*/ 4 h 7"/>
                <a:gd name="T10" fmla="*/ 3 w 7"/>
                <a:gd name="T11" fmla="*/ 5 h 7"/>
                <a:gd name="T12" fmla="*/ 4 w 7"/>
                <a:gd name="T13" fmla="*/ 5 h 7"/>
                <a:gd name="T14" fmla="*/ 4 w 7"/>
                <a:gd name="T15" fmla="*/ 5 h 7"/>
                <a:gd name="T16" fmla="*/ 5 w 7"/>
                <a:gd name="T17" fmla="*/ 4 h 7"/>
                <a:gd name="T18" fmla="*/ 5 w 7"/>
                <a:gd name="T19" fmla="*/ 4 h 7"/>
                <a:gd name="T20" fmla="*/ 5 w 7"/>
                <a:gd name="T21" fmla="*/ 3 h 7"/>
                <a:gd name="T22" fmla="*/ 5 w 7"/>
                <a:gd name="T23" fmla="*/ 3 h 7"/>
                <a:gd name="T24" fmla="*/ 4 w 7"/>
                <a:gd name="T25" fmla="*/ 2 h 7"/>
                <a:gd name="T26" fmla="*/ 4 w 7"/>
                <a:gd name="T27" fmla="*/ 2 h 7"/>
                <a:gd name="T28" fmla="*/ 2 w 7"/>
                <a:gd name="T29" fmla="*/ 1 h 7"/>
                <a:gd name="T30" fmla="*/ 5 w 7"/>
                <a:gd name="T31" fmla="*/ 0 h 7"/>
                <a:gd name="T32" fmla="*/ 5 w 7"/>
                <a:gd name="T33" fmla="*/ 0 h 7"/>
                <a:gd name="T34" fmla="*/ 7 w 7"/>
                <a:gd name="T35" fmla="*/ 2 h 7"/>
                <a:gd name="T36" fmla="*/ 7 w 7"/>
                <a:gd name="T37" fmla="*/ 2 h 7"/>
                <a:gd name="T38" fmla="*/ 7 w 7"/>
                <a:gd name="T39" fmla="*/ 2 h 7"/>
                <a:gd name="T40" fmla="*/ 7 w 7"/>
                <a:gd name="T41" fmla="*/ 4 h 7"/>
                <a:gd name="T42" fmla="*/ 7 w 7"/>
                <a:gd name="T43" fmla="*/ 4 h 7"/>
                <a:gd name="T44" fmla="*/ 5 w 7"/>
                <a:gd name="T45" fmla="*/ 7 h 7"/>
                <a:gd name="T46" fmla="*/ 5 w 7"/>
                <a:gd name="T47" fmla="*/ 7 h 7"/>
                <a:gd name="T48" fmla="*/ 3 w 7"/>
                <a:gd name="T49" fmla="*/ 7 h 7"/>
                <a:gd name="T50" fmla="*/ 1 w 7"/>
                <a:gd name="T51" fmla="*/ 5 h 7"/>
                <a:gd name="T52" fmla="*/ 0 w 7"/>
                <a:gd name="T53" fmla="*/ 3 h 7"/>
                <a:gd name="T54" fmla="*/ 2 w 7"/>
                <a:gd name="T55" fmla="*/ 1 h 7"/>
                <a:gd name="T56" fmla="*/ 2 w 7"/>
                <a:gd name="T57" fmla="*/ 1 h 7"/>
                <a:gd name="T58" fmla="*/ 2 w 7"/>
                <a:gd name="T59" fmla="*/ 1 h 7"/>
                <a:gd name="T60" fmla="*/ 4 w 7"/>
                <a:gd name="T61" fmla="*/ 5 h 7"/>
                <a:gd name="T62" fmla="*/ 6 w 7"/>
                <a:gd name="T63" fmla="*/ 5 h 7"/>
                <a:gd name="T64" fmla="*/ 4 w 7"/>
                <a:gd name="T6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 h="7">
                  <a:moveTo>
                    <a:pt x="4" y="2"/>
                  </a:moveTo>
                  <a:cubicBezTo>
                    <a:pt x="4" y="2"/>
                    <a:pt x="3" y="2"/>
                    <a:pt x="3" y="2"/>
                  </a:cubicBezTo>
                  <a:cubicBezTo>
                    <a:pt x="3" y="2"/>
                    <a:pt x="3" y="2"/>
                    <a:pt x="3" y="2"/>
                  </a:cubicBezTo>
                  <a:cubicBezTo>
                    <a:pt x="3" y="2"/>
                    <a:pt x="2" y="3"/>
                    <a:pt x="2" y="3"/>
                  </a:cubicBezTo>
                  <a:cubicBezTo>
                    <a:pt x="2" y="4"/>
                    <a:pt x="2" y="4"/>
                    <a:pt x="2" y="4"/>
                  </a:cubicBezTo>
                  <a:cubicBezTo>
                    <a:pt x="3" y="5"/>
                    <a:pt x="3" y="5"/>
                    <a:pt x="3" y="5"/>
                  </a:cubicBezTo>
                  <a:cubicBezTo>
                    <a:pt x="4" y="5"/>
                    <a:pt x="4" y="5"/>
                    <a:pt x="4" y="5"/>
                  </a:cubicBezTo>
                  <a:cubicBezTo>
                    <a:pt x="4" y="5"/>
                    <a:pt x="4" y="5"/>
                    <a:pt x="4" y="5"/>
                  </a:cubicBezTo>
                  <a:cubicBezTo>
                    <a:pt x="5" y="5"/>
                    <a:pt x="5" y="4"/>
                    <a:pt x="5" y="4"/>
                  </a:cubicBezTo>
                  <a:cubicBezTo>
                    <a:pt x="5" y="4"/>
                    <a:pt x="5" y="4"/>
                    <a:pt x="5" y="4"/>
                  </a:cubicBezTo>
                  <a:cubicBezTo>
                    <a:pt x="5" y="4"/>
                    <a:pt x="5" y="3"/>
                    <a:pt x="5" y="3"/>
                  </a:cubicBezTo>
                  <a:cubicBezTo>
                    <a:pt x="5" y="3"/>
                    <a:pt x="5" y="3"/>
                    <a:pt x="5" y="3"/>
                  </a:cubicBezTo>
                  <a:cubicBezTo>
                    <a:pt x="5" y="2"/>
                    <a:pt x="4" y="2"/>
                    <a:pt x="4" y="2"/>
                  </a:cubicBezTo>
                  <a:cubicBezTo>
                    <a:pt x="4" y="2"/>
                    <a:pt x="4" y="2"/>
                    <a:pt x="4" y="2"/>
                  </a:cubicBezTo>
                  <a:close/>
                  <a:moveTo>
                    <a:pt x="2" y="1"/>
                  </a:moveTo>
                  <a:cubicBezTo>
                    <a:pt x="3" y="0"/>
                    <a:pt x="4" y="0"/>
                    <a:pt x="5" y="0"/>
                  </a:cubicBezTo>
                  <a:cubicBezTo>
                    <a:pt x="5" y="0"/>
                    <a:pt x="5" y="0"/>
                    <a:pt x="5" y="0"/>
                  </a:cubicBezTo>
                  <a:cubicBezTo>
                    <a:pt x="5" y="1"/>
                    <a:pt x="6" y="1"/>
                    <a:pt x="7" y="2"/>
                  </a:cubicBezTo>
                  <a:cubicBezTo>
                    <a:pt x="7" y="2"/>
                    <a:pt x="7" y="2"/>
                    <a:pt x="7" y="2"/>
                  </a:cubicBezTo>
                  <a:cubicBezTo>
                    <a:pt x="7" y="2"/>
                    <a:pt x="7" y="2"/>
                    <a:pt x="7" y="2"/>
                  </a:cubicBezTo>
                  <a:cubicBezTo>
                    <a:pt x="7" y="3"/>
                    <a:pt x="7" y="4"/>
                    <a:pt x="7" y="4"/>
                  </a:cubicBezTo>
                  <a:cubicBezTo>
                    <a:pt x="7" y="4"/>
                    <a:pt x="7" y="4"/>
                    <a:pt x="7" y="4"/>
                  </a:cubicBezTo>
                  <a:cubicBezTo>
                    <a:pt x="7" y="5"/>
                    <a:pt x="6" y="6"/>
                    <a:pt x="5" y="7"/>
                  </a:cubicBezTo>
                  <a:cubicBezTo>
                    <a:pt x="5" y="7"/>
                    <a:pt x="5" y="7"/>
                    <a:pt x="5" y="7"/>
                  </a:cubicBezTo>
                  <a:cubicBezTo>
                    <a:pt x="5" y="7"/>
                    <a:pt x="4" y="7"/>
                    <a:pt x="3" y="7"/>
                  </a:cubicBezTo>
                  <a:cubicBezTo>
                    <a:pt x="2" y="7"/>
                    <a:pt x="1" y="6"/>
                    <a:pt x="1" y="5"/>
                  </a:cubicBezTo>
                  <a:cubicBezTo>
                    <a:pt x="0" y="5"/>
                    <a:pt x="0" y="4"/>
                    <a:pt x="0" y="3"/>
                  </a:cubicBezTo>
                  <a:cubicBezTo>
                    <a:pt x="1" y="2"/>
                    <a:pt x="1" y="1"/>
                    <a:pt x="2" y="1"/>
                  </a:cubicBezTo>
                  <a:cubicBezTo>
                    <a:pt x="2" y="1"/>
                    <a:pt x="2" y="1"/>
                    <a:pt x="2" y="1"/>
                  </a:cubicBezTo>
                  <a:cubicBezTo>
                    <a:pt x="2" y="1"/>
                    <a:pt x="2" y="1"/>
                    <a:pt x="2" y="1"/>
                  </a:cubicBezTo>
                  <a:close/>
                  <a:moveTo>
                    <a:pt x="4" y="5"/>
                  </a:moveTo>
                  <a:cubicBezTo>
                    <a:pt x="5" y="5"/>
                    <a:pt x="5" y="5"/>
                    <a:pt x="6" y="5"/>
                  </a:cubicBezTo>
                  <a:lnTo>
                    <a:pt x="4"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6" name="Freeform 823">
              <a:extLst>
                <a:ext uri="{FF2B5EF4-FFF2-40B4-BE49-F238E27FC236}">
                  <a16:creationId xmlns:a16="http://schemas.microsoft.com/office/drawing/2014/main" xmlns="" id="{9875E0BB-621B-49F5-9144-872B4D562D33}"/>
                </a:ext>
              </a:extLst>
            </p:cNvPr>
            <p:cNvSpPr>
              <a:spLocks/>
            </p:cNvSpPr>
            <p:nvPr/>
          </p:nvSpPr>
          <p:spPr bwMode="auto">
            <a:xfrm>
              <a:off x="5081588" y="6369051"/>
              <a:ext cx="15875" cy="33338"/>
            </a:xfrm>
            <a:custGeom>
              <a:avLst/>
              <a:gdLst>
                <a:gd name="T0" fmla="*/ 1 w 3"/>
                <a:gd name="T1" fmla="*/ 1 h 6"/>
                <a:gd name="T2" fmla="*/ 2 w 3"/>
                <a:gd name="T3" fmla="*/ 0 h 6"/>
                <a:gd name="T4" fmla="*/ 3 w 3"/>
                <a:gd name="T5" fmla="*/ 1 h 6"/>
                <a:gd name="T6" fmla="*/ 2 w 3"/>
                <a:gd name="T7" fmla="*/ 5 h 6"/>
                <a:gd name="T8" fmla="*/ 1 w 3"/>
                <a:gd name="T9" fmla="*/ 5 h 6"/>
                <a:gd name="T10" fmla="*/ 0 w 3"/>
                <a:gd name="T11" fmla="*/ 4 h 6"/>
                <a:gd name="T12" fmla="*/ 1 w 3"/>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1" y="1"/>
                  </a:moveTo>
                  <a:cubicBezTo>
                    <a:pt x="1" y="0"/>
                    <a:pt x="2" y="0"/>
                    <a:pt x="2" y="0"/>
                  </a:cubicBezTo>
                  <a:cubicBezTo>
                    <a:pt x="3" y="0"/>
                    <a:pt x="3" y="1"/>
                    <a:pt x="3" y="1"/>
                  </a:cubicBezTo>
                  <a:cubicBezTo>
                    <a:pt x="2" y="5"/>
                    <a:pt x="2" y="5"/>
                    <a:pt x="2" y="5"/>
                  </a:cubicBezTo>
                  <a:cubicBezTo>
                    <a:pt x="2" y="5"/>
                    <a:pt x="1" y="6"/>
                    <a:pt x="1" y="5"/>
                  </a:cubicBezTo>
                  <a:cubicBezTo>
                    <a:pt x="0" y="5"/>
                    <a:pt x="0" y="5"/>
                    <a:pt x="0" y="4"/>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7" name="Freeform 824">
              <a:extLst>
                <a:ext uri="{FF2B5EF4-FFF2-40B4-BE49-F238E27FC236}">
                  <a16:creationId xmlns:a16="http://schemas.microsoft.com/office/drawing/2014/main" xmlns="" id="{DFF4CCA8-B593-4A21-89FA-A0A8DD83178F}"/>
                </a:ext>
              </a:extLst>
            </p:cNvPr>
            <p:cNvSpPr>
              <a:spLocks/>
            </p:cNvSpPr>
            <p:nvPr/>
          </p:nvSpPr>
          <p:spPr bwMode="auto">
            <a:xfrm>
              <a:off x="4897438" y="6546851"/>
              <a:ext cx="261937" cy="11113"/>
            </a:xfrm>
            <a:custGeom>
              <a:avLst/>
              <a:gdLst>
                <a:gd name="T0" fmla="*/ 1 w 47"/>
                <a:gd name="T1" fmla="*/ 2 h 2"/>
                <a:gd name="T2" fmla="*/ 0 w 47"/>
                <a:gd name="T3" fmla="*/ 1 h 2"/>
                <a:gd name="T4" fmla="*/ 1 w 47"/>
                <a:gd name="T5" fmla="*/ 0 h 2"/>
                <a:gd name="T6" fmla="*/ 46 w 47"/>
                <a:gd name="T7" fmla="*/ 0 h 2"/>
                <a:gd name="T8" fmla="*/ 47 w 47"/>
                <a:gd name="T9" fmla="*/ 1 h 2"/>
                <a:gd name="T10" fmla="*/ 46 w 47"/>
                <a:gd name="T11" fmla="*/ 2 h 2"/>
                <a:gd name="T12" fmla="*/ 1 w 4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7" h="2">
                  <a:moveTo>
                    <a:pt x="1" y="2"/>
                  </a:moveTo>
                  <a:cubicBezTo>
                    <a:pt x="1" y="2"/>
                    <a:pt x="0" y="2"/>
                    <a:pt x="0" y="1"/>
                  </a:cubicBezTo>
                  <a:cubicBezTo>
                    <a:pt x="0" y="1"/>
                    <a:pt x="1" y="0"/>
                    <a:pt x="1" y="0"/>
                  </a:cubicBezTo>
                  <a:cubicBezTo>
                    <a:pt x="46" y="0"/>
                    <a:pt x="46" y="0"/>
                    <a:pt x="46" y="0"/>
                  </a:cubicBezTo>
                  <a:cubicBezTo>
                    <a:pt x="46" y="0"/>
                    <a:pt x="47" y="1"/>
                    <a:pt x="47" y="1"/>
                  </a:cubicBezTo>
                  <a:cubicBezTo>
                    <a:pt x="47" y="2"/>
                    <a:pt x="46" y="2"/>
                    <a:pt x="4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58" name="Group 857">
            <a:extLst>
              <a:ext uri="{FF2B5EF4-FFF2-40B4-BE49-F238E27FC236}">
                <a16:creationId xmlns:a16="http://schemas.microsoft.com/office/drawing/2014/main" xmlns="" id="{EBE511CC-6F53-4322-8DB6-829562795F5F}"/>
              </a:ext>
            </a:extLst>
          </p:cNvPr>
          <p:cNvGrpSpPr/>
          <p:nvPr/>
        </p:nvGrpSpPr>
        <p:grpSpPr>
          <a:xfrm>
            <a:off x="6243638" y="5749926"/>
            <a:ext cx="344487" cy="250825"/>
            <a:chOff x="6243638" y="5673726"/>
            <a:chExt cx="344487" cy="250825"/>
          </a:xfrm>
          <a:solidFill>
            <a:schemeClr val="tx1"/>
          </a:solidFill>
        </p:grpSpPr>
        <p:sp>
          <p:nvSpPr>
            <p:cNvPr id="859" name="Freeform 825">
              <a:extLst>
                <a:ext uri="{FF2B5EF4-FFF2-40B4-BE49-F238E27FC236}">
                  <a16:creationId xmlns:a16="http://schemas.microsoft.com/office/drawing/2014/main" xmlns="" id="{CC178307-5F3D-4F70-B07C-F6489FFFA453}"/>
                </a:ext>
              </a:extLst>
            </p:cNvPr>
            <p:cNvSpPr>
              <a:spLocks noEditPoints="1"/>
            </p:cNvSpPr>
            <p:nvPr/>
          </p:nvSpPr>
          <p:spPr bwMode="auto">
            <a:xfrm>
              <a:off x="6243638" y="5673726"/>
              <a:ext cx="344487" cy="122238"/>
            </a:xfrm>
            <a:custGeom>
              <a:avLst/>
              <a:gdLst>
                <a:gd name="T0" fmla="*/ 62 w 62"/>
                <a:gd name="T1" fmla="*/ 16 h 22"/>
                <a:gd name="T2" fmla="*/ 61 w 62"/>
                <a:gd name="T3" fmla="*/ 17 h 22"/>
                <a:gd name="T4" fmla="*/ 60 w 62"/>
                <a:gd name="T5" fmla="*/ 16 h 22"/>
                <a:gd name="T6" fmla="*/ 60 w 62"/>
                <a:gd name="T7" fmla="*/ 2 h 22"/>
                <a:gd name="T8" fmla="*/ 2 w 62"/>
                <a:gd name="T9" fmla="*/ 2 h 22"/>
                <a:gd name="T10" fmla="*/ 2 w 62"/>
                <a:gd name="T11" fmla="*/ 20 h 22"/>
                <a:gd name="T12" fmla="*/ 8 w 62"/>
                <a:gd name="T13" fmla="*/ 20 h 22"/>
                <a:gd name="T14" fmla="*/ 9 w 62"/>
                <a:gd name="T15" fmla="*/ 21 h 22"/>
                <a:gd name="T16" fmla="*/ 8 w 62"/>
                <a:gd name="T17" fmla="*/ 22 h 22"/>
                <a:gd name="T18" fmla="*/ 1 w 62"/>
                <a:gd name="T19" fmla="*/ 22 h 22"/>
                <a:gd name="T20" fmla="*/ 1 w 62"/>
                <a:gd name="T21" fmla="*/ 22 h 22"/>
                <a:gd name="T22" fmla="*/ 0 w 62"/>
                <a:gd name="T23" fmla="*/ 21 h 22"/>
                <a:gd name="T24" fmla="*/ 0 w 62"/>
                <a:gd name="T25" fmla="*/ 1 h 22"/>
                <a:gd name="T26" fmla="*/ 0 w 62"/>
                <a:gd name="T27" fmla="*/ 1 h 22"/>
                <a:gd name="T28" fmla="*/ 1 w 62"/>
                <a:gd name="T29" fmla="*/ 0 h 22"/>
                <a:gd name="T30" fmla="*/ 61 w 62"/>
                <a:gd name="T31" fmla="*/ 0 h 22"/>
                <a:gd name="T32" fmla="*/ 61 w 62"/>
                <a:gd name="T33" fmla="*/ 0 h 22"/>
                <a:gd name="T34" fmla="*/ 62 w 62"/>
                <a:gd name="T35" fmla="*/ 1 h 22"/>
                <a:gd name="T36" fmla="*/ 62 w 62"/>
                <a:gd name="T37" fmla="*/ 16 h 22"/>
                <a:gd name="T38" fmla="*/ 54 w 62"/>
                <a:gd name="T39" fmla="*/ 22 h 22"/>
                <a:gd name="T40" fmla="*/ 61 w 62"/>
                <a:gd name="T41" fmla="*/ 22 h 22"/>
                <a:gd name="T42" fmla="*/ 62 w 62"/>
                <a:gd name="T43" fmla="*/ 21 h 22"/>
                <a:gd name="T44" fmla="*/ 61 w 62"/>
                <a:gd name="T45" fmla="*/ 20 h 22"/>
                <a:gd name="T46" fmla="*/ 54 w 62"/>
                <a:gd name="T47" fmla="*/ 20 h 22"/>
                <a:gd name="T48" fmla="*/ 53 w 62"/>
                <a:gd name="T49" fmla="*/ 21 h 22"/>
                <a:gd name="T50" fmla="*/ 54 w 62"/>
                <a:gd name="T5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22">
                  <a:moveTo>
                    <a:pt x="62" y="16"/>
                  </a:moveTo>
                  <a:cubicBezTo>
                    <a:pt x="62" y="16"/>
                    <a:pt x="61" y="17"/>
                    <a:pt x="61" y="17"/>
                  </a:cubicBezTo>
                  <a:cubicBezTo>
                    <a:pt x="60" y="17"/>
                    <a:pt x="60" y="16"/>
                    <a:pt x="60" y="16"/>
                  </a:cubicBezTo>
                  <a:cubicBezTo>
                    <a:pt x="60" y="2"/>
                    <a:pt x="60" y="2"/>
                    <a:pt x="60" y="2"/>
                  </a:cubicBezTo>
                  <a:cubicBezTo>
                    <a:pt x="2" y="2"/>
                    <a:pt x="2" y="2"/>
                    <a:pt x="2" y="2"/>
                  </a:cubicBezTo>
                  <a:cubicBezTo>
                    <a:pt x="2" y="20"/>
                    <a:pt x="2" y="20"/>
                    <a:pt x="2" y="20"/>
                  </a:cubicBezTo>
                  <a:cubicBezTo>
                    <a:pt x="8" y="20"/>
                    <a:pt x="8" y="20"/>
                    <a:pt x="8" y="20"/>
                  </a:cubicBezTo>
                  <a:cubicBezTo>
                    <a:pt x="9" y="20"/>
                    <a:pt x="9" y="20"/>
                    <a:pt x="9" y="21"/>
                  </a:cubicBezTo>
                  <a:cubicBezTo>
                    <a:pt x="9" y="21"/>
                    <a:pt x="9" y="22"/>
                    <a:pt x="8" y="22"/>
                  </a:cubicBezTo>
                  <a:cubicBezTo>
                    <a:pt x="1" y="22"/>
                    <a:pt x="1" y="22"/>
                    <a:pt x="1" y="22"/>
                  </a:cubicBezTo>
                  <a:cubicBezTo>
                    <a:pt x="1" y="22"/>
                    <a:pt x="1" y="22"/>
                    <a:pt x="1" y="22"/>
                  </a:cubicBezTo>
                  <a:cubicBezTo>
                    <a:pt x="1" y="22"/>
                    <a:pt x="0" y="21"/>
                    <a:pt x="0" y="21"/>
                  </a:cubicBezTo>
                  <a:cubicBezTo>
                    <a:pt x="0" y="1"/>
                    <a:pt x="0" y="1"/>
                    <a:pt x="0" y="1"/>
                  </a:cubicBezTo>
                  <a:cubicBezTo>
                    <a:pt x="0" y="1"/>
                    <a:pt x="0" y="1"/>
                    <a:pt x="0" y="1"/>
                  </a:cubicBezTo>
                  <a:cubicBezTo>
                    <a:pt x="0" y="0"/>
                    <a:pt x="1" y="0"/>
                    <a:pt x="1" y="0"/>
                  </a:cubicBezTo>
                  <a:cubicBezTo>
                    <a:pt x="61" y="0"/>
                    <a:pt x="61" y="0"/>
                    <a:pt x="61" y="0"/>
                  </a:cubicBezTo>
                  <a:cubicBezTo>
                    <a:pt x="61" y="0"/>
                    <a:pt x="61" y="0"/>
                    <a:pt x="61" y="0"/>
                  </a:cubicBezTo>
                  <a:cubicBezTo>
                    <a:pt x="61" y="0"/>
                    <a:pt x="62" y="0"/>
                    <a:pt x="62" y="1"/>
                  </a:cubicBezTo>
                  <a:cubicBezTo>
                    <a:pt x="62" y="16"/>
                    <a:pt x="62" y="16"/>
                    <a:pt x="62" y="16"/>
                  </a:cubicBezTo>
                  <a:close/>
                  <a:moveTo>
                    <a:pt x="54" y="22"/>
                  </a:moveTo>
                  <a:cubicBezTo>
                    <a:pt x="61" y="22"/>
                    <a:pt x="61" y="22"/>
                    <a:pt x="61" y="22"/>
                  </a:cubicBezTo>
                  <a:cubicBezTo>
                    <a:pt x="61" y="22"/>
                    <a:pt x="62" y="21"/>
                    <a:pt x="62" y="21"/>
                  </a:cubicBezTo>
                  <a:cubicBezTo>
                    <a:pt x="62" y="20"/>
                    <a:pt x="61" y="20"/>
                    <a:pt x="61" y="20"/>
                  </a:cubicBezTo>
                  <a:cubicBezTo>
                    <a:pt x="54" y="20"/>
                    <a:pt x="54" y="20"/>
                    <a:pt x="54" y="20"/>
                  </a:cubicBezTo>
                  <a:cubicBezTo>
                    <a:pt x="53" y="20"/>
                    <a:pt x="53" y="20"/>
                    <a:pt x="53" y="21"/>
                  </a:cubicBezTo>
                  <a:cubicBezTo>
                    <a:pt x="53" y="21"/>
                    <a:pt x="53" y="22"/>
                    <a:pt x="54" y="2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0" name="Freeform 826">
              <a:extLst>
                <a:ext uri="{FF2B5EF4-FFF2-40B4-BE49-F238E27FC236}">
                  <a16:creationId xmlns:a16="http://schemas.microsoft.com/office/drawing/2014/main" xmlns="" id="{7F638E20-FB2B-42A9-80F6-E3FEE111017C}"/>
                </a:ext>
              </a:extLst>
            </p:cNvPr>
            <p:cNvSpPr>
              <a:spLocks/>
            </p:cNvSpPr>
            <p:nvPr/>
          </p:nvSpPr>
          <p:spPr bwMode="auto">
            <a:xfrm>
              <a:off x="6292850" y="5729288"/>
              <a:ext cx="244475" cy="11113"/>
            </a:xfrm>
            <a:custGeom>
              <a:avLst/>
              <a:gdLst>
                <a:gd name="T0" fmla="*/ 1 w 44"/>
                <a:gd name="T1" fmla="*/ 2 h 2"/>
                <a:gd name="T2" fmla="*/ 0 w 44"/>
                <a:gd name="T3" fmla="*/ 1 h 2"/>
                <a:gd name="T4" fmla="*/ 1 w 44"/>
                <a:gd name="T5" fmla="*/ 0 h 2"/>
                <a:gd name="T6" fmla="*/ 43 w 44"/>
                <a:gd name="T7" fmla="*/ 0 h 2"/>
                <a:gd name="T8" fmla="*/ 44 w 44"/>
                <a:gd name="T9" fmla="*/ 1 h 2"/>
                <a:gd name="T10" fmla="*/ 43 w 44"/>
                <a:gd name="T11" fmla="*/ 2 h 2"/>
                <a:gd name="T12" fmla="*/ 1 w 4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4" h="2">
                  <a:moveTo>
                    <a:pt x="1" y="2"/>
                  </a:moveTo>
                  <a:cubicBezTo>
                    <a:pt x="0" y="2"/>
                    <a:pt x="0" y="1"/>
                    <a:pt x="0" y="1"/>
                  </a:cubicBezTo>
                  <a:cubicBezTo>
                    <a:pt x="0" y="0"/>
                    <a:pt x="0" y="0"/>
                    <a:pt x="1" y="0"/>
                  </a:cubicBezTo>
                  <a:cubicBezTo>
                    <a:pt x="43" y="0"/>
                    <a:pt x="43" y="0"/>
                    <a:pt x="43" y="0"/>
                  </a:cubicBezTo>
                  <a:cubicBezTo>
                    <a:pt x="44" y="0"/>
                    <a:pt x="44" y="0"/>
                    <a:pt x="44" y="1"/>
                  </a:cubicBezTo>
                  <a:cubicBezTo>
                    <a:pt x="44" y="1"/>
                    <a:pt x="44" y="2"/>
                    <a:pt x="4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1" name="Freeform 827">
              <a:extLst>
                <a:ext uri="{FF2B5EF4-FFF2-40B4-BE49-F238E27FC236}">
                  <a16:creationId xmlns:a16="http://schemas.microsoft.com/office/drawing/2014/main" xmlns="" id="{34811CF3-ADD3-454E-8004-C1655133F644}"/>
                </a:ext>
              </a:extLst>
            </p:cNvPr>
            <p:cNvSpPr>
              <a:spLocks noEditPoints="1"/>
            </p:cNvSpPr>
            <p:nvPr/>
          </p:nvSpPr>
          <p:spPr bwMode="auto">
            <a:xfrm>
              <a:off x="6303963" y="5757863"/>
              <a:ext cx="222250" cy="115888"/>
            </a:xfrm>
            <a:custGeom>
              <a:avLst/>
              <a:gdLst>
                <a:gd name="T0" fmla="*/ 10 w 40"/>
                <a:gd name="T1" fmla="*/ 0 h 21"/>
                <a:gd name="T2" fmla="*/ 11 w 40"/>
                <a:gd name="T3" fmla="*/ 1 h 21"/>
                <a:gd name="T4" fmla="*/ 10 w 40"/>
                <a:gd name="T5" fmla="*/ 2 h 21"/>
                <a:gd name="T6" fmla="*/ 2 w 40"/>
                <a:gd name="T7" fmla="*/ 2 h 21"/>
                <a:gd name="T8" fmla="*/ 2 w 40"/>
                <a:gd name="T9" fmla="*/ 20 h 21"/>
                <a:gd name="T10" fmla="*/ 38 w 40"/>
                <a:gd name="T11" fmla="*/ 20 h 21"/>
                <a:gd name="T12" fmla="*/ 38 w 40"/>
                <a:gd name="T13" fmla="*/ 2 h 21"/>
                <a:gd name="T14" fmla="*/ 34 w 40"/>
                <a:gd name="T15" fmla="*/ 2 h 21"/>
                <a:gd name="T16" fmla="*/ 33 w 40"/>
                <a:gd name="T17" fmla="*/ 1 h 21"/>
                <a:gd name="T18" fmla="*/ 34 w 40"/>
                <a:gd name="T19" fmla="*/ 0 h 21"/>
                <a:gd name="T20" fmla="*/ 39 w 40"/>
                <a:gd name="T21" fmla="*/ 0 h 21"/>
                <a:gd name="T22" fmla="*/ 39 w 40"/>
                <a:gd name="T23" fmla="*/ 0 h 21"/>
                <a:gd name="T24" fmla="*/ 40 w 40"/>
                <a:gd name="T25" fmla="*/ 1 h 21"/>
                <a:gd name="T26" fmla="*/ 40 w 40"/>
                <a:gd name="T27" fmla="*/ 20 h 21"/>
                <a:gd name="T28" fmla="*/ 40 w 40"/>
                <a:gd name="T29" fmla="*/ 20 h 21"/>
                <a:gd name="T30" fmla="*/ 39 w 40"/>
                <a:gd name="T31" fmla="*/ 21 h 21"/>
                <a:gd name="T32" fmla="*/ 1 w 40"/>
                <a:gd name="T33" fmla="*/ 21 h 21"/>
                <a:gd name="T34" fmla="*/ 1 w 40"/>
                <a:gd name="T35" fmla="*/ 21 h 21"/>
                <a:gd name="T36" fmla="*/ 0 w 40"/>
                <a:gd name="T37" fmla="*/ 20 h 21"/>
                <a:gd name="T38" fmla="*/ 0 w 40"/>
                <a:gd name="T39" fmla="*/ 1 h 21"/>
                <a:gd name="T40" fmla="*/ 0 w 40"/>
                <a:gd name="T41" fmla="*/ 1 h 21"/>
                <a:gd name="T42" fmla="*/ 1 w 40"/>
                <a:gd name="T43" fmla="*/ 0 h 21"/>
                <a:gd name="T44" fmla="*/ 10 w 40"/>
                <a:gd name="T45" fmla="*/ 0 h 21"/>
                <a:gd name="T46" fmla="*/ 30 w 40"/>
                <a:gd name="T47" fmla="*/ 0 h 21"/>
                <a:gd name="T48" fmla="*/ 14 w 40"/>
                <a:gd name="T49" fmla="*/ 0 h 21"/>
                <a:gd name="T50" fmla="*/ 13 w 40"/>
                <a:gd name="T51" fmla="*/ 1 h 21"/>
                <a:gd name="T52" fmla="*/ 14 w 40"/>
                <a:gd name="T53" fmla="*/ 2 h 21"/>
                <a:gd name="T54" fmla="*/ 30 w 40"/>
                <a:gd name="T55" fmla="*/ 2 h 21"/>
                <a:gd name="T56" fmla="*/ 31 w 40"/>
                <a:gd name="T57" fmla="*/ 1 h 21"/>
                <a:gd name="T58" fmla="*/ 30 w 40"/>
                <a:gd name="T5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21">
                  <a:moveTo>
                    <a:pt x="10" y="0"/>
                  </a:moveTo>
                  <a:cubicBezTo>
                    <a:pt x="11" y="0"/>
                    <a:pt x="11" y="0"/>
                    <a:pt x="11" y="1"/>
                  </a:cubicBezTo>
                  <a:cubicBezTo>
                    <a:pt x="11" y="1"/>
                    <a:pt x="11" y="2"/>
                    <a:pt x="10" y="2"/>
                  </a:cubicBezTo>
                  <a:cubicBezTo>
                    <a:pt x="2" y="2"/>
                    <a:pt x="2" y="2"/>
                    <a:pt x="2" y="2"/>
                  </a:cubicBezTo>
                  <a:cubicBezTo>
                    <a:pt x="2" y="20"/>
                    <a:pt x="2" y="20"/>
                    <a:pt x="2" y="20"/>
                  </a:cubicBezTo>
                  <a:cubicBezTo>
                    <a:pt x="38" y="20"/>
                    <a:pt x="38" y="20"/>
                    <a:pt x="38" y="20"/>
                  </a:cubicBezTo>
                  <a:cubicBezTo>
                    <a:pt x="38" y="2"/>
                    <a:pt x="38" y="2"/>
                    <a:pt x="38" y="2"/>
                  </a:cubicBezTo>
                  <a:cubicBezTo>
                    <a:pt x="34" y="2"/>
                    <a:pt x="34" y="2"/>
                    <a:pt x="34" y="2"/>
                  </a:cubicBezTo>
                  <a:cubicBezTo>
                    <a:pt x="34" y="2"/>
                    <a:pt x="33" y="1"/>
                    <a:pt x="33" y="1"/>
                  </a:cubicBezTo>
                  <a:cubicBezTo>
                    <a:pt x="33" y="0"/>
                    <a:pt x="34" y="0"/>
                    <a:pt x="34" y="0"/>
                  </a:cubicBezTo>
                  <a:cubicBezTo>
                    <a:pt x="39" y="0"/>
                    <a:pt x="39" y="0"/>
                    <a:pt x="39" y="0"/>
                  </a:cubicBezTo>
                  <a:cubicBezTo>
                    <a:pt x="39" y="0"/>
                    <a:pt x="39" y="0"/>
                    <a:pt x="39" y="0"/>
                  </a:cubicBezTo>
                  <a:cubicBezTo>
                    <a:pt x="39" y="0"/>
                    <a:pt x="40" y="0"/>
                    <a:pt x="40" y="1"/>
                  </a:cubicBezTo>
                  <a:cubicBezTo>
                    <a:pt x="40" y="20"/>
                    <a:pt x="40" y="20"/>
                    <a:pt x="40" y="20"/>
                  </a:cubicBezTo>
                  <a:cubicBezTo>
                    <a:pt x="40" y="20"/>
                    <a:pt x="40" y="20"/>
                    <a:pt x="40" y="20"/>
                  </a:cubicBezTo>
                  <a:cubicBezTo>
                    <a:pt x="40" y="21"/>
                    <a:pt x="39" y="21"/>
                    <a:pt x="39" y="21"/>
                  </a:cubicBezTo>
                  <a:cubicBezTo>
                    <a:pt x="1" y="21"/>
                    <a:pt x="1" y="21"/>
                    <a:pt x="1" y="21"/>
                  </a:cubicBezTo>
                  <a:cubicBezTo>
                    <a:pt x="1" y="21"/>
                    <a:pt x="1" y="21"/>
                    <a:pt x="1" y="21"/>
                  </a:cubicBezTo>
                  <a:cubicBezTo>
                    <a:pt x="1" y="21"/>
                    <a:pt x="0" y="21"/>
                    <a:pt x="0" y="20"/>
                  </a:cubicBezTo>
                  <a:cubicBezTo>
                    <a:pt x="0" y="1"/>
                    <a:pt x="0" y="1"/>
                    <a:pt x="0" y="1"/>
                  </a:cubicBezTo>
                  <a:cubicBezTo>
                    <a:pt x="0" y="1"/>
                    <a:pt x="0" y="1"/>
                    <a:pt x="0" y="1"/>
                  </a:cubicBezTo>
                  <a:cubicBezTo>
                    <a:pt x="0" y="0"/>
                    <a:pt x="1" y="0"/>
                    <a:pt x="1" y="0"/>
                  </a:cubicBezTo>
                  <a:cubicBezTo>
                    <a:pt x="10" y="0"/>
                    <a:pt x="10" y="0"/>
                    <a:pt x="10" y="0"/>
                  </a:cubicBezTo>
                  <a:close/>
                  <a:moveTo>
                    <a:pt x="30" y="0"/>
                  </a:moveTo>
                  <a:cubicBezTo>
                    <a:pt x="14" y="0"/>
                    <a:pt x="14" y="0"/>
                    <a:pt x="14" y="0"/>
                  </a:cubicBezTo>
                  <a:cubicBezTo>
                    <a:pt x="14" y="0"/>
                    <a:pt x="13" y="0"/>
                    <a:pt x="13" y="1"/>
                  </a:cubicBezTo>
                  <a:cubicBezTo>
                    <a:pt x="13" y="1"/>
                    <a:pt x="14" y="2"/>
                    <a:pt x="14" y="2"/>
                  </a:cubicBezTo>
                  <a:cubicBezTo>
                    <a:pt x="30" y="2"/>
                    <a:pt x="30" y="2"/>
                    <a:pt x="30" y="2"/>
                  </a:cubicBezTo>
                  <a:cubicBezTo>
                    <a:pt x="30" y="2"/>
                    <a:pt x="31" y="1"/>
                    <a:pt x="31" y="1"/>
                  </a:cubicBezTo>
                  <a:cubicBezTo>
                    <a:pt x="31" y="0"/>
                    <a:pt x="30" y="0"/>
                    <a:pt x="3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2" name="Freeform 828">
              <a:extLst>
                <a:ext uri="{FF2B5EF4-FFF2-40B4-BE49-F238E27FC236}">
                  <a16:creationId xmlns:a16="http://schemas.microsoft.com/office/drawing/2014/main" xmlns="" id="{FB6B00A1-7A04-4DA1-AB4C-3978D4A4D11E}"/>
                </a:ext>
              </a:extLst>
            </p:cNvPr>
            <p:cNvSpPr>
              <a:spLocks/>
            </p:cNvSpPr>
            <p:nvPr/>
          </p:nvSpPr>
          <p:spPr bwMode="auto">
            <a:xfrm>
              <a:off x="6303963" y="5891213"/>
              <a:ext cx="222250" cy="11113"/>
            </a:xfrm>
            <a:custGeom>
              <a:avLst/>
              <a:gdLst>
                <a:gd name="T0" fmla="*/ 1 w 40"/>
                <a:gd name="T1" fmla="*/ 2 h 2"/>
                <a:gd name="T2" fmla="*/ 0 w 40"/>
                <a:gd name="T3" fmla="*/ 1 h 2"/>
                <a:gd name="T4" fmla="*/ 1 w 40"/>
                <a:gd name="T5" fmla="*/ 0 h 2"/>
                <a:gd name="T6" fmla="*/ 39 w 40"/>
                <a:gd name="T7" fmla="*/ 0 h 2"/>
                <a:gd name="T8" fmla="*/ 40 w 40"/>
                <a:gd name="T9" fmla="*/ 1 h 2"/>
                <a:gd name="T10" fmla="*/ 39 w 40"/>
                <a:gd name="T11" fmla="*/ 2 h 2"/>
                <a:gd name="T12" fmla="*/ 1 w 4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0" h="2">
                  <a:moveTo>
                    <a:pt x="1" y="2"/>
                  </a:moveTo>
                  <a:cubicBezTo>
                    <a:pt x="1" y="2"/>
                    <a:pt x="0" y="1"/>
                    <a:pt x="0" y="1"/>
                  </a:cubicBezTo>
                  <a:cubicBezTo>
                    <a:pt x="0" y="0"/>
                    <a:pt x="1" y="0"/>
                    <a:pt x="1" y="0"/>
                  </a:cubicBezTo>
                  <a:cubicBezTo>
                    <a:pt x="39" y="0"/>
                    <a:pt x="39" y="0"/>
                    <a:pt x="39" y="0"/>
                  </a:cubicBezTo>
                  <a:cubicBezTo>
                    <a:pt x="39" y="0"/>
                    <a:pt x="40" y="0"/>
                    <a:pt x="40" y="1"/>
                  </a:cubicBezTo>
                  <a:cubicBezTo>
                    <a:pt x="40" y="1"/>
                    <a:pt x="39" y="2"/>
                    <a:pt x="3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3" name="Freeform 829">
              <a:extLst>
                <a:ext uri="{FF2B5EF4-FFF2-40B4-BE49-F238E27FC236}">
                  <a16:creationId xmlns:a16="http://schemas.microsoft.com/office/drawing/2014/main" xmlns="" id="{6F96A623-A76F-4710-BE44-B200CAD62256}"/>
                </a:ext>
              </a:extLst>
            </p:cNvPr>
            <p:cNvSpPr>
              <a:spLocks/>
            </p:cNvSpPr>
            <p:nvPr/>
          </p:nvSpPr>
          <p:spPr bwMode="auto">
            <a:xfrm>
              <a:off x="6303963" y="5913438"/>
              <a:ext cx="222250" cy="11113"/>
            </a:xfrm>
            <a:custGeom>
              <a:avLst/>
              <a:gdLst>
                <a:gd name="T0" fmla="*/ 1 w 40"/>
                <a:gd name="T1" fmla="*/ 2 h 2"/>
                <a:gd name="T2" fmla="*/ 0 w 40"/>
                <a:gd name="T3" fmla="*/ 1 h 2"/>
                <a:gd name="T4" fmla="*/ 1 w 40"/>
                <a:gd name="T5" fmla="*/ 0 h 2"/>
                <a:gd name="T6" fmla="*/ 39 w 40"/>
                <a:gd name="T7" fmla="*/ 0 h 2"/>
                <a:gd name="T8" fmla="*/ 40 w 40"/>
                <a:gd name="T9" fmla="*/ 1 h 2"/>
                <a:gd name="T10" fmla="*/ 39 w 40"/>
                <a:gd name="T11" fmla="*/ 2 h 2"/>
                <a:gd name="T12" fmla="*/ 1 w 4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0" h="2">
                  <a:moveTo>
                    <a:pt x="1" y="2"/>
                  </a:moveTo>
                  <a:cubicBezTo>
                    <a:pt x="1" y="2"/>
                    <a:pt x="0" y="2"/>
                    <a:pt x="0" y="1"/>
                  </a:cubicBezTo>
                  <a:cubicBezTo>
                    <a:pt x="0" y="1"/>
                    <a:pt x="1" y="0"/>
                    <a:pt x="1" y="0"/>
                  </a:cubicBezTo>
                  <a:cubicBezTo>
                    <a:pt x="39" y="0"/>
                    <a:pt x="39" y="0"/>
                    <a:pt x="39" y="0"/>
                  </a:cubicBezTo>
                  <a:cubicBezTo>
                    <a:pt x="39" y="0"/>
                    <a:pt x="40" y="1"/>
                    <a:pt x="40" y="1"/>
                  </a:cubicBezTo>
                  <a:cubicBezTo>
                    <a:pt x="40" y="2"/>
                    <a:pt x="39" y="2"/>
                    <a:pt x="3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4" name="Freeform 830">
              <a:extLst>
                <a:ext uri="{FF2B5EF4-FFF2-40B4-BE49-F238E27FC236}">
                  <a16:creationId xmlns:a16="http://schemas.microsoft.com/office/drawing/2014/main" xmlns="" id="{6AE6F9D9-39C5-4B75-A259-D0D1F381B88D}"/>
                </a:ext>
              </a:extLst>
            </p:cNvPr>
            <p:cNvSpPr>
              <a:spLocks/>
            </p:cNvSpPr>
            <p:nvPr/>
          </p:nvSpPr>
          <p:spPr bwMode="auto">
            <a:xfrm>
              <a:off x="6354763" y="5757863"/>
              <a:ext cx="122237" cy="66675"/>
            </a:xfrm>
            <a:custGeom>
              <a:avLst/>
              <a:gdLst>
                <a:gd name="T0" fmla="*/ 0 w 22"/>
                <a:gd name="T1" fmla="*/ 1 h 12"/>
                <a:gd name="T2" fmla="*/ 1 w 22"/>
                <a:gd name="T3" fmla="*/ 0 h 12"/>
                <a:gd name="T4" fmla="*/ 2 w 22"/>
                <a:gd name="T5" fmla="*/ 1 h 12"/>
                <a:gd name="T6" fmla="*/ 5 w 22"/>
                <a:gd name="T7" fmla="*/ 7 h 12"/>
                <a:gd name="T8" fmla="*/ 11 w 22"/>
                <a:gd name="T9" fmla="*/ 10 h 12"/>
                <a:gd name="T10" fmla="*/ 17 w 22"/>
                <a:gd name="T11" fmla="*/ 7 h 12"/>
                <a:gd name="T12" fmla="*/ 17 w 22"/>
                <a:gd name="T13" fmla="*/ 7 h 12"/>
                <a:gd name="T14" fmla="*/ 17 w 22"/>
                <a:gd name="T15" fmla="*/ 7 h 12"/>
                <a:gd name="T16" fmla="*/ 20 w 22"/>
                <a:gd name="T17" fmla="*/ 1 h 12"/>
                <a:gd name="T18" fmla="*/ 21 w 22"/>
                <a:gd name="T19" fmla="*/ 0 h 12"/>
                <a:gd name="T20" fmla="*/ 22 w 22"/>
                <a:gd name="T21" fmla="*/ 1 h 12"/>
                <a:gd name="T22" fmla="*/ 19 w 22"/>
                <a:gd name="T23" fmla="*/ 8 h 12"/>
                <a:gd name="T24" fmla="*/ 19 w 22"/>
                <a:gd name="T25" fmla="*/ 8 h 12"/>
                <a:gd name="T26" fmla="*/ 11 w 22"/>
                <a:gd name="T27" fmla="*/ 12 h 12"/>
                <a:gd name="T28" fmla="*/ 3 w 22"/>
                <a:gd name="T29" fmla="*/ 8 h 12"/>
                <a:gd name="T30" fmla="*/ 0 w 22"/>
                <a:gd name="T31"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2">
                  <a:moveTo>
                    <a:pt x="0" y="1"/>
                  </a:moveTo>
                  <a:cubicBezTo>
                    <a:pt x="0" y="0"/>
                    <a:pt x="1" y="0"/>
                    <a:pt x="1" y="0"/>
                  </a:cubicBezTo>
                  <a:cubicBezTo>
                    <a:pt x="2" y="0"/>
                    <a:pt x="2" y="0"/>
                    <a:pt x="2" y="1"/>
                  </a:cubicBezTo>
                  <a:cubicBezTo>
                    <a:pt x="2" y="3"/>
                    <a:pt x="3" y="5"/>
                    <a:pt x="5" y="7"/>
                  </a:cubicBezTo>
                  <a:cubicBezTo>
                    <a:pt x="6" y="9"/>
                    <a:pt x="9" y="10"/>
                    <a:pt x="11" y="10"/>
                  </a:cubicBezTo>
                  <a:cubicBezTo>
                    <a:pt x="14" y="10"/>
                    <a:pt x="16" y="9"/>
                    <a:pt x="17" y="7"/>
                  </a:cubicBezTo>
                  <a:cubicBezTo>
                    <a:pt x="17" y="7"/>
                    <a:pt x="17" y="7"/>
                    <a:pt x="17" y="7"/>
                  </a:cubicBezTo>
                  <a:cubicBezTo>
                    <a:pt x="17" y="7"/>
                    <a:pt x="17" y="7"/>
                    <a:pt x="17" y="7"/>
                  </a:cubicBezTo>
                  <a:cubicBezTo>
                    <a:pt x="19" y="5"/>
                    <a:pt x="20" y="3"/>
                    <a:pt x="20" y="1"/>
                  </a:cubicBezTo>
                  <a:cubicBezTo>
                    <a:pt x="20" y="0"/>
                    <a:pt x="20" y="0"/>
                    <a:pt x="21" y="0"/>
                  </a:cubicBezTo>
                  <a:cubicBezTo>
                    <a:pt x="21" y="0"/>
                    <a:pt x="22" y="0"/>
                    <a:pt x="22" y="1"/>
                  </a:cubicBezTo>
                  <a:cubicBezTo>
                    <a:pt x="22" y="4"/>
                    <a:pt x="21" y="6"/>
                    <a:pt x="19" y="8"/>
                  </a:cubicBezTo>
                  <a:cubicBezTo>
                    <a:pt x="19" y="8"/>
                    <a:pt x="19" y="8"/>
                    <a:pt x="19" y="8"/>
                  </a:cubicBezTo>
                  <a:cubicBezTo>
                    <a:pt x="17" y="10"/>
                    <a:pt x="14" y="12"/>
                    <a:pt x="11" y="12"/>
                  </a:cubicBezTo>
                  <a:cubicBezTo>
                    <a:pt x="8" y="12"/>
                    <a:pt x="5" y="10"/>
                    <a:pt x="3" y="8"/>
                  </a:cubicBezTo>
                  <a:cubicBezTo>
                    <a:pt x="1" y="6"/>
                    <a:pt x="0" y="4"/>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5" name="Freeform 831">
              <a:extLst>
                <a:ext uri="{FF2B5EF4-FFF2-40B4-BE49-F238E27FC236}">
                  <a16:creationId xmlns:a16="http://schemas.microsoft.com/office/drawing/2014/main" xmlns="" id="{67513DF5-90E7-4D83-A871-70C66E06FC01}"/>
                </a:ext>
              </a:extLst>
            </p:cNvPr>
            <p:cNvSpPr>
              <a:spLocks/>
            </p:cNvSpPr>
            <p:nvPr/>
          </p:nvSpPr>
          <p:spPr bwMode="auto">
            <a:xfrm>
              <a:off x="6303963" y="5824538"/>
              <a:ext cx="55562" cy="49213"/>
            </a:xfrm>
            <a:custGeom>
              <a:avLst/>
              <a:gdLst>
                <a:gd name="T0" fmla="*/ 1 w 10"/>
                <a:gd name="T1" fmla="*/ 2 h 9"/>
                <a:gd name="T2" fmla="*/ 0 w 10"/>
                <a:gd name="T3" fmla="*/ 1 h 9"/>
                <a:gd name="T4" fmla="*/ 1 w 10"/>
                <a:gd name="T5" fmla="*/ 0 h 9"/>
                <a:gd name="T6" fmla="*/ 7 w 10"/>
                <a:gd name="T7" fmla="*/ 3 h 9"/>
                <a:gd name="T8" fmla="*/ 10 w 10"/>
                <a:gd name="T9" fmla="*/ 8 h 9"/>
                <a:gd name="T10" fmla="*/ 9 w 10"/>
                <a:gd name="T11" fmla="*/ 9 h 9"/>
                <a:gd name="T12" fmla="*/ 8 w 10"/>
                <a:gd name="T13" fmla="*/ 8 h 9"/>
                <a:gd name="T14" fmla="*/ 6 w 10"/>
                <a:gd name="T15" fmla="*/ 4 h 9"/>
                <a:gd name="T16" fmla="*/ 1 w 10"/>
                <a:gd name="T1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1" y="2"/>
                  </a:moveTo>
                  <a:cubicBezTo>
                    <a:pt x="1" y="2"/>
                    <a:pt x="0" y="2"/>
                    <a:pt x="0" y="1"/>
                  </a:cubicBezTo>
                  <a:cubicBezTo>
                    <a:pt x="0" y="1"/>
                    <a:pt x="1" y="0"/>
                    <a:pt x="1" y="0"/>
                  </a:cubicBezTo>
                  <a:cubicBezTo>
                    <a:pt x="4" y="0"/>
                    <a:pt x="6" y="1"/>
                    <a:pt x="7" y="3"/>
                  </a:cubicBezTo>
                  <a:cubicBezTo>
                    <a:pt x="9" y="4"/>
                    <a:pt x="10" y="6"/>
                    <a:pt x="10" y="8"/>
                  </a:cubicBezTo>
                  <a:cubicBezTo>
                    <a:pt x="10" y="9"/>
                    <a:pt x="9" y="9"/>
                    <a:pt x="9" y="9"/>
                  </a:cubicBezTo>
                  <a:cubicBezTo>
                    <a:pt x="8" y="9"/>
                    <a:pt x="8" y="9"/>
                    <a:pt x="8" y="8"/>
                  </a:cubicBezTo>
                  <a:cubicBezTo>
                    <a:pt x="8" y="7"/>
                    <a:pt x="7" y="5"/>
                    <a:pt x="6" y="4"/>
                  </a:cubicBezTo>
                  <a:cubicBezTo>
                    <a:pt x="5" y="3"/>
                    <a:pt x="3"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6" name="Freeform 832">
              <a:extLst>
                <a:ext uri="{FF2B5EF4-FFF2-40B4-BE49-F238E27FC236}">
                  <a16:creationId xmlns:a16="http://schemas.microsoft.com/office/drawing/2014/main" xmlns="" id="{14F0ACAA-20AB-4C6E-9EB6-1477F0706B7E}"/>
                </a:ext>
              </a:extLst>
            </p:cNvPr>
            <p:cNvSpPr>
              <a:spLocks/>
            </p:cNvSpPr>
            <p:nvPr/>
          </p:nvSpPr>
          <p:spPr bwMode="auto">
            <a:xfrm>
              <a:off x="6470650" y="5824538"/>
              <a:ext cx="55562" cy="49213"/>
            </a:xfrm>
            <a:custGeom>
              <a:avLst/>
              <a:gdLst>
                <a:gd name="T0" fmla="*/ 9 w 10"/>
                <a:gd name="T1" fmla="*/ 0 h 9"/>
                <a:gd name="T2" fmla="*/ 10 w 10"/>
                <a:gd name="T3" fmla="*/ 1 h 9"/>
                <a:gd name="T4" fmla="*/ 9 w 10"/>
                <a:gd name="T5" fmla="*/ 2 h 9"/>
                <a:gd name="T6" fmla="*/ 4 w 10"/>
                <a:gd name="T7" fmla="*/ 4 h 9"/>
                <a:gd name="T8" fmla="*/ 4 w 10"/>
                <a:gd name="T9" fmla="*/ 4 h 9"/>
                <a:gd name="T10" fmla="*/ 2 w 10"/>
                <a:gd name="T11" fmla="*/ 8 h 9"/>
                <a:gd name="T12" fmla="*/ 1 w 10"/>
                <a:gd name="T13" fmla="*/ 9 h 9"/>
                <a:gd name="T14" fmla="*/ 0 w 10"/>
                <a:gd name="T15" fmla="*/ 8 h 9"/>
                <a:gd name="T16" fmla="*/ 3 w 10"/>
                <a:gd name="T17" fmla="*/ 3 h 9"/>
                <a:gd name="T18" fmla="*/ 3 w 10"/>
                <a:gd name="T19" fmla="*/ 3 h 9"/>
                <a:gd name="T20" fmla="*/ 9 w 10"/>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
                  <a:moveTo>
                    <a:pt x="9" y="0"/>
                  </a:moveTo>
                  <a:cubicBezTo>
                    <a:pt x="9" y="0"/>
                    <a:pt x="10" y="1"/>
                    <a:pt x="10" y="1"/>
                  </a:cubicBezTo>
                  <a:cubicBezTo>
                    <a:pt x="10" y="2"/>
                    <a:pt x="9" y="2"/>
                    <a:pt x="9" y="2"/>
                  </a:cubicBezTo>
                  <a:cubicBezTo>
                    <a:pt x="7" y="2"/>
                    <a:pt x="5" y="3"/>
                    <a:pt x="4" y="4"/>
                  </a:cubicBezTo>
                  <a:cubicBezTo>
                    <a:pt x="4" y="4"/>
                    <a:pt x="4" y="4"/>
                    <a:pt x="4" y="4"/>
                  </a:cubicBezTo>
                  <a:cubicBezTo>
                    <a:pt x="3" y="5"/>
                    <a:pt x="2" y="7"/>
                    <a:pt x="2" y="8"/>
                  </a:cubicBezTo>
                  <a:cubicBezTo>
                    <a:pt x="2" y="9"/>
                    <a:pt x="2" y="9"/>
                    <a:pt x="1" y="9"/>
                  </a:cubicBezTo>
                  <a:cubicBezTo>
                    <a:pt x="1" y="9"/>
                    <a:pt x="0" y="9"/>
                    <a:pt x="0" y="8"/>
                  </a:cubicBezTo>
                  <a:cubicBezTo>
                    <a:pt x="0" y="6"/>
                    <a:pt x="1" y="4"/>
                    <a:pt x="3" y="3"/>
                  </a:cubicBezTo>
                  <a:cubicBezTo>
                    <a:pt x="3" y="3"/>
                    <a:pt x="3" y="3"/>
                    <a:pt x="3" y="3"/>
                  </a:cubicBezTo>
                  <a:cubicBezTo>
                    <a:pt x="4" y="1"/>
                    <a:pt x="6"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67" name="Group 866">
            <a:extLst>
              <a:ext uri="{FF2B5EF4-FFF2-40B4-BE49-F238E27FC236}">
                <a16:creationId xmlns:a16="http://schemas.microsoft.com/office/drawing/2014/main" xmlns="" id="{4904EC71-2577-4A9A-AB36-D8499914B577}"/>
              </a:ext>
            </a:extLst>
          </p:cNvPr>
          <p:cNvGrpSpPr/>
          <p:nvPr/>
        </p:nvGrpSpPr>
        <p:grpSpPr>
          <a:xfrm>
            <a:off x="2281238" y="1645444"/>
            <a:ext cx="255587" cy="306388"/>
            <a:chOff x="8339138" y="6329363"/>
            <a:chExt cx="255587" cy="306388"/>
          </a:xfrm>
          <a:solidFill>
            <a:schemeClr val="tx1"/>
          </a:solidFill>
        </p:grpSpPr>
        <p:sp>
          <p:nvSpPr>
            <p:cNvPr id="868" name="Freeform 833">
              <a:extLst>
                <a:ext uri="{FF2B5EF4-FFF2-40B4-BE49-F238E27FC236}">
                  <a16:creationId xmlns:a16="http://schemas.microsoft.com/office/drawing/2014/main" xmlns="" id="{DBBA7B10-BCE2-4C4A-AA72-B315ABC14DBF}"/>
                </a:ext>
              </a:extLst>
            </p:cNvPr>
            <p:cNvSpPr>
              <a:spLocks/>
            </p:cNvSpPr>
            <p:nvPr/>
          </p:nvSpPr>
          <p:spPr bwMode="auto">
            <a:xfrm>
              <a:off x="8416925" y="6453188"/>
              <a:ext cx="177800" cy="182563"/>
            </a:xfrm>
            <a:custGeom>
              <a:avLst/>
              <a:gdLst>
                <a:gd name="T0" fmla="*/ 9 w 32"/>
                <a:gd name="T1" fmla="*/ 9 h 33"/>
                <a:gd name="T2" fmla="*/ 8 w 32"/>
                <a:gd name="T3" fmla="*/ 11 h 33"/>
                <a:gd name="T4" fmla="*/ 7 w 32"/>
                <a:gd name="T5" fmla="*/ 10 h 33"/>
                <a:gd name="T6" fmla="*/ 5 w 32"/>
                <a:gd name="T7" fmla="*/ 5 h 33"/>
                <a:gd name="T8" fmla="*/ 5 w 32"/>
                <a:gd name="T9" fmla="*/ 5 h 33"/>
                <a:gd name="T10" fmla="*/ 3 w 32"/>
                <a:gd name="T11" fmla="*/ 3 h 33"/>
                <a:gd name="T12" fmla="*/ 3 w 32"/>
                <a:gd name="T13" fmla="*/ 3 h 33"/>
                <a:gd name="T14" fmla="*/ 3 w 32"/>
                <a:gd name="T15" fmla="*/ 3 h 33"/>
                <a:gd name="T16" fmla="*/ 3 w 32"/>
                <a:gd name="T17" fmla="*/ 3 h 33"/>
                <a:gd name="T18" fmla="*/ 2 w 32"/>
                <a:gd name="T19" fmla="*/ 3 h 33"/>
                <a:gd name="T20" fmla="*/ 2 w 32"/>
                <a:gd name="T21" fmla="*/ 3 h 33"/>
                <a:gd name="T22" fmla="*/ 2 w 32"/>
                <a:gd name="T23" fmla="*/ 4 h 33"/>
                <a:gd name="T24" fmla="*/ 4 w 32"/>
                <a:gd name="T25" fmla="*/ 14 h 33"/>
                <a:gd name="T26" fmla="*/ 9 w 32"/>
                <a:gd name="T27" fmla="*/ 21 h 33"/>
                <a:gd name="T28" fmla="*/ 10 w 32"/>
                <a:gd name="T29" fmla="*/ 21 h 33"/>
                <a:gd name="T30" fmla="*/ 12 w 32"/>
                <a:gd name="T31" fmla="*/ 31 h 33"/>
                <a:gd name="T32" fmla="*/ 28 w 32"/>
                <a:gd name="T33" fmla="*/ 31 h 33"/>
                <a:gd name="T34" fmla="*/ 30 w 32"/>
                <a:gd name="T35" fmla="*/ 21 h 33"/>
                <a:gd name="T36" fmla="*/ 30 w 32"/>
                <a:gd name="T37" fmla="*/ 11 h 33"/>
                <a:gd name="T38" fmla="*/ 30 w 32"/>
                <a:gd name="T39" fmla="*/ 3 h 33"/>
                <a:gd name="T40" fmla="*/ 30 w 32"/>
                <a:gd name="T41" fmla="*/ 2 h 33"/>
                <a:gd name="T42" fmla="*/ 30 w 32"/>
                <a:gd name="T43" fmla="*/ 2 h 33"/>
                <a:gd name="T44" fmla="*/ 30 w 32"/>
                <a:gd name="T45" fmla="*/ 2 h 33"/>
                <a:gd name="T46" fmla="*/ 29 w 32"/>
                <a:gd name="T47" fmla="*/ 1 h 33"/>
                <a:gd name="T48" fmla="*/ 31 w 32"/>
                <a:gd name="T49" fmla="*/ 0 h 33"/>
                <a:gd name="T50" fmla="*/ 32 w 32"/>
                <a:gd name="T51" fmla="*/ 1 h 33"/>
                <a:gd name="T52" fmla="*/ 32 w 32"/>
                <a:gd name="T53" fmla="*/ 2 h 33"/>
                <a:gd name="T54" fmla="*/ 32 w 32"/>
                <a:gd name="T55" fmla="*/ 3 h 33"/>
                <a:gd name="T56" fmla="*/ 32 w 32"/>
                <a:gd name="T57" fmla="*/ 11 h 33"/>
                <a:gd name="T58" fmla="*/ 32 w 32"/>
                <a:gd name="T59" fmla="*/ 21 h 33"/>
                <a:gd name="T60" fmla="*/ 32 w 32"/>
                <a:gd name="T61" fmla="*/ 21 h 33"/>
                <a:gd name="T62" fmla="*/ 32 w 32"/>
                <a:gd name="T63" fmla="*/ 21 h 33"/>
                <a:gd name="T64" fmla="*/ 30 w 32"/>
                <a:gd name="T65" fmla="*/ 32 h 33"/>
                <a:gd name="T66" fmla="*/ 29 w 32"/>
                <a:gd name="T67" fmla="*/ 33 h 33"/>
                <a:gd name="T68" fmla="*/ 11 w 32"/>
                <a:gd name="T69" fmla="*/ 33 h 33"/>
                <a:gd name="T70" fmla="*/ 11 w 32"/>
                <a:gd name="T71" fmla="*/ 33 h 33"/>
                <a:gd name="T72" fmla="*/ 10 w 32"/>
                <a:gd name="T73" fmla="*/ 33 h 33"/>
                <a:gd name="T74" fmla="*/ 8 w 32"/>
                <a:gd name="T75" fmla="*/ 22 h 33"/>
                <a:gd name="T76" fmla="*/ 3 w 32"/>
                <a:gd name="T77" fmla="*/ 15 h 33"/>
                <a:gd name="T78" fmla="*/ 3 w 32"/>
                <a:gd name="T79" fmla="*/ 14 h 33"/>
                <a:gd name="T80" fmla="*/ 0 w 32"/>
                <a:gd name="T81" fmla="*/ 4 h 33"/>
                <a:gd name="T82" fmla="*/ 0 w 32"/>
                <a:gd name="T83" fmla="*/ 4 h 33"/>
                <a:gd name="T84" fmla="*/ 1 w 32"/>
                <a:gd name="T85" fmla="*/ 2 h 33"/>
                <a:gd name="T86" fmla="*/ 1 w 32"/>
                <a:gd name="T87" fmla="*/ 2 h 33"/>
                <a:gd name="T88" fmla="*/ 1 w 32"/>
                <a:gd name="T89" fmla="*/ 2 h 33"/>
                <a:gd name="T90" fmla="*/ 3 w 32"/>
                <a:gd name="T91" fmla="*/ 1 h 33"/>
                <a:gd name="T92" fmla="*/ 4 w 32"/>
                <a:gd name="T93" fmla="*/ 1 h 33"/>
                <a:gd name="T94" fmla="*/ 4 w 32"/>
                <a:gd name="T95" fmla="*/ 1 h 33"/>
                <a:gd name="T96" fmla="*/ 7 w 32"/>
                <a:gd name="T97" fmla="*/ 5 h 33"/>
                <a:gd name="T98" fmla="*/ 7 w 32"/>
                <a:gd name="T99" fmla="*/ 5 h 33"/>
                <a:gd name="T100" fmla="*/ 9 w 32"/>
                <a:gd name="T10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 h="33">
                  <a:moveTo>
                    <a:pt x="9" y="9"/>
                  </a:moveTo>
                  <a:cubicBezTo>
                    <a:pt x="9" y="10"/>
                    <a:pt x="9" y="10"/>
                    <a:pt x="8" y="11"/>
                  </a:cubicBezTo>
                  <a:cubicBezTo>
                    <a:pt x="8" y="11"/>
                    <a:pt x="7" y="11"/>
                    <a:pt x="7" y="10"/>
                  </a:cubicBezTo>
                  <a:cubicBezTo>
                    <a:pt x="5" y="5"/>
                    <a:pt x="5" y="5"/>
                    <a:pt x="5" y="5"/>
                  </a:cubicBezTo>
                  <a:cubicBezTo>
                    <a:pt x="5" y="5"/>
                    <a:pt x="5" y="5"/>
                    <a:pt x="5" y="5"/>
                  </a:cubicBezTo>
                  <a:cubicBezTo>
                    <a:pt x="5" y="4"/>
                    <a:pt x="4" y="3"/>
                    <a:pt x="3" y="3"/>
                  </a:cubicBezTo>
                  <a:cubicBezTo>
                    <a:pt x="3" y="3"/>
                    <a:pt x="3" y="3"/>
                    <a:pt x="3" y="3"/>
                  </a:cubicBezTo>
                  <a:cubicBezTo>
                    <a:pt x="3" y="3"/>
                    <a:pt x="3" y="3"/>
                    <a:pt x="3" y="3"/>
                  </a:cubicBezTo>
                  <a:cubicBezTo>
                    <a:pt x="3" y="3"/>
                    <a:pt x="3" y="3"/>
                    <a:pt x="3" y="3"/>
                  </a:cubicBezTo>
                  <a:cubicBezTo>
                    <a:pt x="3" y="3"/>
                    <a:pt x="2" y="3"/>
                    <a:pt x="2" y="3"/>
                  </a:cubicBezTo>
                  <a:cubicBezTo>
                    <a:pt x="2" y="3"/>
                    <a:pt x="2" y="3"/>
                    <a:pt x="2" y="3"/>
                  </a:cubicBezTo>
                  <a:cubicBezTo>
                    <a:pt x="2" y="3"/>
                    <a:pt x="2" y="4"/>
                    <a:pt x="2" y="4"/>
                  </a:cubicBezTo>
                  <a:cubicBezTo>
                    <a:pt x="4" y="14"/>
                    <a:pt x="4" y="14"/>
                    <a:pt x="4" y="14"/>
                  </a:cubicBezTo>
                  <a:cubicBezTo>
                    <a:pt x="9" y="21"/>
                    <a:pt x="9" y="21"/>
                    <a:pt x="9" y="21"/>
                  </a:cubicBezTo>
                  <a:cubicBezTo>
                    <a:pt x="10" y="21"/>
                    <a:pt x="10" y="21"/>
                    <a:pt x="10" y="21"/>
                  </a:cubicBezTo>
                  <a:cubicBezTo>
                    <a:pt x="12" y="31"/>
                    <a:pt x="12" y="31"/>
                    <a:pt x="12" y="31"/>
                  </a:cubicBezTo>
                  <a:cubicBezTo>
                    <a:pt x="28" y="31"/>
                    <a:pt x="28" y="31"/>
                    <a:pt x="28" y="31"/>
                  </a:cubicBezTo>
                  <a:cubicBezTo>
                    <a:pt x="30" y="21"/>
                    <a:pt x="30" y="21"/>
                    <a:pt x="30" y="21"/>
                  </a:cubicBezTo>
                  <a:cubicBezTo>
                    <a:pt x="30" y="11"/>
                    <a:pt x="30" y="11"/>
                    <a:pt x="30" y="11"/>
                  </a:cubicBezTo>
                  <a:cubicBezTo>
                    <a:pt x="30" y="3"/>
                    <a:pt x="30" y="3"/>
                    <a:pt x="30" y="3"/>
                  </a:cubicBezTo>
                  <a:cubicBezTo>
                    <a:pt x="30" y="3"/>
                    <a:pt x="30" y="3"/>
                    <a:pt x="30" y="2"/>
                  </a:cubicBezTo>
                  <a:cubicBezTo>
                    <a:pt x="30" y="2"/>
                    <a:pt x="30" y="2"/>
                    <a:pt x="30" y="2"/>
                  </a:cubicBezTo>
                  <a:cubicBezTo>
                    <a:pt x="30" y="2"/>
                    <a:pt x="30" y="2"/>
                    <a:pt x="30" y="2"/>
                  </a:cubicBezTo>
                  <a:cubicBezTo>
                    <a:pt x="29" y="2"/>
                    <a:pt x="29" y="1"/>
                    <a:pt x="29" y="1"/>
                  </a:cubicBezTo>
                  <a:cubicBezTo>
                    <a:pt x="30" y="0"/>
                    <a:pt x="30" y="0"/>
                    <a:pt x="31" y="0"/>
                  </a:cubicBezTo>
                  <a:cubicBezTo>
                    <a:pt x="31" y="1"/>
                    <a:pt x="32" y="1"/>
                    <a:pt x="32" y="1"/>
                  </a:cubicBezTo>
                  <a:cubicBezTo>
                    <a:pt x="32" y="2"/>
                    <a:pt x="32" y="2"/>
                    <a:pt x="32" y="2"/>
                  </a:cubicBezTo>
                  <a:cubicBezTo>
                    <a:pt x="32" y="2"/>
                    <a:pt x="32" y="3"/>
                    <a:pt x="32" y="3"/>
                  </a:cubicBezTo>
                  <a:cubicBezTo>
                    <a:pt x="32" y="11"/>
                    <a:pt x="32" y="11"/>
                    <a:pt x="32" y="11"/>
                  </a:cubicBezTo>
                  <a:cubicBezTo>
                    <a:pt x="32" y="21"/>
                    <a:pt x="32" y="21"/>
                    <a:pt x="32" y="21"/>
                  </a:cubicBezTo>
                  <a:cubicBezTo>
                    <a:pt x="32" y="21"/>
                    <a:pt x="32" y="21"/>
                    <a:pt x="32" y="21"/>
                  </a:cubicBezTo>
                  <a:cubicBezTo>
                    <a:pt x="32" y="21"/>
                    <a:pt x="32" y="21"/>
                    <a:pt x="32" y="21"/>
                  </a:cubicBezTo>
                  <a:cubicBezTo>
                    <a:pt x="30" y="32"/>
                    <a:pt x="30" y="32"/>
                    <a:pt x="30" y="32"/>
                  </a:cubicBezTo>
                  <a:cubicBezTo>
                    <a:pt x="30" y="33"/>
                    <a:pt x="30" y="33"/>
                    <a:pt x="29" y="33"/>
                  </a:cubicBezTo>
                  <a:cubicBezTo>
                    <a:pt x="11" y="33"/>
                    <a:pt x="11" y="33"/>
                    <a:pt x="11" y="33"/>
                  </a:cubicBezTo>
                  <a:cubicBezTo>
                    <a:pt x="11" y="33"/>
                    <a:pt x="11" y="33"/>
                    <a:pt x="11" y="33"/>
                  </a:cubicBezTo>
                  <a:cubicBezTo>
                    <a:pt x="11" y="33"/>
                    <a:pt x="11" y="33"/>
                    <a:pt x="10" y="33"/>
                  </a:cubicBezTo>
                  <a:cubicBezTo>
                    <a:pt x="8" y="22"/>
                    <a:pt x="8" y="22"/>
                    <a:pt x="8" y="22"/>
                  </a:cubicBezTo>
                  <a:cubicBezTo>
                    <a:pt x="3" y="15"/>
                    <a:pt x="3" y="15"/>
                    <a:pt x="3" y="15"/>
                  </a:cubicBezTo>
                  <a:cubicBezTo>
                    <a:pt x="3" y="14"/>
                    <a:pt x="3" y="14"/>
                    <a:pt x="3" y="14"/>
                  </a:cubicBezTo>
                  <a:cubicBezTo>
                    <a:pt x="0" y="4"/>
                    <a:pt x="0" y="4"/>
                    <a:pt x="0" y="4"/>
                  </a:cubicBezTo>
                  <a:cubicBezTo>
                    <a:pt x="0" y="4"/>
                    <a:pt x="0" y="4"/>
                    <a:pt x="0" y="4"/>
                  </a:cubicBezTo>
                  <a:cubicBezTo>
                    <a:pt x="0" y="3"/>
                    <a:pt x="0" y="2"/>
                    <a:pt x="1" y="2"/>
                  </a:cubicBezTo>
                  <a:cubicBezTo>
                    <a:pt x="1" y="2"/>
                    <a:pt x="1" y="2"/>
                    <a:pt x="1" y="2"/>
                  </a:cubicBezTo>
                  <a:cubicBezTo>
                    <a:pt x="1" y="2"/>
                    <a:pt x="1" y="2"/>
                    <a:pt x="1" y="2"/>
                  </a:cubicBezTo>
                  <a:cubicBezTo>
                    <a:pt x="2" y="1"/>
                    <a:pt x="2" y="1"/>
                    <a:pt x="3" y="1"/>
                  </a:cubicBezTo>
                  <a:cubicBezTo>
                    <a:pt x="3" y="1"/>
                    <a:pt x="4" y="1"/>
                    <a:pt x="4" y="1"/>
                  </a:cubicBezTo>
                  <a:cubicBezTo>
                    <a:pt x="4" y="1"/>
                    <a:pt x="4" y="1"/>
                    <a:pt x="4" y="1"/>
                  </a:cubicBezTo>
                  <a:cubicBezTo>
                    <a:pt x="5" y="2"/>
                    <a:pt x="6" y="3"/>
                    <a:pt x="7" y="5"/>
                  </a:cubicBezTo>
                  <a:cubicBezTo>
                    <a:pt x="7" y="5"/>
                    <a:pt x="7" y="5"/>
                    <a:pt x="7" y="5"/>
                  </a:cubicBezTo>
                  <a:lnTo>
                    <a:pt x="9"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9" name="Freeform 834">
              <a:extLst>
                <a:ext uri="{FF2B5EF4-FFF2-40B4-BE49-F238E27FC236}">
                  <a16:creationId xmlns:a16="http://schemas.microsoft.com/office/drawing/2014/main" xmlns="" id="{D2F0A154-5AEB-469E-A814-128D2A760FF1}"/>
                </a:ext>
              </a:extLst>
            </p:cNvPr>
            <p:cNvSpPr>
              <a:spLocks/>
            </p:cNvSpPr>
            <p:nvPr/>
          </p:nvSpPr>
          <p:spPr bwMode="auto">
            <a:xfrm>
              <a:off x="8472488" y="6380163"/>
              <a:ext cx="38100" cy="155575"/>
            </a:xfrm>
            <a:custGeom>
              <a:avLst/>
              <a:gdLst>
                <a:gd name="T0" fmla="*/ 2 w 7"/>
                <a:gd name="T1" fmla="*/ 27 h 28"/>
                <a:gd name="T2" fmla="*/ 1 w 7"/>
                <a:gd name="T3" fmla="*/ 28 h 28"/>
                <a:gd name="T4" fmla="*/ 0 w 7"/>
                <a:gd name="T5" fmla="*/ 27 h 28"/>
                <a:gd name="T6" fmla="*/ 0 w 7"/>
                <a:gd name="T7" fmla="*/ 4 h 28"/>
                <a:gd name="T8" fmla="*/ 1 w 7"/>
                <a:gd name="T9" fmla="*/ 1 h 28"/>
                <a:gd name="T10" fmla="*/ 1 w 7"/>
                <a:gd name="T11" fmla="*/ 1 h 28"/>
                <a:gd name="T12" fmla="*/ 4 w 7"/>
                <a:gd name="T13" fmla="*/ 0 h 28"/>
                <a:gd name="T14" fmla="*/ 6 w 7"/>
                <a:gd name="T15" fmla="*/ 1 h 28"/>
                <a:gd name="T16" fmla="*/ 7 w 7"/>
                <a:gd name="T17" fmla="*/ 4 h 28"/>
                <a:gd name="T18" fmla="*/ 7 w 7"/>
                <a:gd name="T19" fmla="*/ 26 h 28"/>
                <a:gd name="T20" fmla="*/ 6 w 7"/>
                <a:gd name="T21" fmla="*/ 27 h 28"/>
                <a:gd name="T22" fmla="*/ 5 w 7"/>
                <a:gd name="T23" fmla="*/ 26 h 28"/>
                <a:gd name="T24" fmla="*/ 5 w 7"/>
                <a:gd name="T25" fmla="*/ 4 h 28"/>
                <a:gd name="T26" fmla="*/ 5 w 7"/>
                <a:gd name="T27" fmla="*/ 3 h 28"/>
                <a:gd name="T28" fmla="*/ 4 w 7"/>
                <a:gd name="T29" fmla="*/ 2 h 28"/>
                <a:gd name="T30" fmla="*/ 3 w 7"/>
                <a:gd name="T31" fmla="*/ 3 h 28"/>
                <a:gd name="T32" fmla="*/ 3 w 7"/>
                <a:gd name="T33" fmla="*/ 3 h 28"/>
                <a:gd name="T34" fmla="*/ 2 w 7"/>
                <a:gd name="T35" fmla="*/ 4 h 28"/>
                <a:gd name="T36" fmla="*/ 2 w 7"/>
                <a:gd name="T3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8">
                  <a:moveTo>
                    <a:pt x="2" y="27"/>
                  </a:moveTo>
                  <a:cubicBezTo>
                    <a:pt x="2" y="27"/>
                    <a:pt x="2" y="28"/>
                    <a:pt x="1" y="28"/>
                  </a:cubicBezTo>
                  <a:cubicBezTo>
                    <a:pt x="1" y="28"/>
                    <a:pt x="0" y="27"/>
                    <a:pt x="0" y="27"/>
                  </a:cubicBezTo>
                  <a:cubicBezTo>
                    <a:pt x="0" y="4"/>
                    <a:pt x="0" y="4"/>
                    <a:pt x="0" y="4"/>
                  </a:cubicBezTo>
                  <a:cubicBezTo>
                    <a:pt x="0" y="3"/>
                    <a:pt x="1" y="2"/>
                    <a:pt x="1" y="1"/>
                  </a:cubicBezTo>
                  <a:cubicBezTo>
                    <a:pt x="1" y="1"/>
                    <a:pt x="1" y="1"/>
                    <a:pt x="1" y="1"/>
                  </a:cubicBezTo>
                  <a:cubicBezTo>
                    <a:pt x="2" y="0"/>
                    <a:pt x="3" y="0"/>
                    <a:pt x="4" y="0"/>
                  </a:cubicBezTo>
                  <a:cubicBezTo>
                    <a:pt x="5" y="0"/>
                    <a:pt x="6" y="0"/>
                    <a:pt x="6" y="1"/>
                  </a:cubicBezTo>
                  <a:cubicBezTo>
                    <a:pt x="7" y="2"/>
                    <a:pt x="7" y="3"/>
                    <a:pt x="7" y="4"/>
                  </a:cubicBezTo>
                  <a:cubicBezTo>
                    <a:pt x="7" y="26"/>
                    <a:pt x="7" y="26"/>
                    <a:pt x="7" y="26"/>
                  </a:cubicBezTo>
                  <a:cubicBezTo>
                    <a:pt x="7" y="26"/>
                    <a:pt x="7" y="27"/>
                    <a:pt x="6" y="27"/>
                  </a:cubicBezTo>
                  <a:cubicBezTo>
                    <a:pt x="6" y="27"/>
                    <a:pt x="5" y="26"/>
                    <a:pt x="5" y="26"/>
                  </a:cubicBezTo>
                  <a:cubicBezTo>
                    <a:pt x="5" y="4"/>
                    <a:pt x="5" y="4"/>
                    <a:pt x="5" y="4"/>
                  </a:cubicBezTo>
                  <a:cubicBezTo>
                    <a:pt x="5" y="3"/>
                    <a:pt x="5" y="3"/>
                    <a:pt x="5" y="3"/>
                  </a:cubicBezTo>
                  <a:cubicBezTo>
                    <a:pt x="4" y="2"/>
                    <a:pt x="4" y="2"/>
                    <a:pt x="4" y="2"/>
                  </a:cubicBezTo>
                  <a:cubicBezTo>
                    <a:pt x="3" y="2"/>
                    <a:pt x="3" y="2"/>
                    <a:pt x="3" y="3"/>
                  </a:cubicBezTo>
                  <a:cubicBezTo>
                    <a:pt x="3" y="3"/>
                    <a:pt x="3" y="3"/>
                    <a:pt x="3" y="3"/>
                  </a:cubicBezTo>
                  <a:cubicBezTo>
                    <a:pt x="2" y="3"/>
                    <a:pt x="2" y="3"/>
                    <a:pt x="2" y="4"/>
                  </a:cubicBezTo>
                  <a:lnTo>
                    <a:pt x="2" y="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0" name="Freeform 835">
              <a:extLst>
                <a:ext uri="{FF2B5EF4-FFF2-40B4-BE49-F238E27FC236}">
                  <a16:creationId xmlns:a16="http://schemas.microsoft.com/office/drawing/2014/main" xmlns="" id="{ED5CB76D-6561-4914-87D4-24642767BB0B}"/>
                </a:ext>
              </a:extLst>
            </p:cNvPr>
            <p:cNvSpPr>
              <a:spLocks/>
            </p:cNvSpPr>
            <p:nvPr/>
          </p:nvSpPr>
          <p:spPr bwMode="auto">
            <a:xfrm>
              <a:off x="8521700" y="6435726"/>
              <a:ext cx="17462" cy="95250"/>
            </a:xfrm>
            <a:custGeom>
              <a:avLst/>
              <a:gdLst>
                <a:gd name="T0" fmla="*/ 3 w 3"/>
                <a:gd name="T1" fmla="*/ 16 h 17"/>
                <a:gd name="T2" fmla="*/ 2 w 3"/>
                <a:gd name="T3" fmla="*/ 17 h 17"/>
                <a:gd name="T4" fmla="*/ 1 w 3"/>
                <a:gd name="T5" fmla="*/ 16 h 17"/>
                <a:gd name="T6" fmla="*/ 1 w 3"/>
                <a:gd name="T7" fmla="*/ 4 h 17"/>
                <a:gd name="T8" fmla="*/ 1 w 3"/>
                <a:gd name="T9" fmla="*/ 3 h 17"/>
                <a:gd name="T10" fmla="*/ 1 w 3"/>
                <a:gd name="T11" fmla="*/ 2 h 17"/>
                <a:gd name="T12" fmla="*/ 0 w 3"/>
                <a:gd name="T13" fmla="*/ 1 h 17"/>
                <a:gd name="T14" fmla="*/ 1 w 3"/>
                <a:gd name="T15" fmla="*/ 1 h 17"/>
                <a:gd name="T16" fmla="*/ 3 w 3"/>
                <a:gd name="T17" fmla="*/ 2 h 17"/>
                <a:gd name="T18" fmla="*/ 3 w 3"/>
                <a:gd name="T19" fmla="*/ 4 h 17"/>
                <a:gd name="T20" fmla="*/ 3 w 3"/>
                <a:gd name="T2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7">
                  <a:moveTo>
                    <a:pt x="3" y="16"/>
                  </a:moveTo>
                  <a:cubicBezTo>
                    <a:pt x="3" y="16"/>
                    <a:pt x="3" y="17"/>
                    <a:pt x="2" y="17"/>
                  </a:cubicBezTo>
                  <a:cubicBezTo>
                    <a:pt x="2" y="17"/>
                    <a:pt x="1" y="16"/>
                    <a:pt x="1" y="16"/>
                  </a:cubicBezTo>
                  <a:cubicBezTo>
                    <a:pt x="1" y="4"/>
                    <a:pt x="1" y="4"/>
                    <a:pt x="1" y="4"/>
                  </a:cubicBezTo>
                  <a:cubicBezTo>
                    <a:pt x="1" y="3"/>
                    <a:pt x="1" y="3"/>
                    <a:pt x="1" y="3"/>
                  </a:cubicBezTo>
                  <a:cubicBezTo>
                    <a:pt x="1" y="3"/>
                    <a:pt x="1" y="3"/>
                    <a:pt x="1" y="2"/>
                  </a:cubicBezTo>
                  <a:cubicBezTo>
                    <a:pt x="0" y="2"/>
                    <a:pt x="0" y="2"/>
                    <a:pt x="0" y="1"/>
                  </a:cubicBezTo>
                  <a:cubicBezTo>
                    <a:pt x="0" y="1"/>
                    <a:pt x="1" y="0"/>
                    <a:pt x="1" y="1"/>
                  </a:cubicBezTo>
                  <a:cubicBezTo>
                    <a:pt x="2" y="1"/>
                    <a:pt x="2" y="1"/>
                    <a:pt x="3" y="2"/>
                  </a:cubicBezTo>
                  <a:cubicBezTo>
                    <a:pt x="3" y="2"/>
                    <a:pt x="3" y="3"/>
                    <a:pt x="3" y="4"/>
                  </a:cubicBezTo>
                  <a:lnTo>
                    <a:pt x="3"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1" name="Freeform 836">
              <a:extLst>
                <a:ext uri="{FF2B5EF4-FFF2-40B4-BE49-F238E27FC236}">
                  <a16:creationId xmlns:a16="http://schemas.microsoft.com/office/drawing/2014/main" xmlns="" id="{7164D05F-080E-46DD-9C5A-C727E4B4E5E7}"/>
                </a:ext>
              </a:extLst>
            </p:cNvPr>
            <p:cNvSpPr>
              <a:spLocks/>
            </p:cNvSpPr>
            <p:nvPr/>
          </p:nvSpPr>
          <p:spPr bwMode="auto">
            <a:xfrm>
              <a:off x="8550275" y="6446838"/>
              <a:ext cx="15875" cy="84138"/>
            </a:xfrm>
            <a:custGeom>
              <a:avLst/>
              <a:gdLst>
                <a:gd name="T0" fmla="*/ 1 w 3"/>
                <a:gd name="T1" fmla="*/ 2 h 15"/>
                <a:gd name="T2" fmla="*/ 0 w 3"/>
                <a:gd name="T3" fmla="*/ 0 h 15"/>
                <a:gd name="T4" fmla="*/ 2 w 3"/>
                <a:gd name="T5" fmla="*/ 0 h 15"/>
                <a:gd name="T6" fmla="*/ 3 w 3"/>
                <a:gd name="T7" fmla="*/ 1 h 15"/>
                <a:gd name="T8" fmla="*/ 3 w 3"/>
                <a:gd name="T9" fmla="*/ 3 h 15"/>
                <a:gd name="T10" fmla="*/ 3 w 3"/>
                <a:gd name="T11" fmla="*/ 14 h 15"/>
                <a:gd name="T12" fmla="*/ 2 w 3"/>
                <a:gd name="T13" fmla="*/ 15 h 15"/>
                <a:gd name="T14" fmla="*/ 1 w 3"/>
                <a:gd name="T15" fmla="*/ 14 h 15"/>
                <a:gd name="T16" fmla="*/ 1 w 3"/>
                <a:gd name="T17" fmla="*/ 3 h 15"/>
                <a:gd name="T18" fmla="*/ 1 w 3"/>
                <a:gd name="T19" fmla="*/ 2 h 15"/>
                <a:gd name="T20" fmla="*/ 1 w 3"/>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5">
                  <a:moveTo>
                    <a:pt x="1" y="2"/>
                  </a:moveTo>
                  <a:cubicBezTo>
                    <a:pt x="0" y="1"/>
                    <a:pt x="0" y="1"/>
                    <a:pt x="0" y="0"/>
                  </a:cubicBezTo>
                  <a:cubicBezTo>
                    <a:pt x="0" y="0"/>
                    <a:pt x="1" y="0"/>
                    <a:pt x="2" y="0"/>
                  </a:cubicBezTo>
                  <a:cubicBezTo>
                    <a:pt x="2" y="0"/>
                    <a:pt x="3" y="1"/>
                    <a:pt x="3" y="1"/>
                  </a:cubicBezTo>
                  <a:cubicBezTo>
                    <a:pt x="3" y="2"/>
                    <a:pt x="3" y="2"/>
                    <a:pt x="3" y="3"/>
                  </a:cubicBezTo>
                  <a:cubicBezTo>
                    <a:pt x="3" y="14"/>
                    <a:pt x="3" y="14"/>
                    <a:pt x="3" y="14"/>
                  </a:cubicBezTo>
                  <a:cubicBezTo>
                    <a:pt x="3" y="14"/>
                    <a:pt x="3" y="15"/>
                    <a:pt x="2" y="15"/>
                  </a:cubicBezTo>
                  <a:cubicBezTo>
                    <a:pt x="2" y="15"/>
                    <a:pt x="1" y="14"/>
                    <a:pt x="1" y="14"/>
                  </a:cubicBezTo>
                  <a:cubicBezTo>
                    <a:pt x="1" y="3"/>
                    <a:pt x="1" y="3"/>
                    <a:pt x="1" y="3"/>
                  </a:cubicBezTo>
                  <a:cubicBezTo>
                    <a:pt x="1" y="3"/>
                    <a:pt x="1" y="2"/>
                    <a:pt x="1" y="2"/>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2" name="Freeform 837">
              <a:extLst>
                <a:ext uri="{FF2B5EF4-FFF2-40B4-BE49-F238E27FC236}">
                  <a16:creationId xmlns:a16="http://schemas.microsoft.com/office/drawing/2014/main" xmlns="" id="{E52F1F63-2BB0-4012-9435-C2D5EF3E8A9F}"/>
                </a:ext>
              </a:extLst>
            </p:cNvPr>
            <p:cNvSpPr>
              <a:spLocks/>
            </p:cNvSpPr>
            <p:nvPr/>
          </p:nvSpPr>
          <p:spPr bwMode="auto">
            <a:xfrm>
              <a:off x="8439150" y="6329363"/>
              <a:ext cx="38100" cy="44450"/>
            </a:xfrm>
            <a:custGeom>
              <a:avLst/>
              <a:gdLst>
                <a:gd name="T0" fmla="*/ 6 w 7"/>
                <a:gd name="T1" fmla="*/ 0 h 8"/>
                <a:gd name="T2" fmla="*/ 5 w 7"/>
                <a:gd name="T3" fmla="*/ 0 h 8"/>
                <a:gd name="T4" fmla="*/ 3 w 7"/>
                <a:gd name="T5" fmla="*/ 3 h 8"/>
                <a:gd name="T6" fmla="*/ 2 w 7"/>
                <a:gd name="T7" fmla="*/ 0 h 8"/>
                <a:gd name="T8" fmla="*/ 1 w 7"/>
                <a:gd name="T9" fmla="*/ 0 h 8"/>
                <a:gd name="T10" fmla="*/ 0 w 7"/>
                <a:gd name="T11" fmla="*/ 1 h 8"/>
                <a:gd name="T12" fmla="*/ 0 w 7"/>
                <a:gd name="T13" fmla="*/ 1 h 8"/>
                <a:gd name="T14" fmla="*/ 2 w 7"/>
                <a:gd name="T15" fmla="*/ 5 h 8"/>
                <a:gd name="T16" fmla="*/ 2 w 7"/>
                <a:gd name="T17" fmla="*/ 7 h 8"/>
                <a:gd name="T18" fmla="*/ 3 w 7"/>
                <a:gd name="T19" fmla="*/ 8 h 8"/>
                <a:gd name="T20" fmla="*/ 4 w 7"/>
                <a:gd name="T21" fmla="*/ 7 h 8"/>
                <a:gd name="T22" fmla="*/ 4 w 7"/>
                <a:gd name="T23" fmla="*/ 5 h 8"/>
                <a:gd name="T24" fmla="*/ 7 w 7"/>
                <a:gd name="T25" fmla="*/ 1 h 8"/>
                <a:gd name="T26" fmla="*/ 7 w 7"/>
                <a:gd name="T27" fmla="*/ 1 h 8"/>
                <a:gd name="T28" fmla="*/ 6 w 7"/>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8">
                  <a:moveTo>
                    <a:pt x="6" y="0"/>
                  </a:moveTo>
                  <a:cubicBezTo>
                    <a:pt x="6" y="0"/>
                    <a:pt x="5" y="0"/>
                    <a:pt x="5" y="0"/>
                  </a:cubicBezTo>
                  <a:cubicBezTo>
                    <a:pt x="3" y="3"/>
                    <a:pt x="3" y="3"/>
                    <a:pt x="3" y="3"/>
                  </a:cubicBezTo>
                  <a:cubicBezTo>
                    <a:pt x="2" y="0"/>
                    <a:pt x="2" y="0"/>
                    <a:pt x="2" y="0"/>
                  </a:cubicBezTo>
                  <a:cubicBezTo>
                    <a:pt x="1" y="0"/>
                    <a:pt x="1" y="0"/>
                    <a:pt x="1" y="0"/>
                  </a:cubicBezTo>
                  <a:cubicBezTo>
                    <a:pt x="0" y="0"/>
                    <a:pt x="0" y="0"/>
                    <a:pt x="0" y="1"/>
                  </a:cubicBezTo>
                  <a:cubicBezTo>
                    <a:pt x="0" y="1"/>
                    <a:pt x="0" y="1"/>
                    <a:pt x="0" y="1"/>
                  </a:cubicBezTo>
                  <a:cubicBezTo>
                    <a:pt x="2" y="5"/>
                    <a:pt x="2" y="5"/>
                    <a:pt x="2" y="5"/>
                  </a:cubicBezTo>
                  <a:cubicBezTo>
                    <a:pt x="2" y="7"/>
                    <a:pt x="2" y="7"/>
                    <a:pt x="2" y="7"/>
                  </a:cubicBezTo>
                  <a:cubicBezTo>
                    <a:pt x="2" y="7"/>
                    <a:pt x="3" y="8"/>
                    <a:pt x="3" y="8"/>
                  </a:cubicBezTo>
                  <a:cubicBezTo>
                    <a:pt x="4" y="8"/>
                    <a:pt x="4" y="7"/>
                    <a:pt x="4" y="7"/>
                  </a:cubicBezTo>
                  <a:cubicBezTo>
                    <a:pt x="4" y="5"/>
                    <a:pt x="4" y="5"/>
                    <a:pt x="4" y="5"/>
                  </a:cubicBezTo>
                  <a:cubicBezTo>
                    <a:pt x="7" y="1"/>
                    <a:pt x="7" y="1"/>
                    <a:pt x="7" y="1"/>
                  </a:cubicBezTo>
                  <a:cubicBezTo>
                    <a:pt x="7" y="1"/>
                    <a:pt x="7" y="1"/>
                    <a:pt x="7" y="1"/>
                  </a:cubicBezTo>
                  <a:cubicBezTo>
                    <a:pt x="7" y="0"/>
                    <a:pt x="7"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3" name="Freeform 838">
              <a:extLst>
                <a:ext uri="{FF2B5EF4-FFF2-40B4-BE49-F238E27FC236}">
                  <a16:creationId xmlns:a16="http://schemas.microsoft.com/office/drawing/2014/main" xmlns="" id="{8714DE14-78E3-4E11-99E8-AE1806283247}"/>
                </a:ext>
              </a:extLst>
            </p:cNvPr>
            <p:cNvSpPr>
              <a:spLocks noEditPoints="1"/>
            </p:cNvSpPr>
            <p:nvPr/>
          </p:nvSpPr>
          <p:spPr bwMode="auto">
            <a:xfrm>
              <a:off x="8339138" y="6329363"/>
              <a:ext cx="38100" cy="44450"/>
            </a:xfrm>
            <a:custGeom>
              <a:avLst/>
              <a:gdLst>
                <a:gd name="T0" fmla="*/ 1 w 7"/>
                <a:gd name="T1" fmla="*/ 0 h 8"/>
                <a:gd name="T2" fmla="*/ 0 w 7"/>
                <a:gd name="T3" fmla="*/ 1 h 8"/>
                <a:gd name="T4" fmla="*/ 0 w 7"/>
                <a:gd name="T5" fmla="*/ 7 h 8"/>
                <a:gd name="T6" fmla="*/ 1 w 7"/>
                <a:gd name="T7" fmla="*/ 8 h 8"/>
                <a:gd name="T8" fmla="*/ 4 w 7"/>
                <a:gd name="T9" fmla="*/ 8 h 8"/>
                <a:gd name="T10" fmla="*/ 7 w 7"/>
                <a:gd name="T11" fmla="*/ 5 h 8"/>
                <a:gd name="T12" fmla="*/ 6 w 7"/>
                <a:gd name="T13" fmla="*/ 4 h 8"/>
                <a:gd name="T14" fmla="*/ 7 w 7"/>
                <a:gd name="T15" fmla="*/ 2 h 8"/>
                <a:gd name="T16" fmla="*/ 4 w 7"/>
                <a:gd name="T17" fmla="*/ 0 h 8"/>
                <a:gd name="T18" fmla="*/ 1 w 7"/>
                <a:gd name="T19" fmla="*/ 0 h 8"/>
                <a:gd name="T20" fmla="*/ 4 w 7"/>
                <a:gd name="T21" fmla="*/ 2 h 8"/>
                <a:gd name="T22" fmla="*/ 5 w 7"/>
                <a:gd name="T23" fmla="*/ 2 h 8"/>
                <a:gd name="T24" fmla="*/ 4 w 7"/>
                <a:gd name="T25" fmla="*/ 3 h 8"/>
                <a:gd name="T26" fmla="*/ 2 w 7"/>
                <a:gd name="T27" fmla="*/ 3 h 8"/>
                <a:gd name="T28" fmla="*/ 2 w 7"/>
                <a:gd name="T29" fmla="*/ 2 h 8"/>
                <a:gd name="T30" fmla="*/ 4 w 7"/>
                <a:gd name="T31" fmla="*/ 2 h 8"/>
                <a:gd name="T32" fmla="*/ 4 w 7"/>
                <a:gd name="T33" fmla="*/ 5 h 8"/>
                <a:gd name="T34" fmla="*/ 5 w 7"/>
                <a:gd name="T35" fmla="*/ 5 h 8"/>
                <a:gd name="T36" fmla="*/ 4 w 7"/>
                <a:gd name="T37" fmla="*/ 6 h 8"/>
                <a:gd name="T38" fmla="*/ 2 w 7"/>
                <a:gd name="T39" fmla="*/ 6 h 8"/>
                <a:gd name="T40" fmla="*/ 2 w 7"/>
                <a:gd name="T41" fmla="*/ 5 h 8"/>
                <a:gd name="T42" fmla="*/ 4 w 7"/>
                <a:gd name="T4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8">
                  <a:moveTo>
                    <a:pt x="1" y="0"/>
                  </a:moveTo>
                  <a:cubicBezTo>
                    <a:pt x="1" y="0"/>
                    <a:pt x="0" y="0"/>
                    <a:pt x="0" y="1"/>
                  </a:cubicBezTo>
                  <a:cubicBezTo>
                    <a:pt x="0" y="7"/>
                    <a:pt x="0" y="7"/>
                    <a:pt x="0" y="7"/>
                  </a:cubicBezTo>
                  <a:cubicBezTo>
                    <a:pt x="0" y="7"/>
                    <a:pt x="1" y="8"/>
                    <a:pt x="1" y="8"/>
                  </a:cubicBezTo>
                  <a:cubicBezTo>
                    <a:pt x="4" y="8"/>
                    <a:pt x="4" y="8"/>
                    <a:pt x="4" y="8"/>
                  </a:cubicBezTo>
                  <a:cubicBezTo>
                    <a:pt x="6" y="8"/>
                    <a:pt x="7" y="7"/>
                    <a:pt x="7" y="5"/>
                  </a:cubicBezTo>
                  <a:cubicBezTo>
                    <a:pt x="7" y="4"/>
                    <a:pt x="6" y="4"/>
                    <a:pt x="6" y="4"/>
                  </a:cubicBezTo>
                  <a:cubicBezTo>
                    <a:pt x="6" y="4"/>
                    <a:pt x="7" y="3"/>
                    <a:pt x="7" y="2"/>
                  </a:cubicBezTo>
                  <a:cubicBezTo>
                    <a:pt x="7" y="1"/>
                    <a:pt x="6" y="0"/>
                    <a:pt x="4" y="0"/>
                  </a:cubicBezTo>
                  <a:cubicBezTo>
                    <a:pt x="1" y="0"/>
                    <a:pt x="1" y="0"/>
                    <a:pt x="1" y="0"/>
                  </a:cubicBezTo>
                  <a:close/>
                  <a:moveTo>
                    <a:pt x="4" y="2"/>
                  </a:moveTo>
                  <a:cubicBezTo>
                    <a:pt x="4" y="2"/>
                    <a:pt x="5" y="2"/>
                    <a:pt x="5" y="2"/>
                  </a:cubicBezTo>
                  <a:cubicBezTo>
                    <a:pt x="5" y="3"/>
                    <a:pt x="4" y="3"/>
                    <a:pt x="4" y="3"/>
                  </a:cubicBezTo>
                  <a:cubicBezTo>
                    <a:pt x="2" y="3"/>
                    <a:pt x="2" y="3"/>
                    <a:pt x="2" y="3"/>
                  </a:cubicBezTo>
                  <a:cubicBezTo>
                    <a:pt x="2" y="2"/>
                    <a:pt x="2" y="2"/>
                    <a:pt x="2" y="2"/>
                  </a:cubicBezTo>
                  <a:cubicBezTo>
                    <a:pt x="4" y="2"/>
                    <a:pt x="4" y="2"/>
                    <a:pt x="4" y="2"/>
                  </a:cubicBezTo>
                  <a:close/>
                  <a:moveTo>
                    <a:pt x="4" y="5"/>
                  </a:moveTo>
                  <a:cubicBezTo>
                    <a:pt x="5" y="5"/>
                    <a:pt x="5" y="5"/>
                    <a:pt x="5" y="5"/>
                  </a:cubicBezTo>
                  <a:cubicBezTo>
                    <a:pt x="5" y="6"/>
                    <a:pt x="5" y="6"/>
                    <a:pt x="4" y="6"/>
                  </a:cubicBezTo>
                  <a:cubicBezTo>
                    <a:pt x="2" y="6"/>
                    <a:pt x="2" y="6"/>
                    <a:pt x="2" y="6"/>
                  </a:cubicBezTo>
                  <a:cubicBezTo>
                    <a:pt x="2" y="5"/>
                    <a:pt x="2" y="5"/>
                    <a:pt x="2" y="5"/>
                  </a:cubicBezTo>
                  <a:lnTo>
                    <a:pt x="4"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4" name="Freeform 839">
              <a:extLst>
                <a:ext uri="{FF2B5EF4-FFF2-40B4-BE49-F238E27FC236}">
                  <a16:creationId xmlns:a16="http://schemas.microsoft.com/office/drawing/2014/main" xmlns="" id="{58527C1D-F237-4001-A291-28957B33863E}"/>
                </a:ext>
              </a:extLst>
            </p:cNvPr>
            <p:cNvSpPr>
              <a:spLocks/>
            </p:cNvSpPr>
            <p:nvPr/>
          </p:nvSpPr>
          <p:spPr bwMode="auto">
            <a:xfrm>
              <a:off x="8388350" y="6329363"/>
              <a:ext cx="39687" cy="44450"/>
            </a:xfrm>
            <a:custGeom>
              <a:avLst/>
              <a:gdLst>
                <a:gd name="T0" fmla="*/ 0 w 7"/>
                <a:gd name="T1" fmla="*/ 1 h 8"/>
                <a:gd name="T2" fmla="*/ 0 w 7"/>
                <a:gd name="T3" fmla="*/ 4 h 8"/>
                <a:gd name="T4" fmla="*/ 4 w 7"/>
                <a:gd name="T5" fmla="*/ 8 h 8"/>
                <a:gd name="T6" fmla="*/ 7 w 7"/>
                <a:gd name="T7" fmla="*/ 4 h 8"/>
                <a:gd name="T8" fmla="*/ 7 w 7"/>
                <a:gd name="T9" fmla="*/ 1 h 8"/>
                <a:gd name="T10" fmla="*/ 6 w 7"/>
                <a:gd name="T11" fmla="*/ 0 h 8"/>
                <a:gd name="T12" fmla="*/ 5 w 7"/>
                <a:gd name="T13" fmla="*/ 1 h 8"/>
                <a:gd name="T14" fmla="*/ 5 w 7"/>
                <a:gd name="T15" fmla="*/ 4 h 8"/>
                <a:gd name="T16" fmla="*/ 4 w 7"/>
                <a:gd name="T17" fmla="*/ 6 h 8"/>
                <a:gd name="T18" fmla="*/ 2 w 7"/>
                <a:gd name="T19" fmla="*/ 4 h 8"/>
                <a:gd name="T20" fmla="*/ 2 w 7"/>
                <a:gd name="T21" fmla="*/ 1 h 8"/>
                <a:gd name="T22" fmla="*/ 1 w 7"/>
                <a:gd name="T23" fmla="*/ 0 h 8"/>
                <a:gd name="T24" fmla="*/ 0 w 7"/>
                <a:gd name="T2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8">
                  <a:moveTo>
                    <a:pt x="0" y="1"/>
                  </a:moveTo>
                  <a:cubicBezTo>
                    <a:pt x="0" y="4"/>
                    <a:pt x="0" y="4"/>
                    <a:pt x="0" y="4"/>
                  </a:cubicBezTo>
                  <a:cubicBezTo>
                    <a:pt x="0" y="6"/>
                    <a:pt x="2" y="8"/>
                    <a:pt x="4" y="8"/>
                  </a:cubicBezTo>
                  <a:cubicBezTo>
                    <a:pt x="6" y="8"/>
                    <a:pt x="7" y="6"/>
                    <a:pt x="7" y="4"/>
                  </a:cubicBezTo>
                  <a:cubicBezTo>
                    <a:pt x="7" y="1"/>
                    <a:pt x="7" y="1"/>
                    <a:pt x="7" y="1"/>
                  </a:cubicBezTo>
                  <a:cubicBezTo>
                    <a:pt x="7" y="0"/>
                    <a:pt x="7" y="0"/>
                    <a:pt x="6" y="0"/>
                  </a:cubicBezTo>
                  <a:cubicBezTo>
                    <a:pt x="6" y="0"/>
                    <a:pt x="5" y="0"/>
                    <a:pt x="5" y="1"/>
                  </a:cubicBezTo>
                  <a:cubicBezTo>
                    <a:pt x="5" y="4"/>
                    <a:pt x="5" y="4"/>
                    <a:pt x="5" y="4"/>
                  </a:cubicBezTo>
                  <a:cubicBezTo>
                    <a:pt x="5" y="5"/>
                    <a:pt x="5" y="6"/>
                    <a:pt x="4" y="6"/>
                  </a:cubicBezTo>
                  <a:cubicBezTo>
                    <a:pt x="3" y="6"/>
                    <a:pt x="2" y="5"/>
                    <a:pt x="2" y="4"/>
                  </a:cubicBezTo>
                  <a:cubicBezTo>
                    <a:pt x="2" y="1"/>
                    <a:pt x="2" y="1"/>
                    <a:pt x="2" y="1"/>
                  </a:cubicBezTo>
                  <a:cubicBezTo>
                    <a:pt x="2" y="0"/>
                    <a:pt x="1" y="0"/>
                    <a:pt x="1" y="0"/>
                  </a:cubicBezTo>
                  <a:cubicBezTo>
                    <a:pt x="0" y="0"/>
                    <a:pt x="0" y="0"/>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875" name="Freeform 840">
            <a:extLst>
              <a:ext uri="{FF2B5EF4-FFF2-40B4-BE49-F238E27FC236}">
                <a16:creationId xmlns:a16="http://schemas.microsoft.com/office/drawing/2014/main" xmlns="" id="{720AB6DB-6816-492C-B144-E3E147724857}"/>
              </a:ext>
            </a:extLst>
          </p:cNvPr>
          <p:cNvSpPr>
            <a:spLocks/>
          </p:cNvSpPr>
          <p:nvPr/>
        </p:nvSpPr>
        <p:spPr bwMode="auto">
          <a:xfrm>
            <a:off x="2219325" y="1612107"/>
            <a:ext cx="261937" cy="112713"/>
          </a:xfrm>
          <a:custGeom>
            <a:avLst/>
            <a:gdLst>
              <a:gd name="T0" fmla="*/ 46 w 47"/>
              <a:gd name="T1" fmla="*/ 18 h 20"/>
              <a:gd name="T2" fmla="*/ 44 w 47"/>
              <a:gd name="T3" fmla="*/ 18 h 20"/>
              <a:gd name="T4" fmla="*/ 44 w 47"/>
              <a:gd name="T5" fmla="*/ 16 h 20"/>
              <a:gd name="T6" fmla="*/ 45 w 47"/>
              <a:gd name="T7" fmla="*/ 15 h 20"/>
              <a:gd name="T8" fmla="*/ 45 w 47"/>
              <a:gd name="T9" fmla="*/ 14 h 20"/>
              <a:gd name="T10" fmla="*/ 45 w 47"/>
              <a:gd name="T11" fmla="*/ 6 h 20"/>
              <a:gd name="T12" fmla="*/ 44 w 47"/>
              <a:gd name="T13" fmla="*/ 3 h 20"/>
              <a:gd name="T14" fmla="*/ 41 w 47"/>
              <a:gd name="T15" fmla="*/ 2 h 20"/>
              <a:gd name="T16" fmla="*/ 6 w 47"/>
              <a:gd name="T17" fmla="*/ 2 h 20"/>
              <a:gd name="T18" fmla="*/ 3 w 47"/>
              <a:gd name="T19" fmla="*/ 3 h 20"/>
              <a:gd name="T20" fmla="*/ 3 w 47"/>
              <a:gd name="T21" fmla="*/ 3 h 20"/>
              <a:gd name="T22" fmla="*/ 2 w 47"/>
              <a:gd name="T23" fmla="*/ 6 h 20"/>
              <a:gd name="T24" fmla="*/ 2 w 47"/>
              <a:gd name="T25" fmla="*/ 14 h 20"/>
              <a:gd name="T26" fmla="*/ 3 w 47"/>
              <a:gd name="T27" fmla="*/ 16 h 20"/>
              <a:gd name="T28" fmla="*/ 3 w 47"/>
              <a:gd name="T29" fmla="*/ 16 h 20"/>
              <a:gd name="T30" fmla="*/ 3 w 47"/>
              <a:gd name="T31" fmla="*/ 16 h 20"/>
              <a:gd name="T32" fmla="*/ 6 w 47"/>
              <a:gd name="T33" fmla="*/ 18 h 20"/>
              <a:gd name="T34" fmla="*/ 32 w 47"/>
              <a:gd name="T35" fmla="*/ 18 h 20"/>
              <a:gd name="T36" fmla="*/ 33 w 47"/>
              <a:gd name="T37" fmla="*/ 19 h 20"/>
              <a:gd name="T38" fmla="*/ 32 w 47"/>
              <a:gd name="T39" fmla="*/ 20 h 20"/>
              <a:gd name="T40" fmla="*/ 6 w 47"/>
              <a:gd name="T41" fmla="*/ 20 h 20"/>
              <a:gd name="T42" fmla="*/ 2 w 47"/>
              <a:gd name="T43" fmla="*/ 18 h 20"/>
              <a:gd name="T44" fmla="*/ 2 w 47"/>
              <a:gd name="T45" fmla="*/ 18 h 20"/>
              <a:gd name="T46" fmla="*/ 0 w 47"/>
              <a:gd name="T47" fmla="*/ 14 h 20"/>
              <a:gd name="T48" fmla="*/ 0 w 47"/>
              <a:gd name="T49" fmla="*/ 6 h 20"/>
              <a:gd name="T50" fmla="*/ 2 w 47"/>
              <a:gd name="T51" fmla="*/ 2 h 20"/>
              <a:gd name="T52" fmla="*/ 2 w 47"/>
              <a:gd name="T53" fmla="*/ 2 h 20"/>
              <a:gd name="T54" fmla="*/ 2 w 47"/>
              <a:gd name="T55" fmla="*/ 2 h 20"/>
              <a:gd name="T56" fmla="*/ 2 w 47"/>
              <a:gd name="T57" fmla="*/ 2 h 20"/>
              <a:gd name="T58" fmla="*/ 6 w 47"/>
              <a:gd name="T59" fmla="*/ 0 h 20"/>
              <a:gd name="T60" fmla="*/ 41 w 47"/>
              <a:gd name="T61" fmla="*/ 0 h 20"/>
              <a:gd name="T62" fmla="*/ 45 w 47"/>
              <a:gd name="T63" fmla="*/ 2 h 20"/>
              <a:gd name="T64" fmla="*/ 47 w 47"/>
              <a:gd name="T65" fmla="*/ 6 h 20"/>
              <a:gd name="T66" fmla="*/ 47 w 47"/>
              <a:gd name="T67" fmla="*/ 14 h 20"/>
              <a:gd name="T68" fmla="*/ 47 w 47"/>
              <a:gd name="T69" fmla="*/ 16 h 20"/>
              <a:gd name="T70" fmla="*/ 46 w 47"/>
              <a:gd name="T71"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 h="20">
                <a:moveTo>
                  <a:pt x="46" y="18"/>
                </a:moveTo>
                <a:cubicBezTo>
                  <a:pt x="45" y="18"/>
                  <a:pt x="45" y="18"/>
                  <a:pt x="44" y="18"/>
                </a:cubicBezTo>
                <a:cubicBezTo>
                  <a:pt x="44" y="17"/>
                  <a:pt x="44" y="17"/>
                  <a:pt x="44" y="16"/>
                </a:cubicBezTo>
                <a:cubicBezTo>
                  <a:pt x="45" y="16"/>
                  <a:pt x="45" y="15"/>
                  <a:pt x="45" y="15"/>
                </a:cubicBezTo>
                <a:cubicBezTo>
                  <a:pt x="45" y="15"/>
                  <a:pt x="45" y="14"/>
                  <a:pt x="45" y="14"/>
                </a:cubicBezTo>
                <a:cubicBezTo>
                  <a:pt x="45" y="6"/>
                  <a:pt x="45" y="6"/>
                  <a:pt x="45" y="6"/>
                </a:cubicBezTo>
                <a:cubicBezTo>
                  <a:pt x="45" y="5"/>
                  <a:pt x="45" y="4"/>
                  <a:pt x="44" y="3"/>
                </a:cubicBezTo>
                <a:cubicBezTo>
                  <a:pt x="43" y="2"/>
                  <a:pt x="42" y="2"/>
                  <a:pt x="41" y="2"/>
                </a:cubicBezTo>
                <a:cubicBezTo>
                  <a:pt x="6" y="2"/>
                  <a:pt x="6" y="2"/>
                  <a:pt x="6" y="2"/>
                </a:cubicBezTo>
                <a:cubicBezTo>
                  <a:pt x="5" y="2"/>
                  <a:pt x="4" y="2"/>
                  <a:pt x="3" y="3"/>
                </a:cubicBezTo>
                <a:cubicBezTo>
                  <a:pt x="3" y="3"/>
                  <a:pt x="3" y="3"/>
                  <a:pt x="3" y="3"/>
                </a:cubicBezTo>
                <a:cubicBezTo>
                  <a:pt x="2" y="4"/>
                  <a:pt x="2" y="5"/>
                  <a:pt x="2" y="6"/>
                </a:cubicBezTo>
                <a:cubicBezTo>
                  <a:pt x="2" y="14"/>
                  <a:pt x="2" y="14"/>
                  <a:pt x="2" y="14"/>
                </a:cubicBezTo>
                <a:cubicBezTo>
                  <a:pt x="2" y="15"/>
                  <a:pt x="2" y="16"/>
                  <a:pt x="3" y="16"/>
                </a:cubicBezTo>
                <a:cubicBezTo>
                  <a:pt x="3" y="16"/>
                  <a:pt x="3" y="16"/>
                  <a:pt x="3" y="16"/>
                </a:cubicBezTo>
                <a:cubicBezTo>
                  <a:pt x="3" y="16"/>
                  <a:pt x="3" y="16"/>
                  <a:pt x="3" y="16"/>
                </a:cubicBezTo>
                <a:cubicBezTo>
                  <a:pt x="4" y="17"/>
                  <a:pt x="5" y="18"/>
                  <a:pt x="6" y="18"/>
                </a:cubicBezTo>
                <a:cubicBezTo>
                  <a:pt x="32" y="18"/>
                  <a:pt x="32" y="18"/>
                  <a:pt x="32" y="18"/>
                </a:cubicBezTo>
                <a:cubicBezTo>
                  <a:pt x="33" y="18"/>
                  <a:pt x="33" y="18"/>
                  <a:pt x="33" y="19"/>
                </a:cubicBezTo>
                <a:cubicBezTo>
                  <a:pt x="33" y="19"/>
                  <a:pt x="33" y="20"/>
                  <a:pt x="32" y="20"/>
                </a:cubicBezTo>
                <a:cubicBezTo>
                  <a:pt x="6" y="20"/>
                  <a:pt x="6" y="20"/>
                  <a:pt x="6" y="20"/>
                </a:cubicBezTo>
                <a:cubicBezTo>
                  <a:pt x="4" y="20"/>
                  <a:pt x="3" y="19"/>
                  <a:pt x="2" y="18"/>
                </a:cubicBezTo>
                <a:cubicBezTo>
                  <a:pt x="2" y="18"/>
                  <a:pt x="2" y="18"/>
                  <a:pt x="2" y="18"/>
                </a:cubicBezTo>
                <a:cubicBezTo>
                  <a:pt x="0" y="17"/>
                  <a:pt x="0" y="15"/>
                  <a:pt x="0" y="14"/>
                </a:cubicBezTo>
                <a:cubicBezTo>
                  <a:pt x="0" y="6"/>
                  <a:pt x="0" y="6"/>
                  <a:pt x="0" y="6"/>
                </a:cubicBezTo>
                <a:cubicBezTo>
                  <a:pt x="0" y="4"/>
                  <a:pt x="0" y="3"/>
                  <a:pt x="2" y="2"/>
                </a:cubicBezTo>
                <a:cubicBezTo>
                  <a:pt x="2" y="2"/>
                  <a:pt x="2" y="2"/>
                  <a:pt x="2" y="2"/>
                </a:cubicBezTo>
                <a:cubicBezTo>
                  <a:pt x="2" y="2"/>
                  <a:pt x="2" y="2"/>
                  <a:pt x="2" y="2"/>
                </a:cubicBezTo>
                <a:cubicBezTo>
                  <a:pt x="2" y="2"/>
                  <a:pt x="2" y="2"/>
                  <a:pt x="2" y="2"/>
                </a:cubicBezTo>
                <a:cubicBezTo>
                  <a:pt x="3" y="1"/>
                  <a:pt x="4" y="0"/>
                  <a:pt x="6" y="0"/>
                </a:cubicBezTo>
                <a:cubicBezTo>
                  <a:pt x="41" y="0"/>
                  <a:pt x="41" y="0"/>
                  <a:pt x="41" y="0"/>
                </a:cubicBezTo>
                <a:cubicBezTo>
                  <a:pt x="43" y="0"/>
                  <a:pt x="44" y="1"/>
                  <a:pt x="45" y="2"/>
                </a:cubicBezTo>
                <a:cubicBezTo>
                  <a:pt x="47" y="3"/>
                  <a:pt x="47" y="4"/>
                  <a:pt x="47" y="6"/>
                </a:cubicBezTo>
                <a:cubicBezTo>
                  <a:pt x="47" y="14"/>
                  <a:pt x="47" y="14"/>
                  <a:pt x="47" y="14"/>
                </a:cubicBezTo>
                <a:cubicBezTo>
                  <a:pt x="47" y="14"/>
                  <a:pt x="47" y="15"/>
                  <a:pt x="47" y="16"/>
                </a:cubicBezTo>
                <a:cubicBezTo>
                  <a:pt x="47" y="16"/>
                  <a:pt x="46" y="17"/>
                  <a:pt x="46" y="1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876" name="Group 875">
            <a:extLst>
              <a:ext uri="{FF2B5EF4-FFF2-40B4-BE49-F238E27FC236}">
                <a16:creationId xmlns:a16="http://schemas.microsoft.com/office/drawing/2014/main" xmlns="" id="{421A3F8F-9A01-4227-A198-6CC443CC581C}"/>
              </a:ext>
            </a:extLst>
          </p:cNvPr>
          <p:cNvGrpSpPr/>
          <p:nvPr/>
        </p:nvGrpSpPr>
        <p:grpSpPr>
          <a:xfrm>
            <a:off x="6226175" y="2970213"/>
            <a:ext cx="339725" cy="344488"/>
            <a:chOff x="6226175" y="2894013"/>
            <a:chExt cx="339725" cy="344488"/>
          </a:xfrm>
          <a:solidFill>
            <a:schemeClr val="tx1"/>
          </a:solidFill>
        </p:grpSpPr>
        <p:sp>
          <p:nvSpPr>
            <p:cNvPr id="877" name="Freeform 841">
              <a:extLst>
                <a:ext uri="{FF2B5EF4-FFF2-40B4-BE49-F238E27FC236}">
                  <a16:creationId xmlns:a16="http://schemas.microsoft.com/office/drawing/2014/main" xmlns="" id="{B65656F9-26BD-44ED-994B-F43357B0C11E}"/>
                </a:ext>
              </a:extLst>
            </p:cNvPr>
            <p:cNvSpPr>
              <a:spLocks/>
            </p:cNvSpPr>
            <p:nvPr/>
          </p:nvSpPr>
          <p:spPr bwMode="auto">
            <a:xfrm>
              <a:off x="6226175" y="2960688"/>
              <a:ext cx="339725" cy="277813"/>
            </a:xfrm>
            <a:custGeom>
              <a:avLst/>
              <a:gdLst>
                <a:gd name="T0" fmla="*/ 45 w 61"/>
                <a:gd name="T1" fmla="*/ 11 h 50"/>
                <a:gd name="T2" fmla="*/ 44 w 61"/>
                <a:gd name="T3" fmla="*/ 11 h 50"/>
                <a:gd name="T4" fmla="*/ 44 w 61"/>
                <a:gd name="T5" fmla="*/ 10 h 50"/>
                <a:gd name="T6" fmla="*/ 60 w 61"/>
                <a:gd name="T7" fmla="*/ 0 h 50"/>
                <a:gd name="T8" fmla="*/ 61 w 61"/>
                <a:gd name="T9" fmla="*/ 0 h 50"/>
                <a:gd name="T10" fmla="*/ 61 w 61"/>
                <a:gd name="T11" fmla="*/ 1 h 50"/>
                <a:gd name="T12" fmla="*/ 61 w 61"/>
                <a:gd name="T13" fmla="*/ 1 h 50"/>
                <a:gd name="T14" fmla="*/ 61 w 61"/>
                <a:gd name="T15" fmla="*/ 37 h 50"/>
                <a:gd name="T16" fmla="*/ 61 w 61"/>
                <a:gd name="T17" fmla="*/ 38 h 50"/>
                <a:gd name="T18" fmla="*/ 43 w 61"/>
                <a:gd name="T19" fmla="*/ 49 h 50"/>
                <a:gd name="T20" fmla="*/ 42 w 61"/>
                <a:gd name="T21" fmla="*/ 49 h 50"/>
                <a:gd name="T22" fmla="*/ 42 w 61"/>
                <a:gd name="T23" fmla="*/ 49 h 50"/>
                <a:gd name="T24" fmla="*/ 18 w 61"/>
                <a:gd name="T25" fmla="*/ 38 h 50"/>
                <a:gd name="T26" fmla="*/ 1 w 61"/>
                <a:gd name="T27" fmla="*/ 49 h 50"/>
                <a:gd name="T28" fmla="*/ 0 w 61"/>
                <a:gd name="T29" fmla="*/ 49 h 50"/>
                <a:gd name="T30" fmla="*/ 0 w 61"/>
                <a:gd name="T31" fmla="*/ 48 h 50"/>
                <a:gd name="T32" fmla="*/ 0 w 61"/>
                <a:gd name="T33" fmla="*/ 12 h 50"/>
                <a:gd name="T34" fmla="*/ 0 w 61"/>
                <a:gd name="T35" fmla="*/ 12 h 50"/>
                <a:gd name="T36" fmla="*/ 0 w 61"/>
                <a:gd name="T37" fmla="*/ 12 h 50"/>
                <a:gd name="T38" fmla="*/ 14 w 61"/>
                <a:gd name="T39" fmla="*/ 4 h 50"/>
                <a:gd name="T40" fmla="*/ 15 w 61"/>
                <a:gd name="T41" fmla="*/ 4 h 50"/>
                <a:gd name="T42" fmla="*/ 15 w 61"/>
                <a:gd name="T43" fmla="*/ 5 h 50"/>
                <a:gd name="T44" fmla="*/ 2 w 61"/>
                <a:gd name="T45" fmla="*/ 13 h 50"/>
                <a:gd name="T46" fmla="*/ 2 w 61"/>
                <a:gd name="T47" fmla="*/ 47 h 50"/>
                <a:gd name="T48" fmla="*/ 18 w 61"/>
                <a:gd name="T49" fmla="*/ 36 h 50"/>
                <a:gd name="T50" fmla="*/ 18 w 61"/>
                <a:gd name="T51" fmla="*/ 36 h 50"/>
                <a:gd name="T52" fmla="*/ 18 w 61"/>
                <a:gd name="T53" fmla="*/ 36 h 50"/>
                <a:gd name="T54" fmla="*/ 43 w 61"/>
                <a:gd name="T55" fmla="*/ 47 h 50"/>
                <a:gd name="T56" fmla="*/ 59 w 61"/>
                <a:gd name="T57" fmla="*/ 37 h 50"/>
                <a:gd name="T58" fmla="*/ 59 w 61"/>
                <a:gd name="T59" fmla="*/ 2 h 50"/>
                <a:gd name="T60" fmla="*/ 45 w 61"/>
                <a:gd name="T61"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50">
                  <a:moveTo>
                    <a:pt x="45" y="11"/>
                  </a:moveTo>
                  <a:cubicBezTo>
                    <a:pt x="45" y="11"/>
                    <a:pt x="44" y="11"/>
                    <a:pt x="44" y="11"/>
                  </a:cubicBezTo>
                  <a:cubicBezTo>
                    <a:pt x="44" y="10"/>
                    <a:pt x="44" y="10"/>
                    <a:pt x="44" y="10"/>
                  </a:cubicBezTo>
                  <a:cubicBezTo>
                    <a:pt x="60" y="0"/>
                    <a:pt x="60" y="0"/>
                    <a:pt x="60" y="0"/>
                  </a:cubicBezTo>
                  <a:cubicBezTo>
                    <a:pt x="60" y="0"/>
                    <a:pt x="61" y="0"/>
                    <a:pt x="61" y="0"/>
                  </a:cubicBezTo>
                  <a:cubicBezTo>
                    <a:pt x="61" y="0"/>
                    <a:pt x="61" y="1"/>
                    <a:pt x="61" y="1"/>
                  </a:cubicBezTo>
                  <a:cubicBezTo>
                    <a:pt x="61" y="1"/>
                    <a:pt x="61" y="1"/>
                    <a:pt x="61" y="1"/>
                  </a:cubicBezTo>
                  <a:cubicBezTo>
                    <a:pt x="61" y="37"/>
                    <a:pt x="61" y="37"/>
                    <a:pt x="61" y="37"/>
                  </a:cubicBezTo>
                  <a:cubicBezTo>
                    <a:pt x="61" y="37"/>
                    <a:pt x="61" y="38"/>
                    <a:pt x="61" y="38"/>
                  </a:cubicBezTo>
                  <a:cubicBezTo>
                    <a:pt x="43" y="49"/>
                    <a:pt x="43" y="49"/>
                    <a:pt x="43" y="49"/>
                  </a:cubicBezTo>
                  <a:cubicBezTo>
                    <a:pt x="43" y="49"/>
                    <a:pt x="43" y="50"/>
                    <a:pt x="42" y="49"/>
                  </a:cubicBezTo>
                  <a:cubicBezTo>
                    <a:pt x="42" y="49"/>
                    <a:pt x="42" y="49"/>
                    <a:pt x="42" y="49"/>
                  </a:cubicBezTo>
                  <a:cubicBezTo>
                    <a:pt x="18" y="38"/>
                    <a:pt x="18" y="38"/>
                    <a:pt x="18" y="38"/>
                  </a:cubicBezTo>
                  <a:cubicBezTo>
                    <a:pt x="1" y="49"/>
                    <a:pt x="1" y="49"/>
                    <a:pt x="1" y="49"/>
                  </a:cubicBezTo>
                  <a:cubicBezTo>
                    <a:pt x="1" y="50"/>
                    <a:pt x="0" y="49"/>
                    <a:pt x="0" y="49"/>
                  </a:cubicBezTo>
                  <a:cubicBezTo>
                    <a:pt x="0" y="49"/>
                    <a:pt x="0" y="49"/>
                    <a:pt x="0" y="48"/>
                  </a:cubicBezTo>
                  <a:cubicBezTo>
                    <a:pt x="0" y="12"/>
                    <a:pt x="0" y="12"/>
                    <a:pt x="0" y="12"/>
                  </a:cubicBezTo>
                  <a:cubicBezTo>
                    <a:pt x="0" y="12"/>
                    <a:pt x="0" y="12"/>
                    <a:pt x="0" y="12"/>
                  </a:cubicBezTo>
                  <a:cubicBezTo>
                    <a:pt x="0" y="12"/>
                    <a:pt x="0" y="12"/>
                    <a:pt x="0" y="12"/>
                  </a:cubicBezTo>
                  <a:cubicBezTo>
                    <a:pt x="14" y="4"/>
                    <a:pt x="14" y="4"/>
                    <a:pt x="14" y="4"/>
                  </a:cubicBezTo>
                  <a:cubicBezTo>
                    <a:pt x="14" y="3"/>
                    <a:pt x="15" y="4"/>
                    <a:pt x="15" y="4"/>
                  </a:cubicBezTo>
                  <a:cubicBezTo>
                    <a:pt x="15" y="5"/>
                    <a:pt x="15" y="5"/>
                    <a:pt x="15" y="5"/>
                  </a:cubicBezTo>
                  <a:cubicBezTo>
                    <a:pt x="2" y="13"/>
                    <a:pt x="2" y="13"/>
                    <a:pt x="2" y="13"/>
                  </a:cubicBezTo>
                  <a:cubicBezTo>
                    <a:pt x="2" y="47"/>
                    <a:pt x="2" y="47"/>
                    <a:pt x="2" y="47"/>
                  </a:cubicBezTo>
                  <a:cubicBezTo>
                    <a:pt x="18" y="36"/>
                    <a:pt x="18" y="36"/>
                    <a:pt x="18" y="36"/>
                  </a:cubicBezTo>
                  <a:cubicBezTo>
                    <a:pt x="18" y="36"/>
                    <a:pt x="18" y="36"/>
                    <a:pt x="18" y="36"/>
                  </a:cubicBezTo>
                  <a:cubicBezTo>
                    <a:pt x="18" y="36"/>
                    <a:pt x="18" y="36"/>
                    <a:pt x="18" y="36"/>
                  </a:cubicBezTo>
                  <a:cubicBezTo>
                    <a:pt x="43" y="47"/>
                    <a:pt x="43" y="47"/>
                    <a:pt x="43" y="47"/>
                  </a:cubicBezTo>
                  <a:cubicBezTo>
                    <a:pt x="59" y="37"/>
                    <a:pt x="59" y="37"/>
                    <a:pt x="59" y="37"/>
                  </a:cubicBezTo>
                  <a:cubicBezTo>
                    <a:pt x="59" y="2"/>
                    <a:pt x="59" y="2"/>
                    <a:pt x="59" y="2"/>
                  </a:cubicBezTo>
                  <a:lnTo>
                    <a:pt x="45"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8" name="Freeform 842">
              <a:extLst>
                <a:ext uri="{FF2B5EF4-FFF2-40B4-BE49-F238E27FC236}">
                  <a16:creationId xmlns:a16="http://schemas.microsoft.com/office/drawing/2014/main" xmlns="" id="{6BDA3B8E-CCB9-411F-BA2F-6508519B9850}"/>
                </a:ext>
              </a:extLst>
            </p:cNvPr>
            <p:cNvSpPr>
              <a:spLocks noEditPoints="1"/>
            </p:cNvSpPr>
            <p:nvPr/>
          </p:nvSpPr>
          <p:spPr bwMode="auto">
            <a:xfrm>
              <a:off x="6321425" y="2894013"/>
              <a:ext cx="149225" cy="206375"/>
            </a:xfrm>
            <a:custGeom>
              <a:avLst/>
              <a:gdLst>
                <a:gd name="T0" fmla="*/ 13 w 27"/>
                <a:gd name="T1" fmla="*/ 0 h 37"/>
                <a:gd name="T2" fmla="*/ 23 w 27"/>
                <a:gd name="T3" fmla="*/ 4 h 37"/>
                <a:gd name="T4" fmla="*/ 23 w 27"/>
                <a:gd name="T5" fmla="*/ 4 h 37"/>
                <a:gd name="T6" fmla="*/ 23 w 27"/>
                <a:gd name="T7" fmla="*/ 4 h 37"/>
                <a:gd name="T8" fmla="*/ 27 w 27"/>
                <a:gd name="T9" fmla="*/ 14 h 37"/>
                <a:gd name="T10" fmla="*/ 22 w 27"/>
                <a:gd name="T11" fmla="*/ 26 h 37"/>
                <a:gd name="T12" fmla="*/ 14 w 27"/>
                <a:gd name="T13" fmla="*/ 37 h 37"/>
                <a:gd name="T14" fmla="*/ 13 w 27"/>
                <a:gd name="T15" fmla="*/ 37 h 37"/>
                <a:gd name="T16" fmla="*/ 13 w 27"/>
                <a:gd name="T17" fmla="*/ 37 h 37"/>
                <a:gd name="T18" fmla="*/ 5 w 27"/>
                <a:gd name="T19" fmla="*/ 26 h 37"/>
                <a:gd name="T20" fmla="*/ 0 w 27"/>
                <a:gd name="T21" fmla="*/ 14 h 37"/>
                <a:gd name="T22" fmla="*/ 4 w 27"/>
                <a:gd name="T23" fmla="*/ 4 h 37"/>
                <a:gd name="T24" fmla="*/ 13 w 27"/>
                <a:gd name="T25" fmla="*/ 0 h 37"/>
                <a:gd name="T26" fmla="*/ 22 w 27"/>
                <a:gd name="T27" fmla="*/ 6 h 37"/>
                <a:gd name="T28" fmla="*/ 13 w 27"/>
                <a:gd name="T29" fmla="*/ 2 h 37"/>
                <a:gd name="T30" fmla="*/ 5 w 27"/>
                <a:gd name="T31" fmla="*/ 6 h 37"/>
                <a:gd name="T32" fmla="*/ 2 w 27"/>
                <a:gd name="T33" fmla="*/ 14 h 37"/>
                <a:gd name="T34" fmla="*/ 6 w 27"/>
                <a:gd name="T35" fmla="*/ 25 h 37"/>
                <a:gd name="T36" fmla="*/ 13 w 27"/>
                <a:gd name="T37" fmla="*/ 35 h 37"/>
                <a:gd name="T38" fmla="*/ 21 w 27"/>
                <a:gd name="T39" fmla="*/ 25 h 37"/>
                <a:gd name="T40" fmla="*/ 25 w 27"/>
                <a:gd name="T41" fmla="*/ 14 h 37"/>
                <a:gd name="T42" fmla="*/ 22 w 27"/>
                <a:gd name="T43"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37">
                  <a:moveTo>
                    <a:pt x="13" y="0"/>
                  </a:moveTo>
                  <a:cubicBezTo>
                    <a:pt x="17" y="0"/>
                    <a:pt x="21" y="2"/>
                    <a:pt x="23" y="4"/>
                  </a:cubicBezTo>
                  <a:cubicBezTo>
                    <a:pt x="23" y="4"/>
                    <a:pt x="23" y="4"/>
                    <a:pt x="23" y="4"/>
                  </a:cubicBezTo>
                  <a:cubicBezTo>
                    <a:pt x="23" y="4"/>
                    <a:pt x="23" y="4"/>
                    <a:pt x="23" y="4"/>
                  </a:cubicBezTo>
                  <a:cubicBezTo>
                    <a:pt x="25" y="7"/>
                    <a:pt x="27" y="10"/>
                    <a:pt x="27" y="14"/>
                  </a:cubicBezTo>
                  <a:cubicBezTo>
                    <a:pt x="27" y="17"/>
                    <a:pt x="25" y="22"/>
                    <a:pt x="22" y="26"/>
                  </a:cubicBezTo>
                  <a:cubicBezTo>
                    <a:pt x="20" y="30"/>
                    <a:pt x="16" y="34"/>
                    <a:pt x="14" y="37"/>
                  </a:cubicBezTo>
                  <a:cubicBezTo>
                    <a:pt x="14" y="37"/>
                    <a:pt x="13" y="37"/>
                    <a:pt x="13" y="37"/>
                  </a:cubicBezTo>
                  <a:cubicBezTo>
                    <a:pt x="13" y="37"/>
                    <a:pt x="13" y="37"/>
                    <a:pt x="13" y="37"/>
                  </a:cubicBezTo>
                  <a:cubicBezTo>
                    <a:pt x="11" y="34"/>
                    <a:pt x="7" y="30"/>
                    <a:pt x="5" y="26"/>
                  </a:cubicBezTo>
                  <a:cubicBezTo>
                    <a:pt x="2" y="22"/>
                    <a:pt x="0" y="17"/>
                    <a:pt x="0" y="14"/>
                  </a:cubicBezTo>
                  <a:cubicBezTo>
                    <a:pt x="0" y="10"/>
                    <a:pt x="2" y="7"/>
                    <a:pt x="4" y="4"/>
                  </a:cubicBezTo>
                  <a:cubicBezTo>
                    <a:pt x="6" y="2"/>
                    <a:pt x="10" y="0"/>
                    <a:pt x="13" y="0"/>
                  </a:cubicBezTo>
                  <a:close/>
                  <a:moveTo>
                    <a:pt x="22" y="6"/>
                  </a:moveTo>
                  <a:cubicBezTo>
                    <a:pt x="20" y="4"/>
                    <a:pt x="17" y="2"/>
                    <a:pt x="13" y="2"/>
                  </a:cubicBezTo>
                  <a:cubicBezTo>
                    <a:pt x="10" y="2"/>
                    <a:pt x="7" y="4"/>
                    <a:pt x="5" y="6"/>
                  </a:cubicBezTo>
                  <a:cubicBezTo>
                    <a:pt x="3" y="8"/>
                    <a:pt x="2" y="11"/>
                    <a:pt x="2" y="14"/>
                  </a:cubicBezTo>
                  <a:cubicBezTo>
                    <a:pt x="2" y="17"/>
                    <a:pt x="4" y="21"/>
                    <a:pt x="6" y="25"/>
                  </a:cubicBezTo>
                  <a:cubicBezTo>
                    <a:pt x="9" y="29"/>
                    <a:pt x="11" y="32"/>
                    <a:pt x="13" y="35"/>
                  </a:cubicBezTo>
                  <a:cubicBezTo>
                    <a:pt x="16" y="32"/>
                    <a:pt x="18" y="29"/>
                    <a:pt x="21" y="25"/>
                  </a:cubicBezTo>
                  <a:cubicBezTo>
                    <a:pt x="23" y="21"/>
                    <a:pt x="25" y="17"/>
                    <a:pt x="25" y="14"/>
                  </a:cubicBezTo>
                  <a:cubicBezTo>
                    <a:pt x="25" y="11"/>
                    <a:pt x="24" y="8"/>
                    <a:pt x="2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9" name="Freeform 843">
              <a:extLst>
                <a:ext uri="{FF2B5EF4-FFF2-40B4-BE49-F238E27FC236}">
                  <a16:creationId xmlns:a16="http://schemas.microsoft.com/office/drawing/2014/main" xmlns="" id="{C844ACCE-F737-4D2C-B4FE-D9C25B931A53}"/>
                </a:ext>
              </a:extLst>
            </p:cNvPr>
            <p:cNvSpPr>
              <a:spLocks noEditPoints="1"/>
            </p:cNvSpPr>
            <p:nvPr/>
          </p:nvSpPr>
          <p:spPr bwMode="auto">
            <a:xfrm>
              <a:off x="6365875" y="2938463"/>
              <a:ext cx="60325" cy="61913"/>
            </a:xfrm>
            <a:custGeom>
              <a:avLst/>
              <a:gdLst>
                <a:gd name="T0" fmla="*/ 5 w 11"/>
                <a:gd name="T1" fmla="*/ 0 h 11"/>
                <a:gd name="T2" fmla="*/ 10 w 11"/>
                <a:gd name="T3" fmla="*/ 2 h 11"/>
                <a:gd name="T4" fmla="*/ 10 w 11"/>
                <a:gd name="T5" fmla="*/ 2 h 11"/>
                <a:gd name="T6" fmla="*/ 11 w 11"/>
                <a:gd name="T7" fmla="*/ 6 h 11"/>
                <a:gd name="T8" fmla="*/ 10 w 11"/>
                <a:gd name="T9" fmla="*/ 10 h 11"/>
                <a:gd name="T10" fmla="*/ 10 w 11"/>
                <a:gd name="T11" fmla="*/ 10 h 11"/>
                <a:gd name="T12" fmla="*/ 5 w 11"/>
                <a:gd name="T13" fmla="*/ 11 h 11"/>
                <a:gd name="T14" fmla="*/ 1 w 11"/>
                <a:gd name="T15" fmla="*/ 10 h 11"/>
                <a:gd name="T16" fmla="*/ 0 w 11"/>
                <a:gd name="T17" fmla="*/ 6 h 11"/>
                <a:gd name="T18" fmla="*/ 1 w 11"/>
                <a:gd name="T19" fmla="*/ 2 h 11"/>
                <a:gd name="T20" fmla="*/ 1 w 11"/>
                <a:gd name="T21" fmla="*/ 2 h 11"/>
                <a:gd name="T22" fmla="*/ 5 w 11"/>
                <a:gd name="T23" fmla="*/ 0 h 11"/>
                <a:gd name="T24" fmla="*/ 8 w 11"/>
                <a:gd name="T25" fmla="*/ 3 h 11"/>
                <a:gd name="T26" fmla="*/ 8 w 11"/>
                <a:gd name="T27" fmla="*/ 3 h 11"/>
                <a:gd name="T28" fmla="*/ 5 w 11"/>
                <a:gd name="T29" fmla="*/ 2 h 11"/>
                <a:gd name="T30" fmla="*/ 3 w 11"/>
                <a:gd name="T31" fmla="*/ 3 h 11"/>
                <a:gd name="T32" fmla="*/ 3 w 11"/>
                <a:gd name="T33" fmla="*/ 3 h 11"/>
                <a:gd name="T34" fmla="*/ 2 w 11"/>
                <a:gd name="T35" fmla="*/ 6 h 11"/>
                <a:gd name="T36" fmla="*/ 3 w 11"/>
                <a:gd name="T37" fmla="*/ 8 h 11"/>
                <a:gd name="T38" fmla="*/ 5 w 11"/>
                <a:gd name="T39" fmla="*/ 10 h 11"/>
                <a:gd name="T40" fmla="*/ 8 w 11"/>
                <a:gd name="T41" fmla="*/ 8 h 11"/>
                <a:gd name="T42" fmla="*/ 8 w 11"/>
                <a:gd name="T43" fmla="*/ 8 h 11"/>
                <a:gd name="T44" fmla="*/ 9 w 11"/>
                <a:gd name="T45" fmla="*/ 6 h 11"/>
                <a:gd name="T46" fmla="*/ 8 w 11"/>
                <a:gd name="T4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 h="11">
                  <a:moveTo>
                    <a:pt x="5" y="0"/>
                  </a:moveTo>
                  <a:cubicBezTo>
                    <a:pt x="7" y="0"/>
                    <a:pt x="9" y="1"/>
                    <a:pt x="10" y="2"/>
                  </a:cubicBezTo>
                  <a:cubicBezTo>
                    <a:pt x="10" y="2"/>
                    <a:pt x="10" y="2"/>
                    <a:pt x="10" y="2"/>
                  </a:cubicBezTo>
                  <a:cubicBezTo>
                    <a:pt x="11" y="3"/>
                    <a:pt x="11" y="4"/>
                    <a:pt x="11" y="6"/>
                  </a:cubicBezTo>
                  <a:cubicBezTo>
                    <a:pt x="11" y="7"/>
                    <a:pt x="11" y="9"/>
                    <a:pt x="10" y="10"/>
                  </a:cubicBezTo>
                  <a:cubicBezTo>
                    <a:pt x="10" y="10"/>
                    <a:pt x="10" y="10"/>
                    <a:pt x="10" y="10"/>
                  </a:cubicBezTo>
                  <a:cubicBezTo>
                    <a:pt x="8" y="11"/>
                    <a:pt x="7" y="11"/>
                    <a:pt x="5" y="11"/>
                  </a:cubicBezTo>
                  <a:cubicBezTo>
                    <a:pt x="4" y="11"/>
                    <a:pt x="2" y="11"/>
                    <a:pt x="1" y="10"/>
                  </a:cubicBezTo>
                  <a:cubicBezTo>
                    <a:pt x="0" y="9"/>
                    <a:pt x="0" y="7"/>
                    <a:pt x="0" y="6"/>
                  </a:cubicBezTo>
                  <a:cubicBezTo>
                    <a:pt x="0" y="4"/>
                    <a:pt x="0" y="3"/>
                    <a:pt x="1" y="2"/>
                  </a:cubicBezTo>
                  <a:cubicBezTo>
                    <a:pt x="1" y="2"/>
                    <a:pt x="1" y="2"/>
                    <a:pt x="1" y="2"/>
                  </a:cubicBezTo>
                  <a:cubicBezTo>
                    <a:pt x="2" y="1"/>
                    <a:pt x="4" y="0"/>
                    <a:pt x="5" y="0"/>
                  </a:cubicBezTo>
                  <a:close/>
                  <a:moveTo>
                    <a:pt x="8" y="3"/>
                  </a:moveTo>
                  <a:cubicBezTo>
                    <a:pt x="8" y="3"/>
                    <a:pt x="8" y="3"/>
                    <a:pt x="8" y="3"/>
                  </a:cubicBezTo>
                  <a:cubicBezTo>
                    <a:pt x="7" y="2"/>
                    <a:pt x="7" y="2"/>
                    <a:pt x="5" y="2"/>
                  </a:cubicBezTo>
                  <a:cubicBezTo>
                    <a:pt x="4" y="2"/>
                    <a:pt x="3" y="2"/>
                    <a:pt x="3" y="3"/>
                  </a:cubicBezTo>
                  <a:cubicBezTo>
                    <a:pt x="3" y="3"/>
                    <a:pt x="3" y="3"/>
                    <a:pt x="3" y="3"/>
                  </a:cubicBezTo>
                  <a:cubicBezTo>
                    <a:pt x="2" y="4"/>
                    <a:pt x="2" y="5"/>
                    <a:pt x="2" y="6"/>
                  </a:cubicBezTo>
                  <a:cubicBezTo>
                    <a:pt x="2" y="7"/>
                    <a:pt x="2" y="8"/>
                    <a:pt x="3" y="8"/>
                  </a:cubicBezTo>
                  <a:cubicBezTo>
                    <a:pt x="3" y="9"/>
                    <a:pt x="4" y="10"/>
                    <a:pt x="5" y="10"/>
                  </a:cubicBezTo>
                  <a:cubicBezTo>
                    <a:pt x="7" y="10"/>
                    <a:pt x="7" y="9"/>
                    <a:pt x="8" y="8"/>
                  </a:cubicBezTo>
                  <a:cubicBezTo>
                    <a:pt x="8" y="8"/>
                    <a:pt x="8" y="8"/>
                    <a:pt x="8" y="8"/>
                  </a:cubicBezTo>
                  <a:cubicBezTo>
                    <a:pt x="9" y="8"/>
                    <a:pt x="9" y="7"/>
                    <a:pt x="9" y="6"/>
                  </a:cubicBezTo>
                  <a:cubicBezTo>
                    <a:pt x="9" y="5"/>
                    <a:pt x="9" y="4"/>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0" name="Freeform 844">
              <a:extLst>
                <a:ext uri="{FF2B5EF4-FFF2-40B4-BE49-F238E27FC236}">
                  <a16:creationId xmlns:a16="http://schemas.microsoft.com/office/drawing/2014/main" xmlns="" id="{E227D6E2-7594-4F5D-A26C-89F484D8FD80}"/>
                </a:ext>
              </a:extLst>
            </p:cNvPr>
            <p:cNvSpPr>
              <a:spLocks/>
            </p:cNvSpPr>
            <p:nvPr/>
          </p:nvSpPr>
          <p:spPr bwMode="auto">
            <a:xfrm>
              <a:off x="6459538" y="3033713"/>
              <a:ext cx="11112" cy="200025"/>
            </a:xfrm>
            <a:custGeom>
              <a:avLst/>
              <a:gdLst>
                <a:gd name="T0" fmla="*/ 2 w 2"/>
                <a:gd name="T1" fmla="*/ 36 h 36"/>
                <a:gd name="T2" fmla="*/ 1 w 2"/>
                <a:gd name="T3" fmla="*/ 36 h 36"/>
                <a:gd name="T4" fmla="*/ 0 w 2"/>
                <a:gd name="T5" fmla="*/ 36 h 36"/>
                <a:gd name="T6" fmla="*/ 0 w 2"/>
                <a:gd name="T7" fmla="*/ 1 h 36"/>
                <a:gd name="T8" fmla="*/ 1 w 2"/>
                <a:gd name="T9" fmla="*/ 0 h 36"/>
                <a:gd name="T10" fmla="*/ 2 w 2"/>
                <a:gd name="T11" fmla="*/ 1 h 36"/>
                <a:gd name="T12" fmla="*/ 2 w 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2" h="36">
                  <a:moveTo>
                    <a:pt x="2" y="36"/>
                  </a:moveTo>
                  <a:cubicBezTo>
                    <a:pt x="2" y="36"/>
                    <a:pt x="1" y="36"/>
                    <a:pt x="1" y="36"/>
                  </a:cubicBezTo>
                  <a:cubicBezTo>
                    <a:pt x="0" y="36"/>
                    <a:pt x="0" y="36"/>
                    <a:pt x="0" y="36"/>
                  </a:cubicBezTo>
                  <a:cubicBezTo>
                    <a:pt x="0" y="1"/>
                    <a:pt x="0" y="1"/>
                    <a:pt x="0" y="1"/>
                  </a:cubicBezTo>
                  <a:cubicBezTo>
                    <a:pt x="0" y="1"/>
                    <a:pt x="0" y="0"/>
                    <a:pt x="1" y="0"/>
                  </a:cubicBezTo>
                  <a:cubicBezTo>
                    <a:pt x="1" y="0"/>
                    <a:pt x="2" y="1"/>
                    <a:pt x="2" y="1"/>
                  </a:cubicBezTo>
                  <a:lnTo>
                    <a:pt x="2" y="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1" name="Freeform 845">
              <a:extLst>
                <a:ext uri="{FF2B5EF4-FFF2-40B4-BE49-F238E27FC236}">
                  <a16:creationId xmlns:a16="http://schemas.microsoft.com/office/drawing/2014/main" xmlns="" id="{E32180CC-CBD7-47A2-99AF-8CF02CD890FE}"/>
                </a:ext>
              </a:extLst>
            </p:cNvPr>
            <p:cNvSpPr>
              <a:spLocks/>
            </p:cNvSpPr>
            <p:nvPr/>
          </p:nvSpPr>
          <p:spPr bwMode="auto">
            <a:xfrm>
              <a:off x="6321425" y="3033713"/>
              <a:ext cx="11112" cy="138113"/>
            </a:xfrm>
            <a:custGeom>
              <a:avLst/>
              <a:gdLst>
                <a:gd name="T0" fmla="*/ 2 w 2"/>
                <a:gd name="T1" fmla="*/ 24 h 25"/>
                <a:gd name="T2" fmla="*/ 1 w 2"/>
                <a:gd name="T3" fmla="*/ 25 h 25"/>
                <a:gd name="T4" fmla="*/ 0 w 2"/>
                <a:gd name="T5" fmla="*/ 24 h 25"/>
                <a:gd name="T6" fmla="*/ 0 w 2"/>
                <a:gd name="T7" fmla="*/ 1 h 25"/>
                <a:gd name="T8" fmla="*/ 1 w 2"/>
                <a:gd name="T9" fmla="*/ 0 h 25"/>
                <a:gd name="T10" fmla="*/ 2 w 2"/>
                <a:gd name="T11" fmla="*/ 1 h 25"/>
                <a:gd name="T12" fmla="*/ 2 w 2"/>
                <a:gd name="T13" fmla="*/ 24 h 25"/>
              </a:gdLst>
              <a:ahLst/>
              <a:cxnLst>
                <a:cxn ang="0">
                  <a:pos x="T0" y="T1"/>
                </a:cxn>
                <a:cxn ang="0">
                  <a:pos x="T2" y="T3"/>
                </a:cxn>
                <a:cxn ang="0">
                  <a:pos x="T4" y="T5"/>
                </a:cxn>
                <a:cxn ang="0">
                  <a:pos x="T6" y="T7"/>
                </a:cxn>
                <a:cxn ang="0">
                  <a:pos x="T8" y="T9"/>
                </a:cxn>
                <a:cxn ang="0">
                  <a:pos x="T10" y="T11"/>
                </a:cxn>
                <a:cxn ang="0">
                  <a:pos x="T12" y="T13"/>
                </a:cxn>
              </a:cxnLst>
              <a:rect l="0" t="0" r="r" b="b"/>
              <a:pathLst>
                <a:path w="2" h="25">
                  <a:moveTo>
                    <a:pt x="2" y="24"/>
                  </a:moveTo>
                  <a:cubicBezTo>
                    <a:pt x="2" y="24"/>
                    <a:pt x="2" y="25"/>
                    <a:pt x="1" y="25"/>
                  </a:cubicBezTo>
                  <a:cubicBezTo>
                    <a:pt x="1" y="25"/>
                    <a:pt x="0" y="24"/>
                    <a:pt x="0" y="24"/>
                  </a:cubicBezTo>
                  <a:cubicBezTo>
                    <a:pt x="0" y="1"/>
                    <a:pt x="0" y="1"/>
                    <a:pt x="0" y="1"/>
                  </a:cubicBezTo>
                  <a:cubicBezTo>
                    <a:pt x="0" y="1"/>
                    <a:pt x="1" y="0"/>
                    <a:pt x="1" y="0"/>
                  </a:cubicBezTo>
                  <a:cubicBezTo>
                    <a:pt x="2" y="0"/>
                    <a:pt x="2" y="1"/>
                    <a:pt x="2" y="1"/>
                  </a:cubicBezTo>
                  <a:lnTo>
                    <a:pt x="2"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82" name="Group 881">
            <a:extLst>
              <a:ext uri="{FF2B5EF4-FFF2-40B4-BE49-F238E27FC236}">
                <a16:creationId xmlns:a16="http://schemas.microsoft.com/office/drawing/2014/main" xmlns="" id="{F91B80A8-A46B-4F30-A768-84FECE42DF60}"/>
              </a:ext>
            </a:extLst>
          </p:cNvPr>
          <p:cNvGrpSpPr/>
          <p:nvPr/>
        </p:nvGrpSpPr>
        <p:grpSpPr>
          <a:xfrm>
            <a:off x="6237288" y="4365626"/>
            <a:ext cx="339725" cy="288925"/>
            <a:chOff x="6237288" y="4289426"/>
            <a:chExt cx="339725" cy="288925"/>
          </a:xfrm>
          <a:solidFill>
            <a:schemeClr val="tx1"/>
          </a:solidFill>
        </p:grpSpPr>
        <p:sp>
          <p:nvSpPr>
            <p:cNvPr id="883" name="Freeform 846">
              <a:extLst>
                <a:ext uri="{FF2B5EF4-FFF2-40B4-BE49-F238E27FC236}">
                  <a16:creationId xmlns:a16="http://schemas.microsoft.com/office/drawing/2014/main" xmlns="" id="{CA9FF86C-000C-4E88-9459-9F11A745CDC0}"/>
                </a:ext>
              </a:extLst>
            </p:cNvPr>
            <p:cNvSpPr>
              <a:spLocks/>
            </p:cNvSpPr>
            <p:nvPr/>
          </p:nvSpPr>
          <p:spPr bwMode="auto">
            <a:xfrm>
              <a:off x="6421438" y="4400551"/>
              <a:ext cx="155575" cy="50800"/>
            </a:xfrm>
            <a:custGeom>
              <a:avLst/>
              <a:gdLst>
                <a:gd name="T0" fmla="*/ 1 w 28"/>
                <a:gd name="T1" fmla="*/ 2 h 9"/>
                <a:gd name="T2" fmla="*/ 0 w 28"/>
                <a:gd name="T3" fmla="*/ 1 h 9"/>
                <a:gd name="T4" fmla="*/ 1 w 28"/>
                <a:gd name="T5" fmla="*/ 0 h 9"/>
                <a:gd name="T6" fmla="*/ 23 w 28"/>
                <a:gd name="T7" fmla="*/ 0 h 9"/>
                <a:gd name="T8" fmla="*/ 25 w 28"/>
                <a:gd name="T9" fmla="*/ 0 h 9"/>
                <a:gd name="T10" fmla="*/ 27 w 28"/>
                <a:gd name="T11" fmla="*/ 1 h 9"/>
                <a:gd name="T12" fmla="*/ 28 w 28"/>
                <a:gd name="T13" fmla="*/ 3 h 9"/>
                <a:gd name="T14" fmla="*/ 28 w 28"/>
                <a:gd name="T15" fmla="*/ 4 h 9"/>
                <a:gd name="T16" fmla="*/ 28 w 28"/>
                <a:gd name="T17" fmla="*/ 6 h 9"/>
                <a:gd name="T18" fmla="*/ 27 w 28"/>
                <a:gd name="T19" fmla="*/ 8 h 9"/>
                <a:gd name="T20" fmla="*/ 25 w 28"/>
                <a:gd name="T21" fmla="*/ 9 h 9"/>
                <a:gd name="T22" fmla="*/ 23 w 28"/>
                <a:gd name="T23" fmla="*/ 9 h 9"/>
                <a:gd name="T24" fmla="*/ 10 w 28"/>
                <a:gd name="T25" fmla="*/ 9 h 9"/>
                <a:gd name="T26" fmla="*/ 9 w 28"/>
                <a:gd name="T27" fmla="*/ 8 h 9"/>
                <a:gd name="T28" fmla="*/ 10 w 28"/>
                <a:gd name="T29" fmla="*/ 7 h 9"/>
                <a:gd name="T30" fmla="*/ 23 w 28"/>
                <a:gd name="T31" fmla="*/ 7 h 9"/>
                <a:gd name="T32" fmla="*/ 25 w 28"/>
                <a:gd name="T33" fmla="*/ 7 h 9"/>
                <a:gd name="T34" fmla="*/ 25 w 28"/>
                <a:gd name="T35" fmla="*/ 6 h 9"/>
                <a:gd name="T36" fmla="*/ 26 w 28"/>
                <a:gd name="T37" fmla="*/ 5 h 9"/>
                <a:gd name="T38" fmla="*/ 26 w 28"/>
                <a:gd name="T39" fmla="*/ 4 h 9"/>
                <a:gd name="T40" fmla="*/ 26 w 28"/>
                <a:gd name="T41" fmla="*/ 3 h 9"/>
                <a:gd name="T42" fmla="*/ 25 w 28"/>
                <a:gd name="T43" fmla="*/ 2 h 9"/>
                <a:gd name="T44" fmla="*/ 25 w 28"/>
                <a:gd name="T45" fmla="*/ 2 h 9"/>
                <a:gd name="T46" fmla="*/ 23 w 28"/>
                <a:gd name="T47" fmla="*/ 2 h 9"/>
                <a:gd name="T48" fmla="*/ 1 w 28"/>
                <a:gd name="T4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 h="9">
                  <a:moveTo>
                    <a:pt x="1" y="2"/>
                  </a:moveTo>
                  <a:cubicBezTo>
                    <a:pt x="0" y="2"/>
                    <a:pt x="0" y="1"/>
                    <a:pt x="0" y="1"/>
                  </a:cubicBezTo>
                  <a:cubicBezTo>
                    <a:pt x="0" y="0"/>
                    <a:pt x="0" y="0"/>
                    <a:pt x="1" y="0"/>
                  </a:cubicBezTo>
                  <a:cubicBezTo>
                    <a:pt x="23" y="0"/>
                    <a:pt x="23" y="0"/>
                    <a:pt x="23" y="0"/>
                  </a:cubicBezTo>
                  <a:cubicBezTo>
                    <a:pt x="24" y="0"/>
                    <a:pt x="25" y="0"/>
                    <a:pt x="25" y="0"/>
                  </a:cubicBezTo>
                  <a:cubicBezTo>
                    <a:pt x="26" y="0"/>
                    <a:pt x="26" y="1"/>
                    <a:pt x="27" y="1"/>
                  </a:cubicBezTo>
                  <a:cubicBezTo>
                    <a:pt x="27" y="1"/>
                    <a:pt x="28" y="2"/>
                    <a:pt x="28" y="3"/>
                  </a:cubicBezTo>
                  <a:cubicBezTo>
                    <a:pt x="28" y="3"/>
                    <a:pt x="28" y="4"/>
                    <a:pt x="28" y="4"/>
                  </a:cubicBezTo>
                  <a:cubicBezTo>
                    <a:pt x="28" y="5"/>
                    <a:pt x="28" y="6"/>
                    <a:pt x="28" y="6"/>
                  </a:cubicBezTo>
                  <a:cubicBezTo>
                    <a:pt x="28" y="7"/>
                    <a:pt x="27" y="7"/>
                    <a:pt x="27" y="8"/>
                  </a:cubicBezTo>
                  <a:cubicBezTo>
                    <a:pt x="26" y="8"/>
                    <a:pt x="26" y="9"/>
                    <a:pt x="25" y="9"/>
                  </a:cubicBezTo>
                  <a:cubicBezTo>
                    <a:pt x="25" y="9"/>
                    <a:pt x="24" y="9"/>
                    <a:pt x="23" y="9"/>
                  </a:cubicBezTo>
                  <a:cubicBezTo>
                    <a:pt x="10" y="9"/>
                    <a:pt x="10" y="9"/>
                    <a:pt x="10" y="9"/>
                  </a:cubicBezTo>
                  <a:cubicBezTo>
                    <a:pt x="9" y="9"/>
                    <a:pt x="9" y="9"/>
                    <a:pt x="9" y="8"/>
                  </a:cubicBezTo>
                  <a:cubicBezTo>
                    <a:pt x="9" y="8"/>
                    <a:pt x="9" y="7"/>
                    <a:pt x="10" y="7"/>
                  </a:cubicBezTo>
                  <a:cubicBezTo>
                    <a:pt x="23" y="7"/>
                    <a:pt x="23" y="7"/>
                    <a:pt x="23" y="7"/>
                  </a:cubicBezTo>
                  <a:cubicBezTo>
                    <a:pt x="24" y="7"/>
                    <a:pt x="24" y="7"/>
                    <a:pt x="25" y="7"/>
                  </a:cubicBezTo>
                  <a:cubicBezTo>
                    <a:pt x="25" y="7"/>
                    <a:pt x="25" y="7"/>
                    <a:pt x="25" y="6"/>
                  </a:cubicBezTo>
                  <a:cubicBezTo>
                    <a:pt x="26" y="6"/>
                    <a:pt x="26" y="6"/>
                    <a:pt x="26" y="5"/>
                  </a:cubicBezTo>
                  <a:cubicBezTo>
                    <a:pt x="26" y="5"/>
                    <a:pt x="26" y="5"/>
                    <a:pt x="26" y="4"/>
                  </a:cubicBezTo>
                  <a:cubicBezTo>
                    <a:pt x="26" y="4"/>
                    <a:pt x="26" y="4"/>
                    <a:pt x="26" y="3"/>
                  </a:cubicBezTo>
                  <a:cubicBezTo>
                    <a:pt x="26" y="3"/>
                    <a:pt x="26" y="3"/>
                    <a:pt x="25" y="2"/>
                  </a:cubicBezTo>
                  <a:cubicBezTo>
                    <a:pt x="25" y="2"/>
                    <a:pt x="25" y="2"/>
                    <a:pt x="25" y="2"/>
                  </a:cubicBezTo>
                  <a:cubicBezTo>
                    <a:pt x="24" y="2"/>
                    <a:pt x="24" y="2"/>
                    <a:pt x="2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4" name="Freeform 847">
              <a:extLst>
                <a:ext uri="{FF2B5EF4-FFF2-40B4-BE49-F238E27FC236}">
                  <a16:creationId xmlns:a16="http://schemas.microsoft.com/office/drawing/2014/main" xmlns="" id="{083A5DDD-3367-434F-B054-E5F1AA3FF766}"/>
                </a:ext>
              </a:extLst>
            </p:cNvPr>
            <p:cNvSpPr>
              <a:spLocks/>
            </p:cNvSpPr>
            <p:nvPr/>
          </p:nvSpPr>
          <p:spPr bwMode="auto">
            <a:xfrm>
              <a:off x="6381750" y="4289426"/>
              <a:ext cx="61912" cy="100013"/>
            </a:xfrm>
            <a:custGeom>
              <a:avLst/>
              <a:gdLst>
                <a:gd name="T0" fmla="*/ 9 w 11"/>
                <a:gd name="T1" fmla="*/ 1 h 18"/>
                <a:gd name="T2" fmla="*/ 10 w 11"/>
                <a:gd name="T3" fmla="*/ 1 h 18"/>
                <a:gd name="T4" fmla="*/ 10 w 11"/>
                <a:gd name="T5" fmla="*/ 2 h 18"/>
                <a:gd name="T6" fmla="*/ 2 w 11"/>
                <a:gd name="T7" fmla="*/ 18 h 18"/>
                <a:gd name="T8" fmla="*/ 0 w 11"/>
                <a:gd name="T9" fmla="*/ 18 h 18"/>
                <a:gd name="T10" fmla="*/ 0 w 11"/>
                <a:gd name="T11" fmla="*/ 17 h 18"/>
                <a:gd name="T12" fmla="*/ 9 w 11"/>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11" h="18">
                  <a:moveTo>
                    <a:pt x="9" y="1"/>
                  </a:moveTo>
                  <a:cubicBezTo>
                    <a:pt x="9" y="1"/>
                    <a:pt x="9" y="0"/>
                    <a:pt x="10" y="1"/>
                  </a:cubicBezTo>
                  <a:cubicBezTo>
                    <a:pt x="10" y="1"/>
                    <a:pt x="11" y="1"/>
                    <a:pt x="10" y="2"/>
                  </a:cubicBezTo>
                  <a:cubicBezTo>
                    <a:pt x="2" y="18"/>
                    <a:pt x="2" y="18"/>
                    <a:pt x="2" y="18"/>
                  </a:cubicBezTo>
                  <a:cubicBezTo>
                    <a:pt x="1" y="18"/>
                    <a:pt x="1" y="18"/>
                    <a:pt x="0" y="18"/>
                  </a:cubicBezTo>
                  <a:cubicBezTo>
                    <a:pt x="0" y="18"/>
                    <a:pt x="0" y="17"/>
                    <a:pt x="0" y="17"/>
                  </a:cubicBezTo>
                  <a:lnTo>
                    <a:pt x="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5" name="Freeform 848">
              <a:extLst>
                <a:ext uri="{FF2B5EF4-FFF2-40B4-BE49-F238E27FC236}">
                  <a16:creationId xmlns:a16="http://schemas.microsoft.com/office/drawing/2014/main" xmlns="" id="{4BA2ECA7-A7FE-46B2-8F23-C85883A59B7F}"/>
                </a:ext>
              </a:extLst>
            </p:cNvPr>
            <p:cNvSpPr>
              <a:spLocks/>
            </p:cNvSpPr>
            <p:nvPr/>
          </p:nvSpPr>
          <p:spPr bwMode="auto">
            <a:xfrm>
              <a:off x="6337300" y="4378326"/>
              <a:ext cx="55562" cy="33338"/>
            </a:xfrm>
            <a:custGeom>
              <a:avLst/>
              <a:gdLst>
                <a:gd name="T0" fmla="*/ 8 w 10"/>
                <a:gd name="T1" fmla="*/ 1 h 6"/>
                <a:gd name="T2" fmla="*/ 9 w 10"/>
                <a:gd name="T3" fmla="*/ 0 h 6"/>
                <a:gd name="T4" fmla="*/ 10 w 10"/>
                <a:gd name="T5" fmla="*/ 2 h 6"/>
                <a:gd name="T6" fmla="*/ 6 w 10"/>
                <a:gd name="T7" fmla="*/ 5 h 6"/>
                <a:gd name="T8" fmla="*/ 1 w 10"/>
                <a:gd name="T9" fmla="*/ 6 h 6"/>
                <a:gd name="T10" fmla="*/ 0 w 10"/>
                <a:gd name="T11" fmla="*/ 5 h 6"/>
                <a:gd name="T12" fmla="*/ 1 w 10"/>
                <a:gd name="T13" fmla="*/ 4 h 6"/>
                <a:gd name="T14" fmla="*/ 5 w 10"/>
                <a:gd name="T15" fmla="*/ 3 h 6"/>
                <a:gd name="T16" fmla="*/ 8 w 10"/>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8" y="1"/>
                  </a:moveTo>
                  <a:cubicBezTo>
                    <a:pt x="8" y="0"/>
                    <a:pt x="9" y="0"/>
                    <a:pt x="9" y="0"/>
                  </a:cubicBezTo>
                  <a:cubicBezTo>
                    <a:pt x="10" y="1"/>
                    <a:pt x="10" y="1"/>
                    <a:pt x="10" y="2"/>
                  </a:cubicBezTo>
                  <a:cubicBezTo>
                    <a:pt x="8" y="4"/>
                    <a:pt x="7" y="5"/>
                    <a:pt x="6" y="5"/>
                  </a:cubicBezTo>
                  <a:cubicBezTo>
                    <a:pt x="4" y="6"/>
                    <a:pt x="3" y="6"/>
                    <a:pt x="1" y="6"/>
                  </a:cubicBezTo>
                  <a:cubicBezTo>
                    <a:pt x="1" y="6"/>
                    <a:pt x="0" y="5"/>
                    <a:pt x="0" y="5"/>
                  </a:cubicBezTo>
                  <a:cubicBezTo>
                    <a:pt x="0" y="4"/>
                    <a:pt x="1" y="4"/>
                    <a:pt x="1" y="4"/>
                  </a:cubicBezTo>
                  <a:cubicBezTo>
                    <a:pt x="3" y="4"/>
                    <a:pt x="4" y="4"/>
                    <a:pt x="5" y="3"/>
                  </a:cubicBezTo>
                  <a:cubicBezTo>
                    <a:pt x="6" y="3"/>
                    <a:pt x="7"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6" name="Freeform 849">
              <a:extLst>
                <a:ext uri="{FF2B5EF4-FFF2-40B4-BE49-F238E27FC236}">
                  <a16:creationId xmlns:a16="http://schemas.microsoft.com/office/drawing/2014/main" xmlns="" id="{B0C6FE4B-F916-468E-B082-5B20569ECCE5}"/>
                </a:ext>
              </a:extLst>
            </p:cNvPr>
            <p:cNvSpPr>
              <a:spLocks/>
            </p:cNvSpPr>
            <p:nvPr/>
          </p:nvSpPr>
          <p:spPr bwMode="auto">
            <a:xfrm>
              <a:off x="6426200" y="4289426"/>
              <a:ext cx="39687" cy="39688"/>
            </a:xfrm>
            <a:custGeom>
              <a:avLst/>
              <a:gdLst>
                <a:gd name="T0" fmla="*/ 1 w 7"/>
                <a:gd name="T1" fmla="*/ 2 h 7"/>
                <a:gd name="T2" fmla="*/ 0 w 7"/>
                <a:gd name="T3" fmla="*/ 1 h 7"/>
                <a:gd name="T4" fmla="*/ 1 w 7"/>
                <a:gd name="T5" fmla="*/ 0 h 7"/>
                <a:gd name="T6" fmla="*/ 3 w 7"/>
                <a:gd name="T7" fmla="*/ 1 h 7"/>
                <a:gd name="T8" fmla="*/ 3 w 7"/>
                <a:gd name="T9" fmla="*/ 1 h 7"/>
                <a:gd name="T10" fmla="*/ 5 w 7"/>
                <a:gd name="T11" fmla="*/ 2 h 7"/>
                <a:gd name="T12" fmla="*/ 7 w 7"/>
                <a:gd name="T13" fmla="*/ 5 h 7"/>
                <a:gd name="T14" fmla="*/ 7 w 7"/>
                <a:gd name="T15" fmla="*/ 5 h 7"/>
                <a:gd name="T16" fmla="*/ 7 w 7"/>
                <a:gd name="T17" fmla="*/ 6 h 7"/>
                <a:gd name="T18" fmla="*/ 5 w 7"/>
                <a:gd name="T19" fmla="*/ 7 h 7"/>
                <a:gd name="T20" fmla="*/ 5 w 7"/>
                <a:gd name="T21" fmla="*/ 6 h 7"/>
                <a:gd name="T22" fmla="*/ 5 w 7"/>
                <a:gd name="T23" fmla="*/ 5 h 7"/>
                <a:gd name="T24" fmla="*/ 5 w 7"/>
                <a:gd name="T25" fmla="*/ 5 h 7"/>
                <a:gd name="T26" fmla="*/ 4 w 7"/>
                <a:gd name="T27" fmla="*/ 3 h 7"/>
                <a:gd name="T28" fmla="*/ 2 w 7"/>
                <a:gd name="T29" fmla="*/ 2 h 7"/>
                <a:gd name="T30" fmla="*/ 2 w 7"/>
                <a:gd name="T31" fmla="*/ 2 h 7"/>
                <a:gd name="T32" fmla="*/ 1 w 7"/>
                <a:gd name="T3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1" y="2"/>
                  </a:moveTo>
                  <a:cubicBezTo>
                    <a:pt x="1" y="2"/>
                    <a:pt x="0" y="2"/>
                    <a:pt x="0" y="1"/>
                  </a:cubicBezTo>
                  <a:cubicBezTo>
                    <a:pt x="0" y="1"/>
                    <a:pt x="1" y="0"/>
                    <a:pt x="1" y="0"/>
                  </a:cubicBezTo>
                  <a:cubicBezTo>
                    <a:pt x="2" y="0"/>
                    <a:pt x="2" y="1"/>
                    <a:pt x="3" y="1"/>
                  </a:cubicBezTo>
                  <a:cubicBezTo>
                    <a:pt x="3" y="1"/>
                    <a:pt x="3" y="1"/>
                    <a:pt x="3" y="1"/>
                  </a:cubicBezTo>
                  <a:cubicBezTo>
                    <a:pt x="4" y="1"/>
                    <a:pt x="5" y="1"/>
                    <a:pt x="5" y="2"/>
                  </a:cubicBezTo>
                  <a:cubicBezTo>
                    <a:pt x="6" y="3"/>
                    <a:pt x="7" y="4"/>
                    <a:pt x="7" y="5"/>
                  </a:cubicBezTo>
                  <a:cubicBezTo>
                    <a:pt x="7" y="5"/>
                    <a:pt x="7" y="5"/>
                    <a:pt x="7" y="5"/>
                  </a:cubicBezTo>
                  <a:cubicBezTo>
                    <a:pt x="7" y="6"/>
                    <a:pt x="7" y="6"/>
                    <a:pt x="7" y="6"/>
                  </a:cubicBezTo>
                  <a:cubicBezTo>
                    <a:pt x="6" y="7"/>
                    <a:pt x="6" y="7"/>
                    <a:pt x="5" y="7"/>
                  </a:cubicBezTo>
                  <a:cubicBezTo>
                    <a:pt x="5" y="7"/>
                    <a:pt x="5" y="6"/>
                    <a:pt x="5" y="6"/>
                  </a:cubicBezTo>
                  <a:cubicBezTo>
                    <a:pt x="5" y="6"/>
                    <a:pt x="5" y="5"/>
                    <a:pt x="5" y="5"/>
                  </a:cubicBezTo>
                  <a:cubicBezTo>
                    <a:pt x="5" y="5"/>
                    <a:pt x="5" y="5"/>
                    <a:pt x="5" y="5"/>
                  </a:cubicBezTo>
                  <a:cubicBezTo>
                    <a:pt x="5" y="4"/>
                    <a:pt x="4" y="4"/>
                    <a:pt x="4" y="3"/>
                  </a:cubicBezTo>
                  <a:cubicBezTo>
                    <a:pt x="4" y="3"/>
                    <a:pt x="3" y="3"/>
                    <a:pt x="2" y="2"/>
                  </a:cubicBezTo>
                  <a:cubicBezTo>
                    <a:pt x="2" y="2"/>
                    <a:pt x="2" y="2"/>
                    <a:pt x="2"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7" name="Freeform 850">
              <a:extLst>
                <a:ext uri="{FF2B5EF4-FFF2-40B4-BE49-F238E27FC236}">
                  <a16:creationId xmlns:a16="http://schemas.microsoft.com/office/drawing/2014/main" xmlns="" id="{EB5C6B80-A8DB-40DA-9CB7-8E5EFB2ADBF9}"/>
                </a:ext>
              </a:extLst>
            </p:cNvPr>
            <p:cNvSpPr>
              <a:spLocks/>
            </p:cNvSpPr>
            <p:nvPr/>
          </p:nvSpPr>
          <p:spPr bwMode="auto">
            <a:xfrm>
              <a:off x="6437313" y="4318001"/>
              <a:ext cx="28575" cy="60325"/>
            </a:xfrm>
            <a:custGeom>
              <a:avLst/>
              <a:gdLst>
                <a:gd name="T0" fmla="*/ 3 w 5"/>
                <a:gd name="T1" fmla="*/ 1 h 11"/>
                <a:gd name="T2" fmla="*/ 4 w 5"/>
                <a:gd name="T3" fmla="*/ 0 h 11"/>
                <a:gd name="T4" fmla="*/ 5 w 5"/>
                <a:gd name="T5" fmla="*/ 1 h 11"/>
                <a:gd name="T6" fmla="*/ 2 w 5"/>
                <a:gd name="T7" fmla="*/ 10 h 11"/>
                <a:gd name="T8" fmla="*/ 1 w 5"/>
                <a:gd name="T9" fmla="*/ 11 h 11"/>
                <a:gd name="T10" fmla="*/ 0 w 5"/>
                <a:gd name="T11" fmla="*/ 10 h 11"/>
                <a:gd name="T12" fmla="*/ 3 w 5"/>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3" y="1"/>
                  </a:moveTo>
                  <a:cubicBezTo>
                    <a:pt x="3" y="0"/>
                    <a:pt x="3" y="0"/>
                    <a:pt x="4" y="0"/>
                  </a:cubicBezTo>
                  <a:cubicBezTo>
                    <a:pt x="4" y="0"/>
                    <a:pt x="5" y="1"/>
                    <a:pt x="5" y="1"/>
                  </a:cubicBezTo>
                  <a:cubicBezTo>
                    <a:pt x="2" y="10"/>
                    <a:pt x="2" y="10"/>
                    <a:pt x="2" y="10"/>
                  </a:cubicBezTo>
                  <a:cubicBezTo>
                    <a:pt x="2" y="11"/>
                    <a:pt x="1" y="11"/>
                    <a:pt x="1" y="11"/>
                  </a:cubicBezTo>
                  <a:cubicBezTo>
                    <a:pt x="0" y="11"/>
                    <a:pt x="0" y="10"/>
                    <a:pt x="0" y="10"/>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8" name="Freeform 851">
              <a:extLst>
                <a:ext uri="{FF2B5EF4-FFF2-40B4-BE49-F238E27FC236}">
                  <a16:creationId xmlns:a16="http://schemas.microsoft.com/office/drawing/2014/main" xmlns="" id="{C09ACDE5-5DD2-4A98-96DF-B9EB0D900691}"/>
                </a:ext>
              </a:extLst>
            </p:cNvPr>
            <p:cNvSpPr>
              <a:spLocks noEditPoints="1"/>
            </p:cNvSpPr>
            <p:nvPr/>
          </p:nvSpPr>
          <p:spPr bwMode="auto">
            <a:xfrm>
              <a:off x="6237288" y="4389438"/>
              <a:ext cx="84137" cy="188913"/>
            </a:xfrm>
            <a:custGeom>
              <a:avLst/>
              <a:gdLst>
                <a:gd name="T0" fmla="*/ 2 w 15"/>
                <a:gd name="T1" fmla="*/ 32 h 34"/>
                <a:gd name="T2" fmla="*/ 13 w 15"/>
                <a:gd name="T3" fmla="*/ 32 h 34"/>
                <a:gd name="T4" fmla="*/ 13 w 15"/>
                <a:gd name="T5" fmla="*/ 2 h 34"/>
                <a:gd name="T6" fmla="*/ 2 w 15"/>
                <a:gd name="T7" fmla="*/ 2 h 34"/>
                <a:gd name="T8" fmla="*/ 2 w 15"/>
                <a:gd name="T9" fmla="*/ 32 h 34"/>
                <a:gd name="T10" fmla="*/ 14 w 15"/>
                <a:gd name="T11" fmla="*/ 34 h 34"/>
                <a:gd name="T12" fmla="*/ 1 w 15"/>
                <a:gd name="T13" fmla="*/ 34 h 34"/>
                <a:gd name="T14" fmla="*/ 1 w 15"/>
                <a:gd name="T15" fmla="*/ 34 h 34"/>
                <a:gd name="T16" fmla="*/ 0 w 15"/>
                <a:gd name="T17" fmla="*/ 33 h 34"/>
                <a:gd name="T18" fmla="*/ 0 w 15"/>
                <a:gd name="T19" fmla="*/ 1 h 34"/>
                <a:gd name="T20" fmla="*/ 0 w 15"/>
                <a:gd name="T21" fmla="*/ 1 h 34"/>
                <a:gd name="T22" fmla="*/ 1 w 15"/>
                <a:gd name="T23" fmla="*/ 0 h 34"/>
                <a:gd name="T24" fmla="*/ 14 w 15"/>
                <a:gd name="T25" fmla="*/ 0 h 34"/>
                <a:gd name="T26" fmla="*/ 14 w 15"/>
                <a:gd name="T27" fmla="*/ 0 h 34"/>
                <a:gd name="T28" fmla="*/ 15 w 15"/>
                <a:gd name="T29" fmla="*/ 1 h 34"/>
                <a:gd name="T30" fmla="*/ 15 w 15"/>
                <a:gd name="T31" fmla="*/ 33 h 34"/>
                <a:gd name="T32" fmla="*/ 15 w 15"/>
                <a:gd name="T33" fmla="*/ 33 h 34"/>
                <a:gd name="T34" fmla="*/ 14 w 15"/>
                <a:gd name="T3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34">
                  <a:moveTo>
                    <a:pt x="2" y="32"/>
                  </a:moveTo>
                  <a:cubicBezTo>
                    <a:pt x="13" y="32"/>
                    <a:pt x="13" y="32"/>
                    <a:pt x="13" y="32"/>
                  </a:cubicBezTo>
                  <a:cubicBezTo>
                    <a:pt x="13" y="2"/>
                    <a:pt x="13" y="2"/>
                    <a:pt x="13" y="2"/>
                  </a:cubicBezTo>
                  <a:cubicBezTo>
                    <a:pt x="2" y="2"/>
                    <a:pt x="2" y="2"/>
                    <a:pt x="2" y="2"/>
                  </a:cubicBezTo>
                  <a:cubicBezTo>
                    <a:pt x="2" y="32"/>
                    <a:pt x="2" y="32"/>
                    <a:pt x="2" y="32"/>
                  </a:cubicBezTo>
                  <a:close/>
                  <a:moveTo>
                    <a:pt x="14" y="34"/>
                  </a:moveTo>
                  <a:cubicBezTo>
                    <a:pt x="1" y="34"/>
                    <a:pt x="1" y="34"/>
                    <a:pt x="1" y="34"/>
                  </a:cubicBezTo>
                  <a:cubicBezTo>
                    <a:pt x="1" y="34"/>
                    <a:pt x="1" y="34"/>
                    <a:pt x="1" y="34"/>
                  </a:cubicBezTo>
                  <a:cubicBezTo>
                    <a:pt x="0" y="34"/>
                    <a:pt x="0" y="34"/>
                    <a:pt x="0" y="33"/>
                  </a:cubicBezTo>
                  <a:cubicBezTo>
                    <a:pt x="0" y="1"/>
                    <a:pt x="0" y="1"/>
                    <a:pt x="0" y="1"/>
                  </a:cubicBezTo>
                  <a:cubicBezTo>
                    <a:pt x="0" y="1"/>
                    <a:pt x="0" y="1"/>
                    <a:pt x="0" y="1"/>
                  </a:cubicBezTo>
                  <a:cubicBezTo>
                    <a:pt x="0" y="0"/>
                    <a:pt x="0" y="0"/>
                    <a:pt x="1" y="0"/>
                  </a:cubicBezTo>
                  <a:cubicBezTo>
                    <a:pt x="14" y="0"/>
                    <a:pt x="14" y="0"/>
                    <a:pt x="14" y="0"/>
                  </a:cubicBezTo>
                  <a:cubicBezTo>
                    <a:pt x="14" y="0"/>
                    <a:pt x="14" y="0"/>
                    <a:pt x="14" y="0"/>
                  </a:cubicBezTo>
                  <a:cubicBezTo>
                    <a:pt x="15" y="0"/>
                    <a:pt x="15" y="0"/>
                    <a:pt x="15" y="1"/>
                  </a:cubicBezTo>
                  <a:cubicBezTo>
                    <a:pt x="15" y="33"/>
                    <a:pt x="15" y="33"/>
                    <a:pt x="15" y="33"/>
                  </a:cubicBezTo>
                  <a:cubicBezTo>
                    <a:pt x="15" y="33"/>
                    <a:pt x="15" y="33"/>
                    <a:pt x="15" y="33"/>
                  </a:cubicBezTo>
                  <a:cubicBezTo>
                    <a:pt x="15" y="34"/>
                    <a:pt x="15" y="34"/>
                    <a:pt x="14" y="3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9" name="Freeform 852">
              <a:extLst>
                <a:ext uri="{FF2B5EF4-FFF2-40B4-BE49-F238E27FC236}">
                  <a16:creationId xmlns:a16="http://schemas.microsoft.com/office/drawing/2014/main" xmlns="" id="{D28FC2A4-9D43-40FF-982E-B0A8E0069B1C}"/>
                </a:ext>
              </a:extLst>
            </p:cNvPr>
            <p:cNvSpPr>
              <a:spLocks/>
            </p:cNvSpPr>
            <p:nvPr/>
          </p:nvSpPr>
          <p:spPr bwMode="auto">
            <a:xfrm>
              <a:off x="6337300" y="4556126"/>
              <a:ext cx="95250" cy="22225"/>
            </a:xfrm>
            <a:custGeom>
              <a:avLst/>
              <a:gdLst>
                <a:gd name="T0" fmla="*/ 16 w 17"/>
                <a:gd name="T1" fmla="*/ 2 h 4"/>
                <a:gd name="T2" fmla="*/ 16 w 17"/>
                <a:gd name="T3" fmla="*/ 3 h 4"/>
                <a:gd name="T4" fmla="*/ 15 w 17"/>
                <a:gd name="T5" fmla="*/ 4 h 4"/>
                <a:gd name="T6" fmla="*/ 6 w 17"/>
                <a:gd name="T7" fmla="*/ 2 h 4"/>
                <a:gd name="T8" fmla="*/ 1 w 17"/>
                <a:gd name="T9" fmla="*/ 2 h 4"/>
                <a:gd name="T10" fmla="*/ 0 w 17"/>
                <a:gd name="T11" fmla="*/ 1 h 4"/>
                <a:gd name="T12" fmla="*/ 1 w 17"/>
                <a:gd name="T13" fmla="*/ 0 h 4"/>
                <a:gd name="T14" fmla="*/ 6 w 17"/>
                <a:gd name="T15" fmla="*/ 0 h 4"/>
                <a:gd name="T16" fmla="*/ 6 w 17"/>
                <a:gd name="T17" fmla="*/ 0 h 4"/>
                <a:gd name="T18" fmla="*/ 6 w 17"/>
                <a:gd name="T19" fmla="*/ 0 h 4"/>
                <a:gd name="T20" fmla="*/ 16 w 17"/>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
                  <a:moveTo>
                    <a:pt x="16" y="2"/>
                  </a:moveTo>
                  <a:cubicBezTo>
                    <a:pt x="16" y="2"/>
                    <a:pt x="17" y="3"/>
                    <a:pt x="16" y="3"/>
                  </a:cubicBezTo>
                  <a:cubicBezTo>
                    <a:pt x="16" y="4"/>
                    <a:pt x="16" y="4"/>
                    <a:pt x="15" y="4"/>
                  </a:cubicBezTo>
                  <a:cubicBezTo>
                    <a:pt x="6" y="2"/>
                    <a:pt x="6" y="2"/>
                    <a:pt x="6" y="2"/>
                  </a:cubicBezTo>
                  <a:cubicBezTo>
                    <a:pt x="1" y="2"/>
                    <a:pt x="1" y="2"/>
                    <a:pt x="1" y="2"/>
                  </a:cubicBezTo>
                  <a:cubicBezTo>
                    <a:pt x="1" y="2"/>
                    <a:pt x="0" y="1"/>
                    <a:pt x="0" y="1"/>
                  </a:cubicBezTo>
                  <a:cubicBezTo>
                    <a:pt x="0" y="0"/>
                    <a:pt x="1" y="0"/>
                    <a:pt x="1" y="0"/>
                  </a:cubicBezTo>
                  <a:cubicBezTo>
                    <a:pt x="6" y="0"/>
                    <a:pt x="6" y="0"/>
                    <a:pt x="6" y="0"/>
                  </a:cubicBezTo>
                  <a:cubicBezTo>
                    <a:pt x="6" y="0"/>
                    <a:pt x="6" y="0"/>
                    <a:pt x="6" y="0"/>
                  </a:cubicBezTo>
                  <a:cubicBezTo>
                    <a:pt x="6" y="0"/>
                    <a:pt x="6" y="0"/>
                    <a:pt x="6" y="0"/>
                  </a:cubicBezTo>
                  <a:lnTo>
                    <a:pt x="16"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0" name="Freeform 853">
              <a:extLst>
                <a:ext uri="{FF2B5EF4-FFF2-40B4-BE49-F238E27FC236}">
                  <a16:creationId xmlns:a16="http://schemas.microsoft.com/office/drawing/2014/main" xmlns="" id="{82186E9B-0DC8-46DF-8004-C283601FE089}"/>
                </a:ext>
              </a:extLst>
            </p:cNvPr>
            <p:cNvSpPr>
              <a:spLocks/>
            </p:cNvSpPr>
            <p:nvPr/>
          </p:nvSpPr>
          <p:spPr bwMode="auto">
            <a:xfrm>
              <a:off x="6470650" y="4462463"/>
              <a:ext cx="106362" cy="33338"/>
            </a:xfrm>
            <a:custGeom>
              <a:avLst/>
              <a:gdLst>
                <a:gd name="T0" fmla="*/ 17 w 19"/>
                <a:gd name="T1" fmla="*/ 1 h 6"/>
                <a:gd name="T2" fmla="*/ 18 w 19"/>
                <a:gd name="T3" fmla="*/ 0 h 6"/>
                <a:gd name="T4" fmla="*/ 19 w 19"/>
                <a:gd name="T5" fmla="*/ 1 h 6"/>
                <a:gd name="T6" fmla="*/ 19 w 19"/>
                <a:gd name="T7" fmla="*/ 3 h 6"/>
                <a:gd name="T8" fmla="*/ 18 w 19"/>
                <a:gd name="T9" fmla="*/ 4 h 6"/>
                <a:gd name="T10" fmla="*/ 16 w 19"/>
                <a:gd name="T11" fmla="*/ 5 h 6"/>
                <a:gd name="T12" fmla="*/ 14 w 19"/>
                <a:gd name="T13" fmla="*/ 6 h 6"/>
                <a:gd name="T14" fmla="*/ 1 w 19"/>
                <a:gd name="T15" fmla="*/ 6 h 6"/>
                <a:gd name="T16" fmla="*/ 0 w 19"/>
                <a:gd name="T17" fmla="*/ 5 h 6"/>
                <a:gd name="T18" fmla="*/ 1 w 19"/>
                <a:gd name="T19" fmla="*/ 4 h 6"/>
                <a:gd name="T20" fmla="*/ 14 w 19"/>
                <a:gd name="T21" fmla="*/ 4 h 6"/>
                <a:gd name="T22" fmla="*/ 16 w 19"/>
                <a:gd name="T23" fmla="*/ 4 h 6"/>
                <a:gd name="T24" fmla="*/ 16 w 19"/>
                <a:gd name="T25" fmla="*/ 3 h 6"/>
                <a:gd name="T26" fmla="*/ 17 w 19"/>
                <a:gd name="T27" fmla="*/ 2 h 6"/>
                <a:gd name="T28" fmla="*/ 17 w 19"/>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6">
                  <a:moveTo>
                    <a:pt x="17" y="1"/>
                  </a:moveTo>
                  <a:cubicBezTo>
                    <a:pt x="17" y="0"/>
                    <a:pt x="18" y="0"/>
                    <a:pt x="18" y="0"/>
                  </a:cubicBezTo>
                  <a:cubicBezTo>
                    <a:pt x="19" y="0"/>
                    <a:pt x="19" y="0"/>
                    <a:pt x="19" y="1"/>
                  </a:cubicBezTo>
                  <a:cubicBezTo>
                    <a:pt x="19" y="2"/>
                    <a:pt x="19" y="2"/>
                    <a:pt x="19" y="3"/>
                  </a:cubicBezTo>
                  <a:cubicBezTo>
                    <a:pt x="19" y="3"/>
                    <a:pt x="18" y="4"/>
                    <a:pt x="18" y="4"/>
                  </a:cubicBezTo>
                  <a:cubicBezTo>
                    <a:pt x="17" y="5"/>
                    <a:pt x="17" y="5"/>
                    <a:pt x="16" y="5"/>
                  </a:cubicBezTo>
                  <a:cubicBezTo>
                    <a:pt x="16" y="6"/>
                    <a:pt x="15" y="6"/>
                    <a:pt x="14" y="6"/>
                  </a:cubicBezTo>
                  <a:cubicBezTo>
                    <a:pt x="1" y="6"/>
                    <a:pt x="1" y="6"/>
                    <a:pt x="1" y="6"/>
                  </a:cubicBezTo>
                  <a:cubicBezTo>
                    <a:pt x="0" y="6"/>
                    <a:pt x="0" y="5"/>
                    <a:pt x="0" y="5"/>
                  </a:cubicBezTo>
                  <a:cubicBezTo>
                    <a:pt x="0" y="4"/>
                    <a:pt x="0" y="4"/>
                    <a:pt x="1" y="4"/>
                  </a:cubicBezTo>
                  <a:cubicBezTo>
                    <a:pt x="14" y="4"/>
                    <a:pt x="14" y="4"/>
                    <a:pt x="14" y="4"/>
                  </a:cubicBezTo>
                  <a:cubicBezTo>
                    <a:pt x="15" y="4"/>
                    <a:pt x="15" y="4"/>
                    <a:pt x="16" y="4"/>
                  </a:cubicBezTo>
                  <a:cubicBezTo>
                    <a:pt x="16" y="4"/>
                    <a:pt x="16" y="3"/>
                    <a:pt x="16" y="3"/>
                  </a:cubicBezTo>
                  <a:cubicBezTo>
                    <a:pt x="17" y="3"/>
                    <a:pt x="17" y="2"/>
                    <a:pt x="17" y="2"/>
                  </a:cubicBezTo>
                  <a:cubicBezTo>
                    <a:pt x="17" y="2"/>
                    <a:pt x="17" y="1"/>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1" name="Freeform 854">
              <a:extLst>
                <a:ext uri="{FF2B5EF4-FFF2-40B4-BE49-F238E27FC236}">
                  <a16:creationId xmlns:a16="http://schemas.microsoft.com/office/drawing/2014/main" xmlns="" id="{E4EB2D17-1036-4C29-847B-62D4BE1694D3}"/>
                </a:ext>
              </a:extLst>
            </p:cNvPr>
            <p:cNvSpPr>
              <a:spLocks/>
            </p:cNvSpPr>
            <p:nvPr/>
          </p:nvSpPr>
          <p:spPr bwMode="auto">
            <a:xfrm>
              <a:off x="6448425" y="4506913"/>
              <a:ext cx="106362" cy="26988"/>
            </a:xfrm>
            <a:custGeom>
              <a:avLst/>
              <a:gdLst>
                <a:gd name="T0" fmla="*/ 17 w 19"/>
                <a:gd name="T1" fmla="*/ 1 h 5"/>
                <a:gd name="T2" fmla="*/ 18 w 19"/>
                <a:gd name="T3" fmla="*/ 0 h 5"/>
                <a:gd name="T4" fmla="*/ 19 w 19"/>
                <a:gd name="T5" fmla="*/ 1 h 5"/>
                <a:gd name="T6" fmla="*/ 19 w 19"/>
                <a:gd name="T7" fmla="*/ 2 h 5"/>
                <a:gd name="T8" fmla="*/ 19 w 19"/>
                <a:gd name="T9" fmla="*/ 2 h 5"/>
                <a:gd name="T10" fmla="*/ 19 w 19"/>
                <a:gd name="T11" fmla="*/ 2 h 5"/>
                <a:gd name="T12" fmla="*/ 18 w 19"/>
                <a:gd name="T13" fmla="*/ 4 h 5"/>
                <a:gd name="T14" fmla="*/ 18 w 19"/>
                <a:gd name="T15" fmla="*/ 4 h 5"/>
                <a:gd name="T16" fmla="*/ 16 w 19"/>
                <a:gd name="T17" fmla="*/ 5 h 5"/>
                <a:gd name="T18" fmla="*/ 15 w 19"/>
                <a:gd name="T19" fmla="*/ 5 h 5"/>
                <a:gd name="T20" fmla="*/ 1 w 19"/>
                <a:gd name="T21" fmla="*/ 5 h 5"/>
                <a:gd name="T22" fmla="*/ 0 w 19"/>
                <a:gd name="T23" fmla="*/ 4 h 5"/>
                <a:gd name="T24" fmla="*/ 1 w 19"/>
                <a:gd name="T25" fmla="*/ 4 h 5"/>
                <a:gd name="T26" fmla="*/ 15 w 19"/>
                <a:gd name="T27" fmla="*/ 4 h 5"/>
                <a:gd name="T28" fmla="*/ 16 w 19"/>
                <a:gd name="T29" fmla="*/ 3 h 5"/>
                <a:gd name="T30" fmla="*/ 17 w 19"/>
                <a:gd name="T31" fmla="*/ 3 h 5"/>
                <a:gd name="T32" fmla="*/ 17 w 19"/>
                <a:gd name="T33" fmla="*/ 3 h 5"/>
                <a:gd name="T34" fmla="*/ 17 w 19"/>
                <a:gd name="T35" fmla="*/ 2 h 5"/>
                <a:gd name="T36" fmla="*/ 17 w 19"/>
                <a:gd name="T37" fmla="*/ 2 h 5"/>
                <a:gd name="T38" fmla="*/ 17 w 19"/>
                <a:gd name="T3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5">
                  <a:moveTo>
                    <a:pt x="17" y="1"/>
                  </a:moveTo>
                  <a:cubicBezTo>
                    <a:pt x="17" y="0"/>
                    <a:pt x="18" y="0"/>
                    <a:pt x="18" y="0"/>
                  </a:cubicBezTo>
                  <a:cubicBezTo>
                    <a:pt x="19" y="0"/>
                    <a:pt x="19" y="0"/>
                    <a:pt x="19" y="1"/>
                  </a:cubicBezTo>
                  <a:cubicBezTo>
                    <a:pt x="19" y="1"/>
                    <a:pt x="19" y="2"/>
                    <a:pt x="19" y="2"/>
                  </a:cubicBezTo>
                  <a:cubicBezTo>
                    <a:pt x="19" y="2"/>
                    <a:pt x="19" y="2"/>
                    <a:pt x="19" y="2"/>
                  </a:cubicBezTo>
                  <a:cubicBezTo>
                    <a:pt x="19" y="2"/>
                    <a:pt x="19" y="2"/>
                    <a:pt x="19" y="2"/>
                  </a:cubicBezTo>
                  <a:cubicBezTo>
                    <a:pt x="19" y="3"/>
                    <a:pt x="18" y="4"/>
                    <a:pt x="18" y="4"/>
                  </a:cubicBezTo>
                  <a:cubicBezTo>
                    <a:pt x="18" y="4"/>
                    <a:pt x="18" y="4"/>
                    <a:pt x="18" y="4"/>
                  </a:cubicBezTo>
                  <a:cubicBezTo>
                    <a:pt x="18" y="5"/>
                    <a:pt x="17" y="5"/>
                    <a:pt x="16" y="5"/>
                  </a:cubicBezTo>
                  <a:cubicBezTo>
                    <a:pt x="16" y="5"/>
                    <a:pt x="15" y="5"/>
                    <a:pt x="15" y="5"/>
                  </a:cubicBezTo>
                  <a:cubicBezTo>
                    <a:pt x="1" y="5"/>
                    <a:pt x="1" y="5"/>
                    <a:pt x="1" y="5"/>
                  </a:cubicBezTo>
                  <a:cubicBezTo>
                    <a:pt x="0" y="5"/>
                    <a:pt x="0" y="5"/>
                    <a:pt x="0" y="4"/>
                  </a:cubicBezTo>
                  <a:cubicBezTo>
                    <a:pt x="0" y="4"/>
                    <a:pt x="0" y="4"/>
                    <a:pt x="1" y="4"/>
                  </a:cubicBezTo>
                  <a:cubicBezTo>
                    <a:pt x="15" y="4"/>
                    <a:pt x="15" y="4"/>
                    <a:pt x="15" y="4"/>
                  </a:cubicBezTo>
                  <a:cubicBezTo>
                    <a:pt x="15" y="4"/>
                    <a:pt x="15" y="3"/>
                    <a:pt x="16" y="3"/>
                  </a:cubicBezTo>
                  <a:cubicBezTo>
                    <a:pt x="16" y="3"/>
                    <a:pt x="16" y="3"/>
                    <a:pt x="17" y="3"/>
                  </a:cubicBezTo>
                  <a:cubicBezTo>
                    <a:pt x="17" y="3"/>
                    <a:pt x="17" y="3"/>
                    <a:pt x="17" y="3"/>
                  </a:cubicBezTo>
                  <a:cubicBezTo>
                    <a:pt x="17" y="2"/>
                    <a:pt x="17" y="2"/>
                    <a:pt x="17" y="2"/>
                  </a:cubicBezTo>
                  <a:cubicBezTo>
                    <a:pt x="17" y="2"/>
                    <a:pt x="17" y="2"/>
                    <a:pt x="17" y="2"/>
                  </a:cubicBezTo>
                  <a:cubicBezTo>
                    <a:pt x="17" y="1"/>
                    <a:pt x="17" y="1"/>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2" name="Freeform 855">
              <a:extLst>
                <a:ext uri="{FF2B5EF4-FFF2-40B4-BE49-F238E27FC236}">
                  <a16:creationId xmlns:a16="http://schemas.microsoft.com/office/drawing/2014/main" xmlns="" id="{7AEDB0D8-469A-4B27-B504-46DD4B3C7F47}"/>
                </a:ext>
              </a:extLst>
            </p:cNvPr>
            <p:cNvSpPr>
              <a:spLocks/>
            </p:cNvSpPr>
            <p:nvPr/>
          </p:nvSpPr>
          <p:spPr bwMode="auto">
            <a:xfrm>
              <a:off x="6421438" y="4545013"/>
              <a:ext cx="93662" cy="33338"/>
            </a:xfrm>
            <a:custGeom>
              <a:avLst/>
              <a:gdLst>
                <a:gd name="T0" fmla="*/ 15 w 17"/>
                <a:gd name="T1" fmla="*/ 1 h 6"/>
                <a:gd name="T2" fmla="*/ 16 w 17"/>
                <a:gd name="T3" fmla="*/ 0 h 6"/>
                <a:gd name="T4" fmla="*/ 17 w 17"/>
                <a:gd name="T5" fmla="*/ 1 h 6"/>
                <a:gd name="T6" fmla="*/ 16 w 17"/>
                <a:gd name="T7" fmla="*/ 5 h 6"/>
                <a:gd name="T8" fmla="*/ 16 w 17"/>
                <a:gd name="T9" fmla="*/ 5 h 6"/>
                <a:gd name="T10" fmla="*/ 12 w 17"/>
                <a:gd name="T11" fmla="*/ 6 h 6"/>
                <a:gd name="T12" fmla="*/ 1 w 17"/>
                <a:gd name="T13" fmla="*/ 6 h 6"/>
                <a:gd name="T14" fmla="*/ 0 w 17"/>
                <a:gd name="T15" fmla="*/ 5 h 6"/>
                <a:gd name="T16" fmla="*/ 1 w 17"/>
                <a:gd name="T17" fmla="*/ 4 h 6"/>
                <a:gd name="T18" fmla="*/ 12 w 17"/>
                <a:gd name="T19" fmla="*/ 4 h 6"/>
                <a:gd name="T20" fmla="*/ 14 w 17"/>
                <a:gd name="T21" fmla="*/ 3 h 6"/>
                <a:gd name="T22" fmla="*/ 14 w 17"/>
                <a:gd name="T23" fmla="*/ 3 h 6"/>
                <a:gd name="T24" fmla="*/ 15 w 17"/>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6">
                  <a:moveTo>
                    <a:pt x="15" y="1"/>
                  </a:moveTo>
                  <a:cubicBezTo>
                    <a:pt x="15" y="1"/>
                    <a:pt x="16" y="0"/>
                    <a:pt x="16" y="0"/>
                  </a:cubicBezTo>
                  <a:cubicBezTo>
                    <a:pt x="17" y="0"/>
                    <a:pt x="17" y="1"/>
                    <a:pt x="17" y="1"/>
                  </a:cubicBezTo>
                  <a:cubicBezTo>
                    <a:pt x="17" y="3"/>
                    <a:pt x="16" y="4"/>
                    <a:pt x="16" y="5"/>
                  </a:cubicBezTo>
                  <a:cubicBezTo>
                    <a:pt x="16" y="5"/>
                    <a:pt x="16" y="5"/>
                    <a:pt x="16" y="5"/>
                  </a:cubicBezTo>
                  <a:cubicBezTo>
                    <a:pt x="15" y="6"/>
                    <a:pt x="14" y="6"/>
                    <a:pt x="12" y="6"/>
                  </a:cubicBezTo>
                  <a:cubicBezTo>
                    <a:pt x="1" y="6"/>
                    <a:pt x="1" y="6"/>
                    <a:pt x="1" y="6"/>
                  </a:cubicBezTo>
                  <a:cubicBezTo>
                    <a:pt x="0" y="6"/>
                    <a:pt x="0" y="6"/>
                    <a:pt x="0" y="5"/>
                  </a:cubicBezTo>
                  <a:cubicBezTo>
                    <a:pt x="0" y="5"/>
                    <a:pt x="0" y="4"/>
                    <a:pt x="1" y="4"/>
                  </a:cubicBezTo>
                  <a:cubicBezTo>
                    <a:pt x="12" y="4"/>
                    <a:pt x="12" y="4"/>
                    <a:pt x="12" y="4"/>
                  </a:cubicBezTo>
                  <a:cubicBezTo>
                    <a:pt x="13" y="4"/>
                    <a:pt x="14" y="4"/>
                    <a:pt x="14" y="3"/>
                  </a:cubicBezTo>
                  <a:cubicBezTo>
                    <a:pt x="14" y="3"/>
                    <a:pt x="14" y="3"/>
                    <a:pt x="14" y="3"/>
                  </a:cubicBezTo>
                  <a:cubicBezTo>
                    <a:pt x="15" y="3"/>
                    <a:pt x="15" y="2"/>
                    <a:pt x="1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93" name="Group 892">
            <a:extLst>
              <a:ext uri="{FF2B5EF4-FFF2-40B4-BE49-F238E27FC236}">
                <a16:creationId xmlns:a16="http://schemas.microsoft.com/office/drawing/2014/main" xmlns="" id="{920CABC4-A20D-416F-8098-A2D3C5F0A901}"/>
              </a:ext>
            </a:extLst>
          </p:cNvPr>
          <p:cNvGrpSpPr/>
          <p:nvPr/>
        </p:nvGrpSpPr>
        <p:grpSpPr>
          <a:xfrm>
            <a:off x="5530850" y="4349751"/>
            <a:ext cx="339725" cy="304800"/>
            <a:chOff x="5530850" y="4273551"/>
            <a:chExt cx="339725" cy="304800"/>
          </a:xfrm>
          <a:solidFill>
            <a:schemeClr val="tx1"/>
          </a:solidFill>
        </p:grpSpPr>
        <p:sp>
          <p:nvSpPr>
            <p:cNvPr id="894" name="Freeform 856">
              <a:extLst>
                <a:ext uri="{FF2B5EF4-FFF2-40B4-BE49-F238E27FC236}">
                  <a16:creationId xmlns:a16="http://schemas.microsoft.com/office/drawing/2014/main" xmlns="" id="{FB63912C-3270-48B9-BA7A-FE0EBF2BD4E7}"/>
                </a:ext>
              </a:extLst>
            </p:cNvPr>
            <p:cNvSpPr>
              <a:spLocks noEditPoints="1"/>
            </p:cNvSpPr>
            <p:nvPr/>
          </p:nvSpPr>
          <p:spPr bwMode="auto">
            <a:xfrm>
              <a:off x="5586413" y="4300538"/>
              <a:ext cx="228600" cy="233363"/>
            </a:xfrm>
            <a:custGeom>
              <a:avLst/>
              <a:gdLst>
                <a:gd name="T0" fmla="*/ 21 w 41"/>
                <a:gd name="T1" fmla="*/ 0 h 42"/>
                <a:gd name="T2" fmla="*/ 35 w 41"/>
                <a:gd name="T3" fmla="*/ 6 h 42"/>
                <a:gd name="T4" fmla="*/ 35 w 41"/>
                <a:gd name="T5" fmla="*/ 6 h 42"/>
                <a:gd name="T6" fmla="*/ 35 w 41"/>
                <a:gd name="T7" fmla="*/ 6 h 42"/>
                <a:gd name="T8" fmla="*/ 35 w 41"/>
                <a:gd name="T9" fmla="*/ 6 h 42"/>
                <a:gd name="T10" fmla="*/ 41 w 41"/>
                <a:gd name="T11" fmla="*/ 21 h 42"/>
                <a:gd name="T12" fmla="*/ 35 w 41"/>
                <a:gd name="T13" fmla="*/ 36 h 42"/>
                <a:gd name="T14" fmla="*/ 35 w 41"/>
                <a:gd name="T15" fmla="*/ 36 h 42"/>
                <a:gd name="T16" fmla="*/ 21 w 41"/>
                <a:gd name="T17" fmla="*/ 42 h 42"/>
                <a:gd name="T18" fmla="*/ 6 w 41"/>
                <a:gd name="T19" fmla="*/ 36 h 42"/>
                <a:gd name="T20" fmla="*/ 6 w 41"/>
                <a:gd name="T21" fmla="*/ 36 h 42"/>
                <a:gd name="T22" fmla="*/ 0 w 41"/>
                <a:gd name="T23" fmla="*/ 21 h 42"/>
                <a:gd name="T24" fmla="*/ 6 w 41"/>
                <a:gd name="T25" fmla="*/ 6 h 42"/>
                <a:gd name="T26" fmla="*/ 21 w 41"/>
                <a:gd name="T27" fmla="*/ 0 h 42"/>
                <a:gd name="T28" fmla="*/ 34 w 41"/>
                <a:gd name="T29" fmla="*/ 8 h 42"/>
                <a:gd name="T30" fmla="*/ 21 w 41"/>
                <a:gd name="T31" fmla="*/ 2 h 42"/>
                <a:gd name="T32" fmla="*/ 7 w 41"/>
                <a:gd name="T33" fmla="*/ 8 h 42"/>
                <a:gd name="T34" fmla="*/ 2 w 41"/>
                <a:gd name="T35" fmla="*/ 21 h 42"/>
                <a:gd name="T36" fmla="*/ 7 w 41"/>
                <a:gd name="T37" fmla="*/ 34 h 42"/>
                <a:gd name="T38" fmla="*/ 21 w 41"/>
                <a:gd name="T39" fmla="*/ 40 h 42"/>
                <a:gd name="T40" fmla="*/ 34 w 41"/>
                <a:gd name="T41" fmla="*/ 34 h 42"/>
                <a:gd name="T42" fmla="*/ 39 w 41"/>
                <a:gd name="T43" fmla="*/ 21 h 42"/>
                <a:gd name="T44" fmla="*/ 34 w 41"/>
                <a:gd name="T45" fmla="*/ 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42">
                  <a:moveTo>
                    <a:pt x="21" y="0"/>
                  </a:moveTo>
                  <a:cubicBezTo>
                    <a:pt x="26" y="0"/>
                    <a:pt x="31" y="3"/>
                    <a:pt x="35" y="6"/>
                  </a:cubicBezTo>
                  <a:cubicBezTo>
                    <a:pt x="35" y="6"/>
                    <a:pt x="35" y="6"/>
                    <a:pt x="35" y="6"/>
                  </a:cubicBezTo>
                  <a:cubicBezTo>
                    <a:pt x="35" y="6"/>
                    <a:pt x="35" y="6"/>
                    <a:pt x="35" y="6"/>
                  </a:cubicBezTo>
                  <a:cubicBezTo>
                    <a:pt x="35" y="6"/>
                    <a:pt x="35" y="6"/>
                    <a:pt x="35" y="6"/>
                  </a:cubicBezTo>
                  <a:cubicBezTo>
                    <a:pt x="39" y="10"/>
                    <a:pt x="41" y="15"/>
                    <a:pt x="41" y="21"/>
                  </a:cubicBezTo>
                  <a:cubicBezTo>
                    <a:pt x="41" y="27"/>
                    <a:pt x="39" y="32"/>
                    <a:pt x="35" y="36"/>
                  </a:cubicBezTo>
                  <a:cubicBezTo>
                    <a:pt x="35" y="36"/>
                    <a:pt x="35" y="36"/>
                    <a:pt x="35" y="36"/>
                  </a:cubicBezTo>
                  <a:cubicBezTo>
                    <a:pt x="31" y="40"/>
                    <a:pt x="26" y="42"/>
                    <a:pt x="21" y="42"/>
                  </a:cubicBezTo>
                  <a:cubicBezTo>
                    <a:pt x="15" y="42"/>
                    <a:pt x="10" y="40"/>
                    <a:pt x="6" y="36"/>
                  </a:cubicBezTo>
                  <a:cubicBezTo>
                    <a:pt x="6" y="36"/>
                    <a:pt x="6" y="36"/>
                    <a:pt x="6" y="36"/>
                  </a:cubicBezTo>
                  <a:cubicBezTo>
                    <a:pt x="2" y="32"/>
                    <a:pt x="0" y="27"/>
                    <a:pt x="0" y="21"/>
                  </a:cubicBezTo>
                  <a:cubicBezTo>
                    <a:pt x="0" y="15"/>
                    <a:pt x="2" y="10"/>
                    <a:pt x="6" y="6"/>
                  </a:cubicBezTo>
                  <a:cubicBezTo>
                    <a:pt x="10" y="3"/>
                    <a:pt x="15" y="0"/>
                    <a:pt x="21" y="0"/>
                  </a:cubicBezTo>
                  <a:close/>
                  <a:moveTo>
                    <a:pt x="34" y="8"/>
                  </a:moveTo>
                  <a:cubicBezTo>
                    <a:pt x="30" y="4"/>
                    <a:pt x="26" y="2"/>
                    <a:pt x="21" y="2"/>
                  </a:cubicBezTo>
                  <a:cubicBezTo>
                    <a:pt x="15" y="2"/>
                    <a:pt x="11" y="4"/>
                    <a:pt x="7" y="8"/>
                  </a:cubicBezTo>
                  <a:cubicBezTo>
                    <a:pt x="4" y="11"/>
                    <a:pt x="2" y="16"/>
                    <a:pt x="2" y="21"/>
                  </a:cubicBezTo>
                  <a:cubicBezTo>
                    <a:pt x="2" y="26"/>
                    <a:pt x="4" y="31"/>
                    <a:pt x="7" y="34"/>
                  </a:cubicBezTo>
                  <a:cubicBezTo>
                    <a:pt x="11" y="38"/>
                    <a:pt x="15" y="40"/>
                    <a:pt x="21" y="40"/>
                  </a:cubicBezTo>
                  <a:cubicBezTo>
                    <a:pt x="26" y="40"/>
                    <a:pt x="30" y="38"/>
                    <a:pt x="34" y="34"/>
                  </a:cubicBezTo>
                  <a:cubicBezTo>
                    <a:pt x="37" y="31"/>
                    <a:pt x="39" y="26"/>
                    <a:pt x="39" y="21"/>
                  </a:cubicBezTo>
                  <a:cubicBezTo>
                    <a:pt x="39" y="16"/>
                    <a:pt x="37" y="11"/>
                    <a:pt x="34"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5" name="Freeform 857">
              <a:extLst>
                <a:ext uri="{FF2B5EF4-FFF2-40B4-BE49-F238E27FC236}">
                  <a16:creationId xmlns:a16="http://schemas.microsoft.com/office/drawing/2014/main" xmlns="" id="{90C05176-7CBC-434A-8C81-554989F75E60}"/>
                </a:ext>
              </a:extLst>
            </p:cNvPr>
            <p:cNvSpPr>
              <a:spLocks/>
            </p:cNvSpPr>
            <p:nvPr/>
          </p:nvSpPr>
          <p:spPr bwMode="auto">
            <a:xfrm>
              <a:off x="5653088" y="4311651"/>
              <a:ext cx="161925" cy="84138"/>
            </a:xfrm>
            <a:custGeom>
              <a:avLst/>
              <a:gdLst>
                <a:gd name="T0" fmla="*/ 28 w 29"/>
                <a:gd name="T1" fmla="*/ 13 h 15"/>
                <a:gd name="T2" fmla="*/ 29 w 29"/>
                <a:gd name="T3" fmla="*/ 14 h 15"/>
                <a:gd name="T4" fmla="*/ 28 w 29"/>
                <a:gd name="T5" fmla="*/ 15 h 15"/>
                <a:gd name="T6" fmla="*/ 11 w 29"/>
                <a:gd name="T7" fmla="*/ 15 h 15"/>
                <a:gd name="T8" fmla="*/ 3 w 29"/>
                <a:gd name="T9" fmla="*/ 12 h 15"/>
                <a:gd name="T10" fmla="*/ 0 w 29"/>
                <a:gd name="T11" fmla="*/ 4 h 15"/>
                <a:gd name="T12" fmla="*/ 0 w 29"/>
                <a:gd name="T13" fmla="*/ 1 h 15"/>
                <a:gd name="T14" fmla="*/ 1 w 29"/>
                <a:gd name="T15" fmla="*/ 0 h 15"/>
                <a:gd name="T16" fmla="*/ 2 w 29"/>
                <a:gd name="T17" fmla="*/ 1 h 15"/>
                <a:gd name="T18" fmla="*/ 2 w 29"/>
                <a:gd name="T19" fmla="*/ 4 h 15"/>
                <a:gd name="T20" fmla="*/ 5 w 29"/>
                <a:gd name="T21" fmla="*/ 11 h 15"/>
                <a:gd name="T22" fmla="*/ 11 w 29"/>
                <a:gd name="T23" fmla="*/ 13 h 15"/>
                <a:gd name="T24" fmla="*/ 28 w 29"/>
                <a:gd name="T25"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15">
                  <a:moveTo>
                    <a:pt x="28" y="13"/>
                  </a:moveTo>
                  <a:cubicBezTo>
                    <a:pt x="28" y="13"/>
                    <a:pt x="29" y="14"/>
                    <a:pt x="29" y="14"/>
                  </a:cubicBezTo>
                  <a:cubicBezTo>
                    <a:pt x="29" y="15"/>
                    <a:pt x="28" y="15"/>
                    <a:pt x="28" y="15"/>
                  </a:cubicBezTo>
                  <a:cubicBezTo>
                    <a:pt x="11" y="15"/>
                    <a:pt x="11" y="15"/>
                    <a:pt x="11" y="15"/>
                  </a:cubicBezTo>
                  <a:cubicBezTo>
                    <a:pt x="8" y="15"/>
                    <a:pt x="5" y="14"/>
                    <a:pt x="3" y="12"/>
                  </a:cubicBezTo>
                  <a:cubicBezTo>
                    <a:pt x="1" y="10"/>
                    <a:pt x="0" y="7"/>
                    <a:pt x="0" y="4"/>
                  </a:cubicBezTo>
                  <a:cubicBezTo>
                    <a:pt x="0" y="1"/>
                    <a:pt x="0" y="1"/>
                    <a:pt x="0" y="1"/>
                  </a:cubicBezTo>
                  <a:cubicBezTo>
                    <a:pt x="0" y="0"/>
                    <a:pt x="1" y="0"/>
                    <a:pt x="1" y="0"/>
                  </a:cubicBezTo>
                  <a:cubicBezTo>
                    <a:pt x="2" y="0"/>
                    <a:pt x="2" y="0"/>
                    <a:pt x="2" y="1"/>
                  </a:cubicBezTo>
                  <a:cubicBezTo>
                    <a:pt x="2" y="4"/>
                    <a:pt x="2" y="4"/>
                    <a:pt x="2" y="4"/>
                  </a:cubicBezTo>
                  <a:cubicBezTo>
                    <a:pt x="2" y="7"/>
                    <a:pt x="3" y="9"/>
                    <a:pt x="5" y="11"/>
                  </a:cubicBezTo>
                  <a:cubicBezTo>
                    <a:pt x="6" y="12"/>
                    <a:pt x="9" y="13"/>
                    <a:pt x="11" y="13"/>
                  </a:cubicBezTo>
                  <a:lnTo>
                    <a:pt x="28" y="1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6" name="Freeform 858">
              <a:extLst>
                <a:ext uri="{FF2B5EF4-FFF2-40B4-BE49-F238E27FC236}">
                  <a16:creationId xmlns:a16="http://schemas.microsoft.com/office/drawing/2014/main" xmlns="" id="{01CF3C54-3932-4BA0-9F88-AF54F5B1EFCE}"/>
                </a:ext>
              </a:extLst>
            </p:cNvPr>
            <p:cNvSpPr>
              <a:spLocks/>
            </p:cNvSpPr>
            <p:nvPr/>
          </p:nvSpPr>
          <p:spPr bwMode="auto">
            <a:xfrm>
              <a:off x="5586413" y="4367213"/>
              <a:ext cx="66675" cy="28575"/>
            </a:xfrm>
            <a:custGeom>
              <a:avLst/>
              <a:gdLst>
                <a:gd name="T0" fmla="*/ 1 w 12"/>
                <a:gd name="T1" fmla="*/ 5 h 5"/>
                <a:gd name="T2" fmla="*/ 0 w 12"/>
                <a:gd name="T3" fmla="*/ 4 h 5"/>
                <a:gd name="T4" fmla="*/ 1 w 12"/>
                <a:gd name="T5" fmla="*/ 3 h 5"/>
                <a:gd name="T6" fmla="*/ 6 w 12"/>
                <a:gd name="T7" fmla="*/ 3 h 5"/>
                <a:gd name="T8" fmla="*/ 10 w 12"/>
                <a:gd name="T9" fmla="*/ 0 h 5"/>
                <a:gd name="T10" fmla="*/ 11 w 12"/>
                <a:gd name="T11" fmla="*/ 0 h 5"/>
                <a:gd name="T12" fmla="*/ 12 w 12"/>
                <a:gd name="T13" fmla="*/ 1 h 5"/>
                <a:gd name="T14" fmla="*/ 7 w 12"/>
                <a:gd name="T15" fmla="*/ 5 h 5"/>
                <a:gd name="T16" fmla="*/ 1 w 12"/>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5">
                  <a:moveTo>
                    <a:pt x="1" y="5"/>
                  </a:moveTo>
                  <a:cubicBezTo>
                    <a:pt x="1" y="5"/>
                    <a:pt x="0" y="5"/>
                    <a:pt x="0" y="4"/>
                  </a:cubicBezTo>
                  <a:cubicBezTo>
                    <a:pt x="0" y="4"/>
                    <a:pt x="1" y="3"/>
                    <a:pt x="1" y="3"/>
                  </a:cubicBezTo>
                  <a:cubicBezTo>
                    <a:pt x="3" y="3"/>
                    <a:pt x="5" y="3"/>
                    <a:pt x="6" y="3"/>
                  </a:cubicBezTo>
                  <a:cubicBezTo>
                    <a:pt x="8" y="2"/>
                    <a:pt x="9" y="2"/>
                    <a:pt x="10" y="0"/>
                  </a:cubicBezTo>
                  <a:cubicBezTo>
                    <a:pt x="10" y="0"/>
                    <a:pt x="11" y="0"/>
                    <a:pt x="11" y="0"/>
                  </a:cubicBezTo>
                  <a:cubicBezTo>
                    <a:pt x="12" y="0"/>
                    <a:pt x="12" y="1"/>
                    <a:pt x="12" y="1"/>
                  </a:cubicBezTo>
                  <a:cubicBezTo>
                    <a:pt x="10" y="3"/>
                    <a:pt x="8" y="4"/>
                    <a:pt x="7" y="5"/>
                  </a:cubicBezTo>
                  <a:cubicBezTo>
                    <a:pt x="5" y="5"/>
                    <a:pt x="3" y="5"/>
                    <a:pt x="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7" name="Freeform 859">
              <a:extLst>
                <a:ext uri="{FF2B5EF4-FFF2-40B4-BE49-F238E27FC236}">
                  <a16:creationId xmlns:a16="http://schemas.microsoft.com/office/drawing/2014/main" xmlns="" id="{82085C5F-4273-4E79-8456-540765548231}"/>
                </a:ext>
              </a:extLst>
            </p:cNvPr>
            <p:cNvSpPr>
              <a:spLocks/>
            </p:cNvSpPr>
            <p:nvPr/>
          </p:nvSpPr>
          <p:spPr bwMode="auto">
            <a:xfrm>
              <a:off x="5664200" y="4489451"/>
              <a:ext cx="73025" cy="17463"/>
            </a:xfrm>
            <a:custGeom>
              <a:avLst/>
              <a:gdLst>
                <a:gd name="T0" fmla="*/ 12 w 13"/>
                <a:gd name="T1" fmla="*/ 0 h 3"/>
                <a:gd name="T2" fmla="*/ 13 w 13"/>
                <a:gd name="T3" fmla="*/ 0 h 3"/>
                <a:gd name="T4" fmla="*/ 13 w 13"/>
                <a:gd name="T5" fmla="*/ 2 h 3"/>
                <a:gd name="T6" fmla="*/ 10 w 13"/>
                <a:gd name="T7" fmla="*/ 3 h 3"/>
                <a:gd name="T8" fmla="*/ 7 w 13"/>
                <a:gd name="T9" fmla="*/ 3 h 3"/>
                <a:gd name="T10" fmla="*/ 3 w 13"/>
                <a:gd name="T11" fmla="*/ 3 h 3"/>
                <a:gd name="T12" fmla="*/ 0 w 13"/>
                <a:gd name="T13" fmla="*/ 2 h 3"/>
                <a:gd name="T14" fmla="*/ 0 w 13"/>
                <a:gd name="T15" fmla="*/ 0 h 3"/>
                <a:gd name="T16" fmla="*/ 1 w 13"/>
                <a:gd name="T17" fmla="*/ 0 h 3"/>
                <a:gd name="T18" fmla="*/ 4 w 13"/>
                <a:gd name="T19" fmla="*/ 1 h 3"/>
                <a:gd name="T20" fmla="*/ 7 w 13"/>
                <a:gd name="T21" fmla="*/ 1 h 3"/>
                <a:gd name="T22" fmla="*/ 9 w 13"/>
                <a:gd name="T23" fmla="*/ 1 h 3"/>
                <a:gd name="T24" fmla="*/ 12 w 13"/>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3">
                  <a:moveTo>
                    <a:pt x="12" y="0"/>
                  </a:moveTo>
                  <a:cubicBezTo>
                    <a:pt x="12" y="0"/>
                    <a:pt x="13" y="0"/>
                    <a:pt x="13" y="0"/>
                  </a:cubicBezTo>
                  <a:cubicBezTo>
                    <a:pt x="13" y="1"/>
                    <a:pt x="13" y="1"/>
                    <a:pt x="13" y="2"/>
                  </a:cubicBezTo>
                  <a:cubicBezTo>
                    <a:pt x="12" y="2"/>
                    <a:pt x="11" y="2"/>
                    <a:pt x="10" y="3"/>
                  </a:cubicBezTo>
                  <a:cubicBezTo>
                    <a:pt x="9" y="3"/>
                    <a:pt x="8" y="3"/>
                    <a:pt x="7" y="3"/>
                  </a:cubicBezTo>
                  <a:cubicBezTo>
                    <a:pt x="5" y="3"/>
                    <a:pt x="4" y="3"/>
                    <a:pt x="3" y="3"/>
                  </a:cubicBezTo>
                  <a:cubicBezTo>
                    <a:pt x="2" y="2"/>
                    <a:pt x="1" y="2"/>
                    <a:pt x="0" y="2"/>
                  </a:cubicBezTo>
                  <a:cubicBezTo>
                    <a:pt x="0" y="1"/>
                    <a:pt x="0" y="1"/>
                    <a:pt x="0" y="0"/>
                  </a:cubicBezTo>
                  <a:cubicBezTo>
                    <a:pt x="0" y="0"/>
                    <a:pt x="1" y="0"/>
                    <a:pt x="1" y="0"/>
                  </a:cubicBezTo>
                  <a:cubicBezTo>
                    <a:pt x="2" y="0"/>
                    <a:pt x="3" y="1"/>
                    <a:pt x="4" y="1"/>
                  </a:cubicBezTo>
                  <a:cubicBezTo>
                    <a:pt x="5" y="1"/>
                    <a:pt x="6" y="1"/>
                    <a:pt x="7" y="1"/>
                  </a:cubicBezTo>
                  <a:cubicBezTo>
                    <a:pt x="7" y="1"/>
                    <a:pt x="8" y="1"/>
                    <a:pt x="9" y="1"/>
                  </a:cubicBezTo>
                  <a:cubicBezTo>
                    <a:pt x="10" y="1"/>
                    <a:pt x="11"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8" name="Freeform 860">
              <a:extLst>
                <a:ext uri="{FF2B5EF4-FFF2-40B4-BE49-F238E27FC236}">
                  <a16:creationId xmlns:a16="http://schemas.microsoft.com/office/drawing/2014/main" xmlns="" id="{F1341C82-6C38-4A63-A9FD-890DA2823E61}"/>
                </a:ext>
              </a:extLst>
            </p:cNvPr>
            <p:cNvSpPr>
              <a:spLocks/>
            </p:cNvSpPr>
            <p:nvPr/>
          </p:nvSpPr>
          <p:spPr bwMode="auto">
            <a:xfrm>
              <a:off x="5730875" y="4467226"/>
              <a:ext cx="100012" cy="88900"/>
            </a:xfrm>
            <a:custGeom>
              <a:avLst/>
              <a:gdLst>
                <a:gd name="T0" fmla="*/ 18 w 18"/>
                <a:gd name="T1" fmla="*/ 0 h 16"/>
                <a:gd name="T2" fmla="*/ 18 w 18"/>
                <a:gd name="T3" fmla="*/ 2 h 16"/>
                <a:gd name="T4" fmla="*/ 18 w 18"/>
                <a:gd name="T5" fmla="*/ 2 h 16"/>
                <a:gd name="T6" fmla="*/ 17 w 18"/>
                <a:gd name="T7" fmla="*/ 5 h 16"/>
                <a:gd name="T8" fmla="*/ 16 w 18"/>
                <a:gd name="T9" fmla="*/ 6 h 16"/>
                <a:gd name="T10" fmla="*/ 15 w 18"/>
                <a:gd name="T11" fmla="*/ 7 h 16"/>
                <a:gd name="T12" fmla="*/ 14 w 18"/>
                <a:gd name="T13" fmla="*/ 9 h 16"/>
                <a:gd name="T14" fmla="*/ 13 w 18"/>
                <a:gd name="T15" fmla="*/ 10 h 16"/>
                <a:gd name="T16" fmla="*/ 12 w 18"/>
                <a:gd name="T17" fmla="*/ 10 h 16"/>
                <a:gd name="T18" fmla="*/ 11 w 18"/>
                <a:gd name="T19" fmla="*/ 11 h 16"/>
                <a:gd name="T20" fmla="*/ 9 w 18"/>
                <a:gd name="T21" fmla="*/ 13 h 16"/>
                <a:gd name="T22" fmla="*/ 7 w 18"/>
                <a:gd name="T23" fmla="*/ 14 h 16"/>
                <a:gd name="T24" fmla="*/ 6 w 18"/>
                <a:gd name="T25" fmla="*/ 14 h 16"/>
                <a:gd name="T26" fmla="*/ 5 w 18"/>
                <a:gd name="T27" fmla="*/ 15 h 16"/>
                <a:gd name="T28" fmla="*/ 4 w 18"/>
                <a:gd name="T29" fmla="*/ 15 h 16"/>
                <a:gd name="T30" fmla="*/ 4 w 18"/>
                <a:gd name="T31" fmla="*/ 15 h 16"/>
                <a:gd name="T32" fmla="*/ 3 w 18"/>
                <a:gd name="T33" fmla="*/ 15 h 16"/>
                <a:gd name="T34" fmla="*/ 3 w 18"/>
                <a:gd name="T35" fmla="*/ 16 h 16"/>
                <a:gd name="T36" fmla="*/ 2 w 18"/>
                <a:gd name="T37" fmla="*/ 16 h 16"/>
                <a:gd name="T38" fmla="*/ 2 w 18"/>
                <a:gd name="T39" fmla="*/ 16 h 16"/>
                <a:gd name="T40" fmla="*/ 2 w 18"/>
                <a:gd name="T41" fmla="*/ 16 h 16"/>
                <a:gd name="T42" fmla="*/ 0 w 18"/>
                <a:gd name="T43" fmla="*/ 16 h 16"/>
                <a:gd name="T44" fmla="*/ 1 w 18"/>
                <a:gd name="T45" fmla="*/ 14 h 16"/>
                <a:gd name="T46" fmla="*/ 2 w 18"/>
                <a:gd name="T47" fmla="*/ 14 h 16"/>
                <a:gd name="T48" fmla="*/ 2 w 18"/>
                <a:gd name="T49" fmla="*/ 14 h 16"/>
                <a:gd name="T50" fmla="*/ 3 w 18"/>
                <a:gd name="T51" fmla="*/ 14 h 16"/>
                <a:gd name="T52" fmla="*/ 3 w 18"/>
                <a:gd name="T53" fmla="*/ 13 h 16"/>
                <a:gd name="T54" fmla="*/ 4 w 18"/>
                <a:gd name="T55" fmla="*/ 13 h 16"/>
                <a:gd name="T56" fmla="*/ 5 w 18"/>
                <a:gd name="T57" fmla="*/ 13 h 16"/>
                <a:gd name="T58" fmla="*/ 6 w 18"/>
                <a:gd name="T59" fmla="*/ 12 h 16"/>
                <a:gd name="T60" fmla="*/ 8 w 18"/>
                <a:gd name="T61" fmla="*/ 11 h 16"/>
                <a:gd name="T62" fmla="*/ 10 w 18"/>
                <a:gd name="T63" fmla="*/ 10 h 16"/>
                <a:gd name="T64" fmla="*/ 10 w 18"/>
                <a:gd name="T65" fmla="*/ 10 h 16"/>
                <a:gd name="T66" fmla="*/ 11 w 18"/>
                <a:gd name="T67" fmla="*/ 9 h 16"/>
                <a:gd name="T68" fmla="*/ 11 w 18"/>
                <a:gd name="T69" fmla="*/ 8 h 16"/>
                <a:gd name="T70" fmla="*/ 12 w 18"/>
                <a:gd name="T71" fmla="*/ 7 h 16"/>
                <a:gd name="T72" fmla="*/ 14 w 18"/>
                <a:gd name="T73" fmla="*/ 6 h 16"/>
                <a:gd name="T74" fmla="*/ 14 w 18"/>
                <a:gd name="T75" fmla="*/ 5 h 16"/>
                <a:gd name="T76" fmla="*/ 14 w 18"/>
                <a:gd name="T77" fmla="*/ 5 h 16"/>
                <a:gd name="T78" fmla="*/ 15 w 18"/>
                <a:gd name="T79" fmla="*/ 3 h 16"/>
                <a:gd name="T80" fmla="*/ 16 w 18"/>
                <a:gd name="T81"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16">
                  <a:moveTo>
                    <a:pt x="16" y="1"/>
                  </a:moveTo>
                  <a:cubicBezTo>
                    <a:pt x="17" y="0"/>
                    <a:pt x="17" y="0"/>
                    <a:pt x="18" y="0"/>
                  </a:cubicBezTo>
                  <a:cubicBezTo>
                    <a:pt x="18" y="0"/>
                    <a:pt x="18" y="1"/>
                    <a:pt x="18" y="1"/>
                  </a:cubicBezTo>
                  <a:cubicBezTo>
                    <a:pt x="18" y="2"/>
                    <a:pt x="18" y="2"/>
                    <a:pt x="18" y="2"/>
                  </a:cubicBezTo>
                  <a:cubicBezTo>
                    <a:pt x="18" y="2"/>
                    <a:pt x="18" y="2"/>
                    <a:pt x="18" y="2"/>
                  </a:cubicBezTo>
                  <a:cubicBezTo>
                    <a:pt x="18" y="2"/>
                    <a:pt x="18" y="2"/>
                    <a:pt x="18" y="2"/>
                  </a:cubicBezTo>
                  <a:cubicBezTo>
                    <a:pt x="18" y="3"/>
                    <a:pt x="17" y="3"/>
                    <a:pt x="17" y="4"/>
                  </a:cubicBezTo>
                  <a:cubicBezTo>
                    <a:pt x="17" y="4"/>
                    <a:pt x="17" y="4"/>
                    <a:pt x="17" y="5"/>
                  </a:cubicBezTo>
                  <a:cubicBezTo>
                    <a:pt x="16" y="5"/>
                    <a:pt x="16" y="5"/>
                    <a:pt x="16" y="6"/>
                  </a:cubicBezTo>
                  <a:cubicBezTo>
                    <a:pt x="16" y="6"/>
                    <a:pt x="16" y="6"/>
                    <a:pt x="16" y="6"/>
                  </a:cubicBezTo>
                  <a:cubicBezTo>
                    <a:pt x="16" y="6"/>
                    <a:pt x="15" y="6"/>
                    <a:pt x="15" y="7"/>
                  </a:cubicBezTo>
                  <a:cubicBezTo>
                    <a:pt x="15" y="7"/>
                    <a:pt x="15" y="7"/>
                    <a:pt x="15" y="7"/>
                  </a:cubicBezTo>
                  <a:cubicBezTo>
                    <a:pt x="15" y="7"/>
                    <a:pt x="15" y="7"/>
                    <a:pt x="14" y="8"/>
                  </a:cubicBezTo>
                  <a:cubicBezTo>
                    <a:pt x="14" y="8"/>
                    <a:pt x="14" y="8"/>
                    <a:pt x="14" y="9"/>
                  </a:cubicBezTo>
                  <a:cubicBezTo>
                    <a:pt x="13" y="9"/>
                    <a:pt x="13" y="9"/>
                    <a:pt x="13" y="9"/>
                  </a:cubicBezTo>
                  <a:cubicBezTo>
                    <a:pt x="13" y="10"/>
                    <a:pt x="13" y="10"/>
                    <a:pt x="13" y="10"/>
                  </a:cubicBezTo>
                  <a:cubicBezTo>
                    <a:pt x="12" y="10"/>
                    <a:pt x="12" y="10"/>
                    <a:pt x="12" y="10"/>
                  </a:cubicBezTo>
                  <a:cubicBezTo>
                    <a:pt x="12" y="10"/>
                    <a:pt x="12" y="10"/>
                    <a:pt x="12" y="10"/>
                  </a:cubicBezTo>
                  <a:cubicBezTo>
                    <a:pt x="12" y="11"/>
                    <a:pt x="11" y="11"/>
                    <a:pt x="11" y="11"/>
                  </a:cubicBezTo>
                  <a:cubicBezTo>
                    <a:pt x="11" y="11"/>
                    <a:pt x="11" y="11"/>
                    <a:pt x="11" y="11"/>
                  </a:cubicBezTo>
                  <a:cubicBezTo>
                    <a:pt x="11" y="11"/>
                    <a:pt x="10" y="12"/>
                    <a:pt x="10" y="12"/>
                  </a:cubicBezTo>
                  <a:cubicBezTo>
                    <a:pt x="10" y="12"/>
                    <a:pt x="9" y="12"/>
                    <a:pt x="9" y="13"/>
                  </a:cubicBezTo>
                  <a:cubicBezTo>
                    <a:pt x="9" y="13"/>
                    <a:pt x="8" y="13"/>
                    <a:pt x="8" y="13"/>
                  </a:cubicBezTo>
                  <a:cubicBezTo>
                    <a:pt x="8" y="14"/>
                    <a:pt x="7" y="14"/>
                    <a:pt x="7" y="14"/>
                  </a:cubicBezTo>
                  <a:cubicBezTo>
                    <a:pt x="7" y="14"/>
                    <a:pt x="7" y="14"/>
                    <a:pt x="7" y="14"/>
                  </a:cubicBezTo>
                  <a:cubicBezTo>
                    <a:pt x="6" y="14"/>
                    <a:pt x="6" y="14"/>
                    <a:pt x="6" y="14"/>
                  </a:cubicBezTo>
                  <a:cubicBezTo>
                    <a:pt x="6" y="14"/>
                    <a:pt x="6" y="14"/>
                    <a:pt x="6" y="14"/>
                  </a:cubicBezTo>
                  <a:cubicBezTo>
                    <a:pt x="5" y="15"/>
                    <a:pt x="5" y="15"/>
                    <a:pt x="5" y="15"/>
                  </a:cubicBezTo>
                  <a:cubicBezTo>
                    <a:pt x="4" y="15"/>
                    <a:pt x="4" y="15"/>
                    <a:pt x="4" y="15"/>
                  </a:cubicBezTo>
                  <a:cubicBezTo>
                    <a:pt x="4" y="15"/>
                    <a:pt x="4" y="15"/>
                    <a:pt x="4" y="15"/>
                  </a:cubicBezTo>
                  <a:cubicBezTo>
                    <a:pt x="4" y="15"/>
                    <a:pt x="4" y="15"/>
                    <a:pt x="4" y="15"/>
                  </a:cubicBezTo>
                  <a:cubicBezTo>
                    <a:pt x="4" y="15"/>
                    <a:pt x="4" y="15"/>
                    <a:pt x="4" y="15"/>
                  </a:cubicBezTo>
                  <a:cubicBezTo>
                    <a:pt x="3" y="15"/>
                    <a:pt x="3" y="15"/>
                    <a:pt x="3" y="15"/>
                  </a:cubicBezTo>
                  <a:cubicBezTo>
                    <a:pt x="3" y="15"/>
                    <a:pt x="3" y="15"/>
                    <a:pt x="3" y="15"/>
                  </a:cubicBezTo>
                  <a:cubicBezTo>
                    <a:pt x="3" y="16"/>
                    <a:pt x="3" y="16"/>
                    <a:pt x="3" y="16"/>
                  </a:cubicBezTo>
                  <a:cubicBezTo>
                    <a:pt x="3" y="16"/>
                    <a:pt x="3" y="16"/>
                    <a:pt x="3" y="16"/>
                  </a:cubicBezTo>
                  <a:cubicBezTo>
                    <a:pt x="3" y="16"/>
                    <a:pt x="3" y="16"/>
                    <a:pt x="3"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1" y="16"/>
                    <a:pt x="1" y="16"/>
                    <a:pt x="1" y="16"/>
                  </a:cubicBezTo>
                  <a:cubicBezTo>
                    <a:pt x="0" y="16"/>
                    <a:pt x="0" y="16"/>
                    <a:pt x="0" y="16"/>
                  </a:cubicBezTo>
                  <a:cubicBezTo>
                    <a:pt x="0" y="15"/>
                    <a:pt x="0" y="14"/>
                    <a:pt x="0" y="14"/>
                  </a:cubicBezTo>
                  <a:cubicBezTo>
                    <a:pt x="1" y="14"/>
                    <a:pt x="1" y="14"/>
                    <a:pt x="1" y="14"/>
                  </a:cubicBezTo>
                  <a:cubicBezTo>
                    <a:pt x="1" y="14"/>
                    <a:pt x="1" y="14"/>
                    <a:pt x="1" y="14"/>
                  </a:cubicBezTo>
                  <a:cubicBezTo>
                    <a:pt x="2" y="14"/>
                    <a:pt x="2" y="14"/>
                    <a:pt x="2" y="14"/>
                  </a:cubicBezTo>
                  <a:cubicBezTo>
                    <a:pt x="2" y="14"/>
                    <a:pt x="2" y="14"/>
                    <a:pt x="2" y="14"/>
                  </a:cubicBezTo>
                  <a:cubicBezTo>
                    <a:pt x="2" y="14"/>
                    <a:pt x="2" y="14"/>
                    <a:pt x="2" y="14"/>
                  </a:cubicBezTo>
                  <a:cubicBezTo>
                    <a:pt x="2" y="14"/>
                    <a:pt x="2" y="14"/>
                    <a:pt x="2" y="14"/>
                  </a:cubicBezTo>
                  <a:cubicBezTo>
                    <a:pt x="3" y="14"/>
                    <a:pt x="3" y="14"/>
                    <a:pt x="3" y="14"/>
                  </a:cubicBezTo>
                  <a:cubicBezTo>
                    <a:pt x="3" y="14"/>
                    <a:pt x="3" y="14"/>
                    <a:pt x="3" y="14"/>
                  </a:cubicBezTo>
                  <a:cubicBezTo>
                    <a:pt x="3" y="13"/>
                    <a:pt x="3" y="13"/>
                    <a:pt x="3" y="13"/>
                  </a:cubicBezTo>
                  <a:cubicBezTo>
                    <a:pt x="4" y="13"/>
                    <a:pt x="4" y="13"/>
                    <a:pt x="4" y="13"/>
                  </a:cubicBezTo>
                  <a:cubicBezTo>
                    <a:pt x="4" y="13"/>
                    <a:pt x="4" y="13"/>
                    <a:pt x="4" y="13"/>
                  </a:cubicBezTo>
                  <a:cubicBezTo>
                    <a:pt x="4" y="13"/>
                    <a:pt x="4" y="13"/>
                    <a:pt x="5" y="13"/>
                  </a:cubicBezTo>
                  <a:cubicBezTo>
                    <a:pt x="5" y="13"/>
                    <a:pt x="5" y="13"/>
                    <a:pt x="5" y="13"/>
                  </a:cubicBezTo>
                  <a:cubicBezTo>
                    <a:pt x="5" y="13"/>
                    <a:pt x="6" y="12"/>
                    <a:pt x="6" y="12"/>
                  </a:cubicBezTo>
                  <a:cubicBezTo>
                    <a:pt x="6" y="12"/>
                    <a:pt x="6" y="12"/>
                    <a:pt x="6" y="12"/>
                  </a:cubicBezTo>
                  <a:cubicBezTo>
                    <a:pt x="6" y="12"/>
                    <a:pt x="7" y="12"/>
                    <a:pt x="7" y="12"/>
                  </a:cubicBezTo>
                  <a:cubicBezTo>
                    <a:pt x="7" y="11"/>
                    <a:pt x="8" y="11"/>
                    <a:pt x="8" y="11"/>
                  </a:cubicBezTo>
                  <a:cubicBezTo>
                    <a:pt x="8" y="11"/>
                    <a:pt x="8" y="11"/>
                    <a:pt x="9" y="10"/>
                  </a:cubicBezTo>
                  <a:cubicBezTo>
                    <a:pt x="9" y="10"/>
                    <a:pt x="9" y="10"/>
                    <a:pt x="10" y="10"/>
                  </a:cubicBezTo>
                  <a:cubicBezTo>
                    <a:pt x="10" y="10"/>
                    <a:pt x="10" y="10"/>
                    <a:pt x="10" y="10"/>
                  </a:cubicBezTo>
                  <a:cubicBezTo>
                    <a:pt x="10" y="10"/>
                    <a:pt x="10" y="10"/>
                    <a:pt x="10" y="10"/>
                  </a:cubicBezTo>
                  <a:cubicBezTo>
                    <a:pt x="10" y="9"/>
                    <a:pt x="10" y="9"/>
                    <a:pt x="11" y="9"/>
                  </a:cubicBezTo>
                  <a:cubicBezTo>
                    <a:pt x="11" y="9"/>
                    <a:pt x="11" y="9"/>
                    <a:pt x="11" y="9"/>
                  </a:cubicBezTo>
                  <a:cubicBezTo>
                    <a:pt x="11" y="9"/>
                    <a:pt x="11" y="9"/>
                    <a:pt x="11" y="9"/>
                  </a:cubicBezTo>
                  <a:cubicBezTo>
                    <a:pt x="11" y="9"/>
                    <a:pt x="11" y="8"/>
                    <a:pt x="11" y="8"/>
                  </a:cubicBezTo>
                  <a:cubicBezTo>
                    <a:pt x="11" y="8"/>
                    <a:pt x="11" y="8"/>
                    <a:pt x="11" y="8"/>
                  </a:cubicBezTo>
                  <a:cubicBezTo>
                    <a:pt x="12" y="8"/>
                    <a:pt x="12" y="8"/>
                    <a:pt x="12" y="7"/>
                  </a:cubicBezTo>
                  <a:cubicBezTo>
                    <a:pt x="12" y="7"/>
                    <a:pt x="13" y="7"/>
                    <a:pt x="13" y="6"/>
                  </a:cubicBezTo>
                  <a:cubicBezTo>
                    <a:pt x="13" y="6"/>
                    <a:pt x="13" y="6"/>
                    <a:pt x="14" y="6"/>
                  </a:cubicBezTo>
                  <a:cubicBezTo>
                    <a:pt x="14" y="6"/>
                    <a:pt x="14" y="6"/>
                    <a:pt x="14" y="6"/>
                  </a:cubicBezTo>
                  <a:cubicBezTo>
                    <a:pt x="14" y="5"/>
                    <a:pt x="14" y="5"/>
                    <a:pt x="14" y="5"/>
                  </a:cubicBezTo>
                  <a:cubicBezTo>
                    <a:pt x="14" y="5"/>
                    <a:pt x="14" y="5"/>
                    <a:pt x="14" y="5"/>
                  </a:cubicBezTo>
                  <a:cubicBezTo>
                    <a:pt x="14" y="5"/>
                    <a:pt x="14" y="5"/>
                    <a:pt x="14" y="5"/>
                  </a:cubicBezTo>
                  <a:cubicBezTo>
                    <a:pt x="14" y="4"/>
                    <a:pt x="15" y="4"/>
                    <a:pt x="15" y="4"/>
                  </a:cubicBezTo>
                  <a:cubicBezTo>
                    <a:pt x="15" y="3"/>
                    <a:pt x="15" y="3"/>
                    <a:pt x="15" y="3"/>
                  </a:cubicBezTo>
                  <a:cubicBezTo>
                    <a:pt x="16" y="2"/>
                    <a:pt x="16" y="2"/>
                    <a:pt x="16" y="2"/>
                  </a:cubicBezTo>
                  <a:cubicBezTo>
                    <a:pt x="16" y="2"/>
                    <a:pt x="16" y="2"/>
                    <a:pt x="16" y="2"/>
                  </a:cubicBezTo>
                  <a:cubicBezTo>
                    <a:pt x="16" y="1"/>
                    <a:pt x="16" y="1"/>
                    <a:pt x="1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9" name="Freeform 861">
              <a:extLst>
                <a:ext uri="{FF2B5EF4-FFF2-40B4-BE49-F238E27FC236}">
                  <a16:creationId xmlns:a16="http://schemas.microsoft.com/office/drawing/2014/main" xmlns="" id="{C21F34F4-767E-43A5-8FCA-36C74CA093CD}"/>
                </a:ext>
              </a:extLst>
            </p:cNvPr>
            <p:cNvSpPr>
              <a:spLocks noEditPoints="1"/>
            </p:cNvSpPr>
            <p:nvPr/>
          </p:nvSpPr>
          <p:spPr bwMode="auto">
            <a:xfrm>
              <a:off x="5530850" y="4378326"/>
              <a:ext cx="44450" cy="84138"/>
            </a:xfrm>
            <a:custGeom>
              <a:avLst/>
              <a:gdLst>
                <a:gd name="T0" fmla="*/ 6 w 8"/>
                <a:gd name="T1" fmla="*/ 2 h 15"/>
                <a:gd name="T2" fmla="*/ 3 w 8"/>
                <a:gd name="T3" fmla="*/ 4 h 15"/>
                <a:gd name="T4" fmla="*/ 2 w 8"/>
                <a:gd name="T5" fmla="*/ 7 h 15"/>
                <a:gd name="T6" fmla="*/ 3 w 8"/>
                <a:gd name="T7" fmla="*/ 11 h 15"/>
                <a:gd name="T8" fmla="*/ 6 w 8"/>
                <a:gd name="T9" fmla="*/ 13 h 15"/>
                <a:gd name="T10" fmla="*/ 6 w 8"/>
                <a:gd name="T11" fmla="*/ 2 h 15"/>
                <a:gd name="T12" fmla="*/ 2 w 8"/>
                <a:gd name="T13" fmla="*/ 2 h 15"/>
                <a:gd name="T14" fmla="*/ 7 w 8"/>
                <a:gd name="T15" fmla="*/ 0 h 15"/>
                <a:gd name="T16" fmla="*/ 7 w 8"/>
                <a:gd name="T17" fmla="*/ 0 h 15"/>
                <a:gd name="T18" fmla="*/ 8 w 8"/>
                <a:gd name="T19" fmla="*/ 1 h 15"/>
                <a:gd name="T20" fmla="*/ 8 w 8"/>
                <a:gd name="T21" fmla="*/ 14 h 15"/>
                <a:gd name="T22" fmla="*/ 8 w 8"/>
                <a:gd name="T23" fmla="*/ 14 h 15"/>
                <a:gd name="T24" fmla="*/ 7 w 8"/>
                <a:gd name="T25" fmla="*/ 15 h 15"/>
                <a:gd name="T26" fmla="*/ 2 w 8"/>
                <a:gd name="T27" fmla="*/ 12 h 15"/>
                <a:gd name="T28" fmla="*/ 0 w 8"/>
                <a:gd name="T29" fmla="*/ 7 h 15"/>
                <a:gd name="T30" fmla="*/ 2 w 8"/>
                <a:gd name="T3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5">
                  <a:moveTo>
                    <a:pt x="6" y="2"/>
                  </a:moveTo>
                  <a:cubicBezTo>
                    <a:pt x="5" y="2"/>
                    <a:pt x="4" y="3"/>
                    <a:pt x="3" y="4"/>
                  </a:cubicBezTo>
                  <a:cubicBezTo>
                    <a:pt x="2" y="5"/>
                    <a:pt x="2" y="6"/>
                    <a:pt x="2" y="7"/>
                  </a:cubicBezTo>
                  <a:cubicBezTo>
                    <a:pt x="2" y="9"/>
                    <a:pt x="2" y="10"/>
                    <a:pt x="3" y="11"/>
                  </a:cubicBezTo>
                  <a:cubicBezTo>
                    <a:pt x="4" y="12"/>
                    <a:pt x="5" y="12"/>
                    <a:pt x="6" y="13"/>
                  </a:cubicBezTo>
                  <a:cubicBezTo>
                    <a:pt x="6" y="2"/>
                    <a:pt x="6" y="2"/>
                    <a:pt x="6" y="2"/>
                  </a:cubicBezTo>
                  <a:close/>
                  <a:moveTo>
                    <a:pt x="2" y="2"/>
                  </a:moveTo>
                  <a:cubicBezTo>
                    <a:pt x="3" y="1"/>
                    <a:pt x="5" y="0"/>
                    <a:pt x="7" y="0"/>
                  </a:cubicBezTo>
                  <a:cubicBezTo>
                    <a:pt x="7" y="0"/>
                    <a:pt x="7" y="0"/>
                    <a:pt x="7" y="0"/>
                  </a:cubicBezTo>
                  <a:cubicBezTo>
                    <a:pt x="7" y="0"/>
                    <a:pt x="8" y="1"/>
                    <a:pt x="8" y="1"/>
                  </a:cubicBezTo>
                  <a:cubicBezTo>
                    <a:pt x="8" y="14"/>
                    <a:pt x="8" y="14"/>
                    <a:pt x="8" y="14"/>
                  </a:cubicBezTo>
                  <a:cubicBezTo>
                    <a:pt x="8" y="14"/>
                    <a:pt x="8" y="14"/>
                    <a:pt x="8" y="14"/>
                  </a:cubicBezTo>
                  <a:cubicBezTo>
                    <a:pt x="8" y="14"/>
                    <a:pt x="7" y="15"/>
                    <a:pt x="7" y="15"/>
                  </a:cubicBezTo>
                  <a:cubicBezTo>
                    <a:pt x="5" y="15"/>
                    <a:pt x="3" y="14"/>
                    <a:pt x="2" y="12"/>
                  </a:cubicBezTo>
                  <a:cubicBezTo>
                    <a:pt x="1" y="11"/>
                    <a:pt x="0" y="9"/>
                    <a:pt x="0" y="7"/>
                  </a:cubicBezTo>
                  <a:cubicBezTo>
                    <a:pt x="0" y="5"/>
                    <a:pt x="1" y="4"/>
                    <a:pt x="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0" name="Freeform 862">
              <a:extLst>
                <a:ext uri="{FF2B5EF4-FFF2-40B4-BE49-F238E27FC236}">
                  <a16:creationId xmlns:a16="http://schemas.microsoft.com/office/drawing/2014/main" xmlns="" id="{33EC1E82-E389-4ACE-BD49-04DB2F30D7C3}"/>
                </a:ext>
              </a:extLst>
            </p:cNvPr>
            <p:cNvSpPr>
              <a:spLocks noEditPoints="1"/>
            </p:cNvSpPr>
            <p:nvPr/>
          </p:nvSpPr>
          <p:spPr bwMode="auto">
            <a:xfrm>
              <a:off x="5826125" y="4378326"/>
              <a:ext cx="44450" cy="84138"/>
            </a:xfrm>
            <a:custGeom>
              <a:avLst/>
              <a:gdLst>
                <a:gd name="T0" fmla="*/ 1 w 8"/>
                <a:gd name="T1" fmla="*/ 0 h 15"/>
                <a:gd name="T2" fmla="*/ 1 w 8"/>
                <a:gd name="T3" fmla="*/ 0 h 15"/>
                <a:gd name="T4" fmla="*/ 6 w 8"/>
                <a:gd name="T5" fmla="*/ 2 h 15"/>
                <a:gd name="T6" fmla="*/ 6 w 8"/>
                <a:gd name="T7" fmla="*/ 2 h 15"/>
                <a:gd name="T8" fmla="*/ 8 w 8"/>
                <a:gd name="T9" fmla="*/ 7 h 15"/>
                <a:gd name="T10" fmla="*/ 6 w 8"/>
                <a:gd name="T11" fmla="*/ 12 h 15"/>
                <a:gd name="T12" fmla="*/ 1 w 8"/>
                <a:gd name="T13" fmla="*/ 15 h 15"/>
                <a:gd name="T14" fmla="*/ 0 w 8"/>
                <a:gd name="T15" fmla="*/ 14 h 15"/>
                <a:gd name="T16" fmla="*/ 0 w 8"/>
                <a:gd name="T17" fmla="*/ 14 h 15"/>
                <a:gd name="T18" fmla="*/ 0 w 8"/>
                <a:gd name="T19" fmla="*/ 1 h 15"/>
                <a:gd name="T20" fmla="*/ 1 w 8"/>
                <a:gd name="T21" fmla="*/ 0 h 15"/>
                <a:gd name="T22" fmla="*/ 5 w 8"/>
                <a:gd name="T23" fmla="*/ 4 h 15"/>
                <a:gd name="T24" fmla="*/ 5 w 8"/>
                <a:gd name="T25" fmla="*/ 4 h 15"/>
                <a:gd name="T26" fmla="*/ 2 w 8"/>
                <a:gd name="T27" fmla="*/ 2 h 15"/>
                <a:gd name="T28" fmla="*/ 2 w 8"/>
                <a:gd name="T29" fmla="*/ 13 h 15"/>
                <a:gd name="T30" fmla="*/ 5 w 8"/>
                <a:gd name="T31" fmla="*/ 11 h 15"/>
                <a:gd name="T32" fmla="*/ 6 w 8"/>
                <a:gd name="T33" fmla="*/ 7 h 15"/>
                <a:gd name="T34" fmla="*/ 5 w 8"/>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15">
                  <a:moveTo>
                    <a:pt x="1" y="0"/>
                  </a:moveTo>
                  <a:cubicBezTo>
                    <a:pt x="1" y="0"/>
                    <a:pt x="1" y="0"/>
                    <a:pt x="1" y="0"/>
                  </a:cubicBezTo>
                  <a:cubicBezTo>
                    <a:pt x="3" y="0"/>
                    <a:pt x="5" y="1"/>
                    <a:pt x="6" y="2"/>
                  </a:cubicBezTo>
                  <a:cubicBezTo>
                    <a:pt x="6" y="2"/>
                    <a:pt x="6" y="2"/>
                    <a:pt x="6" y="2"/>
                  </a:cubicBezTo>
                  <a:cubicBezTo>
                    <a:pt x="7" y="4"/>
                    <a:pt x="8" y="5"/>
                    <a:pt x="8" y="7"/>
                  </a:cubicBezTo>
                  <a:cubicBezTo>
                    <a:pt x="8" y="9"/>
                    <a:pt x="7" y="11"/>
                    <a:pt x="6" y="12"/>
                  </a:cubicBezTo>
                  <a:cubicBezTo>
                    <a:pt x="5" y="14"/>
                    <a:pt x="3" y="15"/>
                    <a:pt x="1" y="15"/>
                  </a:cubicBezTo>
                  <a:cubicBezTo>
                    <a:pt x="1" y="15"/>
                    <a:pt x="0" y="14"/>
                    <a:pt x="0" y="14"/>
                  </a:cubicBezTo>
                  <a:cubicBezTo>
                    <a:pt x="0" y="14"/>
                    <a:pt x="0" y="14"/>
                    <a:pt x="0" y="14"/>
                  </a:cubicBezTo>
                  <a:cubicBezTo>
                    <a:pt x="0" y="1"/>
                    <a:pt x="0" y="1"/>
                    <a:pt x="0" y="1"/>
                  </a:cubicBezTo>
                  <a:cubicBezTo>
                    <a:pt x="0" y="1"/>
                    <a:pt x="1" y="0"/>
                    <a:pt x="1" y="0"/>
                  </a:cubicBezTo>
                  <a:close/>
                  <a:moveTo>
                    <a:pt x="5" y="4"/>
                  </a:moveTo>
                  <a:cubicBezTo>
                    <a:pt x="5" y="4"/>
                    <a:pt x="5" y="4"/>
                    <a:pt x="5" y="4"/>
                  </a:cubicBezTo>
                  <a:cubicBezTo>
                    <a:pt x="4" y="3"/>
                    <a:pt x="3" y="2"/>
                    <a:pt x="2" y="2"/>
                  </a:cubicBezTo>
                  <a:cubicBezTo>
                    <a:pt x="2" y="13"/>
                    <a:pt x="2" y="13"/>
                    <a:pt x="2" y="13"/>
                  </a:cubicBezTo>
                  <a:cubicBezTo>
                    <a:pt x="3" y="12"/>
                    <a:pt x="4" y="12"/>
                    <a:pt x="5" y="11"/>
                  </a:cubicBezTo>
                  <a:cubicBezTo>
                    <a:pt x="6" y="10"/>
                    <a:pt x="6" y="9"/>
                    <a:pt x="6" y="7"/>
                  </a:cubicBezTo>
                  <a:cubicBezTo>
                    <a:pt x="6" y="6"/>
                    <a:pt x="6" y="5"/>
                    <a:pt x="5"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1" name="Freeform 863">
              <a:extLst>
                <a:ext uri="{FF2B5EF4-FFF2-40B4-BE49-F238E27FC236}">
                  <a16:creationId xmlns:a16="http://schemas.microsoft.com/office/drawing/2014/main" xmlns="" id="{FCA8E8BE-07CA-411B-B460-A62C7AFD391E}"/>
                </a:ext>
              </a:extLst>
            </p:cNvPr>
            <p:cNvSpPr>
              <a:spLocks/>
            </p:cNvSpPr>
            <p:nvPr/>
          </p:nvSpPr>
          <p:spPr bwMode="auto">
            <a:xfrm>
              <a:off x="5570538" y="4273551"/>
              <a:ext cx="133350" cy="100013"/>
            </a:xfrm>
            <a:custGeom>
              <a:avLst/>
              <a:gdLst>
                <a:gd name="T0" fmla="*/ 2 w 24"/>
                <a:gd name="T1" fmla="*/ 17 h 18"/>
                <a:gd name="T2" fmla="*/ 0 w 24"/>
                <a:gd name="T3" fmla="*/ 17 h 18"/>
                <a:gd name="T4" fmla="*/ 0 w 24"/>
                <a:gd name="T5" fmla="*/ 16 h 18"/>
                <a:gd name="T6" fmla="*/ 4 w 24"/>
                <a:gd name="T7" fmla="*/ 10 h 18"/>
                <a:gd name="T8" fmla="*/ 9 w 24"/>
                <a:gd name="T9" fmla="*/ 5 h 18"/>
                <a:gd name="T10" fmla="*/ 16 w 24"/>
                <a:gd name="T11" fmla="*/ 2 h 18"/>
                <a:gd name="T12" fmla="*/ 24 w 24"/>
                <a:gd name="T13" fmla="*/ 0 h 18"/>
                <a:gd name="T14" fmla="*/ 24 w 24"/>
                <a:gd name="T15" fmla="*/ 1 h 18"/>
                <a:gd name="T16" fmla="*/ 24 w 24"/>
                <a:gd name="T17" fmla="*/ 2 h 18"/>
                <a:gd name="T18" fmla="*/ 17 w 24"/>
                <a:gd name="T19" fmla="*/ 3 h 18"/>
                <a:gd name="T20" fmla="*/ 10 w 24"/>
                <a:gd name="T21" fmla="*/ 6 h 18"/>
                <a:gd name="T22" fmla="*/ 5 w 24"/>
                <a:gd name="T23" fmla="*/ 11 h 18"/>
                <a:gd name="T24" fmla="*/ 2 w 24"/>
                <a:gd name="T25"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8">
                  <a:moveTo>
                    <a:pt x="2" y="17"/>
                  </a:moveTo>
                  <a:cubicBezTo>
                    <a:pt x="1" y="17"/>
                    <a:pt x="1" y="18"/>
                    <a:pt x="0" y="17"/>
                  </a:cubicBezTo>
                  <a:cubicBezTo>
                    <a:pt x="0" y="17"/>
                    <a:pt x="0" y="17"/>
                    <a:pt x="0" y="16"/>
                  </a:cubicBezTo>
                  <a:cubicBezTo>
                    <a:pt x="1" y="14"/>
                    <a:pt x="2" y="12"/>
                    <a:pt x="4" y="10"/>
                  </a:cubicBezTo>
                  <a:cubicBezTo>
                    <a:pt x="5" y="8"/>
                    <a:pt x="7" y="6"/>
                    <a:pt x="9" y="5"/>
                  </a:cubicBezTo>
                  <a:cubicBezTo>
                    <a:pt x="11" y="3"/>
                    <a:pt x="14" y="2"/>
                    <a:pt x="16" y="2"/>
                  </a:cubicBezTo>
                  <a:cubicBezTo>
                    <a:pt x="18" y="1"/>
                    <a:pt x="21" y="0"/>
                    <a:pt x="24" y="0"/>
                  </a:cubicBezTo>
                  <a:cubicBezTo>
                    <a:pt x="24" y="0"/>
                    <a:pt x="24" y="1"/>
                    <a:pt x="24" y="1"/>
                  </a:cubicBezTo>
                  <a:cubicBezTo>
                    <a:pt x="24" y="2"/>
                    <a:pt x="24" y="2"/>
                    <a:pt x="24" y="2"/>
                  </a:cubicBezTo>
                  <a:cubicBezTo>
                    <a:pt x="21" y="2"/>
                    <a:pt x="19" y="3"/>
                    <a:pt x="17" y="3"/>
                  </a:cubicBezTo>
                  <a:cubicBezTo>
                    <a:pt x="14" y="4"/>
                    <a:pt x="12" y="5"/>
                    <a:pt x="10" y="6"/>
                  </a:cubicBezTo>
                  <a:cubicBezTo>
                    <a:pt x="8" y="8"/>
                    <a:pt x="7" y="9"/>
                    <a:pt x="5" y="11"/>
                  </a:cubicBezTo>
                  <a:cubicBezTo>
                    <a:pt x="4" y="13"/>
                    <a:pt x="2" y="15"/>
                    <a:pt x="2"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2" name="Freeform 864">
              <a:extLst>
                <a:ext uri="{FF2B5EF4-FFF2-40B4-BE49-F238E27FC236}">
                  <a16:creationId xmlns:a16="http://schemas.microsoft.com/office/drawing/2014/main" xmlns="" id="{F27118A9-E5A4-43FB-B29B-04FBE75A9E74}"/>
                </a:ext>
              </a:extLst>
            </p:cNvPr>
            <p:cNvSpPr>
              <a:spLocks noEditPoints="1"/>
            </p:cNvSpPr>
            <p:nvPr/>
          </p:nvSpPr>
          <p:spPr bwMode="auto">
            <a:xfrm>
              <a:off x="5681663" y="4540251"/>
              <a:ext cx="38100" cy="38100"/>
            </a:xfrm>
            <a:custGeom>
              <a:avLst/>
              <a:gdLst>
                <a:gd name="T0" fmla="*/ 4 w 7"/>
                <a:gd name="T1" fmla="*/ 0 h 7"/>
                <a:gd name="T2" fmla="*/ 6 w 7"/>
                <a:gd name="T3" fmla="*/ 1 h 7"/>
                <a:gd name="T4" fmla="*/ 6 w 7"/>
                <a:gd name="T5" fmla="*/ 1 h 7"/>
                <a:gd name="T6" fmla="*/ 7 w 7"/>
                <a:gd name="T7" fmla="*/ 4 h 7"/>
                <a:gd name="T8" fmla="*/ 6 w 7"/>
                <a:gd name="T9" fmla="*/ 6 h 7"/>
                <a:gd name="T10" fmla="*/ 4 w 7"/>
                <a:gd name="T11" fmla="*/ 7 h 7"/>
                <a:gd name="T12" fmla="*/ 1 w 7"/>
                <a:gd name="T13" fmla="*/ 6 h 7"/>
                <a:gd name="T14" fmla="*/ 1 w 7"/>
                <a:gd name="T15" fmla="*/ 6 h 7"/>
                <a:gd name="T16" fmla="*/ 0 w 7"/>
                <a:gd name="T17" fmla="*/ 4 h 7"/>
                <a:gd name="T18" fmla="*/ 1 w 7"/>
                <a:gd name="T19" fmla="*/ 1 h 7"/>
                <a:gd name="T20" fmla="*/ 4 w 7"/>
                <a:gd name="T21" fmla="*/ 0 h 7"/>
                <a:gd name="T22" fmla="*/ 5 w 7"/>
                <a:gd name="T23" fmla="*/ 2 h 7"/>
                <a:gd name="T24" fmla="*/ 5 w 7"/>
                <a:gd name="T25" fmla="*/ 2 h 7"/>
                <a:gd name="T26" fmla="*/ 4 w 7"/>
                <a:gd name="T27" fmla="*/ 2 h 7"/>
                <a:gd name="T28" fmla="*/ 2 w 7"/>
                <a:gd name="T29" fmla="*/ 2 h 7"/>
                <a:gd name="T30" fmla="*/ 2 w 7"/>
                <a:gd name="T31" fmla="*/ 4 h 7"/>
                <a:gd name="T32" fmla="*/ 2 w 7"/>
                <a:gd name="T33" fmla="*/ 5 h 7"/>
                <a:gd name="T34" fmla="*/ 2 w 7"/>
                <a:gd name="T35" fmla="*/ 5 h 7"/>
                <a:gd name="T36" fmla="*/ 4 w 7"/>
                <a:gd name="T37" fmla="*/ 5 h 7"/>
                <a:gd name="T38" fmla="*/ 5 w 7"/>
                <a:gd name="T39" fmla="*/ 5 h 7"/>
                <a:gd name="T40" fmla="*/ 5 w 7"/>
                <a:gd name="T41" fmla="*/ 4 h 7"/>
                <a:gd name="T42" fmla="*/ 5 w 7"/>
                <a:gd name="T4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7">
                  <a:moveTo>
                    <a:pt x="4" y="0"/>
                  </a:moveTo>
                  <a:cubicBezTo>
                    <a:pt x="4" y="0"/>
                    <a:pt x="5" y="0"/>
                    <a:pt x="6" y="1"/>
                  </a:cubicBezTo>
                  <a:cubicBezTo>
                    <a:pt x="6" y="1"/>
                    <a:pt x="6" y="1"/>
                    <a:pt x="6" y="1"/>
                  </a:cubicBezTo>
                  <a:cubicBezTo>
                    <a:pt x="7" y="2"/>
                    <a:pt x="7" y="3"/>
                    <a:pt x="7" y="4"/>
                  </a:cubicBezTo>
                  <a:cubicBezTo>
                    <a:pt x="7" y="4"/>
                    <a:pt x="7" y="5"/>
                    <a:pt x="6" y="6"/>
                  </a:cubicBezTo>
                  <a:cubicBezTo>
                    <a:pt x="5" y="7"/>
                    <a:pt x="4" y="7"/>
                    <a:pt x="4" y="7"/>
                  </a:cubicBezTo>
                  <a:cubicBezTo>
                    <a:pt x="3" y="7"/>
                    <a:pt x="2" y="7"/>
                    <a:pt x="1" y="6"/>
                  </a:cubicBezTo>
                  <a:cubicBezTo>
                    <a:pt x="1" y="6"/>
                    <a:pt x="1" y="6"/>
                    <a:pt x="1" y="6"/>
                  </a:cubicBezTo>
                  <a:cubicBezTo>
                    <a:pt x="0" y="5"/>
                    <a:pt x="0" y="4"/>
                    <a:pt x="0" y="4"/>
                  </a:cubicBezTo>
                  <a:cubicBezTo>
                    <a:pt x="0" y="3"/>
                    <a:pt x="0" y="2"/>
                    <a:pt x="1" y="1"/>
                  </a:cubicBezTo>
                  <a:cubicBezTo>
                    <a:pt x="2" y="0"/>
                    <a:pt x="3" y="0"/>
                    <a:pt x="4" y="0"/>
                  </a:cubicBezTo>
                  <a:close/>
                  <a:moveTo>
                    <a:pt x="5" y="2"/>
                  </a:moveTo>
                  <a:cubicBezTo>
                    <a:pt x="5" y="2"/>
                    <a:pt x="5" y="2"/>
                    <a:pt x="5" y="2"/>
                  </a:cubicBezTo>
                  <a:cubicBezTo>
                    <a:pt x="4" y="2"/>
                    <a:pt x="4" y="2"/>
                    <a:pt x="4" y="2"/>
                  </a:cubicBezTo>
                  <a:cubicBezTo>
                    <a:pt x="3" y="2"/>
                    <a:pt x="3" y="2"/>
                    <a:pt x="2" y="2"/>
                  </a:cubicBezTo>
                  <a:cubicBezTo>
                    <a:pt x="2" y="3"/>
                    <a:pt x="2" y="3"/>
                    <a:pt x="2" y="4"/>
                  </a:cubicBezTo>
                  <a:cubicBezTo>
                    <a:pt x="2" y="4"/>
                    <a:pt x="2" y="4"/>
                    <a:pt x="2" y="5"/>
                  </a:cubicBezTo>
                  <a:cubicBezTo>
                    <a:pt x="2" y="5"/>
                    <a:pt x="2" y="5"/>
                    <a:pt x="2" y="5"/>
                  </a:cubicBezTo>
                  <a:cubicBezTo>
                    <a:pt x="3" y="5"/>
                    <a:pt x="3" y="5"/>
                    <a:pt x="4" y="5"/>
                  </a:cubicBezTo>
                  <a:cubicBezTo>
                    <a:pt x="4" y="5"/>
                    <a:pt x="4" y="5"/>
                    <a:pt x="5" y="5"/>
                  </a:cubicBezTo>
                  <a:cubicBezTo>
                    <a:pt x="5" y="4"/>
                    <a:pt x="5" y="4"/>
                    <a:pt x="5" y="4"/>
                  </a:cubicBezTo>
                  <a:cubicBezTo>
                    <a:pt x="5" y="3"/>
                    <a:pt x="5" y="3"/>
                    <a:pt x="5"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3" name="Freeform 865">
              <a:extLst>
                <a:ext uri="{FF2B5EF4-FFF2-40B4-BE49-F238E27FC236}">
                  <a16:creationId xmlns:a16="http://schemas.microsoft.com/office/drawing/2014/main" xmlns="" id="{1F0B1698-EBA1-4554-B74D-4B7D72D097FC}"/>
                </a:ext>
              </a:extLst>
            </p:cNvPr>
            <p:cNvSpPr>
              <a:spLocks/>
            </p:cNvSpPr>
            <p:nvPr/>
          </p:nvSpPr>
          <p:spPr bwMode="auto">
            <a:xfrm>
              <a:off x="5697538" y="4273551"/>
              <a:ext cx="133350" cy="100013"/>
            </a:xfrm>
            <a:custGeom>
              <a:avLst/>
              <a:gdLst>
                <a:gd name="T0" fmla="*/ 24 w 24"/>
                <a:gd name="T1" fmla="*/ 16 h 18"/>
                <a:gd name="T2" fmla="*/ 24 w 24"/>
                <a:gd name="T3" fmla="*/ 17 h 18"/>
                <a:gd name="T4" fmla="*/ 22 w 24"/>
                <a:gd name="T5" fmla="*/ 17 h 18"/>
                <a:gd name="T6" fmla="*/ 19 w 24"/>
                <a:gd name="T7" fmla="*/ 11 h 18"/>
                <a:gd name="T8" fmla="*/ 14 w 24"/>
                <a:gd name="T9" fmla="*/ 6 h 18"/>
                <a:gd name="T10" fmla="*/ 7 w 24"/>
                <a:gd name="T11" fmla="*/ 3 h 18"/>
                <a:gd name="T12" fmla="*/ 1 w 24"/>
                <a:gd name="T13" fmla="*/ 2 h 18"/>
                <a:gd name="T14" fmla="*/ 0 w 24"/>
                <a:gd name="T15" fmla="*/ 1 h 18"/>
                <a:gd name="T16" fmla="*/ 1 w 24"/>
                <a:gd name="T17" fmla="*/ 0 h 18"/>
                <a:gd name="T18" fmla="*/ 8 w 24"/>
                <a:gd name="T19" fmla="*/ 2 h 18"/>
                <a:gd name="T20" fmla="*/ 15 w 24"/>
                <a:gd name="T21" fmla="*/ 5 h 18"/>
                <a:gd name="T22" fmla="*/ 20 w 24"/>
                <a:gd name="T23" fmla="*/ 10 h 18"/>
                <a:gd name="T24" fmla="*/ 24 w 24"/>
                <a:gd name="T25"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8">
                  <a:moveTo>
                    <a:pt x="24" y="16"/>
                  </a:moveTo>
                  <a:cubicBezTo>
                    <a:pt x="24" y="17"/>
                    <a:pt x="24" y="17"/>
                    <a:pt x="24" y="17"/>
                  </a:cubicBezTo>
                  <a:cubicBezTo>
                    <a:pt x="23" y="18"/>
                    <a:pt x="23" y="17"/>
                    <a:pt x="22" y="17"/>
                  </a:cubicBezTo>
                  <a:cubicBezTo>
                    <a:pt x="22" y="15"/>
                    <a:pt x="20" y="13"/>
                    <a:pt x="19" y="11"/>
                  </a:cubicBezTo>
                  <a:cubicBezTo>
                    <a:pt x="17" y="9"/>
                    <a:pt x="16" y="8"/>
                    <a:pt x="14" y="6"/>
                  </a:cubicBezTo>
                  <a:cubicBezTo>
                    <a:pt x="12" y="5"/>
                    <a:pt x="10" y="4"/>
                    <a:pt x="7" y="3"/>
                  </a:cubicBezTo>
                  <a:cubicBezTo>
                    <a:pt x="5" y="3"/>
                    <a:pt x="3" y="2"/>
                    <a:pt x="1" y="2"/>
                  </a:cubicBezTo>
                  <a:cubicBezTo>
                    <a:pt x="0" y="2"/>
                    <a:pt x="0" y="2"/>
                    <a:pt x="0" y="1"/>
                  </a:cubicBezTo>
                  <a:cubicBezTo>
                    <a:pt x="0" y="1"/>
                    <a:pt x="0" y="0"/>
                    <a:pt x="1" y="0"/>
                  </a:cubicBezTo>
                  <a:cubicBezTo>
                    <a:pt x="3" y="0"/>
                    <a:pt x="6" y="1"/>
                    <a:pt x="8" y="2"/>
                  </a:cubicBezTo>
                  <a:cubicBezTo>
                    <a:pt x="10" y="2"/>
                    <a:pt x="13" y="3"/>
                    <a:pt x="15" y="5"/>
                  </a:cubicBezTo>
                  <a:cubicBezTo>
                    <a:pt x="17" y="6"/>
                    <a:pt x="19" y="8"/>
                    <a:pt x="20" y="10"/>
                  </a:cubicBezTo>
                  <a:cubicBezTo>
                    <a:pt x="22" y="12"/>
                    <a:pt x="23" y="14"/>
                    <a:pt x="24"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04" name="Group 903">
            <a:extLst>
              <a:ext uri="{FF2B5EF4-FFF2-40B4-BE49-F238E27FC236}">
                <a16:creationId xmlns:a16="http://schemas.microsoft.com/office/drawing/2014/main" xmlns="" id="{396F6880-AB73-40A2-BC1F-34104E3AD27E}"/>
              </a:ext>
            </a:extLst>
          </p:cNvPr>
          <p:cNvGrpSpPr/>
          <p:nvPr/>
        </p:nvGrpSpPr>
        <p:grpSpPr>
          <a:xfrm>
            <a:off x="8288338" y="2970213"/>
            <a:ext cx="277812" cy="339726"/>
            <a:chOff x="8288338" y="2894013"/>
            <a:chExt cx="277812" cy="339726"/>
          </a:xfrm>
          <a:solidFill>
            <a:schemeClr val="tx1"/>
          </a:solidFill>
        </p:grpSpPr>
        <p:sp>
          <p:nvSpPr>
            <p:cNvPr id="905" name="Freeform 866">
              <a:extLst>
                <a:ext uri="{FF2B5EF4-FFF2-40B4-BE49-F238E27FC236}">
                  <a16:creationId xmlns:a16="http://schemas.microsoft.com/office/drawing/2014/main" xmlns="" id="{E9EC9FB3-57AC-463F-9392-C046CA62A8EE}"/>
                </a:ext>
              </a:extLst>
            </p:cNvPr>
            <p:cNvSpPr>
              <a:spLocks noEditPoints="1"/>
            </p:cNvSpPr>
            <p:nvPr/>
          </p:nvSpPr>
          <p:spPr bwMode="auto">
            <a:xfrm>
              <a:off x="8428038" y="2944813"/>
              <a:ext cx="77787" cy="171450"/>
            </a:xfrm>
            <a:custGeom>
              <a:avLst/>
              <a:gdLst>
                <a:gd name="T0" fmla="*/ 10 w 14"/>
                <a:gd name="T1" fmla="*/ 12 h 31"/>
                <a:gd name="T2" fmla="*/ 13 w 14"/>
                <a:gd name="T3" fmla="*/ 12 h 31"/>
                <a:gd name="T4" fmla="*/ 14 w 14"/>
                <a:gd name="T5" fmla="*/ 13 h 31"/>
                <a:gd name="T6" fmla="*/ 14 w 14"/>
                <a:gd name="T7" fmla="*/ 14 h 31"/>
                <a:gd name="T8" fmla="*/ 6 w 14"/>
                <a:gd name="T9" fmla="*/ 30 h 31"/>
                <a:gd name="T10" fmla="*/ 5 w 14"/>
                <a:gd name="T11" fmla="*/ 30 h 31"/>
                <a:gd name="T12" fmla="*/ 4 w 14"/>
                <a:gd name="T13" fmla="*/ 29 h 31"/>
                <a:gd name="T14" fmla="*/ 4 w 14"/>
                <a:gd name="T15" fmla="*/ 29 h 31"/>
                <a:gd name="T16" fmla="*/ 4 w 14"/>
                <a:gd name="T17" fmla="*/ 18 h 31"/>
                <a:gd name="T18" fmla="*/ 1 w 14"/>
                <a:gd name="T19" fmla="*/ 18 h 31"/>
                <a:gd name="T20" fmla="*/ 0 w 14"/>
                <a:gd name="T21" fmla="*/ 17 h 31"/>
                <a:gd name="T22" fmla="*/ 0 w 14"/>
                <a:gd name="T23" fmla="*/ 17 h 31"/>
                <a:gd name="T24" fmla="*/ 8 w 14"/>
                <a:gd name="T25" fmla="*/ 0 h 31"/>
                <a:gd name="T26" fmla="*/ 9 w 14"/>
                <a:gd name="T27" fmla="*/ 0 h 31"/>
                <a:gd name="T28" fmla="*/ 10 w 14"/>
                <a:gd name="T29" fmla="*/ 1 h 31"/>
                <a:gd name="T30" fmla="*/ 10 w 14"/>
                <a:gd name="T31" fmla="*/ 1 h 31"/>
                <a:gd name="T32" fmla="*/ 10 w 14"/>
                <a:gd name="T33" fmla="*/ 12 h 31"/>
                <a:gd name="T34" fmla="*/ 12 w 14"/>
                <a:gd name="T35" fmla="*/ 14 h 31"/>
                <a:gd name="T36" fmla="*/ 9 w 14"/>
                <a:gd name="T37" fmla="*/ 14 h 31"/>
                <a:gd name="T38" fmla="*/ 9 w 14"/>
                <a:gd name="T39" fmla="*/ 14 h 31"/>
                <a:gd name="T40" fmla="*/ 8 w 14"/>
                <a:gd name="T41" fmla="*/ 13 h 31"/>
                <a:gd name="T42" fmla="*/ 8 w 14"/>
                <a:gd name="T43" fmla="*/ 5 h 31"/>
                <a:gd name="T44" fmla="*/ 2 w 14"/>
                <a:gd name="T45" fmla="*/ 16 h 31"/>
                <a:gd name="T46" fmla="*/ 5 w 14"/>
                <a:gd name="T47" fmla="*/ 16 h 31"/>
                <a:gd name="T48" fmla="*/ 5 w 14"/>
                <a:gd name="T49" fmla="*/ 16 h 31"/>
                <a:gd name="T50" fmla="*/ 6 w 14"/>
                <a:gd name="T51" fmla="*/ 17 h 31"/>
                <a:gd name="T52" fmla="*/ 6 w 14"/>
                <a:gd name="T53" fmla="*/ 25 h 31"/>
                <a:gd name="T54" fmla="*/ 12 w 14"/>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 h="31">
                  <a:moveTo>
                    <a:pt x="10" y="12"/>
                  </a:moveTo>
                  <a:cubicBezTo>
                    <a:pt x="13" y="12"/>
                    <a:pt x="13" y="12"/>
                    <a:pt x="13" y="12"/>
                  </a:cubicBezTo>
                  <a:cubicBezTo>
                    <a:pt x="14" y="12"/>
                    <a:pt x="14" y="13"/>
                    <a:pt x="14" y="13"/>
                  </a:cubicBezTo>
                  <a:cubicBezTo>
                    <a:pt x="14" y="13"/>
                    <a:pt x="14" y="13"/>
                    <a:pt x="14" y="14"/>
                  </a:cubicBezTo>
                  <a:cubicBezTo>
                    <a:pt x="6" y="30"/>
                    <a:pt x="6" y="30"/>
                    <a:pt x="6" y="30"/>
                  </a:cubicBezTo>
                  <a:cubicBezTo>
                    <a:pt x="6" y="30"/>
                    <a:pt x="5" y="31"/>
                    <a:pt x="5" y="30"/>
                  </a:cubicBezTo>
                  <a:cubicBezTo>
                    <a:pt x="4" y="30"/>
                    <a:pt x="4" y="30"/>
                    <a:pt x="4" y="29"/>
                  </a:cubicBezTo>
                  <a:cubicBezTo>
                    <a:pt x="4" y="29"/>
                    <a:pt x="4" y="29"/>
                    <a:pt x="4" y="29"/>
                  </a:cubicBezTo>
                  <a:cubicBezTo>
                    <a:pt x="4" y="18"/>
                    <a:pt x="4" y="18"/>
                    <a:pt x="4" y="18"/>
                  </a:cubicBezTo>
                  <a:cubicBezTo>
                    <a:pt x="1" y="18"/>
                    <a:pt x="1" y="18"/>
                    <a:pt x="1" y="18"/>
                  </a:cubicBezTo>
                  <a:cubicBezTo>
                    <a:pt x="0" y="18"/>
                    <a:pt x="0" y="18"/>
                    <a:pt x="0" y="17"/>
                  </a:cubicBezTo>
                  <a:cubicBezTo>
                    <a:pt x="0" y="17"/>
                    <a:pt x="0" y="17"/>
                    <a:pt x="0" y="17"/>
                  </a:cubicBezTo>
                  <a:cubicBezTo>
                    <a:pt x="8" y="0"/>
                    <a:pt x="8" y="0"/>
                    <a:pt x="8" y="0"/>
                  </a:cubicBezTo>
                  <a:cubicBezTo>
                    <a:pt x="8" y="0"/>
                    <a:pt x="9" y="0"/>
                    <a:pt x="9" y="0"/>
                  </a:cubicBezTo>
                  <a:cubicBezTo>
                    <a:pt x="10" y="0"/>
                    <a:pt x="10" y="0"/>
                    <a:pt x="10" y="1"/>
                  </a:cubicBezTo>
                  <a:cubicBezTo>
                    <a:pt x="10" y="1"/>
                    <a:pt x="10" y="1"/>
                    <a:pt x="10" y="1"/>
                  </a:cubicBezTo>
                  <a:cubicBezTo>
                    <a:pt x="10" y="12"/>
                    <a:pt x="10" y="12"/>
                    <a:pt x="10" y="12"/>
                  </a:cubicBezTo>
                  <a:close/>
                  <a:moveTo>
                    <a:pt x="12" y="14"/>
                  </a:moveTo>
                  <a:cubicBezTo>
                    <a:pt x="9" y="14"/>
                    <a:pt x="9" y="14"/>
                    <a:pt x="9" y="14"/>
                  </a:cubicBezTo>
                  <a:cubicBezTo>
                    <a:pt x="9" y="14"/>
                    <a:pt x="9" y="14"/>
                    <a:pt x="9" y="14"/>
                  </a:cubicBezTo>
                  <a:cubicBezTo>
                    <a:pt x="9" y="14"/>
                    <a:pt x="8" y="14"/>
                    <a:pt x="8" y="13"/>
                  </a:cubicBezTo>
                  <a:cubicBezTo>
                    <a:pt x="8" y="5"/>
                    <a:pt x="8" y="5"/>
                    <a:pt x="8" y="5"/>
                  </a:cubicBezTo>
                  <a:cubicBezTo>
                    <a:pt x="2" y="16"/>
                    <a:pt x="2" y="16"/>
                    <a:pt x="2" y="16"/>
                  </a:cubicBezTo>
                  <a:cubicBezTo>
                    <a:pt x="5" y="16"/>
                    <a:pt x="5" y="16"/>
                    <a:pt x="5" y="16"/>
                  </a:cubicBezTo>
                  <a:cubicBezTo>
                    <a:pt x="5" y="16"/>
                    <a:pt x="5" y="16"/>
                    <a:pt x="5" y="16"/>
                  </a:cubicBezTo>
                  <a:cubicBezTo>
                    <a:pt x="5" y="16"/>
                    <a:pt x="6" y="17"/>
                    <a:pt x="6" y="17"/>
                  </a:cubicBezTo>
                  <a:cubicBezTo>
                    <a:pt x="6" y="25"/>
                    <a:pt x="6" y="25"/>
                    <a:pt x="6" y="25"/>
                  </a:cubicBezTo>
                  <a:lnTo>
                    <a:pt x="12"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6" name="Freeform 867">
              <a:extLst>
                <a:ext uri="{FF2B5EF4-FFF2-40B4-BE49-F238E27FC236}">
                  <a16:creationId xmlns:a16="http://schemas.microsoft.com/office/drawing/2014/main" xmlns="" id="{ECB8C02F-369C-4973-916B-20E2E11E035C}"/>
                </a:ext>
              </a:extLst>
            </p:cNvPr>
            <p:cNvSpPr>
              <a:spLocks/>
            </p:cNvSpPr>
            <p:nvPr/>
          </p:nvSpPr>
          <p:spPr bwMode="auto">
            <a:xfrm>
              <a:off x="8339138" y="3133726"/>
              <a:ext cx="115887" cy="55563"/>
            </a:xfrm>
            <a:custGeom>
              <a:avLst/>
              <a:gdLst>
                <a:gd name="T0" fmla="*/ 19 w 21"/>
                <a:gd name="T1" fmla="*/ 1 h 10"/>
                <a:gd name="T2" fmla="*/ 21 w 21"/>
                <a:gd name="T3" fmla="*/ 1 h 10"/>
                <a:gd name="T4" fmla="*/ 21 w 21"/>
                <a:gd name="T5" fmla="*/ 2 h 10"/>
                <a:gd name="T6" fmla="*/ 11 w 21"/>
                <a:gd name="T7" fmla="*/ 8 h 10"/>
                <a:gd name="T8" fmla="*/ 1 w 21"/>
                <a:gd name="T9" fmla="*/ 10 h 10"/>
                <a:gd name="T10" fmla="*/ 0 w 21"/>
                <a:gd name="T11" fmla="*/ 9 h 10"/>
                <a:gd name="T12" fmla="*/ 1 w 21"/>
                <a:gd name="T13" fmla="*/ 8 h 10"/>
                <a:gd name="T14" fmla="*/ 11 w 21"/>
                <a:gd name="T15" fmla="*/ 7 h 10"/>
                <a:gd name="T16" fmla="*/ 19 w 21"/>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19" y="1"/>
                  </a:moveTo>
                  <a:cubicBezTo>
                    <a:pt x="20" y="0"/>
                    <a:pt x="20" y="0"/>
                    <a:pt x="21" y="1"/>
                  </a:cubicBezTo>
                  <a:cubicBezTo>
                    <a:pt x="21" y="1"/>
                    <a:pt x="21" y="2"/>
                    <a:pt x="21" y="2"/>
                  </a:cubicBezTo>
                  <a:cubicBezTo>
                    <a:pt x="18" y="5"/>
                    <a:pt x="15" y="7"/>
                    <a:pt x="11" y="8"/>
                  </a:cubicBezTo>
                  <a:cubicBezTo>
                    <a:pt x="8" y="10"/>
                    <a:pt x="5" y="10"/>
                    <a:pt x="1" y="10"/>
                  </a:cubicBezTo>
                  <a:cubicBezTo>
                    <a:pt x="0" y="10"/>
                    <a:pt x="0" y="10"/>
                    <a:pt x="0" y="9"/>
                  </a:cubicBezTo>
                  <a:cubicBezTo>
                    <a:pt x="0" y="9"/>
                    <a:pt x="0" y="8"/>
                    <a:pt x="1" y="8"/>
                  </a:cubicBezTo>
                  <a:cubicBezTo>
                    <a:pt x="4" y="8"/>
                    <a:pt x="8" y="8"/>
                    <a:pt x="11" y="7"/>
                  </a:cubicBezTo>
                  <a:cubicBezTo>
                    <a:pt x="14" y="5"/>
                    <a:pt x="17" y="3"/>
                    <a:pt x="1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7" name="Freeform 868">
              <a:extLst>
                <a:ext uri="{FF2B5EF4-FFF2-40B4-BE49-F238E27FC236}">
                  <a16:creationId xmlns:a16="http://schemas.microsoft.com/office/drawing/2014/main" xmlns="" id="{5887D9DB-0E5E-4F53-B154-461BA0ECDED9}"/>
                </a:ext>
              </a:extLst>
            </p:cNvPr>
            <p:cNvSpPr>
              <a:spLocks/>
            </p:cNvSpPr>
            <p:nvPr/>
          </p:nvSpPr>
          <p:spPr bwMode="auto">
            <a:xfrm>
              <a:off x="8310563" y="3144838"/>
              <a:ext cx="39687" cy="44450"/>
            </a:xfrm>
            <a:custGeom>
              <a:avLst/>
              <a:gdLst>
                <a:gd name="T0" fmla="*/ 6 w 7"/>
                <a:gd name="T1" fmla="*/ 6 h 8"/>
                <a:gd name="T2" fmla="*/ 7 w 7"/>
                <a:gd name="T3" fmla="*/ 7 h 8"/>
                <a:gd name="T4" fmla="*/ 6 w 7"/>
                <a:gd name="T5" fmla="*/ 8 h 8"/>
                <a:gd name="T6" fmla="*/ 3 w 7"/>
                <a:gd name="T7" fmla="*/ 8 h 8"/>
                <a:gd name="T8" fmla="*/ 1 w 7"/>
                <a:gd name="T9" fmla="*/ 7 h 8"/>
                <a:gd name="T10" fmla="*/ 1 w 7"/>
                <a:gd name="T11" fmla="*/ 7 h 8"/>
                <a:gd name="T12" fmla="*/ 0 w 7"/>
                <a:gd name="T13" fmla="*/ 5 h 8"/>
                <a:gd name="T14" fmla="*/ 0 w 7"/>
                <a:gd name="T15" fmla="*/ 3 h 8"/>
                <a:gd name="T16" fmla="*/ 1 w 7"/>
                <a:gd name="T17" fmla="*/ 1 h 8"/>
                <a:gd name="T18" fmla="*/ 1 w 7"/>
                <a:gd name="T19" fmla="*/ 1 h 8"/>
                <a:gd name="T20" fmla="*/ 3 w 7"/>
                <a:gd name="T21" fmla="*/ 0 h 8"/>
                <a:gd name="T22" fmla="*/ 6 w 7"/>
                <a:gd name="T23" fmla="*/ 0 h 8"/>
                <a:gd name="T24" fmla="*/ 7 w 7"/>
                <a:gd name="T25" fmla="*/ 1 h 8"/>
                <a:gd name="T26" fmla="*/ 6 w 7"/>
                <a:gd name="T27" fmla="*/ 2 h 8"/>
                <a:gd name="T28" fmla="*/ 3 w 7"/>
                <a:gd name="T29" fmla="*/ 2 h 8"/>
                <a:gd name="T30" fmla="*/ 2 w 7"/>
                <a:gd name="T31" fmla="*/ 2 h 8"/>
                <a:gd name="T32" fmla="*/ 2 w 7"/>
                <a:gd name="T33" fmla="*/ 2 h 8"/>
                <a:gd name="T34" fmla="*/ 2 w 7"/>
                <a:gd name="T35" fmla="*/ 3 h 8"/>
                <a:gd name="T36" fmla="*/ 2 w 7"/>
                <a:gd name="T37" fmla="*/ 5 h 8"/>
                <a:gd name="T38" fmla="*/ 2 w 7"/>
                <a:gd name="T39" fmla="*/ 6 h 8"/>
                <a:gd name="T40" fmla="*/ 2 w 7"/>
                <a:gd name="T41" fmla="*/ 6 h 8"/>
                <a:gd name="T42" fmla="*/ 3 w 7"/>
                <a:gd name="T43" fmla="*/ 6 h 8"/>
                <a:gd name="T44" fmla="*/ 6 w 7"/>
                <a:gd name="T4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8">
                  <a:moveTo>
                    <a:pt x="6" y="6"/>
                  </a:moveTo>
                  <a:cubicBezTo>
                    <a:pt x="6" y="6"/>
                    <a:pt x="7" y="7"/>
                    <a:pt x="7" y="7"/>
                  </a:cubicBezTo>
                  <a:cubicBezTo>
                    <a:pt x="7" y="8"/>
                    <a:pt x="6" y="8"/>
                    <a:pt x="6" y="8"/>
                  </a:cubicBezTo>
                  <a:cubicBezTo>
                    <a:pt x="3" y="8"/>
                    <a:pt x="3" y="8"/>
                    <a:pt x="3" y="8"/>
                  </a:cubicBezTo>
                  <a:cubicBezTo>
                    <a:pt x="2" y="8"/>
                    <a:pt x="1" y="8"/>
                    <a:pt x="1" y="7"/>
                  </a:cubicBezTo>
                  <a:cubicBezTo>
                    <a:pt x="1" y="7"/>
                    <a:pt x="1" y="7"/>
                    <a:pt x="1" y="7"/>
                  </a:cubicBezTo>
                  <a:cubicBezTo>
                    <a:pt x="0" y="7"/>
                    <a:pt x="0" y="6"/>
                    <a:pt x="0" y="5"/>
                  </a:cubicBezTo>
                  <a:cubicBezTo>
                    <a:pt x="0" y="3"/>
                    <a:pt x="0" y="3"/>
                    <a:pt x="0" y="3"/>
                  </a:cubicBezTo>
                  <a:cubicBezTo>
                    <a:pt x="0" y="2"/>
                    <a:pt x="0" y="1"/>
                    <a:pt x="1" y="1"/>
                  </a:cubicBezTo>
                  <a:cubicBezTo>
                    <a:pt x="1" y="1"/>
                    <a:pt x="1" y="1"/>
                    <a:pt x="1" y="1"/>
                  </a:cubicBezTo>
                  <a:cubicBezTo>
                    <a:pt x="1" y="0"/>
                    <a:pt x="2" y="0"/>
                    <a:pt x="3" y="0"/>
                  </a:cubicBezTo>
                  <a:cubicBezTo>
                    <a:pt x="6" y="0"/>
                    <a:pt x="6" y="0"/>
                    <a:pt x="6" y="0"/>
                  </a:cubicBezTo>
                  <a:cubicBezTo>
                    <a:pt x="6" y="0"/>
                    <a:pt x="7" y="0"/>
                    <a:pt x="7" y="1"/>
                  </a:cubicBezTo>
                  <a:cubicBezTo>
                    <a:pt x="7" y="1"/>
                    <a:pt x="6" y="2"/>
                    <a:pt x="6" y="2"/>
                  </a:cubicBezTo>
                  <a:cubicBezTo>
                    <a:pt x="3" y="2"/>
                    <a:pt x="3" y="2"/>
                    <a:pt x="3" y="2"/>
                  </a:cubicBezTo>
                  <a:cubicBezTo>
                    <a:pt x="3" y="2"/>
                    <a:pt x="2" y="2"/>
                    <a:pt x="2" y="2"/>
                  </a:cubicBezTo>
                  <a:cubicBezTo>
                    <a:pt x="2" y="2"/>
                    <a:pt x="2" y="2"/>
                    <a:pt x="2" y="2"/>
                  </a:cubicBezTo>
                  <a:cubicBezTo>
                    <a:pt x="2" y="2"/>
                    <a:pt x="2" y="3"/>
                    <a:pt x="2" y="3"/>
                  </a:cubicBezTo>
                  <a:cubicBezTo>
                    <a:pt x="2" y="5"/>
                    <a:pt x="2" y="5"/>
                    <a:pt x="2" y="5"/>
                  </a:cubicBezTo>
                  <a:cubicBezTo>
                    <a:pt x="2" y="5"/>
                    <a:pt x="2" y="6"/>
                    <a:pt x="2" y="6"/>
                  </a:cubicBezTo>
                  <a:cubicBezTo>
                    <a:pt x="2" y="6"/>
                    <a:pt x="2" y="6"/>
                    <a:pt x="2" y="6"/>
                  </a:cubicBezTo>
                  <a:cubicBezTo>
                    <a:pt x="2" y="6"/>
                    <a:pt x="3" y="6"/>
                    <a:pt x="3" y="6"/>
                  </a:cubicBezTo>
                  <a:lnTo>
                    <a:pt x="6"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8" name="Freeform 869">
              <a:extLst>
                <a:ext uri="{FF2B5EF4-FFF2-40B4-BE49-F238E27FC236}">
                  <a16:creationId xmlns:a16="http://schemas.microsoft.com/office/drawing/2014/main" xmlns="" id="{EECD29DE-C352-43F0-B6D2-55BB613C124C}"/>
                </a:ext>
              </a:extLst>
            </p:cNvPr>
            <p:cNvSpPr>
              <a:spLocks/>
            </p:cNvSpPr>
            <p:nvPr/>
          </p:nvSpPr>
          <p:spPr bwMode="auto">
            <a:xfrm>
              <a:off x="8310563" y="3127376"/>
              <a:ext cx="22225" cy="28575"/>
            </a:xfrm>
            <a:custGeom>
              <a:avLst/>
              <a:gdLst>
                <a:gd name="T0" fmla="*/ 1 w 4"/>
                <a:gd name="T1" fmla="*/ 2 h 5"/>
                <a:gd name="T2" fmla="*/ 0 w 4"/>
                <a:gd name="T3" fmla="*/ 1 h 5"/>
                <a:gd name="T4" fmla="*/ 1 w 4"/>
                <a:gd name="T5" fmla="*/ 0 h 5"/>
                <a:gd name="T6" fmla="*/ 3 w 4"/>
                <a:gd name="T7" fmla="*/ 1 h 5"/>
                <a:gd name="T8" fmla="*/ 3 w 4"/>
                <a:gd name="T9" fmla="*/ 1 h 5"/>
                <a:gd name="T10" fmla="*/ 4 w 4"/>
                <a:gd name="T11" fmla="*/ 4 h 5"/>
                <a:gd name="T12" fmla="*/ 3 w 4"/>
                <a:gd name="T13" fmla="*/ 5 h 5"/>
                <a:gd name="T14" fmla="*/ 2 w 4"/>
                <a:gd name="T15" fmla="*/ 4 h 5"/>
                <a:gd name="T16" fmla="*/ 2 w 4"/>
                <a:gd name="T17" fmla="*/ 3 h 5"/>
                <a:gd name="T18" fmla="*/ 2 w 4"/>
                <a:gd name="T19" fmla="*/ 3 h 5"/>
                <a:gd name="T20" fmla="*/ 1 w 4"/>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5">
                  <a:moveTo>
                    <a:pt x="1" y="2"/>
                  </a:moveTo>
                  <a:cubicBezTo>
                    <a:pt x="0" y="2"/>
                    <a:pt x="0" y="2"/>
                    <a:pt x="0" y="1"/>
                  </a:cubicBezTo>
                  <a:cubicBezTo>
                    <a:pt x="0" y="1"/>
                    <a:pt x="0" y="0"/>
                    <a:pt x="1" y="0"/>
                  </a:cubicBezTo>
                  <a:cubicBezTo>
                    <a:pt x="2" y="0"/>
                    <a:pt x="3" y="1"/>
                    <a:pt x="3" y="1"/>
                  </a:cubicBezTo>
                  <a:cubicBezTo>
                    <a:pt x="3" y="1"/>
                    <a:pt x="3" y="1"/>
                    <a:pt x="3" y="1"/>
                  </a:cubicBezTo>
                  <a:cubicBezTo>
                    <a:pt x="4" y="2"/>
                    <a:pt x="4" y="3"/>
                    <a:pt x="4" y="4"/>
                  </a:cubicBezTo>
                  <a:cubicBezTo>
                    <a:pt x="4" y="4"/>
                    <a:pt x="4" y="5"/>
                    <a:pt x="3" y="5"/>
                  </a:cubicBezTo>
                  <a:cubicBezTo>
                    <a:pt x="3" y="5"/>
                    <a:pt x="2" y="4"/>
                    <a:pt x="2" y="4"/>
                  </a:cubicBezTo>
                  <a:cubicBezTo>
                    <a:pt x="2" y="3"/>
                    <a:pt x="2" y="3"/>
                    <a:pt x="2" y="3"/>
                  </a:cubicBezTo>
                  <a:cubicBezTo>
                    <a:pt x="2" y="3"/>
                    <a:pt x="2" y="3"/>
                    <a:pt x="2" y="3"/>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9" name="Freeform 870">
              <a:extLst>
                <a:ext uri="{FF2B5EF4-FFF2-40B4-BE49-F238E27FC236}">
                  <a16:creationId xmlns:a16="http://schemas.microsoft.com/office/drawing/2014/main" xmlns="" id="{95EABC1C-8A9C-489C-9A22-371FB7D9C98B}"/>
                </a:ext>
              </a:extLst>
            </p:cNvPr>
            <p:cNvSpPr>
              <a:spLocks/>
            </p:cNvSpPr>
            <p:nvPr/>
          </p:nvSpPr>
          <p:spPr bwMode="auto">
            <a:xfrm>
              <a:off x="8288338" y="3094038"/>
              <a:ext cx="33337" cy="44450"/>
            </a:xfrm>
            <a:custGeom>
              <a:avLst/>
              <a:gdLst>
                <a:gd name="T0" fmla="*/ 1 w 6"/>
                <a:gd name="T1" fmla="*/ 2 h 8"/>
                <a:gd name="T2" fmla="*/ 0 w 6"/>
                <a:gd name="T3" fmla="*/ 1 h 8"/>
                <a:gd name="T4" fmla="*/ 1 w 6"/>
                <a:gd name="T5" fmla="*/ 0 h 8"/>
                <a:gd name="T6" fmla="*/ 3 w 6"/>
                <a:gd name="T7" fmla="*/ 0 h 8"/>
                <a:gd name="T8" fmla="*/ 3 w 6"/>
                <a:gd name="T9" fmla="*/ 0 h 8"/>
                <a:gd name="T10" fmla="*/ 4 w 6"/>
                <a:gd name="T11" fmla="*/ 1 h 8"/>
                <a:gd name="T12" fmla="*/ 4 w 6"/>
                <a:gd name="T13" fmla="*/ 1 h 8"/>
                <a:gd name="T14" fmla="*/ 6 w 6"/>
                <a:gd name="T15" fmla="*/ 5 h 8"/>
                <a:gd name="T16" fmla="*/ 6 w 6"/>
                <a:gd name="T17" fmla="*/ 7 h 8"/>
                <a:gd name="T18" fmla="*/ 5 w 6"/>
                <a:gd name="T19" fmla="*/ 8 h 8"/>
                <a:gd name="T20" fmla="*/ 4 w 6"/>
                <a:gd name="T21" fmla="*/ 7 h 8"/>
                <a:gd name="T22" fmla="*/ 4 w 6"/>
                <a:gd name="T23" fmla="*/ 5 h 8"/>
                <a:gd name="T24" fmla="*/ 3 w 6"/>
                <a:gd name="T25" fmla="*/ 3 h 8"/>
                <a:gd name="T26" fmla="*/ 3 w 6"/>
                <a:gd name="T27" fmla="*/ 3 h 8"/>
                <a:gd name="T28" fmla="*/ 3 w 6"/>
                <a:gd name="T29" fmla="*/ 3 h 8"/>
                <a:gd name="T30" fmla="*/ 2 w 6"/>
                <a:gd name="T31" fmla="*/ 2 h 8"/>
                <a:gd name="T32" fmla="*/ 2 w 6"/>
                <a:gd name="T33" fmla="*/ 2 h 8"/>
                <a:gd name="T34" fmla="*/ 1 w 6"/>
                <a:gd name="T3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1" y="2"/>
                  </a:moveTo>
                  <a:cubicBezTo>
                    <a:pt x="1" y="2"/>
                    <a:pt x="0" y="1"/>
                    <a:pt x="0" y="1"/>
                  </a:cubicBezTo>
                  <a:cubicBezTo>
                    <a:pt x="0" y="0"/>
                    <a:pt x="1" y="0"/>
                    <a:pt x="1" y="0"/>
                  </a:cubicBezTo>
                  <a:cubicBezTo>
                    <a:pt x="2" y="0"/>
                    <a:pt x="2" y="0"/>
                    <a:pt x="3" y="0"/>
                  </a:cubicBezTo>
                  <a:cubicBezTo>
                    <a:pt x="3" y="0"/>
                    <a:pt x="3" y="0"/>
                    <a:pt x="3" y="0"/>
                  </a:cubicBezTo>
                  <a:cubicBezTo>
                    <a:pt x="3" y="1"/>
                    <a:pt x="4" y="1"/>
                    <a:pt x="4" y="1"/>
                  </a:cubicBezTo>
                  <a:cubicBezTo>
                    <a:pt x="4" y="1"/>
                    <a:pt x="4" y="1"/>
                    <a:pt x="4" y="1"/>
                  </a:cubicBezTo>
                  <a:cubicBezTo>
                    <a:pt x="5" y="2"/>
                    <a:pt x="6" y="3"/>
                    <a:pt x="6" y="5"/>
                  </a:cubicBezTo>
                  <a:cubicBezTo>
                    <a:pt x="6" y="7"/>
                    <a:pt x="6" y="7"/>
                    <a:pt x="6" y="7"/>
                  </a:cubicBezTo>
                  <a:cubicBezTo>
                    <a:pt x="6" y="8"/>
                    <a:pt x="5" y="8"/>
                    <a:pt x="5" y="8"/>
                  </a:cubicBezTo>
                  <a:cubicBezTo>
                    <a:pt x="4" y="8"/>
                    <a:pt x="4" y="8"/>
                    <a:pt x="4" y="7"/>
                  </a:cubicBezTo>
                  <a:cubicBezTo>
                    <a:pt x="4" y="5"/>
                    <a:pt x="4" y="5"/>
                    <a:pt x="4" y="5"/>
                  </a:cubicBezTo>
                  <a:cubicBezTo>
                    <a:pt x="4" y="4"/>
                    <a:pt x="4" y="3"/>
                    <a:pt x="3" y="3"/>
                  </a:cubicBezTo>
                  <a:cubicBezTo>
                    <a:pt x="3" y="3"/>
                    <a:pt x="3" y="3"/>
                    <a:pt x="3" y="3"/>
                  </a:cubicBezTo>
                  <a:cubicBezTo>
                    <a:pt x="3" y="3"/>
                    <a:pt x="3" y="3"/>
                    <a:pt x="3" y="3"/>
                  </a:cubicBezTo>
                  <a:cubicBezTo>
                    <a:pt x="3" y="2"/>
                    <a:pt x="2" y="2"/>
                    <a:pt x="2" y="2"/>
                  </a:cubicBezTo>
                  <a:cubicBezTo>
                    <a:pt x="2" y="2"/>
                    <a:pt x="2" y="2"/>
                    <a:pt x="2" y="2"/>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0" name="Freeform 871">
              <a:extLst>
                <a:ext uri="{FF2B5EF4-FFF2-40B4-BE49-F238E27FC236}">
                  <a16:creationId xmlns:a16="http://schemas.microsoft.com/office/drawing/2014/main" xmlns="" id="{3BB54569-92FD-4BDD-AD65-38AA6E5B56BD}"/>
                </a:ext>
              </a:extLst>
            </p:cNvPr>
            <p:cNvSpPr>
              <a:spLocks/>
            </p:cNvSpPr>
            <p:nvPr/>
          </p:nvSpPr>
          <p:spPr bwMode="auto">
            <a:xfrm>
              <a:off x="8288338" y="3055938"/>
              <a:ext cx="39687" cy="49213"/>
            </a:xfrm>
            <a:custGeom>
              <a:avLst/>
              <a:gdLst>
                <a:gd name="T0" fmla="*/ 2 w 7"/>
                <a:gd name="T1" fmla="*/ 9 h 9"/>
                <a:gd name="T2" fmla="*/ 1 w 7"/>
                <a:gd name="T3" fmla="*/ 9 h 9"/>
                <a:gd name="T4" fmla="*/ 0 w 7"/>
                <a:gd name="T5" fmla="*/ 7 h 9"/>
                <a:gd name="T6" fmla="*/ 2 w 7"/>
                <a:gd name="T7" fmla="*/ 5 h 9"/>
                <a:gd name="T8" fmla="*/ 3 w 7"/>
                <a:gd name="T9" fmla="*/ 3 h 9"/>
                <a:gd name="T10" fmla="*/ 5 w 7"/>
                <a:gd name="T11" fmla="*/ 1 h 9"/>
                <a:gd name="T12" fmla="*/ 6 w 7"/>
                <a:gd name="T13" fmla="*/ 1 h 9"/>
                <a:gd name="T14" fmla="*/ 6 w 7"/>
                <a:gd name="T15" fmla="*/ 2 h 9"/>
                <a:gd name="T16" fmla="*/ 5 w 7"/>
                <a:gd name="T17" fmla="*/ 4 h 9"/>
                <a:gd name="T18" fmla="*/ 3 w 7"/>
                <a:gd name="T19" fmla="*/ 6 h 9"/>
                <a:gd name="T20" fmla="*/ 2 w 7"/>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2" y="9"/>
                  </a:moveTo>
                  <a:cubicBezTo>
                    <a:pt x="2" y="9"/>
                    <a:pt x="1" y="9"/>
                    <a:pt x="1" y="9"/>
                  </a:cubicBezTo>
                  <a:cubicBezTo>
                    <a:pt x="0" y="8"/>
                    <a:pt x="0" y="8"/>
                    <a:pt x="0" y="7"/>
                  </a:cubicBezTo>
                  <a:cubicBezTo>
                    <a:pt x="2" y="5"/>
                    <a:pt x="2" y="5"/>
                    <a:pt x="2" y="5"/>
                  </a:cubicBezTo>
                  <a:cubicBezTo>
                    <a:pt x="3" y="3"/>
                    <a:pt x="3" y="3"/>
                    <a:pt x="3" y="3"/>
                  </a:cubicBezTo>
                  <a:cubicBezTo>
                    <a:pt x="5" y="1"/>
                    <a:pt x="5" y="1"/>
                    <a:pt x="5" y="1"/>
                  </a:cubicBezTo>
                  <a:cubicBezTo>
                    <a:pt x="5" y="1"/>
                    <a:pt x="6" y="0"/>
                    <a:pt x="6" y="1"/>
                  </a:cubicBezTo>
                  <a:cubicBezTo>
                    <a:pt x="7" y="1"/>
                    <a:pt x="7" y="2"/>
                    <a:pt x="6" y="2"/>
                  </a:cubicBezTo>
                  <a:cubicBezTo>
                    <a:pt x="5" y="4"/>
                    <a:pt x="5" y="4"/>
                    <a:pt x="5" y="4"/>
                  </a:cubicBezTo>
                  <a:cubicBezTo>
                    <a:pt x="3" y="6"/>
                    <a:pt x="3" y="6"/>
                    <a:pt x="3" y="6"/>
                  </a:cubicBezTo>
                  <a:lnTo>
                    <a:pt x="2"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1" name="Freeform 872">
              <a:extLst>
                <a:ext uri="{FF2B5EF4-FFF2-40B4-BE49-F238E27FC236}">
                  <a16:creationId xmlns:a16="http://schemas.microsoft.com/office/drawing/2014/main" xmlns="" id="{3155D41E-C7FD-443F-9400-54C14685F1A4}"/>
                </a:ext>
              </a:extLst>
            </p:cNvPr>
            <p:cNvSpPr>
              <a:spLocks/>
            </p:cNvSpPr>
            <p:nvPr/>
          </p:nvSpPr>
          <p:spPr bwMode="auto">
            <a:xfrm>
              <a:off x="8343900" y="3033713"/>
              <a:ext cx="44450" cy="15875"/>
            </a:xfrm>
            <a:custGeom>
              <a:avLst/>
              <a:gdLst>
                <a:gd name="T0" fmla="*/ 1 w 8"/>
                <a:gd name="T1" fmla="*/ 2 h 3"/>
                <a:gd name="T2" fmla="*/ 0 w 8"/>
                <a:gd name="T3" fmla="*/ 2 h 3"/>
                <a:gd name="T4" fmla="*/ 0 w 8"/>
                <a:gd name="T5" fmla="*/ 1 h 3"/>
                <a:gd name="T6" fmla="*/ 2 w 8"/>
                <a:gd name="T7" fmla="*/ 0 h 3"/>
                <a:gd name="T8" fmla="*/ 4 w 8"/>
                <a:gd name="T9" fmla="*/ 0 h 3"/>
                <a:gd name="T10" fmla="*/ 5 w 8"/>
                <a:gd name="T11" fmla="*/ 0 h 3"/>
                <a:gd name="T12" fmla="*/ 7 w 8"/>
                <a:gd name="T13" fmla="*/ 1 h 3"/>
                <a:gd name="T14" fmla="*/ 7 w 8"/>
                <a:gd name="T15" fmla="*/ 2 h 3"/>
                <a:gd name="T16" fmla="*/ 6 w 8"/>
                <a:gd name="T17" fmla="*/ 2 h 3"/>
                <a:gd name="T18" fmla="*/ 5 w 8"/>
                <a:gd name="T19" fmla="*/ 2 h 3"/>
                <a:gd name="T20" fmla="*/ 4 w 8"/>
                <a:gd name="T21" fmla="*/ 2 h 3"/>
                <a:gd name="T22" fmla="*/ 2 w 8"/>
                <a:gd name="T23" fmla="*/ 2 h 3"/>
                <a:gd name="T24" fmla="*/ 1 w 8"/>
                <a:gd name="T25"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3">
                  <a:moveTo>
                    <a:pt x="1" y="2"/>
                  </a:moveTo>
                  <a:cubicBezTo>
                    <a:pt x="1" y="3"/>
                    <a:pt x="0" y="2"/>
                    <a:pt x="0" y="2"/>
                  </a:cubicBezTo>
                  <a:cubicBezTo>
                    <a:pt x="0" y="1"/>
                    <a:pt x="0" y="1"/>
                    <a:pt x="0" y="1"/>
                  </a:cubicBezTo>
                  <a:cubicBezTo>
                    <a:pt x="1" y="0"/>
                    <a:pt x="1" y="0"/>
                    <a:pt x="2" y="0"/>
                  </a:cubicBezTo>
                  <a:cubicBezTo>
                    <a:pt x="3" y="0"/>
                    <a:pt x="3" y="0"/>
                    <a:pt x="4" y="0"/>
                  </a:cubicBezTo>
                  <a:cubicBezTo>
                    <a:pt x="4" y="0"/>
                    <a:pt x="5" y="0"/>
                    <a:pt x="5" y="0"/>
                  </a:cubicBezTo>
                  <a:cubicBezTo>
                    <a:pt x="6" y="0"/>
                    <a:pt x="6" y="0"/>
                    <a:pt x="7" y="1"/>
                  </a:cubicBezTo>
                  <a:cubicBezTo>
                    <a:pt x="7" y="1"/>
                    <a:pt x="8" y="1"/>
                    <a:pt x="7" y="2"/>
                  </a:cubicBezTo>
                  <a:cubicBezTo>
                    <a:pt x="7" y="2"/>
                    <a:pt x="7" y="3"/>
                    <a:pt x="6" y="2"/>
                  </a:cubicBezTo>
                  <a:cubicBezTo>
                    <a:pt x="6" y="2"/>
                    <a:pt x="5" y="2"/>
                    <a:pt x="5" y="2"/>
                  </a:cubicBezTo>
                  <a:cubicBezTo>
                    <a:pt x="4" y="2"/>
                    <a:pt x="4" y="2"/>
                    <a:pt x="4" y="2"/>
                  </a:cubicBezTo>
                  <a:cubicBezTo>
                    <a:pt x="3" y="2"/>
                    <a:pt x="3" y="2"/>
                    <a:pt x="2" y="2"/>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2" name="Freeform 873">
              <a:extLst>
                <a:ext uri="{FF2B5EF4-FFF2-40B4-BE49-F238E27FC236}">
                  <a16:creationId xmlns:a16="http://schemas.microsoft.com/office/drawing/2014/main" xmlns="" id="{0F9AABF8-EBF6-44E6-BB8F-D3E5893DB8F6}"/>
                </a:ext>
              </a:extLst>
            </p:cNvPr>
            <p:cNvSpPr>
              <a:spLocks/>
            </p:cNvSpPr>
            <p:nvPr/>
          </p:nvSpPr>
          <p:spPr bwMode="auto">
            <a:xfrm>
              <a:off x="8310563" y="2894013"/>
              <a:ext cx="255587" cy="222250"/>
            </a:xfrm>
            <a:custGeom>
              <a:avLst/>
              <a:gdLst>
                <a:gd name="T0" fmla="*/ 2 w 46"/>
                <a:gd name="T1" fmla="*/ 19 h 40"/>
                <a:gd name="T2" fmla="*/ 1 w 46"/>
                <a:gd name="T3" fmla="*/ 19 h 40"/>
                <a:gd name="T4" fmla="*/ 0 w 46"/>
                <a:gd name="T5" fmla="*/ 18 h 40"/>
                <a:gd name="T6" fmla="*/ 3 w 46"/>
                <a:gd name="T7" fmla="*/ 12 h 40"/>
                <a:gd name="T8" fmla="*/ 7 w 46"/>
                <a:gd name="T9" fmla="*/ 7 h 40"/>
                <a:gd name="T10" fmla="*/ 7 w 46"/>
                <a:gd name="T11" fmla="*/ 7 h 40"/>
                <a:gd name="T12" fmla="*/ 14 w 46"/>
                <a:gd name="T13" fmla="*/ 2 h 40"/>
                <a:gd name="T14" fmla="*/ 23 w 46"/>
                <a:gd name="T15" fmla="*/ 0 h 40"/>
                <a:gd name="T16" fmla="*/ 32 w 46"/>
                <a:gd name="T17" fmla="*/ 2 h 40"/>
                <a:gd name="T18" fmla="*/ 39 w 46"/>
                <a:gd name="T19" fmla="*/ 7 h 40"/>
                <a:gd name="T20" fmla="*/ 39 w 46"/>
                <a:gd name="T21" fmla="*/ 7 h 40"/>
                <a:gd name="T22" fmla="*/ 39 w 46"/>
                <a:gd name="T23" fmla="*/ 7 h 40"/>
                <a:gd name="T24" fmla="*/ 41 w 46"/>
                <a:gd name="T25" fmla="*/ 9 h 40"/>
                <a:gd name="T26" fmla="*/ 42 w 46"/>
                <a:gd name="T27" fmla="*/ 10 h 40"/>
                <a:gd name="T28" fmla="*/ 46 w 46"/>
                <a:gd name="T29" fmla="*/ 19 h 40"/>
                <a:gd name="T30" fmla="*/ 46 w 46"/>
                <a:gd name="T31" fmla="*/ 28 h 40"/>
                <a:gd name="T32" fmla="*/ 43 w 46"/>
                <a:gd name="T33" fmla="*/ 34 h 40"/>
                <a:gd name="T34" fmla="*/ 39 w 46"/>
                <a:gd name="T35" fmla="*/ 40 h 40"/>
                <a:gd name="T36" fmla="*/ 38 w 46"/>
                <a:gd name="T37" fmla="*/ 40 h 40"/>
                <a:gd name="T38" fmla="*/ 38 w 46"/>
                <a:gd name="T39" fmla="*/ 38 h 40"/>
                <a:gd name="T40" fmla="*/ 42 w 46"/>
                <a:gd name="T41" fmla="*/ 33 h 40"/>
                <a:gd name="T42" fmla="*/ 44 w 46"/>
                <a:gd name="T43" fmla="*/ 28 h 40"/>
                <a:gd name="T44" fmla="*/ 44 w 46"/>
                <a:gd name="T45" fmla="*/ 19 h 40"/>
                <a:gd name="T46" fmla="*/ 40 w 46"/>
                <a:gd name="T47" fmla="*/ 11 h 40"/>
                <a:gd name="T48" fmla="*/ 39 w 46"/>
                <a:gd name="T49" fmla="*/ 10 h 40"/>
                <a:gd name="T50" fmla="*/ 38 w 46"/>
                <a:gd name="T51" fmla="*/ 8 h 40"/>
                <a:gd name="T52" fmla="*/ 38 w 46"/>
                <a:gd name="T53" fmla="*/ 8 h 40"/>
                <a:gd name="T54" fmla="*/ 31 w 46"/>
                <a:gd name="T55" fmla="*/ 4 h 40"/>
                <a:gd name="T56" fmla="*/ 23 w 46"/>
                <a:gd name="T57" fmla="*/ 2 h 40"/>
                <a:gd name="T58" fmla="*/ 15 w 46"/>
                <a:gd name="T59" fmla="*/ 4 h 40"/>
                <a:gd name="T60" fmla="*/ 8 w 46"/>
                <a:gd name="T61" fmla="*/ 8 h 40"/>
                <a:gd name="T62" fmla="*/ 8 w 46"/>
                <a:gd name="T63" fmla="*/ 8 h 40"/>
                <a:gd name="T64" fmla="*/ 4 w 46"/>
                <a:gd name="T65" fmla="*/ 13 h 40"/>
                <a:gd name="T66" fmla="*/ 2 w 46"/>
                <a:gd name="T67"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 h="40">
                  <a:moveTo>
                    <a:pt x="2" y="19"/>
                  </a:moveTo>
                  <a:cubicBezTo>
                    <a:pt x="2" y="19"/>
                    <a:pt x="2" y="20"/>
                    <a:pt x="1" y="19"/>
                  </a:cubicBezTo>
                  <a:cubicBezTo>
                    <a:pt x="1" y="19"/>
                    <a:pt x="0" y="19"/>
                    <a:pt x="0" y="18"/>
                  </a:cubicBezTo>
                  <a:cubicBezTo>
                    <a:pt x="1" y="16"/>
                    <a:pt x="2" y="14"/>
                    <a:pt x="3" y="12"/>
                  </a:cubicBezTo>
                  <a:cubicBezTo>
                    <a:pt x="4" y="10"/>
                    <a:pt x="5" y="9"/>
                    <a:pt x="7" y="7"/>
                  </a:cubicBezTo>
                  <a:cubicBezTo>
                    <a:pt x="7" y="7"/>
                    <a:pt x="7" y="7"/>
                    <a:pt x="7" y="7"/>
                  </a:cubicBezTo>
                  <a:cubicBezTo>
                    <a:pt x="9" y="5"/>
                    <a:pt x="11" y="3"/>
                    <a:pt x="14" y="2"/>
                  </a:cubicBezTo>
                  <a:cubicBezTo>
                    <a:pt x="17" y="1"/>
                    <a:pt x="20" y="0"/>
                    <a:pt x="23" y="0"/>
                  </a:cubicBezTo>
                  <a:cubicBezTo>
                    <a:pt x="26" y="0"/>
                    <a:pt x="29" y="1"/>
                    <a:pt x="32" y="2"/>
                  </a:cubicBezTo>
                  <a:cubicBezTo>
                    <a:pt x="35" y="3"/>
                    <a:pt x="37" y="5"/>
                    <a:pt x="39" y="7"/>
                  </a:cubicBezTo>
                  <a:cubicBezTo>
                    <a:pt x="39" y="7"/>
                    <a:pt x="39" y="7"/>
                    <a:pt x="39" y="7"/>
                  </a:cubicBezTo>
                  <a:cubicBezTo>
                    <a:pt x="39" y="7"/>
                    <a:pt x="39" y="7"/>
                    <a:pt x="39" y="7"/>
                  </a:cubicBezTo>
                  <a:cubicBezTo>
                    <a:pt x="40" y="7"/>
                    <a:pt x="40" y="8"/>
                    <a:pt x="41" y="9"/>
                  </a:cubicBezTo>
                  <a:cubicBezTo>
                    <a:pt x="41" y="9"/>
                    <a:pt x="42" y="10"/>
                    <a:pt x="42" y="10"/>
                  </a:cubicBezTo>
                  <a:cubicBezTo>
                    <a:pt x="44" y="13"/>
                    <a:pt x="45" y="16"/>
                    <a:pt x="46" y="19"/>
                  </a:cubicBezTo>
                  <a:cubicBezTo>
                    <a:pt x="46" y="22"/>
                    <a:pt x="46" y="25"/>
                    <a:pt x="46" y="28"/>
                  </a:cubicBezTo>
                  <a:cubicBezTo>
                    <a:pt x="45" y="30"/>
                    <a:pt x="44" y="32"/>
                    <a:pt x="43" y="34"/>
                  </a:cubicBezTo>
                  <a:cubicBezTo>
                    <a:pt x="42" y="36"/>
                    <a:pt x="41" y="38"/>
                    <a:pt x="39" y="40"/>
                  </a:cubicBezTo>
                  <a:cubicBezTo>
                    <a:pt x="39" y="40"/>
                    <a:pt x="38" y="40"/>
                    <a:pt x="38" y="40"/>
                  </a:cubicBezTo>
                  <a:cubicBezTo>
                    <a:pt x="38" y="39"/>
                    <a:pt x="38" y="39"/>
                    <a:pt x="38" y="38"/>
                  </a:cubicBezTo>
                  <a:cubicBezTo>
                    <a:pt x="39" y="37"/>
                    <a:pt x="41" y="35"/>
                    <a:pt x="42" y="33"/>
                  </a:cubicBezTo>
                  <a:cubicBezTo>
                    <a:pt x="43" y="32"/>
                    <a:pt x="43" y="30"/>
                    <a:pt x="44" y="28"/>
                  </a:cubicBezTo>
                  <a:cubicBezTo>
                    <a:pt x="44" y="25"/>
                    <a:pt x="44" y="22"/>
                    <a:pt x="44" y="19"/>
                  </a:cubicBezTo>
                  <a:cubicBezTo>
                    <a:pt x="43" y="16"/>
                    <a:pt x="42" y="14"/>
                    <a:pt x="40" y="11"/>
                  </a:cubicBezTo>
                  <a:cubicBezTo>
                    <a:pt x="40" y="11"/>
                    <a:pt x="40" y="10"/>
                    <a:pt x="39" y="10"/>
                  </a:cubicBezTo>
                  <a:cubicBezTo>
                    <a:pt x="39" y="9"/>
                    <a:pt x="38" y="9"/>
                    <a:pt x="38" y="8"/>
                  </a:cubicBezTo>
                  <a:cubicBezTo>
                    <a:pt x="38" y="8"/>
                    <a:pt x="38" y="8"/>
                    <a:pt x="38" y="8"/>
                  </a:cubicBezTo>
                  <a:cubicBezTo>
                    <a:pt x="36" y="6"/>
                    <a:pt x="34" y="5"/>
                    <a:pt x="31" y="4"/>
                  </a:cubicBezTo>
                  <a:cubicBezTo>
                    <a:pt x="29" y="3"/>
                    <a:pt x="26" y="2"/>
                    <a:pt x="23" y="2"/>
                  </a:cubicBezTo>
                  <a:cubicBezTo>
                    <a:pt x="20" y="2"/>
                    <a:pt x="17" y="3"/>
                    <a:pt x="15" y="4"/>
                  </a:cubicBezTo>
                  <a:cubicBezTo>
                    <a:pt x="12" y="5"/>
                    <a:pt x="10" y="6"/>
                    <a:pt x="8" y="8"/>
                  </a:cubicBezTo>
                  <a:cubicBezTo>
                    <a:pt x="8" y="8"/>
                    <a:pt x="8" y="8"/>
                    <a:pt x="8" y="8"/>
                  </a:cubicBezTo>
                  <a:cubicBezTo>
                    <a:pt x="7" y="10"/>
                    <a:pt x="5" y="11"/>
                    <a:pt x="4" y="13"/>
                  </a:cubicBezTo>
                  <a:cubicBezTo>
                    <a:pt x="3" y="15"/>
                    <a:pt x="3" y="17"/>
                    <a:pt x="2"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3" name="Freeform 874">
              <a:extLst>
                <a:ext uri="{FF2B5EF4-FFF2-40B4-BE49-F238E27FC236}">
                  <a16:creationId xmlns:a16="http://schemas.microsoft.com/office/drawing/2014/main" xmlns="" id="{BDD2FC6A-E6DC-4950-A074-3EBF5FADCE35}"/>
                </a:ext>
              </a:extLst>
            </p:cNvPr>
            <p:cNvSpPr>
              <a:spLocks/>
            </p:cNvSpPr>
            <p:nvPr/>
          </p:nvSpPr>
          <p:spPr bwMode="auto">
            <a:xfrm>
              <a:off x="8483600" y="3105151"/>
              <a:ext cx="49212" cy="128588"/>
            </a:xfrm>
            <a:custGeom>
              <a:avLst/>
              <a:gdLst>
                <a:gd name="T0" fmla="*/ 8 w 9"/>
                <a:gd name="T1" fmla="*/ 0 h 23"/>
                <a:gd name="T2" fmla="*/ 8 w 9"/>
                <a:gd name="T3" fmla="*/ 2 h 23"/>
                <a:gd name="T4" fmla="*/ 7 w 9"/>
                <a:gd name="T5" fmla="*/ 3 h 23"/>
                <a:gd name="T6" fmla="*/ 6 w 9"/>
                <a:gd name="T7" fmla="*/ 5 h 23"/>
                <a:gd name="T8" fmla="*/ 6 w 9"/>
                <a:gd name="T9" fmla="*/ 5 h 23"/>
                <a:gd name="T10" fmla="*/ 5 w 9"/>
                <a:gd name="T11" fmla="*/ 6 h 23"/>
                <a:gd name="T12" fmla="*/ 5 w 9"/>
                <a:gd name="T13" fmla="*/ 7 h 23"/>
                <a:gd name="T14" fmla="*/ 4 w 9"/>
                <a:gd name="T15" fmla="*/ 7 h 23"/>
                <a:gd name="T16" fmla="*/ 4 w 9"/>
                <a:gd name="T17" fmla="*/ 8 h 23"/>
                <a:gd name="T18" fmla="*/ 3 w 9"/>
                <a:gd name="T19" fmla="*/ 9 h 23"/>
                <a:gd name="T20" fmla="*/ 3 w 9"/>
                <a:gd name="T21" fmla="*/ 10 h 23"/>
                <a:gd name="T22" fmla="*/ 3 w 9"/>
                <a:gd name="T23" fmla="*/ 11 h 23"/>
                <a:gd name="T24" fmla="*/ 2 w 9"/>
                <a:gd name="T25" fmla="*/ 12 h 23"/>
                <a:gd name="T26" fmla="*/ 2 w 9"/>
                <a:gd name="T27" fmla="*/ 14 h 23"/>
                <a:gd name="T28" fmla="*/ 2 w 9"/>
                <a:gd name="T29" fmla="*/ 14 h 23"/>
                <a:gd name="T30" fmla="*/ 2 w 9"/>
                <a:gd name="T31" fmla="*/ 16 h 23"/>
                <a:gd name="T32" fmla="*/ 2 w 9"/>
                <a:gd name="T33" fmla="*/ 16 h 23"/>
                <a:gd name="T34" fmla="*/ 2 w 9"/>
                <a:gd name="T35" fmla="*/ 17 h 23"/>
                <a:gd name="T36" fmla="*/ 2 w 9"/>
                <a:gd name="T37" fmla="*/ 19 h 23"/>
                <a:gd name="T38" fmla="*/ 2 w 9"/>
                <a:gd name="T39" fmla="*/ 21 h 23"/>
                <a:gd name="T40" fmla="*/ 3 w 9"/>
                <a:gd name="T41" fmla="*/ 22 h 23"/>
                <a:gd name="T42" fmla="*/ 3 w 9"/>
                <a:gd name="T43" fmla="*/ 22 h 23"/>
                <a:gd name="T44" fmla="*/ 1 w 9"/>
                <a:gd name="T45" fmla="*/ 23 h 23"/>
                <a:gd name="T46" fmla="*/ 1 w 9"/>
                <a:gd name="T47" fmla="*/ 22 h 23"/>
                <a:gd name="T48" fmla="*/ 1 w 9"/>
                <a:gd name="T49" fmla="*/ 21 h 23"/>
                <a:gd name="T50" fmla="*/ 0 w 9"/>
                <a:gd name="T51" fmla="*/ 20 h 23"/>
                <a:gd name="T52" fmla="*/ 0 w 9"/>
                <a:gd name="T53" fmla="*/ 18 h 23"/>
                <a:gd name="T54" fmla="*/ 0 w 9"/>
                <a:gd name="T55" fmla="*/ 15 h 23"/>
                <a:gd name="T56" fmla="*/ 0 w 9"/>
                <a:gd name="T57" fmla="*/ 13 h 23"/>
                <a:gd name="T58" fmla="*/ 1 w 9"/>
                <a:gd name="T59" fmla="*/ 11 h 23"/>
                <a:gd name="T60" fmla="*/ 1 w 9"/>
                <a:gd name="T61" fmla="*/ 10 h 23"/>
                <a:gd name="T62" fmla="*/ 2 w 9"/>
                <a:gd name="T63" fmla="*/ 9 h 23"/>
                <a:gd name="T64" fmla="*/ 2 w 9"/>
                <a:gd name="T65" fmla="*/ 8 h 23"/>
                <a:gd name="T66" fmla="*/ 2 w 9"/>
                <a:gd name="T67" fmla="*/ 7 h 23"/>
                <a:gd name="T68" fmla="*/ 3 w 9"/>
                <a:gd name="T69" fmla="*/ 6 h 23"/>
                <a:gd name="T70" fmla="*/ 3 w 9"/>
                <a:gd name="T71" fmla="*/ 5 h 23"/>
                <a:gd name="T72" fmla="*/ 4 w 9"/>
                <a:gd name="T73" fmla="*/ 4 h 23"/>
                <a:gd name="T74" fmla="*/ 5 w 9"/>
                <a:gd name="T75" fmla="*/ 3 h 23"/>
                <a:gd name="T76" fmla="*/ 5 w 9"/>
                <a:gd name="T77" fmla="*/ 2 h 23"/>
                <a:gd name="T78" fmla="*/ 7 w 9"/>
                <a:gd name="T7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23">
                  <a:moveTo>
                    <a:pt x="7" y="0"/>
                  </a:moveTo>
                  <a:cubicBezTo>
                    <a:pt x="7" y="0"/>
                    <a:pt x="8" y="0"/>
                    <a:pt x="8" y="0"/>
                  </a:cubicBezTo>
                  <a:cubicBezTo>
                    <a:pt x="9" y="1"/>
                    <a:pt x="9" y="1"/>
                    <a:pt x="8" y="2"/>
                  </a:cubicBezTo>
                  <a:cubicBezTo>
                    <a:pt x="8" y="2"/>
                    <a:pt x="8" y="2"/>
                    <a:pt x="8" y="2"/>
                  </a:cubicBezTo>
                  <a:cubicBezTo>
                    <a:pt x="7" y="3"/>
                    <a:pt x="7" y="3"/>
                    <a:pt x="7" y="3"/>
                  </a:cubicBezTo>
                  <a:cubicBezTo>
                    <a:pt x="7" y="3"/>
                    <a:pt x="7" y="3"/>
                    <a:pt x="7" y="3"/>
                  </a:cubicBezTo>
                  <a:cubicBezTo>
                    <a:pt x="7" y="3"/>
                    <a:pt x="6" y="4"/>
                    <a:pt x="6" y="4"/>
                  </a:cubicBezTo>
                  <a:cubicBezTo>
                    <a:pt x="6" y="4"/>
                    <a:pt x="6" y="4"/>
                    <a:pt x="6" y="5"/>
                  </a:cubicBezTo>
                  <a:cubicBezTo>
                    <a:pt x="6" y="5"/>
                    <a:pt x="6" y="5"/>
                    <a:pt x="6" y="5"/>
                  </a:cubicBezTo>
                  <a:cubicBezTo>
                    <a:pt x="6" y="5"/>
                    <a:pt x="6" y="5"/>
                    <a:pt x="6" y="5"/>
                  </a:cubicBezTo>
                  <a:cubicBezTo>
                    <a:pt x="5" y="5"/>
                    <a:pt x="5" y="5"/>
                    <a:pt x="5" y="6"/>
                  </a:cubicBezTo>
                  <a:cubicBezTo>
                    <a:pt x="5" y="6"/>
                    <a:pt x="5" y="6"/>
                    <a:pt x="5" y="6"/>
                  </a:cubicBezTo>
                  <a:cubicBezTo>
                    <a:pt x="5" y="6"/>
                    <a:pt x="5" y="6"/>
                    <a:pt x="5" y="7"/>
                  </a:cubicBezTo>
                  <a:cubicBezTo>
                    <a:pt x="5" y="7"/>
                    <a:pt x="5" y="7"/>
                    <a:pt x="5" y="7"/>
                  </a:cubicBezTo>
                  <a:cubicBezTo>
                    <a:pt x="4" y="7"/>
                    <a:pt x="4" y="7"/>
                    <a:pt x="4" y="7"/>
                  </a:cubicBezTo>
                  <a:cubicBezTo>
                    <a:pt x="4" y="7"/>
                    <a:pt x="4" y="7"/>
                    <a:pt x="4" y="7"/>
                  </a:cubicBezTo>
                  <a:cubicBezTo>
                    <a:pt x="4" y="8"/>
                    <a:pt x="4" y="8"/>
                    <a:pt x="4" y="8"/>
                  </a:cubicBezTo>
                  <a:cubicBezTo>
                    <a:pt x="4" y="8"/>
                    <a:pt x="4" y="8"/>
                    <a:pt x="4" y="8"/>
                  </a:cubicBezTo>
                  <a:cubicBezTo>
                    <a:pt x="4" y="8"/>
                    <a:pt x="4" y="8"/>
                    <a:pt x="4" y="8"/>
                  </a:cubicBezTo>
                  <a:cubicBezTo>
                    <a:pt x="4" y="9"/>
                    <a:pt x="3" y="9"/>
                    <a:pt x="3" y="9"/>
                  </a:cubicBezTo>
                  <a:cubicBezTo>
                    <a:pt x="3" y="9"/>
                    <a:pt x="3" y="9"/>
                    <a:pt x="3" y="9"/>
                  </a:cubicBezTo>
                  <a:cubicBezTo>
                    <a:pt x="3" y="10"/>
                    <a:pt x="3" y="10"/>
                    <a:pt x="3" y="10"/>
                  </a:cubicBezTo>
                  <a:cubicBezTo>
                    <a:pt x="3" y="10"/>
                    <a:pt x="3" y="10"/>
                    <a:pt x="3" y="10"/>
                  </a:cubicBezTo>
                  <a:cubicBezTo>
                    <a:pt x="3" y="11"/>
                    <a:pt x="3" y="11"/>
                    <a:pt x="3" y="11"/>
                  </a:cubicBezTo>
                  <a:cubicBezTo>
                    <a:pt x="3" y="11"/>
                    <a:pt x="3" y="11"/>
                    <a:pt x="3" y="11"/>
                  </a:cubicBezTo>
                  <a:cubicBezTo>
                    <a:pt x="3" y="12"/>
                    <a:pt x="3" y="12"/>
                    <a:pt x="2" y="12"/>
                  </a:cubicBezTo>
                  <a:cubicBezTo>
                    <a:pt x="2" y="13"/>
                    <a:pt x="2" y="13"/>
                    <a:pt x="2" y="13"/>
                  </a:cubicBezTo>
                  <a:cubicBezTo>
                    <a:pt x="2" y="14"/>
                    <a:pt x="2" y="14"/>
                    <a:pt x="2" y="14"/>
                  </a:cubicBezTo>
                  <a:cubicBezTo>
                    <a:pt x="2" y="14"/>
                    <a:pt x="2" y="14"/>
                    <a:pt x="2" y="14"/>
                  </a:cubicBezTo>
                  <a:cubicBezTo>
                    <a:pt x="2" y="14"/>
                    <a:pt x="2" y="14"/>
                    <a:pt x="2" y="14"/>
                  </a:cubicBezTo>
                  <a:cubicBezTo>
                    <a:pt x="2" y="15"/>
                    <a:pt x="2" y="15"/>
                    <a:pt x="2" y="15"/>
                  </a:cubicBezTo>
                  <a:cubicBezTo>
                    <a:pt x="2" y="15"/>
                    <a:pt x="2" y="15"/>
                    <a:pt x="2" y="16"/>
                  </a:cubicBezTo>
                  <a:cubicBezTo>
                    <a:pt x="2" y="16"/>
                    <a:pt x="2" y="16"/>
                    <a:pt x="2" y="16"/>
                  </a:cubicBezTo>
                  <a:cubicBezTo>
                    <a:pt x="2" y="16"/>
                    <a:pt x="2" y="16"/>
                    <a:pt x="2" y="16"/>
                  </a:cubicBezTo>
                  <a:cubicBezTo>
                    <a:pt x="2" y="16"/>
                    <a:pt x="2" y="16"/>
                    <a:pt x="2" y="16"/>
                  </a:cubicBezTo>
                  <a:cubicBezTo>
                    <a:pt x="2" y="16"/>
                    <a:pt x="2" y="16"/>
                    <a:pt x="2" y="17"/>
                  </a:cubicBezTo>
                  <a:cubicBezTo>
                    <a:pt x="2" y="17"/>
                    <a:pt x="2" y="17"/>
                    <a:pt x="2" y="18"/>
                  </a:cubicBezTo>
                  <a:cubicBezTo>
                    <a:pt x="2" y="18"/>
                    <a:pt x="2" y="18"/>
                    <a:pt x="2" y="19"/>
                  </a:cubicBezTo>
                  <a:cubicBezTo>
                    <a:pt x="2" y="19"/>
                    <a:pt x="2" y="20"/>
                    <a:pt x="2" y="20"/>
                  </a:cubicBezTo>
                  <a:cubicBezTo>
                    <a:pt x="2" y="20"/>
                    <a:pt x="2" y="21"/>
                    <a:pt x="2" y="21"/>
                  </a:cubicBezTo>
                  <a:cubicBezTo>
                    <a:pt x="2" y="21"/>
                    <a:pt x="2" y="21"/>
                    <a:pt x="2" y="21"/>
                  </a:cubicBezTo>
                  <a:cubicBezTo>
                    <a:pt x="3" y="22"/>
                    <a:pt x="3" y="22"/>
                    <a:pt x="3" y="22"/>
                  </a:cubicBezTo>
                  <a:cubicBezTo>
                    <a:pt x="3" y="22"/>
                    <a:pt x="3" y="22"/>
                    <a:pt x="3" y="22"/>
                  </a:cubicBezTo>
                  <a:cubicBezTo>
                    <a:pt x="3" y="22"/>
                    <a:pt x="3" y="22"/>
                    <a:pt x="3" y="22"/>
                  </a:cubicBezTo>
                  <a:cubicBezTo>
                    <a:pt x="3" y="23"/>
                    <a:pt x="3" y="23"/>
                    <a:pt x="2" y="23"/>
                  </a:cubicBezTo>
                  <a:cubicBezTo>
                    <a:pt x="2" y="23"/>
                    <a:pt x="1" y="23"/>
                    <a:pt x="1" y="23"/>
                  </a:cubicBezTo>
                  <a:cubicBezTo>
                    <a:pt x="1" y="22"/>
                    <a:pt x="1" y="22"/>
                    <a:pt x="1" y="22"/>
                  </a:cubicBezTo>
                  <a:cubicBezTo>
                    <a:pt x="1" y="22"/>
                    <a:pt x="1" y="22"/>
                    <a:pt x="1" y="22"/>
                  </a:cubicBezTo>
                  <a:cubicBezTo>
                    <a:pt x="1" y="21"/>
                    <a:pt x="1" y="21"/>
                    <a:pt x="1" y="21"/>
                  </a:cubicBezTo>
                  <a:cubicBezTo>
                    <a:pt x="1" y="21"/>
                    <a:pt x="1" y="21"/>
                    <a:pt x="1" y="21"/>
                  </a:cubicBezTo>
                  <a:cubicBezTo>
                    <a:pt x="1" y="21"/>
                    <a:pt x="1" y="21"/>
                    <a:pt x="1" y="21"/>
                  </a:cubicBezTo>
                  <a:cubicBezTo>
                    <a:pt x="1" y="21"/>
                    <a:pt x="0" y="21"/>
                    <a:pt x="0" y="20"/>
                  </a:cubicBezTo>
                  <a:cubicBezTo>
                    <a:pt x="0" y="20"/>
                    <a:pt x="0" y="19"/>
                    <a:pt x="0" y="19"/>
                  </a:cubicBezTo>
                  <a:cubicBezTo>
                    <a:pt x="0" y="19"/>
                    <a:pt x="0" y="18"/>
                    <a:pt x="0" y="18"/>
                  </a:cubicBezTo>
                  <a:cubicBezTo>
                    <a:pt x="0" y="17"/>
                    <a:pt x="0" y="17"/>
                    <a:pt x="0" y="17"/>
                  </a:cubicBezTo>
                  <a:cubicBezTo>
                    <a:pt x="0" y="16"/>
                    <a:pt x="0" y="16"/>
                    <a:pt x="0" y="15"/>
                  </a:cubicBezTo>
                  <a:cubicBezTo>
                    <a:pt x="0" y="15"/>
                    <a:pt x="0" y="15"/>
                    <a:pt x="0" y="14"/>
                  </a:cubicBezTo>
                  <a:cubicBezTo>
                    <a:pt x="0" y="14"/>
                    <a:pt x="0" y="13"/>
                    <a:pt x="0" y="13"/>
                  </a:cubicBezTo>
                  <a:cubicBezTo>
                    <a:pt x="0" y="13"/>
                    <a:pt x="1" y="12"/>
                    <a:pt x="1" y="12"/>
                  </a:cubicBezTo>
                  <a:cubicBezTo>
                    <a:pt x="1" y="12"/>
                    <a:pt x="1" y="11"/>
                    <a:pt x="1" y="11"/>
                  </a:cubicBezTo>
                  <a:cubicBezTo>
                    <a:pt x="1" y="11"/>
                    <a:pt x="1" y="11"/>
                    <a:pt x="1" y="11"/>
                  </a:cubicBezTo>
                  <a:cubicBezTo>
                    <a:pt x="1" y="11"/>
                    <a:pt x="1" y="10"/>
                    <a:pt x="1" y="10"/>
                  </a:cubicBezTo>
                  <a:cubicBezTo>
                    <a:pt x="1" y="10"/>
                    <a:pt x="1" y="10"/>
                    <a:pt x="1" y="10"/>
                  </a:cubicBezTo>
                  <a:cubicBezTo>
                    <a:pt x="1" y="9"/>
                    <a:pt x="1" y="9"/>
                    <a:pt x="2" y="9"/>
                  </a:cubicBezTo>
                  <a:cubicBezTo>
                    <a:pt x="2" y="9"/>
                    <a:pt x="2" y="9"/>
                    <a:pt x="2" y="9"/>
                  </a:cubicBezTo>
                  <a:cubicBezTo>
                    <a:pt x="2" y="8"/>
                    <a:pt x="2" y="8"/>
                    <a:pt x="2" y="8"/>
                  </a:cubicBezTo>
                  <a:cubicBezTo>
                    <a:pt x="2" y="8"/>
                    <a:pt x="2" y="8"/>
                    <a:pt x="2" y="8"/>
                  </a:cubicBezTo>
                  <a:cubicBezTo>
                    <a:pt x="2" y="7"/>
                    <a:pt x="2" y="7"/>
                    <a:pt x="2" y="7"/>
                  </a:cubicBezTo>
                  <a:cubicBezTo>
                    <a:pt x="2" y="7"/>
                    <a:pt x="2" y="7"/>
                    <a:pt x="2" y="7"/>
                  </a:cubicBezTo>
                  <a:cubicBezTo>
                    <a:pt x="3" y="6"/>
                    <a:pt x="3" y="6"/>
                    <a:pt x="3" y="6"/>
                  </a:cubicBezTo>
                  <a:cubicBezTo>
                    <a:pt x="3" y="6"/>
                    <a:pt x="3" y="6"/>
                    <a:pt x="3" y="6"/>
                  </a:cubicBezTo>
                  <a:cubicBezTo>
                    <a:pt x="3" y="5"/>
                    <a:pt x="3" y="5"/>
                    <a:pt x="3" y="5"/>
                  </a:cubicBezTo>
                  <a:cubicBezTo>
                    <a:pt x="3" y="5"/>
                    <a:pt x="3" y="5"/>
                    <a:pt x="3" y="5"/>
                  </a:cubicBezTo>
                  <a:cubicBezTo>
                    <a:pt x="4" y="4"/>
                    <a:pt x="4" y="4"/>
                    <a:pt x="4" y="4"/>
                  </a:cubicBezTo>
                  <a:cubicBezTo>
                    <a:pt x="4" y="4"/>
                    <a:pt x="4" y="4"/>
                    <a:pt x="4" y="4"/>
                  </a:cubicBezTo>
                  <a:cubicBezTo>
                    <a:pt x="4" y="3"/>
                    <a:pt x="5" y="3"/>
                    <a:pt x="5" y="3"/>
                  </a:cubicBezTo>
                  <a:cubicBezTo>
                    <a:pt x="5" y="3"/>
                    <a:pt x="5" y="2"/>
                    <a:pt x="5" y="2"/>
                  </a:cubicBezTo>
                  <a:cubicBezTo>
                    <a:pt x="5" y="2"/>
                    <a:pt x="5" y="2"/>
                    <a:pt x="5" y="2"/>
                  </a:cubicBezTo>
                  <a:cubicBezTo>
                    <a:pt x="6" y="2"/>
                    <a:pt x="6" y="1"/>
                    <a:pt x="6" y="1"/>
                  </a:cubicBezTo>
                  <a:cubicBezTo>
                    <a:pt x="6" y="1"/>
                    <a:pt x="7" y="1"/>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4" name="Freeform 875">
              <a:extLst>
                <a:ext uri="{FF2B5EF4-FFF2-40B4-BE49-F238E27FC236}">
                  <a16:creationId xmlns:a16="http://schemas.microsoft.com/office/drawing/2014/main" xmlns="" id="{B0548DBF-689E-48B8-911F-903F70BEE7B4}"/>
                </a:ext>
              </a:extLst>
            </p:cNvPr>
            <p:cNvSpPr>
              <a:spLocks/>
            </p:cNvSpPr>
            <p:nvPr/>
          </p:nvSpPr>
          <p:spPr bwMode="auto">
            <a:xfrm>
              <a:off x="8383588" y="3194051"/>
              <a:ext cx="88900" cy="39688"/>
            </a:xfrm>
            <a:custGeom>
              <a:avLst/>
              <a:gdLst>
                <a:gd name="T0" fmla="*/ 1 w 16"/>
                <a:gd name="T1" fmla="*/ 1 h 7"/>
                <a:gd name="T2" fmla="*/ 2 w 16"/>
                <a:gd name="T3" fmla="*/ 0 h 7"/>
                <a:gd name="T4" fmla="*/ 3 w 16"/>
                <a:gd name="T5" fmla="*/ 1 h 7"/>
                <a:gd name="T6" fmla="*/ 3 w 16"/>
                <a:gd name="T7" fmla="*/ 3 h 7"/>
                <a:gd name="T8" fmla="*/ 2 w 16"/>
                <a:gd name="T9" fmla="*/ 5 h 7"/>
                <a:gd name="T10" fmla="*/ 15 w 16"/>
                <a:gd name="T11" fmla="*/ 5 h 7"/>
                <a:gd name="T12" fmla="*/ 16 w 16"/>
                <a:gd name="T13" fmla="*/ 6 h 7"/>
                <a:gd name="T14" fmla="*/ 15 w 16"/>
                <a:gd name="T15" fmla="*/ 7 h 7"/>
                <a:gd name="T16" fmla="*/ 1 w 16"/>
                <a:gd name="T17" fmla="*/ 7 h 7"/>
                <a:gd name="T18" fmla="*/ 0 w 16"/>
                <a:gd name="T19" fmla="*/ 6 h 7"/>
                <a:gd name="T20" fmla="*/ 0 w 16"/>
                <a:gd name="T21" fmla="*/ 6 h 7"/>
                <a:gd name="T22" fmla="*/ 1 w 16"/>
                <a:gd name="T23" fmla="*/ 2 h 7"/>
                <a:gd name="T24" fmla="*/ 1 w 16"/>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7">
                  <a:moveTo>
                    <a:pt x="1" y="1"/>
                  </a:moveTo>
                  <a:cubicBezTo>
                    <a:pt x="1" y="0"/>
                    <a:pt x="1" y="0"/>
                    <a:pt x="2" y="0"/>
                  </a:cubicBezTo>
                  <a:cubicBezTo>
                    <a:pt x="2" y="0"/>
                    <a:pt x="3" y="0"/>
                    <a:pt x="3" y="1"/>
                  </a:cubicBezTo>
                  <a:cubicBezTo>
                    <a:pt x="3" y="1"/>
                    <a:pt x="3" y="2"/>
                    <a:pt x="3" y="3"/>
                  </a:cubicBezTo>
                  <a:cubicBezTo>
                    <a:pt x="2" y="4"/>
                    <a:pt x="2" y="5"/>
                    <a:pt x="2" y="5"/>
                  </a:cubicBezTo>
                  <a:cubicBezTo>
                    <a:pt x="15" y="5"/>
                    <a:pt x="15" y="5"/>
                    <a:pt x="15" y="5"/>
                  </a:cubicBezTo>
                  <a:cubicBezTo>
                    <a:pt x="15" y="5"/>
                    <a:pt x="16" y="6"/>
                    <a:pt x="16" y="6"/>
                  </a:cubicBezTo>
                  <a:cubicBezTo>
                    <a:pt x="16" y="7"/>
                    <a:pt x="15" y="7"/>
                    <a:pt x="15" y="7"/>
                  </a:cubicBezTo>
                  <a:cubicBezTo>
                    <a:pt x="1" y="7"/>
                    <a:pt x="1" y="7"/>
                    <a:pt x="1" y="7"/>
                  </a:cubicBezTo>
                  <a:cubicBezTo>
                    <a:pt x="0" y="7"/>
                    <a:pt x="0" y="7"/>
                    <a:pt x="0" y="6"/>
                  </a:cubicBezTo>
                  <a:cubicBezTo>
                    <a:pt x="0" y="6"/>
                    <a:pt x="0" y="6"/>
                    <a:pt x="0" y="6"/>
                  </a:cubicBezTo>
                  <a:cubicBezTo>
                    <a:pt x="0" y="5"/>
                    <a:pt x="0" y="4"/>
                    <a:pt x="1" y="2"/>
                  </a:cubicBezTo>
                  <a:cubicBezTo>
                    <a:pt x="1" y="2"/>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5" name="Freeform 876">
              <a:extLst>
                <a:ext uri="{FF2B5EF4-FFF2-40B4-BE49-F238E27FC236}">
                  <a16:creationId xmlns:a16="http://schemas.microsoft.com/office/drawing/2014/main" xmlns="" id="{120A4CDF-F0AC-4423-BF21-95F80B06E14E}"/>
                </a:ext>
              </a:extLst>
            </p:cNvPr>
            <p:cNvSpPr>
              <a:spLocks/>
            </p:cNvSpPr>
            <p:nvPr/>
          </p:nvSpPr>
          <p:spPr bwMode="auto">
            <a:xfrm>
              <a:off x="8310563" y="2989263"/>
              <a:ext cx="22225" cy="82550"/>
            </a:xfrm>
            <a:custGeom>
              <a:avLst/>
              <a:gdLst>
                <a:gd name="T0" fmla="*/ 1 w 4"/>
                <a:gd name="T1" fmla="*/ 2 h 15"/>
                <a:gd name="T2" fmla="*/ 1 w 4"/>
                <a:gd name="T3" fmla="*/ 1 h 15"/>
                <a:gd name="T4" fmla="*/ 2 w 4"/>
                <a:gd name="T5" fmla="*/ 1 h 15"/>
                <a:gd name="T6" fmla="*/ 4 w 4"/>
                <a:gd name="T7" fmla="*/ 4 h 15"/>
                <a:gd name="T8" fmla="*/ 4 w 4"/>
                <a:gd name="T9" fmla="*/ 8 h 15"/>
                <a:gd name="T10" fmla="*/ 4 w 4"/>
                <a:gd name="T11" fmla="*/ 11 h 15"/>
                <a:gd name="T12" fmla="*/ 2 w 4"/>
                <a:gd name="T13" fmla="*/ 14 h 15"/>
                <a:gd name="T14" fmla="*/ 1 w 4"/>
                <a:gd name="T15" fmla="*/ 14 h 15"/>
                <a:gd name="T16" fmla="*/ 1 w 4"/>
                <a:gd name="T17" fmla="*/ 13 h 15"/>
                <a:gd name="T18" fmla="*/ 2 w 4"/>
                <a:gd name="T19" fmla="*/ 10 h 15"/>
                <a:gd name="T20" fmla="*/ 2 w 4"/>
                <a:gd name="T21" fmla="*/ 8 h 15"/>
                <a:gd name="T22" fmla="*/ 2 w 4"/>
                <a:gd name="T23" fmla="*/ 5 h 15"/>
                <a:gd name="T24" fmla="*/ 1 w 4"/>
                <a:gd name="T2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5">
                  <a:moveTo>
                    <a:pt x="1" y="2"/>
                  </a:moveTo>
                  <a:cubicBezTo>
                    <a:pt x="0" y="2"/>
                    <a:pt x="0" y="1"/>
                    <a:pt x="1" y="1"/>
                  </a:cubicBezTo>
                  <a:cubicBezTo>
                    <a:pt x="1" y="0"/>
                    <a:pt x="2" y="1"/>
                    <a:pt x="2" y="1"/>
                  </a:cubicBezTo>
                  <a:cubicBezTo>
                    <a:pt x="3" y="2"/>
                    <a:pt x="3" y="3"/>
                    <a:pt x="4" y="4"/>
                  </a:cubicBezTo>
                  <a:cubicBezTo>
                    <a:pt x="4" y="5"/>
                    <a:pt x="4" y="7"/>
                    <a:pt x="4" y="8"/>
                  </a:cubicBezTo>
                  <a:cubicBezTo>
                    <a:pt x="4" y="9"/>
                    <a:pt x="4" y="10"/>
                    <a:pt x="4" y="11"/>
                  </a:cubicBezTo>
                  <a:cubicBezTo>
                    <a:pt x="4" y="12"/>
                    <a:pt x="3" y="13"/>
                    <a:pt x="2" y="14"/>
                  </a:cubicBezTo>
                  <a:cubicBezTo>
                    <a:pt x="2" y="14"/>
                    <a:pt x="2" y="15"/>
                    <a:pt x="1" y="14"/>
                  </a:cubicBezTo>
                  <a:cubicBezTo>
                    <a:pt x="1" y="14"/>
                    <a:pt x="1" y="13"/>
                    <a:pt x="1" y="13"/>
                  </a:cubicBezTo>
                  <a:cubicBezTo>
                    <a:pt x="1" y="12"/>
                    <a:pt x="2" y="11"/>
                    <a:pt x="2" y="10"/>
                  </a:cubicBezTo>
                  <a:cubicBezTo>
                    <a:pt x="2" y="10"/>
                    <a:pt x="2" y="9"/>
                    <a:pt x="2" y="8"/>
                  </a:cubicBezTo>
                  <a:cubicBezTo>
                    <a:pt x="2" y="7"/>
                    <a:pt x="2" y="6"/>
                    <a:pt x="2" y="5"/>
                  </a:cubicBezTo>
                  <a:cubicBezTo>
                    <a:pt x="2" y="4"/>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16" name="Group 915">
            <a:extLst>
              <a:ext uri="{FF2B5EF4-FFF2-40B4-BE49-F238E27FC236}">
                <a16:creationId xmlns:a16="http://schemas.microsoft.com/office/drawing/2014/main" xmlns="" id="{AFE6BC28-FE80-4B21-AF14-25238C659A4F}"/>
              </a:ext>
            </a:extLst>
          </p:cNvPr>
          <p:cNvGrpSpPr/>
          <p:nvPr/>
        </p:nvGrpSpPr>
        <p:grpSpPr>
          <a:xfrm>
            <a:off x="4191000" y="2252663"/>
            <a:ext cx="284162" cy="339725"/>
            <a:chOff x="4191000" y="2176463"/>
            <a:chExt cx="284162" cy="339725"/>
          </a:xfrm>
          <a:solidFill>
            <a:schemeClr val="tx1"/>
          </a:solidFill>
        </p:grpSpPr>
        <p:sp>
          <p:nvSpPr>
            <p:cNvPr id="917" name="Freeform 877">
              <a:extLst>
                <a:ext uri="{FF2B5EF4-FFF2-40B4-BE49-F238E27FC236}">
                  <a16:creationId xmlns:a16="http://schemas.microsoft.com/office/drawing/2014/main" xmlns="" id="{124D8759-7DDA-4F23-8E28-A113C2D09FDC}"/>
                </a:ext>
              </a:extLst>
            </p:cNvPr>
            <p:cNvSpPr>
              <a:spLocks noEditPoints="1"/>
            </p:cNvSpPr>
            <p:nvPr/>
          </p:nvSpPr>
          <p:spPr bwMode="auto">
            <a:xfrm>
              <a:off x="4191000" y="2343151"/>
              <a:ext cx="284162" cy="11113"/>
            </a:xfrm>
            <a:custGeom>
              <a:avLst/>
              <a:gdLst>
                <a:gd name="T0" fmla="*/ 1 w 51"/>
                <a:gd name="T1" fmla="*/ 2 h 2"/>
                <a:gd name="T2" fmla="*/ 0 w 51"/>
                <a:gd name="T3" fmla="*/ 1 h 2"/>
                <a:gd name="T4" fmla="*/ 1 w 51"/>
                <a:gd name="T5" fmla="*/ 0 h 2"/>
                <a:gd name="T6" fmla="*/ 19 w 51"/>
                <a:gd name="T7" fmla="*/ 0 h 2"/>
                <a:gd name="T8" fmla="*/ 20 w 51"/>
                <a:gd name="T9" fmla="*/ 1 h 2"/>
                <a:gd name="T10" fmla="*/ 19 w 51"/>
                <a:gd name="T11" fmla="*/ 2 h 2"/>
                <a:gd name="T12" fmla="*/ 1 w 51"/>
                <a:gd name="T13" fmla="*/ 2 h 2"/>
                <a:gd name="T14" fmla="*/ 22 w 51"/>
                <a:gd name="T15" fmla="*/ 2 h 2"/>
                <a:gd name="T16" fmla="*/ 21 w 51"/>
                <a:gd name="T17" fmla="*/ 1 h 2"/>
                <a:gd name="T18" fmla="*/ 22 w 51"/>
                <a:gd name="T19" fmla="*/ 0 h 2"/>
                <a:gd name="T20" fmla="*/ 33 w 51"/>
                <a:gd name="T21" fmla="*/ 0 h 2"/>
                <a:gd name="T22" fmla="*/ 34 w 51"/>
                <a:gd name="T23" fmla="*/ 1 h 2"/>
                <a:gd name="T24" fmla="*/ 33 w 51"/>
                <a:gd name="T25" fmla="*/ 2 h 2"/>
                <a:gd name="T26" fmla="*/ 22 w 51"/>
                <a:gd name="T27" fmla="*/ 2 h 2"/>
                <a:gd name="T28" fmla="*/ 37 w 51"/>
                <a:gd name="T29" fmla="*/ 2 h 2"/>
                <a:gd name="T30" fmla="*/ 36 w 51"/>
                <a:gd name="T31" fmla="*/ 1 h 2"/>
                <a:gd name="T32" fmla="*/ 37 w 51"/>
                <a:gd name="T33" fmla="*/ 0 h 2"/>
                <a:gd name="T34" fmla="*/ 50 w 51"/>
                <a:gd name="T35" fmla="*/ 0 h 2"/>
                <a:gd name="T36" fmla="*/ 51 w 51"/>
                <a:gd name="T37" fmla="*/ 1 h 2"/>
                <a:gd name="T38" fmla="*/ 50 w 51"/>
                <a:gd name="T39" fmla="*/ 2 h 2"/>
                <a:gd name="T40" fmla="*/ 37 w 51"/>
                <a:gd name="T4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2">
                  <a:moveTo>
                    <a:pt x="1" y="2"/>
                  </a:moveTo>
                  <a:cubicBezTo>
                    <a:pt x="0" y="2"/>
                    <a:pt x="0" y="1"/>
                    <a:pt x="0" y="1"/>
                  </a:cubicBezTo>
                  <a:cubicBezTo>
                    <a:pt x="0" y="0"/>
                    <a:pt x="0" y="0"/>
                    <a:pt x="1" y="0"/>
                  </a:cubicBezTo>
                  <a:cubicBezTo>
                    <a:pt x="19" y="0"/>
                    <a:pt x="19" y="0"/>
                    <a:pt x="19" y="0"/>
                  </a:cubicBezTo>
                  <a:cubicBezTo>
                    <a:pt x="19" y="0"/>
                    <a:pt x="20" y="0"/>
                    <a:pt x="20" y="1"/>
                  </a:cubicBezTo>
                  <a:cubicBezTo>
                    <a:pt x="20" y="1"/>
                    <a:pt x="19" y="2"/>
                    <a:pt x="19" y="2"/>
                  </a:cubicBezTo>
                  <a:cubicBezTo>
                    <a:pt x="1" y="2"/>
                    <a:pt x="1" y="2"/>
                    <a:pt x="1" y="2"/>
                  </a:cubicBezTo>
                  <a:close/>
                  <a:moveTo>
                    <a:pt x="22" y="2"/>
                  </a:moveTo>
                  <a:cubicBezTo>
                    <a:pt x="22" y="2"/>
                    <a:pt x="21" y="1"/>
                    <a:pt x="21" y="1"/>
                  </a:cubicBezTo>
                  <a:cubicBezTo>
                    <a:pt x="21" y="0"/>
                    <a:pt x="22" y="0"/>
                    <a:pt x="22" y="0"/>
                  </a:cubicBezTo>
                  <a:cubicBezTo>
                    <a:pt x="33" y="0"/>
                    <a:pt x="33" y="0"/>
                    <a:pt x="33" y="0"/>
                  </a:cubicBezTo>
                  <a:cubicBezTo>
                    <a:pt x="34" y="0"/>
                    <a:pt x="34" y="0"/>
                    <a:pt x="34" y="1"/>
                  </a:cubicBezTo>
                  <a:cubicBezTo>
                    <a:pt x="34" y="1"/>
                    <a:pt x="34" y="2"/>
                    <a:pt x="33" y="2"/>
                  </a:cubicBezTo>
                  <a:cubicBezTo>
                    <a:pt x="22" y="2"/>
                    <a:pt x="22" y="2"/>
                    <a:pt x="22" y="2"/>
                  </a:cubicBezTo>
                  <a:close/>
                  <a:moveTo>
                    <a:pt x="37" y="2"/>
                  </a:moveTo>
                  <a:cubicBezTo>
                    <a:pt x="36" y="2"/>
                    <a:pt x="36" y="1"/>
                    <a:pt x="36" y="1"/>
                  </a:cubicBezTo>
                  <a:cubicBezTo>
                    <a:pt x="36" y="0"/>
                    <a:pt x="36" y="0"/>
                    <a:pt x="37" y="0"/>
                  </a:cubicBezTo>
                  <a:cubicBezTo>
                    <a:pt x="50" y="0"/>
                    <a:pt x="50" y="0"/>
                    <a:pt x="50" y="0"/>
                  </a:cubicBezTo>
                  <a:cubicBezTo>
                    <a:pt x="50" y="0"/>
                    <a:pt x="51" y="0"/>
                    <a:pt x="51" y="1"/>
                  </a:cubicBezTo>
                  <a:cubicBezTo>
                    <a:pt x="51" y="1"/>
                    <a:pt x="50" y="2"/>
                    <a:pt x="50" y="2"/>
                  </a:cubicBezTo>
                  <a:lnTo>
                    <a:pt x="37"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8" name="Freeform 878">
              <a:extLst>
                <a:ext uri="{FF2B5EF4-FFF2-40B4-BE49-F238E27FC236}">
                  <a16:creationId xmlns:a16="http://schemas.microsoft.com/office/drawing/2014/main" xmlns="" id="{81F90D05-2A8F-4FC2-998C-16107C1111C3}"/>
                </a:ext>
              </a:extLst>
            </p:cNvPr>
            <p:cNvSpPr>
              <a:spLocks noEditPoints="1"/>
            </p:cNvSpPr>
            <p:nvPr/>
          </p:nvSpPr>
          <p:spPr bwMode="auto">
            <a:xfrm>
              <a:off x="4191000" y="2287588"/>
              <a:ext cx="284162" cy="11113"/>
            </a:xfrm>
            <a:custGeom>
              <a:avLst/>
              <a:gdLst>
                <a:gd name="T0" fmla="*/ 1 w 51"/>
                <a:gd name="T1" fmla="*/ 2 h 2"/>
                <a:gd name="T2" fmla="*/ 0 w 51"/>
                <a:gd name="T3" fmla="*/ 1 h 2"/>
                <a:gd name="T4" fmla="*/ 1 w 51"/>
                <a:gd name="T5" fmla="*/ 0 h 2"/>
                <a:gd name="T6" fmla="*/ 7 w 51"/>
                <a:gd name="T7" fmla="*/ 0 h 2"/>
                <a:gd name="T8" fmla="*/ 7 w 51"/>
                <a:gd name="T9" fmla="*/ 1 h 2"/>
                <a:gd name="T10" fmla="*/ 7 w 51"/>
                <a:gd name="T11" fmla="*/ 2 h 2"/>
                <a:gd name="T12" fmla="*/ 1 w 51"/>
                <a:gd name="T13" fmla="*/ 2 h 2"/>
                <a:gd name="T14" fmla="*/ 10 w 51"/>
                <a:gd name="T15" fmla="*/ 2 h 2"/>
                <a:gd name="T16" fmla="*/ 9 w 51"/>
                <a:gd name="T17" fmla="*/ 1 h 2"/>
                <a:gd name="T18" fmla="*/ 10 w 51"/>
                <a:gd name="T19" fmla="*/ 0 h 2"/>
                <a:gd name="T20" fmla="*/ 15 w 51"/>
                <a:gd name="T21" fmla="*/ 0 h 2"/>
                <a:gd name="T22" fmla="*/ 16 w 51"/>
                <a:gd name="T23" fmla="*/ 1 h 2"/>
                <a:gd name="T24" fmla="*/ 15 w 51"/>
                <a:gd name="T25" fmla="*/ 2 h 2"/>
                <a:gd name="T26" fmla="*/ 10 w 51"/>
                <a:gd name="T27" fmla="*/ 2 h 2"/>
                <a:gd name="T28" fmla="*/ 19 w 51"/>
                <a:gd name="T29" fmla="*/ 2 h 2"/>
                <a:gd name="T30" fmla="*/ 18 w 51"/>
                <a:gd name="T31" fmla="*/ 1 h 2"/>
                <a:gd name="T32" fmla="*/ 19 w 51"/>
                <a:gd name="T33" fmla="*/ 0 h 2"/>
                <a:gd name="T34" fmla="*/ 38 w 51"/>
                <a:gd name="T35" fmla="*/ 0 h 2"/>
                <a:gd name="T36" fmla="*/ 39 w 51"/>
                <a:gd name="T37" fmla="*/ 1 h 2"/>
                <a:gd name="T38" fmla="*/ 38 w 51"/>
                <a:gd name="T39" fmla="*/ 2 h 2"/>
                <a:gd name="T40" fmla="*/ 19 w 51"/>
                <a:gd name="T41" fmla="*/ 2 h 2"/>
                <a:gd name="T42" fmla="*/ 42 w 51"/>
                <a:gd name="T43" fmla="*/ 2 h 2"/>
                <a:gd name="T44" fmla="*/ 41 w 51"/>
                <a:gd name="T45" fmla="*/ 1 h 2"/>
                <a:gd name="T46" fmla="*/ 42 w 51"/>
                <a:gd name="T47" fmla="*/ 0 h 2"/>
                <a:gd name="T48" fmla="*/ 50 w 51"/>
                <a:gd name="T49" fmla="*/ 0 h 2"/>
                <a:gd name="T50" fmla="*/ 51 w 51"/>
                <a:gd name="T51" fmla="*/ 1 h 2"/>
                <a:gd name="T52" fmla="*/ 50 w 51"/>
                <a:gd name="T53" fmla="*/ 2 h 2"/>
                <a:gd name="T54" fmla="*/ 42 w 51"/>
                <a:gd name="T5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2">
                  <a:moveTo>
                    <a:pt x="1" y="2"/>
                  </a:moveTo>
                  <a:cubicBezTo>
                    <a:pt x="0" y="2"/>
                    <a:pt x="0" y="2"/>
                    <a:pt x="0" y="1"/>
                  </a:cubicBezTo>
                  <a:cubicBezTo>
                    <a:pt x="0" y="1"/>
                    <a:pt x="0" y="0"/>
                    <a:pt x="1" y="0"/>
                  </a:cubicBezTo>
                  <a:cubicBezTo>
                    <a:pt x="7" y="0"/>
                    <a:pt x="7" y="0"/>
                    <a:pt x="7" y="0"/>
                  </a:cubicBezTo>
                  <a:cubicBezTo>
                    <a:pt x="7" y="0"/>
                    <a:pt x="7" y="1"/>
                    <a:pt x="7" y="1"/>
                  </a:cubicBezTo>
                  <a:cubicBezTo>
                    <a:pt x="7" y="2"/>
                    <a:pt x="7" y="2"/>
                    <a:pt x="7" y="2"/>
                  </a:cubicBezTo>
                  <a:cubicBezTo>
                    <a:pt x="1" y="2"/>
                    <a:pt x="1" y="2"/>
                    <a:pt x="1" y="2"/>
                  </a:cubicBezTo>
                  <a:close/>
                  <a:moveTo>
                    <a:pt x="10" y="2"/>
                  </a:moveTo>
                  <a:cubicBezTo>
                    <a:pt x="10" y="2"/>
                    <a:pt x="9" y="2"/>
                    <a:pt x="9" y="1"/>
                  </a:cubicBezTo>
                  <a:cubicBezTo>
                    <a:pt x="9" y="1"/>
                    <a:pt x="10" y="0"/>
                    <a:pt x="10" y="0"/>
                  </a:cubicBezTo>
                  <a:cubicBezTo>
                    <a:pt x="15" y="0"/>
                    <a:pt x="15" y="0"/>
                    <a:pt x="15" y="0"/>
                  </a:cubicBezTo>
                  <a:cubicBezTo>
                    <a:pt x="16" y="0"/>
                    <a:pt x="16" y="1"/>
                    <a:pt x="16" y="1"/>
                  </a:cubicBezTo>
                  <a:cubicBezTo>
                    <a:pt x="16" y="2"/>
                    <a:pt x="16" y="2"/>
                    <a:pt x="15" y="2"/>
                  </a:cubicBezTo>
                  <a:cubicBezTo>
                    <a:pt x="10" y="2"/>
                    <a:pt x="10" y="2"/>
                    <a:pt x="10" y="2"/>
                  </a:cubicBezTo>
                  <a:close/>
                  <a:moveTo>
                    <a:pt x="19" y="2"/>
                  </a:moveTo>
                  <a:cubicBezTo>
                    <a:pt x="18" y="2"/>
                    <a:pt x="18" y="2"/>
                    <a:pt x="18" y="1"/>
                  </a:cubicBezTo>
                  <a:cubicBezTo>
                    <a:pt x="18" y="1"/>
                    <a:pt x="18" y="0"/>
                    <a:pt x="19" y="0"/>
                  </a:cubicBezTo>
                  <a:cubicBezTo>
                    <a:pt x="38" y="0"/>
                    <a:pt x="38" y="0"/>
                    <a:pt x="38" y="0"/>
                  </a:cubicBezTo>
                  <a:cubicBezTo>
                    <a:pt x="39" y="0"/>
                    <a:pt x="39" y="1"/>
                    <a:pt x="39" y="1"/>
                  </a:cubicBezTo>
                  <a:cubicBezTo>
                    <a:pt x="39" y="2"/>
                    <a:pt x="39" y="2"/>
                    <a:pt x="38" y="2"/>
                  </a:cubicBezTo>
                  <a:cubicBezTo>
                    <a:pt x="19" y="2"/>
                    <a:pt x="19" y="2"/>
                    <a:pt x="19" y="2"/>
                  </a:cubicBezTo>
                  <a:close/>
                  <a:moveTo>
                    <a:pt x="42" y="2"/>
                  </a:moveTo>
                  <a:cubicBezTo>
                    <a:pt x="41" y="2"/>
                    <a:pt x="41" y="2"/>
                    <a:pt x="41" y="1"/>
                  </a:cubicBezTo>
                  <a:cubicBezTo>
                    <a:pt x="41" y="1"/>
                    <a:pt x="41" y="0"/>
                    <a:pt x="42" y="0"/>
                  </a:cubicBezTo>
                  <a:cubicBezTo>
                    <a:pt x="50" y="0"/>
                    <a:pt x="50" y="0"/>
                    <a:pt x="50" y="0"/>
                  </a:cubicBezTo>
                  <a:cubicBezTo>
                    <a:pt x="50" y="0"/>
                    <a:pt x="51" y="1"/>
                    <a:pt x="51" y="1"/>
                  </a:cubicBezTo>
                  <a:cubicBezTo>
                    <a:pt x="51" y="2"/>
                    <a:pt x="50" y="2"/>
                    <a:pt x="50" y="2"/>
                  </a:cubicBezTo>
                  <a:lnTo>
                    <a:pt x="4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9" name="Freeform 879">
              <a:extLst>
                <a:ext uri="{FF2B5EF4-FFF2-40B4-BE49-F238E27FC236}">
                  <a16:creationId xmlns:a16="http://schemas.microsoft.com/office/drawing/2014/main" xmlns="" id="{FE20FD0B-929F-4E0A-91E6-9082DC738577}"/>
                </a:ext>
              </a:extLst>
            </p:cNvPr>
            <p:cNvSpPr>
              <a:spLocks noEditPoints="1"/>
            </p:cNvSpPr>
            <p:nvPr/>
          </p:nvSpPr>
          <p:spPr bwMode="auto">
            <a:xfrm>
              <a:off x="4191000" y="2232026"/>
              <a:ext cx="284162" cy="11113"/>
            </a:xfrm>
            <a:custGeom>
              <a:avLst/>
              <a:gdLst>
                <a:gd name="T0" fmla="*/ 1 w 51"/>
                <a:gd name="T1" fmla="*/ 2 h 2"/>
                <a:gd name="T2" fmla="*/ 0 w 51"/>
                <a:gd name="T3" fmla="*/ 1 h 2"/>
                <a:gd name="T4" fmla="*/ 1 w 51"/>
                <a:gd name="T5" fmla="*/ 0 h 2"/>
                <a:gd name="T6" fmla="*/ 28 w 51"/>
                <a:gd name="T7" fmla="*/ 0 h 2"/>
                <a:gd name="T8" fmla="*/ 29 w 51"/>
                <a:gd name="T9" fmla="*/ 1 h 2"/>
                <a:gd name="T10" fmla="*/ 28 w 51"/>
                <a:gd name="T11" fmla="*/ 2 h 2"/>
                <a:gd name="T12" fmla="*/ 1 w 51"/>
                <a:gd name="T13" fmla="*/ 2 h 2"/>
                <a:gd name="T14" fmla="*/ 32 w 51"/>
                <a:gd name="T15" fmla="*/ 2 h 2"/>
                <a:gd name="T16" fmla="*/ 31 w 51"/>
                <a:gd name="T17" fmla="*/ 1 h 2"/>
                <a:gd name="T18" fmla="*/ 32 w 51"/>
                <a:gd name="T19" fmla="*/ 0 h 2"/>
                <a:gd name="T20" fmla="*/ 50 w 51"/>
                <a:gd name="T21" fmla="*/ 0 h 2"/>
                <a:gd name="T22" fmla="*/ 51 w 51"/>
                <a:gd name="T23" fmla="*/ 1 h 2"/>
                <a:gd name="T24" fmla="*/ 50 w 51"/>
                <a:gd name="T25" fmla="*/ 2 h 2"/>
                <a:gd name="T26" fmla="*/ 32 w 51"/>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2">
                  <a:moveTo>
                    <a:pt x="1" y="2"/>
                  </a:moveTo>
                  <a:cubicBezTo>
                    <a:pt x="0" y="2"/>
                    <a:pt x="0" y="2"/>
                    <a:pt x="0" y="1"/>
                  </a:cubicBezTo>
                  <a:cubicBezTo>
                    <a:pt x="0" y="1"/>
                    <a:pt x="0" y="0"/>
                    <a:pt x="1" y="0"/>
                  </a:cubicBezTo>
                  <a:cubicBezTo>
                    <a:pt x="28" y="0"/>
                    <a:pt x="28" y="0"/>
                    <a:pt x="28" y="0"/>
                  </a:cubicBezTo>
                  <a:cubicBezTo>
                    <a:pt x="29" y="0"/>
                    <a:pt x="29" y="1"/>
                    <a:pt x="29" y="1"/>
                  </a:cubicBezTo>
                  <a:cubicBezTo>
                    <a:pt x="29" y="2"/>
                    <a:pt x="29" y="2"/>
                    <a:pt x="28" y="2"/>
                  </a:cubicBezTo>
                  <a:cubicBezTo>
                    <a:pt x="1" y="2"/>
                    <a:pt x="1" y="2"/>
                    <a:pt x="1" y="2"/>
                  </a:cubicBezTo>
                  <a:close/>
                  <a:moveTo>
                    <a:pt x="32" y="2"/>
                  </a:moveTo>
                  <a:cubicBezTo>
                    <a:pt x="32" y="2"/>
                    <a:pt x="31" y="2"/>
                    <a:pt x="31" y="1"/>
                  </a:cubicBezTo>
                  <a:cubicBezTo>
                    <a:pt x="31" y="1"/>
                    <a:pt x="32" y="0"/>
                    <a:pt x="32" y="0"/>
                  </a:cubicBezTo>
                  <a:cubicBezTo>
                    <a:pt x="50" y="0"/>
                    <a:pt x="50" y="0"/>
                    <a:pt x="50" y="0"/>
                  </a:cubicBezTo>
                  <a:cubicBezTo>
                    <a:pt x="50" y="0"/>
                    <a:pt x="51" y="1"/>
                    <a:pt x="51" y="1"/>
                  </a:cubicBezTo>
                  <a:cubicBezTo>
                    <a:pt x="51" y="2"/>
                    <a:pt x="50" y="2"/>
                    <a:pt x="50" y="2"/>
                  </a:cubicBezTo>
                  <a:lnTo>
                    <a:pt x="3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0" name="Freeform 880">
              <a:extLst>
                <a:ext uri="{FF2B5EF4-FFF2-40B4-BE49-F238E27FC236}">
                  <a16:creationId xmlns:a16="http://schemas.microsoft.com/office/drawing/2014/main" xmlns="" id="{297E0B31-78B0-4640-882D-2D27A6E7BF5F}"/>
                </a:ext>
              </a:extLst>
            </p:cNvPr>
            <p:cNvSpPr>
              <a:spLocks noEditPoints="1"/>
            </p:cNvSpPr>
            <p:nvPr/>
          </p:nvSpPr>
          <p:spPr bwMode="auto">
            <a:xfrm>
              <a:off x="4191000" y="2398713"/>
              <a:ext cx="284162" cy="11113"/>
            </a:xfrm>
            <a:custGeom>
              <a:avLst/>
              <a:gdLst>
                <a:gd name="T0" fmla="*/ 1 w 51"/>
                <a:gd name="T1" fmla="*/ 2 h 2"/>
                <a:gd name="T2" fmla="*/ 0 w 51"/>
                <a:gd name="T3" fmla="*/ 1 h 2"/>
                <a:gd name="T4" fmla="*/ 1 w 51"/>
                <a:gd name="T5" fmla="*/ 0 h 2"/>
                <a:gd name="T6" fmla="*/ 6 w 51"/>
                <a:gd name="T7" fmla="*/ 0 h 2"/>
                <a:gd name="T8" fmla="*/ 7 w 51"/>
                <a:gd name="T9" fmla="*/ 1 h 2"/>
                <a:gd name="T10" fmla="*/ 6 w 51"/>
                <a:gd name="T11" fmla="*/ 2 h 2"/>
                <a:gd name="T12" fmla="*/ 1 w 51"/>
                <a:gd name="T13" fmla="*/ 2 h 2"/>
                <a:gd name="T14" fmla="*/ 10 w 51"/>
                <a:gd name="T15" fmla="*/ 2 h 2"/>
                <a:gd name="T16" fmla="*/ 9 w 51"/>
                <a:gd name="T17" fmla="*/ 1 h 2"/>
                <a:gd name="T18" fmla="*/ 10 w 51"/>
                <a:gd name="T19" fmla="*/ 0 h 2"/>
                <a:gd name="T20" fmla="*/ 27 w 51"/>
                <a:gd name="T21" fmla="*/ 0 h 2"/>
                <a:gd name="T22" fmla="*/ 28 w 51"/>
                <a:gd name="T23" fmla="*/ 1 h 2"/>
                <a:gd name="T24" fmla="*/ 27 w 51"/>
                <a:gd name="T25" fmla="*/ 2 h 2"/>
                <a:gd name="T26" fmla="*/ 10 w 51"/>
                <a:gd name="T27" fmla="*/ 2 h 2"/>
                <a:gd name="T28" fmla="*/ 31 w 51"/>
                <a:gd name="T29" fmla="*/ 2 h 2"/>
                <a:gd name="T30" fmla="*/ 30 w 51"/>
                <a:gd name="T31" fmla="*/ 1 h 2"/>
                <a:gd name="T32" fmla="*/ 31 w 51"/>
                <a:gd name="T33" fmla="*/ 0 h 2"/>
                <a:gd name="T34" fmla="*/ 50 w 51"/>
                <a:gd name="T35" fmla="*/ 0 h 2"/>
                <a:gd name="T36" fmla="*/ 51 w 51"/>
                <a:gd name="T37" fmla="*/ 1 h 2"/>
                <a:gd name="T38" fmla="*/ 50 w 51"/>
                <a:gd name="T39" fmla="*/ 2 h 2"/>
                <a:gd name="T40" fmla="*/ 31 w 51"/>
                <a:gd name="T4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2">
                  <a:moveTo>
                    <a:pt x="1" y="2"/>
                  </a:moveTo>
                  <a:cubicBezTo>
                    <a:pt x="0" y="2"/>
                    <a:pt x="0" y="1"/>
                    <a:pt x="0" y="1"/>
                  </a:cubicBezTo>
                  <a:cubicBezTo>
                    <a:pt x="0" y="0"/>
                    <a:pt x="0" y="0"/>
                    <a:pt x="1" y="0"/>
                  </a:cubicBezTo>
                  <a:cubicBezTo>
                    <a:pt x="6" y="0"/>
                    <a:pt x="6" y="0"/>
                    <a:pt x="6" y="0"/>
                  </a:cubicBezTo>
                  <a:cubicBezTo>
                    <a:pt x="7" y="0"/>
                    <a:pt x="7" y="0"/>
                    <a:pt x="7" y="1"/>
                  </a:cubicBezTo>
                  <a:cubicBezTo>
                    <a:pt x="7" y="1"/>
                    <a:pt x="7" y="2"/>
                    <a:pt x="6" y="2"/>
                  </a:cubicBezTo>
                  <a:cubicBezTo>
                    <a:pt x="1" y="2"/>
                    <a:pt x="1" y="2"/>
                    <a:pt x="1" y="2"/>
                  </a:cubicBezTo>
                  <a:close/>
                  <a:moveTo>
                    <a:pt x="10" y="2"/>
                  </a:moveTo>
                  <a:cubicBezTo>
                    <a:pt x="9" y="2"/>
                    <a:pt x="9" y="1"/>
                    <a:pt x="9" y="1"/>
                  </a:cubicBezTo>
                  <a:cubicBezTo>
                    <a:pt x="9" y="0"/>
                    <a:pt x="9" y="0"/>
                    <a:pt x="10" y="0"/>
                  </a:cubicBezTo>
                  <a:cubicBezTo>
                    <a:pt x="27" y="0"/>
                    <a:pt x="27" y="0"/>
                    <a:pt x="27" y="0"/>
                  </a:cubicBezTo>
                  <a:cubicBezTo>
                    <a:pt x="28" y="0"/>
                    <a:pt x="28" y="0"/>
                    <a:pt x="28" y="1"/>
                  </a:cubicBezTo>
                  <a:cubicBezTo>
                    <a:pt x="28" y="1"/>
                    <a:pt x="28" y="2"/>
                    <a:pt x="27" y="2"/>
                  </a:cubicBezTo>
                  <a:cubicBezTo>
                    <a:pt x="10" y="2"/>
                    <a:pt x="10" y="2"/>
                    <a:pt x="10" y="2"/>
                  </a:cubicBezTo>
                  <a:close/>
                  <a:moveTo>
                    <a:pt x="31" y="2"/>
                  </a:moveTo>
                  <a:cubicBezTo>
                    <a:pt x="30" y="2"/>
                    <a:pt x="30" y="1"/>
                    <a:pt x="30" y="1"/>
                  </a:cubicBezTo>
                  <a:cubicBezTo>
                    <a:pt x="30" y="0"/>
                    <a:pt x="30" y="0"/>
                    <a:pt x="31" y="0"/>
                  </a:cubicBezTo>
                  <a:cubicBezTo>
                    <a:pt x="50" y="0"/>
                    <a:pt x="50" y="0"/>
                    <a:pt x="50" y="0"/>
                  </a:cubicBezTo>
                  <a:cubicBezTo>
                    <a:pt x="50" y="0"/>
                    <a:pt x="51" y="0"/>
                    <a:pt x="51" y="1"/>
                  </a:cubicBezTo>
                  <a:cubicBezTo>
                    <a:pt x="51" y="1"/>
                    <a:pt x="50" y="2"/>
                    <a:pt x="50" y="2"/>
                  </a:cubicBezTo>
                  <a:lnTo>
                    <a:pt x="3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1" name="Freeform 881">
              <a:extLst>
                <a:ext uri="{FF2B5EF4-FFF2-40B4-BE49-F238E27FC236}">
                  <a16:creationId xmlns:a16="http://schemas.microsoft.com/office/drawing/2014/main" xmlns="" id="{291DA575-09B5-49D7-8B81-727895015D4D}"/>
                </a:ext>
              </a:extLst>
            </p:cNvPr>
            <p:cNvSpPr>
              <a:spLocks noEditPoints="1"/>
            </p:cNvSpPr>
            <p:nvPr/>
          </p:nvSpPr>
          <p:spPr bwMode="auto">
            <a:xfrm>
              <a:off x="4191000" y="2454276"/>
              <a:ext cx="284162" cy="11113"/>
            </a:xfrm>
            <a:custGeom>
              <a:avLst/>
              <a:gdLst>
                <a:gd name="T0" fmla="*/ 1 w 51"/>
                <a:gd name="T1" fmla="*/ 2 h 2"/>
                <a:gd name="T2" fmla="*/ 0 w 51"/>
                <a:gd name="T3" fmla="*/ 1 h 2"/>
                <a:gd name="T4" fmla="*/ 1 w 51"/>
                <a:gd name="T5" fmla="*/ 0 h 2"/>
                <a:gd name="T6" fmla="*/ 12 w 51"/>
                <a:gd name="T7" fmla="*/ 0 h 2"/>
                <a:gd name="T8" fmla="*/ 13 w 51"/>
                <a:gd name="T9" fmla="*/ 1 h 2"/>
                <a:gd name="T10" fmla="*/ 12 w 51"/>
                <a:gd name="T11" fmla="*/ 2 h 2"/>
                <a:gd name="T12" fmla="*/ 1 w 51"/>
                <a:gd name="T13" fmla="*/ 2 h 2"/>
                <a:gd name="T14" fmla="*/ 16 w 51"/>
                <a:gd name="T15" fmla="*/ 2 h 2"/>
                <a:gd name="T16" fmla="*/ 15 w 51"/>
                <a:gd name="T17" fmla="*/ 1 h 2"/>
                <a:gd name="T18" fmla="*/ 16 w 51"/>
                <a:gd name="T19" fmla="*/ 0 h 2"/>
                <a:gd name="T20" fmla="*/ 21 w 51"/>
                <a:gd name="T21" fmla="*/ 0 h 2"/>
                <a:gd name="T22" fmla="*/ 22 w 51"/>
                <a:gd name="T23" fmla="*/ 1 h 2"/>
                <a:gd name="T24" fmla="*/ 21 w 51"/>
                <a:gd name="T25" fmla="*/ 2 h 2"/>
                <a:gd name="T26" fmla="*/ 16 w 51"/>
                <a:gd name="T27" fmla="*/ 2 h 2"/>
                <a:gd name="T28" fmla="*/ 25 w 51"/>
                <a:gd name="T29" fmla="*/ 2 h 2"/>
                <a:gd name="T30" fmla="*/ 24 w 51"/>
                <a:gd name="T31" fmla="*/ 1 h 2"/>
                <a:gd name="T32" fmla="*/ 25 w 51"/>
                <a:gd name="T33" fmla="*/ 0 h 2"/>
                <a:gd name="T34" fmla="*/ 41 w 51"/>
                <a:gd name="T35" fmla="*/ 0 h 2"/>
                <a:gd name="T36" fmla="*/ 42 w 51"/>
                <a:gd name="T37" fmla="*/ 1 h 2"/>
                <a:gd name="T38" fmla="*/ 41 w 51"/>
                <a:gd name="T39" fmla="*/ 2 h 2"/>
                <a:gd name="T40" fmla="*/ 25 w 51"/>
                <a:gd name="T41" fmla="*/ 2 h 2"/>
                <a:gd name="T42" fmla="*/ 44 w 51"/>
                <a:gd name="T43" fmla="*/ 2 h 2"/>
                <a:gd name="T44" fmla="*/ 43 w 51"/>
                <a:gd name="T45" fmla="*/ 1 h 2"/>
                <a:gd name="T46" fmla="*/ 44 w 51"/>
                <a:gd name="T47" fmla="*/ 0 h 2"/>
                <a:gd name="T48" fmla="*/ 50 w 51"/>
                <a:gd name="T49" fmla="*/ 0 h 2"/>
                <a:gd name="T50" fmla="*/ 51 w 51"/>
                <a:gd name="T51" fmla="*/ 1 h 2"/>
                <a:gd name="T52" fmla="*/ 50 w 51"/>
                <a:gd name="T53" fmla="*/ 2 h 2"/>
                <a:gd name="T54" fmla="*/ 44 w 51"/>
                <a:gd name="T5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2">
                  <a:moveTo>
                    <a:pt x="1" y="2"/>
                  </a:moveTo>
                  <a:cubicBezTo>
                    <a:pt x="0" y="2"/>
                    <a:pt x="0" y="1"/>
                    <a:pt x="0" y="1"/>
                  </a:cubicBezTo>
                  <a:cubicBezTo>
                    <a:pt x="0" y="0"/>
                    <a:pt x="0" y="0"/>
                    <a:pt x="1" y="0"/>
                  </a:cubicBezTo>
                  <a:cubicBezTo>
                    <a:pt x="12" y="0"/>
                    <a:pt x="12" y="0"/>
                    <a:pt x="12" y="0"/>
                  </a:cubicBezTo>
                  <a:cubicBezTo>
                    <a:pt x="13" y="0"/>
                    <a:pt x="13" y="0"/>
                    <a:pt x="13" y="1"/>
                  </a:cubicBezTo>
                  <a:cubicBezTo>
                    <a:pt x="13" y="1"/>
                    <a:pt x="13" y="2"/>
                    <a:pt x="12" y="2"/>
                  </a:cubicBezTo>
                  <a:cubicBezTo>
                    <a:pt x="1" y="2"/>
                    <a:pt x="1" y="2"/>
                    <a:pt x="1" y="2"/>
                  </a:cubicBezTo>
                  <a:close/>
                  <a:moveTo>
                    <a:pt x="16" y="2"/>
                  </a:moveTo>
                  <a:cubicBezTo>
                    <a:pt x="16" y="2"/>
                    <a:pt x="15" y="1"/>
                    <a:pt x="15" y="1"/>
                  </a:cubicBezTo>
                  <a:cubicBezTo>
                    <a:pt x="15" y="0"/>
                    <a:pt x="16" y="0"/>
                    <a:pt x="16" y="0"/>
                  </a:cubicBezTo>
                  <a:cubicBezTo>
                    <a:pt x="21" y="0"/>
                    <a:pt x="21" y="0"/>
                    <a:pt x="21" y="0"/>
                  </a:cubicBezTo>
                  <a:cubicBezTo>
                    <a:pt x="22" y="0"/>
                    <a:pt x="22" y="0"/>
                    <a:pt x="22" y="1"/>
                  </a:cubicBezTo>
                  <a:cubicBezTo>
                    <a:pt x="22" y="1"/>
                    <a:pt x="22" y="2"/>
                    <a:pt x="21" y="2"/>
                  </a:cubicBezTo>
                  <a:cubicBezTo>
                    <a:pt x="16" y="2"/>
                    <a:pt x="16" y="2"/>
                    <a:pt x="16" y="2"/>
                  </a:cubicBezTo>
                  <a:close/>
                  <a:moveTo>
                    <a:pt x="25" y="2"/>
                  </a:moveTo>
                  <a:cubicBezTo>
                    <a:pt x="24" y="2"/>
                    <a:pt x="24" y="1"/>
                    <a:pt x="24" y="1"/>
                  </a:cubicBezTo>
                  <a:cubicBezTo>
                    <a:pt x="24" y="0"/>
                    <a:pt x="24" y="0"/>
                    <a:pt x="25" y="0"/>
                  </a:cubicBezTo>
                  <a:cubicBezTo>
                    <a:pt x="41" y="0"/>
                    <a:pt x="41" y="0"/>
                    <a:pt x="41" y="0"/>
                  </a:cubicBezTo>
                  <a:cubicBezTo>
                    <a:pt x="41" y="0"/>
                    <a:pt x="42" y="0"/>
                    <a:pt x="42" y="1"/>
                  </a:cubicBezTo>
                  <a:cubicBezTo>
                    <a:pt x="42" y="1"/>
                    <a:pt x="41" y="2"/>
                    <a:pt x="41" y="2"/>
                  </a:cubicBezTo>
                  <a:cubicBezTo>
                    <a:pt x="25" y="2"/>
                    <a:pt x="25" y="2"/>
                    <a:pt x="25" y="2"/>
                  </a:cubicBezTo>
                  <a:close/>
                  <a:moveTo>
                    <a:pt x="44" y="2"/>
                  </a:moveTo>
                  <a:cubicBezTo>
                    <a:pt x="44" y="2"/>
                    <a:pt x="43" y="1"/>
                    <a:pt x="43" y="1"/>
                  </a:cubicBezTo>
                  <a:cubicBezTo>
                    <a:pt x="43" y="0"/>
                    <a:pt x="44" y="0"/>
                    <a:pt x="44" y="0"/>
                  </a:cubicBezTo>
                  <a:cubicBezTo>
                    <a:pt x="50" y="0"/>
                    <a:pt x="50" y="0"/>
                    <a:pt x="50" y="0"/>
                  </a:cubicBezTo>
                  <a:cubicBezTo>
                    <a:pt x="50" y="0"/>
                    <a:pt x="51" y="0"/>
                    <a:pt x="51" y="1"/>
                  </a:cubicBezTo>
                  <a:cubicBezTo>
                    <a:pt x="51" y="1"/>
                    <a:pt x="50" y="2"/>
                    <a:pt x="50" y="2"/>
                  </a:cubicBezTo>
                  <a:lnTo>
                    <a:pt x="4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2" name="Freeform 882">
              <a:extLst>
                <a:ext uri="{FF2B5EF4-FFF2-40B4-BE49-F238E27FC236}">
                  <a16:creationId xmlns:a16="http://schemas.microsoft.com/office/drawing/2014/main" xmlns="" id="{61A5D9A4-AD11-4DA6-982E-13FAEE23B637}"/>
                </a:ext>
              </a:extLst>
            </p:cNvPr>
            <p:cNvSpPr>
              <a:spLocks/>
            </p:cNvSpPr>
            <p:nvPr/>
          </p:nvSpPr>
          <p:spPr bwMode="auto">
            <a:xfrm>
              <a:off x="4191000" y="2176463"/>
              <a:ext cx="284162" cy="339725"/>
            </a:xfrm>
            <a:custGeom>
              <a:avLst/>
              <a:gdLst>
                <a:gd name="T0" fmla="*/ 51 w 51"/>
                <a:gd name="T1" fmla="*/ 51 h 61"/>
                <a:gd name="T2" fmla="*/ 50 w 51"/>
                <a:gd name="T3" fmla="*/ 52 h 61"/>
                <a:gd name="T4" fmla="*/ 49 w 51"/>
                <a:gd name="T5" fmla="*/ 51 h 61"/>
                <a:gd name="T6" fmla="*/ 49 w 51"/>
                <a:gd name="T7" fmla="*/ 6 h 61"/>
                <a:gd name="T8" fmla="*/ 48 w 51"/>
                <a:gd name="T9" fmla="*/ 4 h 61"/>
                <a:gd name="T10" fmla="*/ 45 w 51"/>
                <a:gd name="T11" fmla="*/ 2 h 61"/>
                <a:gd name="T12" fmla="*/ 6 w 51"/>
                <a:gd name="T13" fmla="*/ 2 h 61"/>
                <a:gd name="T14" fmla="*/ 3 w 51"/>
                <a:gd name="T15" fmla="*/ 4 h 61"/>
                <a:gd name="T16" fmla="*/ 2 w 51"/>
                <a:gd name="T17" fmla="*/ 6 h 61"/>
                <a:gd name="T18" fmla="*/ 2 w 51"/>
                <a:gd name="T19" fmla="*/ 56 h 61"/>
                <a:gd name="T20" fmla="*/ 3 w 51"/>
                <a:gd name="T21" fmla="*/ 58 h 61"/>
                <a:gd name="T22" fmla="*/ 6 w 51"/>
                <a:gd name="T23" fmla="*/ 60 h 61"/>
                <a:gd name="T24" fmla="*/ 45 w 51"/>
                <a:gd name="T25" fmla="*/ 60 h 61"/>
                <a:gd name="T26" fmla="*/ 48 w 51"/>
                <a:gd name="T27" fmla="*/ 58 h 61"/>
                <a:gd name="T28" fmla="*/ 49 w 51"/>
                <a:gd name="T29" fmla="*/ 56 h 61"/>
                <a:gd name="T30" fmla="*/ 50 w 51"/>
                <a:gd name="T31" fmla="*/ 55 h 61"/>
                <a:gd name="T32" fmla="*/ 51 w 51"/>
                <a:gd name="T33" fmla="*/ 56 h 61"/>
                <a:gd name="T34" fmla="*/ 49 w 51"/>
                <a:gd name="T35" fmla="*/ 60 h 61"/>
                <a:gd name="T36" fmla="*/ 45 w 51"/>
                <a:gd name="T37" fmla="*/ 61 h 61"/>
                <a:gd name="T38" fmla="*/ 6 w 51"/>
                <a:gd name="T39" fmla="*/ 61 h 61"/>
                <a:gd name="T40" fmla="*/ 1 w 51"/>
                <a:gd name="T41" fmla="*/ 60 h 61"/>
                <a:gd name="T42" fmla="*/ 0 w 51"/>
                <a:gd name="T43" fmla="*/ 56 h 61"/>
                <a:gd name="T44" fmla="*/ 0 w 51"/>
                <a:gd name="T45" fmla="*/ 6 h 61"/>
                <a:gd name="T46" fmla="*/ 1 w 51"/>
                <a:gd name="T47" fmla="*/ 2 h 61"/>
                <a:gd name="T48" fmla="*/ 6 w 51"/>
                <a:gd name="T49" fmla="*/ 0 h 61"/>
                <a:gd name="T50" fmla="*/ 45 w 51"/>
                <a:gd name="T51" fmla="*/ 0 h 61"/>
                <a:gd name="T52" fmla="*/ 49 w 51"/>
                <a:gd name="T53" fmla="*/ 2 h 61"/>
                <a:gd name="T54" fmla="*/ 51 w 51"/>
                <a:gd name="T55" fmla="*/ 6 h 61"/>
                <a:gd name="T56" fmla="*/ 51 w 51"/>
                <a:gd name="T57" fmla="*/ 5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61">
                  <a:moveTo>
                    <a:pt x="51" y="51"/>
                  </a:moveTo>
                  <a:cubicBezTo>
                    <a:pt x="51" y="51"/>
                    <a:pt x="50" y="52"/>
                    <a:pt x="50" y="52"/>
                  </a:cubicBezTo>
                  <a:cubicBezTo>
                    <a:pt x="49" y="52"/>
                    <a:pt x="49" y="51"/>
                    <a:pt x="49" y="51"/>
                  </a:cubicBezTo>
                  <a:cubicBezTo>
                    <a:pt x="49" y="6"/>
                    <a:pt x="49" y="6"/>
                    <a:pt x="49" y="6"/>
                  </a:cubicBezTo>
                  <a:cubicBezTo>
                    <a:pt x="49" y="5"/>
                    <a:pt x="49" y="4"/>
                    <a:pt x="48" y="4"/>
                  </a:cubicBezTo>
                  <a:cubicBezTo>
                    <a:pt x="47" y="3"/>
                    <a:pt x="46" y="2"/>
                    <a:pt x="45" y="2"/>
                  </a:cubicBezTo>
                  <a:cubicBezTo>
                    <a:pt x="6" y="2"/>
                    <a:pt x="6" y="2"/>
                    <a:pt x="6" y="2"/>
                  </a:cubicBezTo>
                  <a:cubicBezTo>
                    <a:pt x="5" y="2"/>
                    <a:pt x="4" y="3"/>
                    <a:pt x="3" y="4"/>
                  </a:cubicBezTo>
                  <a:cubicBezTo>
                    <a:pt x="2" y="4"/>
                    <a:pt x="2" y="5"/>
                    <a:pt x="2" y="6"/>
                  </a:cubicBezTo>
                  <a:cubicBezTo>
                    <a:pt x="2" y="56"/>
                    <a:pt x="2" y="56"/>
                    <a:pt x="2" y="56"/>
                  </a:cubicBezTo>
                  <a:cubicBezTo>
                    <a:pt x="2" y="57"/>
                    <a:pt x="2" y="58"/>
                    <a:pt x="3" y="58"/>
                  </a:cubicBezTo>
                  <a:cubicBezTo>
                    <a:pt x="4" y="59"/>
                    <a:pt x="5" y="60"/>
                    <a:pt x="6" y="60"/>
                  </a:cubicBezTo>
                  <a:cubicBezTo>
                    <a:pt x="45" y="60"/>
                    <a:pt x="45" y="60"/>
                    <a:pt x="45" y="60"/>
                  </a:cubicBezTo>
                  <a:cubicBezTo>
                    <a:pt x="46" y="60"/>
                    <a:pt x="47" y="59"/>
                    <a:pt x="48" y="58"/>
                  </a:cubicBezTo>
                  <a:cubicBezTo>
                    <a:pt x="49" y="58"/>
                    <a:pt x="49" y="57"/>
                    <a:pt x="49" y="56"/>
                  </a:cubicBezTo>
                  <a:cubicBezTo>
                    <a:pt x="49" y="55"/>
                    <a:pt x="49" y="55"/>
                    <a:pt x="50" y="55"/>
                  </a:cubicBezTo>
                  <a:cubicBezTo>
                    <a:pt x="50" y="55"/>
                    <a:pt x="51" y="55"/>
                    <a:pt x="51" y="56"/>
                  </a:cubicBezTo>
                  <a:cubicBezTo>
                    <a:pt x="51" y="57"/>
                    <a:pt x="50" y="59"/>
                    <a:pt x="49" y="60"/>
                  </a:cubicBezTo>
                  <a:cubicBezTo>
                    <a:pt x="48" y="61"/>
                    <a:pt x="47" y="61"/>
                    <a:pt x="45" y="61"/>
                  </a:cubicBezTo>
                  <a:cubicBezTo>
                    <a:pt x="6" y="61"/>
                    <a:pt x="6" y="61"/>
                    <a:pt x="6" y="61"/>
                  </a:cubicBezTo>
                  <a:cubicBezTo>
                    <a:pt x="4" y="61"/>
                    <a:pt x="3" y="61"/>
                    <a:pt x="1" y="60"/>
                  </a:cubicBezTo>
                  <a:cubicBezTo>
                    <a:pt x="0" y="59"/>
                    <a:pt x="0" y="57"/>
                    <a:pt x="0" y="56"/>
                  </a:cubicBezTo>
                  <a:cubicBezTo>
                    <a:pt x="0" y="6"/>
                    <a:pt x="0" y="6"/>
                    <a:pt x="0" y="6"/>
                  </a:cubicBezTo>
                  <a:cubicBezTo>
                    <a:pt x="0" y="5"/>
                    <a:pt x="0" y="3"/>
                    <a:pt x="1" y="2"/>
                  </a:cubicBezTo>
                  <a:cubicBezTo>
                    <a:pt x="3" y="1"/>
                    <a:pt x="4" y="0"/>
                    <a:pt x="6" y="0"/>
                  </a:cubicBezTo>
                  <a:cubicBezTo>
                    <a:pt x="45" y="0"/>
                    <a:pt x="45" y="0"/>
                    <a:pt x="45" y="0"/>
                  </a:cubicBezTo>
                  <a:cubicBezTo>
                    <a:pt x="47" y="0"/>
                    <a:pt x="48" y="1"/>
                    <a:pt x="49" y="2"/>
                  </a:cubicBezTo>
                  <a:cubicBezTo>
                    <a:pt x="50" y="3"/>
                    <a:pt x="51" y="5"/>
                    <a:pt x="51" y="6"/>
                  </a:cubicBezTo>
                  <a:lnTo>
                    <a:pt x="51" y="5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3" name="Freeform 883">
              <a:extLst>
                <a:ext uri="{FF2B5EF4-FFF2-40B4-BE49-F238E27FC236}">
                  <a16:creationId xmlns:a16="http://schemas.microsoft.com/office/drawing/2014/main" xmlns="" id="{D5A4BF96-3D60-4422-9782-3D4CFDB24598}"/>
                </a:ext>
              </a:extLst>
            </p:cNvPr>
            <p:cNvSpPr>
              <a:spLocks noEditPoints="1"/>
            </p:cNvSpPr>
            <p:nvPr/>
          </p:nvSpPr>
          <p:spPr bwMode="auto">
            <a:xfrm>
              <a:off x="4219575" y="2216151"/>
              <a:ext cx="222250" cy="266700"/>
            </a:xfrm>
            <a:custGeom>
              <a:avLst/>
              <a:gdLst>
                <a:gd name="T0" fmla="*/ 28 w 40"/>
                <a:gd name="T1" fmla="*/ 1 h 48"/>
                <a:gd name="T2" fmla="*/ 27 w 40"/>
                <a:gd name="T3" fmla="*/ 8 h 48"/>
                <a:gd name="T4" fmla="*/ 22 w 40"/>
                <a:gd name="T5" fmla="*/ 1 h 48"/>
                <a:gd name="T6" fmla="*/ 24 w 40"/>
                <a:gd name="T7" fmla="*/ 6 h 48"/>
                <a:gd name="T8" fmla="*/ 14 w 40"/>
                <a:gd name="T9" fmla="*/ 20 h 48"/>
                <a:gd name="T10" fmla="*/ 18 w 40"/>
                <a:gd name="T11" fmla="*/ 27 h 48"/>
                <a:gd name="T12" fmla="*/ 13 w 40"/>
                <a:gd name="T13" fmla="*/ 27 h 48"/>
                <a:gd name="T14" fmla="*/ 16 w 40"/>
                <a:gd name="T15" fmla="*/ 22 h 48"/>
                <a:gd name="T16" fmla="*/ 16 w 40"/>
                <a:gd name="T17" fmla="*/ 22 h 48"/>
                <a:gd name="T18" fmla="*/ 33 w 40"/>
                <a:gd name="T19" fmla="*/ 21 h 48"/>
                <a:gd name="T20" fmla="*/ 32 w 40"/>
                <a:gd name="T21" fmla="*/ 28 h 48"/>
                <a:gd name="T22" fmla="*/ 27 w 40"/>
                <a:gd name="T23" fmla="*/ 21 h 48"/>
                <a:gd name="T24" fmla="*/ 29 w 40"/>
                <a:gd name="T25" fmla="*/ 26 h 48"/>
                <a:gd name="T26" fmla="*/ 36 w 40"/>
                <a:gd name="T27" fmla="*/ 40 h 48"/>
                <a:gd name="T28" fmla="*/ 40 w 40"/>
                <a:gd name="T29" fmla="*/ 47 h 48"/>
                <a:gd name="T30" fmla="*/ 35 w 40"/>
                <a:gd name="T31" fmla="*/ 47 h 48"/>
                <a:gd name="T32" fmla="*/ 38 w 40"/>
                <a:gd name="T33" fmla="*/ 42 h 48"/>
                <a:gd name="T34" fmla="*/ 38 w 40"/>
                <a:gd name="T35" fmla="*/ 42 h 48"/>
                <a:gd name="T36" fmla="*/ 27 w 40"/>
                <a:gd name="T37" fmla="*/ 31 h 48"/>
                <a:gd name="T38" fmla="*/ 26 w 40"/>
                <a:gd name="T39" fmla="*/ 38 h 48"/>
                <a:gd name="T40" fmla="*/ 21 w 40"/>
                <a:gd name="T41" fmla="*/ 31 h 48"/>
                <a:gd name="T42" fmla="*/ 23 w 40"/>
                <a:gd name="T43" fmla="*/ 36 h 48"/>
                <a:gd name="T44" fmla="*/ 1 w 40"/>
                <a:gd name="T45" fmla="*/ 30 h 48"/>
                <a:gd name="T46" fmla="*/ 6 w 40"/>
                <a:gd name="T47" fmla="*/ 37 h 48"/>
                <a:gd name="T48" fmla="*/ 0 w 40"/>
                <a:gd name="T49" fmla="*/ 37 h 48"/>
                <a:gd name="T50" fmla="*/ 4 w 40"/>
                <a:gd name="T51" fmla="*/ 32 h 48"/>
                <a:gd name="T52" fmla="*/ 4 w 40"/>
                <a:gd name="T53" fmla="*/ 32 h 48"/>
                <a:gd name="T54" fmla="*/ 12 w 40"/>
                <a:gd name="T55" fmla="*/ 41 h 48"/>
                <a:gd name="T56" fmla="*/ 11 w 40"/>
                <a:gd name="T57" fmla="*/ 48 h 48"/>
                <a:gd name="T58" fmla="*/ 6 w 40"/>
                <a:gd name="T59" fmla="*/ 41 h 48"/>
                <a:gd name="T60" fmla="*/ 8 w 40"/>
                <a:gd name="T61" fmla="*/ 46 h 48"/>
                <a:gd name="T62" fmla="*/ 16 w 40"/>
                <a:gd name="T63" fmla="*/ 40 h 48"/>
                <a:gd name="T64" fmla="*/ 21 w 40"/>
                <a:gd name="T65" fmla="*/ 47 h 48"/>
                <a:gd name="T66" fmla="*/ 15 w 40"/>
                <a:gd name="T67" fmla="*/ 47 h 48"/>
                <a:gd name="T68" fmla="*/ 19 w 40"/>
                <a:gd name="T69" fmla="*/ 42 h 48"/>
                <a:gd name="T70" fmla="*/ 19 w 40"/>
                <a:gd name="T71" fmla="*/ 42 h 48"/>
                <a:gd name="T72" fmla="*/ 6 w 40"/>
                <a:gd name="T73" fmla="*/ 11 h 48"/>
                <a:gd name="T74" fmla="*/ 5 w 40"/>
                <a:gd name="T75" fmla="*/ 18 h 48"/>
                <a:gd name="T76" fmla="*/ 1 w 40"/>
                <a:gd name="T77" fmla="*/ 11 h 48"/>
                <a:gd name="T78" fmla="*/ 2 w 40"/>
                <a:gd name="T79" fmla="*/ 16 h 48"/>
                <a:gd name="T80" fmla="*/ 10 w 40"/>
                <a:gd name="T81" fmla="*/ 10 h 48"/>
                <a:gd name="T82" fmla="*/ 15 w 40"/>
                <a:gd name="T83" fmla="*/ 17 h 48"/>
                <a:gd name="T84" fmla="*/ 9 w 40"/>
                <a:gd name="T85" fmla="*/ 17 h 48"/>
                <a:gd name="T86" fmla="*/ 13 w 40"/>
                <a:gd name="T87" fmla="*/ 12 h 48"/>
                <a:gd name="T88" fmla="*/ 13 w 40"/>
                <a:gd name="T89" fmla="*/ 12 h 48"/>
                <a:gd name="T90" fmla="*/ 38 w 40"/>
                <a:gd name="T91" fmla="*/ 11 h 48"/>
                <a:gd name="T92" fmla="*/ 37 w 40"/>
                <a:gd name="T93" fmla="*/ 18 h 48"/>
                <a:gd name="T94" fmla="*/ 32 w 40"/>
                <a:gd name="T95" fmla="*/ 11 h 48"/>
                <a:gd name="T96" fmla="*/ 34 w 40"/>
                <a:gd name="T97"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 h="48">
                  <a:moveTo>
                    <a:pt x="23" y="0"/>
                  </a:moveTo>
                  <a:cubicBezTo>
                    <a:pt x="23" y="0"/>
                    <a:pt x="23" y="0"/>
                    <a:pt x="23" y="0"/>
                  </a:cubicBezTo>
                  <a:cubicBezTo>
                    <a:pt x="27" y="0"/>
                    <a:pt x="27" y="0"/>
                    <a:pt x="27" y="0"/>
                  </a:cubicBezTo>
                  <a:cubicBezTo>
                    <a:pt x="28" y="0"/>
                    <a:pt x="28" y="1"/>
                    <a:pt x="28" y="1"/>
                  </a:cubicBezTo>
                  <a:cubicBezTo>
                    <a:pt x="28" y="1"/>
                    <a:pt x="28" y="1"/>
                    <a:pt x="28" y="1"/>
                  </a:cubicBezTo>
                  <a:cubicBezTo>
                    <a:pt x="28" y="7"/>
                    <a:pt x="28" y="7"/>
                    <a:pt x="28" y="7"/>
                  </a:cubicBezTo>
                  <a:cubicBezTo>
                    <a:pt x="28" y="8"/>
                    <a:pt x="28" y="8"/>
                    <a:pt x="27" y="8"/>
                  </a:cubicBezTo>
                  <a:cubicBezTo>
                    <a:pt x="27" y="8"/>
                    <a:pt x="27" y="8"/>
                    <a:pt x="27" y="8"/>
                  </a:cubicBezTo>
                  <a:cubicBezTo>
                    <a:pt x="23" y="8"/>
                    <a:pt x="23" y="8"/>
                    <a:pt x="23" y="8"/>
                  </a:cubicBezTo>
                  <a:cubicBezTo>
                    <a:pt x="23" y="8"/>
                    <a:pt x="22" y="8"/>
                    <a:pt x="22" y="7"/>
                  </a:cubicBezTo>
                  <a:cubicBezTo>
                    <a:pt x="22" y="7"/>
                    <a:pt x="22" y="7"/>
                    <a:pt x="22" y="7"/>
                  </a:cubicBezTo>
                  <a:cubicBezTo>
                    <a:pt x="22" y="1"/>
                    <a:pt x="22" y="1"/>
                    <a:pt x="22" y="1"/>
                  </a:cubicBezTo>
                  <a:cubicBezTo>
                    <a:pt x="22" y="1"/>
                    <a:pt x="23" y="0"/>
                    <a:pt x="23" y="0"/>
                  </a:cubicBezTo>
                  <a:close/>
                  <a:moveTo>
                    <a:pt x="26" y="2"/>
                  </a:moveTo>
                  <a:cubicBezTo>
                    <a:pt x="24" y="2"/>
                    <a:pt x="24" y="2"/>
                    <a:pt x="24" y="2"/>
                  </a:cubicBezTo>
                  <a:cubicBezTo>
                    <a:pt x="24" y="6"/>
                    <a:pt x="24" y="6"/>
                    <a:pt x="24" y="6"/>
                  </a:cubicBezTo>
                  <a:cubicBezTo>
                    <a:pt x="26" y="6"/>
                    <a:pt x="26" y="6"/>
                    <a:pt x="26" y="6"/>
                  </a:cubicBezTo>
                  <a:cubicBezTo>
                    <a:pt x="26" y="2"/>
                    <a:pt x="26" y="2"/>
                    <a:pt x="26" y="2"/>
                  </a:cubicBezTo>
                  <a:close/>
                  <a:moveTo>
                    <a:pt x="14" y="20"/>
                  </a:moveTo>
                  <a:cubicBezTo>
                    <a:pt x="14" y="20"/>
                    <a:pt x="14" y="20"/>
                    <a:pt x="14" y="20"/>
                  </a:cubicBezTo>
                  <a:cubicBezTo>
                    <a:pt x="17" y="20"/>
                    <a:pt x="17" y="20"/>
                    <a:pt x="17" y="20"/>
                  </a:cubicBezTo>
                  <a:cubicBezTo>
                    <a:pt x="18" y="20"/>
                    <a:pt x="18" y="20"/>
                    <a:pt x="18" y="21"/>
                  </a:cubicBezTo>
                  <a:cubicBezTo>
                    <a:pt x="18" y="21"/>
                    <a:pt x="18" y="21"/>
                    <a:pt x="18" y="21"/>
                  </a:cubicBezTo>
                  <a:cubicBezTo>
                    <a:pt x="18" y="27"/>
                    <a:pt x="18" y="27"/>
                    <a:pt x="18" y="27"/>
                  </a:cubicBezTo>
                  <a:cubicBezTo>
                    <a:pt x="18" y="28"/>
                    <a:pt x="18" y="28"/>
                    <a:pt x="17" y="28"/>
                  </a:cubicBezTo>
                  <a:cubicBezTo>
                    <a:pt x="17" y="28"/>
                    <a:pt x="17" y="28"/>
                    <a:pt x="17" y="28"/>
                  </a:cubicBezTo>
                  <a:cubicBezTo>
                    <a:pt x="14" y="28"/>
                    <a:pt x="14" y="28"/>
                    <a:pt x="14" y="28"/>
                  </a:cubicBezTo>
                  <a:cubicBezTo>
                    <a:pt x="13" y="28"/>
                    <a:pt x="13" y="28"/>
                    <a:pt x="13" y="27"/>
                  </a:cubicBezTo>
                  <a:cubicBezTo>
                    <a:pt x="13" y="27"/>
                    <a:pt x="13" y="27"/>
                    <a:pt x="13" y="27"/>
                  </a:cubicBezTo>
                  <a:cubicBezTo>
                    <a:pt x="13" y="21"/>
                    <a:pt x="13" y="21"/>
                    <a:pt x="13" y="21"/>
                  </a:cubicBezTo>
                  <a:cubicBezTo>
                    <a:pt x="13" y="20"/>
                    <a:pt x="13" y="20"/>
                    <a:pt x="14" y="20"/>
                  </a:cubicBezTo>
                  <a:close/>
                  <a:moveTo>
                    <a:pt x="16" y="22"/>
                  </a:moveTo>
                  <a:cubicBezTo>
                    <a:pt x="15" y="22"/>
                    <a:pt x="15" y="22"/>
                    <a:pt x="15" y="22"/>
                  </a:cubicBezTo>
                  <a:cubicBezTo>
                    <a:pt x="15" y="26"/>
                    <a:pt x="15" y="26"/>
                    <a:pt x="15" y="26"/>
                  </a:cubicBezTo>
                  <a:cubicBezTo>
                    <a:pt x="16" y="26"/>
                    <a:pt x="16" y="26"/>
                    <a:pt x="16" y="26"/>
                  </a:cubicBezTo>
                  <a:cubicBezTo>
                    <a:pt x="16" y="22"/>
                    <a:pt x="16" y="22"/>
                    <a:pt x="16" y="22"/>
                  </a:cubicBezTo>
                  <a:close/>
                  <a:moveTo>
                    <a:pt x="28" y="20"/>
                  </a:moveTo>
                  <a:cubicBezTo>
                    <a:pt x="28" y="20"/>
                    <a:pt x="28" y="20"/>
                    <a:pt x="28" y="20"/>
                  </a:cubicBezTo>
                  <a:cubicBezTo>
                    <a:pt x="32" y="20"/>
                    <a:pt x="32" y="20"/>
                    <a:pt x="32" y="20"/>
                  </a:cubicBezTo>
                  <a:cubicBezTo>
                    <a:pt x="33" y="20"/>
                    <a:pt x="33" y="20"/>
                    <a:pt x="33" y="21"/>
                  </a:cubicBezTo>
                  <a:cubicBezTo>
                    <a:pt x="33" y="21"/>
                    <a:pt x="33" y="21"/>
                    <a:pt x="33" y="21"/>
                  </a:cubicBezTo>
                  <a:cubicBezTo>
                    <a:pt x="33" y="27"/>
                    <a:pt x="33" y="27"/>
                    <a:pt x="33" y="27"/>
                  </a:cubicBezTo>
                  <a:cubicBezTo>
                    <a:pt x="33" y="28"/>
                    <a:pt x="33" y="28"/>
                    <a:pt x="32" y="28"/>
                  </a:cubicBezTo>
                  <a:cubicBezTo>
                    <a:pt x="32" y="28"/>
                    <a:pt x="32" y="28"/>
                    <a:pt x="32" y="28"/>
                  </a:cubicBezTo>
                  <a:cubicBezTo>
                    <a:pt x="28" y="28"/>
                    <a:pt x="28" y="28"/>
                    <a:pt x="28" y="28"/>
                  </a:cubicBezTo>
                  <a:cubicBezTo>
                    <a:pt x="28" y="28"/>
                    <a:pt x="27" y="28"/>
                    <a:pt x="27" y="27"/>
                  </a:cubicBezTo>
                  <a:cubicBezTo>
                    <a:pt x="27" y="27"/>
                    <a:pt x="27" y="27"/>
                    <a:pt x="27" y="27"/>
                  </a:cubicBezTo>
                  <a:cubicBezTo>
                    <a:pt x="27" y="21"/>
                    <a:pt x="27" y="21"/>
                    <a:pt x="27" y="21"/>
                  </a:cubicBezTo>
                  <a:cubicBezTo>
                    <a:pt x="27" y="20"/>
                    <a:pt x="28" y="20"/>
                    <a:pt x="28" y="20"/>
                  </a:cubicBezTo>
                  <a:close/>
                  <a:moveTo>
                    <a:pt x="31" y="22"/>
                  </a:moveTo>
                  <a:cubicBezTo>
                    <a:pt x="29" y="22"/>
                    <a:pt x="29" y="22"/>
                    <a:pt x="29" y="22"/>
                  </a:cubicBezTo>
                  <a:cubicBezTo>
                    <a:pt x="29" y="26"/>
                    <a:pt x="29" y="26"/>
                    <a:pt x="29" y="26"/>
                  </a:cubicBezTo>
                  <a:cubicBezTo>
                    <a:pt x="31" y="26"/>
                    <a:pt x="31" y="26"/>
                    <a:pt x="31" y="26"/>
                  </a:cubicBezTo>
                  <a:cubicBezTo>
                    <a:pt x="31" y="22"/>
                    <a:pt x="31" y="22"/>
                    <a:pt x="31" y="22"/>
                  </a:cubicBezTo>
                  <a:close/>
                  <a:moveTo>
                    <a:pt x="36" y="40"/>
                  </a:moveTo>
                  <a:cubicBezTo>
                    <a:pt x="36" y="40"/>
                    <a:pt x="36" y="40"/>
                    <a:pt x="36" y="40"/>
                  </a:cubicBezTo>
                  <a:cubicBezTo>
                    <a:pt x="39" y="40"/>
                    <a:pt x="39" y="40"/>
                    <a:pt x="39" y="40"/>
                  </a:cubicBezTo>
                  <a:cubicBezTo>
                    <a:pt x="40" y="40"/>
                    <a:pt x="40" y="40"/>
                    <a:pt x="40" y="41"/>
                  </a:cubicBezTo>
                  <a:cubicBezTo>
                    <a:pt x="40" y="41"/>
                    <a:pt x="40" y="41"/>
                    <a:pt x="40" y="41"/>
                  </a:cubicBezTo>
                  <a:cubicBezTo>
                    <a:pt x="40" y="47"/>
                    <a:pt x="40" y="47"/>
                    <a:pt x="40" y="47"/>
                  </a:cubicBezTo>
                  <a:cubicBezTo>
                    <a:pt x="40" y="47"/>
                    <a:pt x="40" y="48"/>
                    <a:pt x="39" y="48"/>
                  </a:cubicBezTo>
                  <a:cubicBezTo>
                    <a:pt x="39" y="48"/>
                    <a:pt x="39" y="48"/>
                    <a:pt x="39" y="48"/>
                  </a:cubicBezTo>
                  <a:cubicBezTo>
                    <a:pt x="36" y="48"/>
                    <a:pt x="36" y="48"/>
                    <a:pt x="36" y="48"/>
                  </a:cubicBezTo>
                  <a:cubicBezTo>
                    <a:pt x="35" y="48"/>
                    <a:pt x="35" y="47"/>
                    <a:pt x="35" y="47"/>
                  </a:cubicBezTo>
                  <a:cubicBezTo>
                    <a:pt x="35" y="47"/>
                    <a:pt x="35" y="47"/>
                    <a:pt x="35" y="47"/>
                  </a:cubicBezTo>
                  <a:cubicBezTo>
                    <a:pt x="35" y="41"/>
                    <a:pt x="35" y="41"/>
                    <a:pt x="35" y="41"/>
                  </a:cubicBezTo>
                  <a:cubicBezTo>
                    <a:pt x="35" y="40"/>
                    <a:pt x="35" y="40"/>
                    <a:pt x="36" y="40"/>
                  </a:cubicBezTo>
                  <a:close/>
                  <a:moveTo>
                    <a:pt x="38" y="42"/>
                  </a:moveTo>
                  <a:cubicBezTo>
                    <a:pt x="37" y="42"/>
                    <a:pt x="37" y="42"/>
                    <a:pt x="37" y="42"/>
                  </a:cubicBezTo>
                  <a:cubicBezTo>
                    <a:pt x="37" y="46"/>
                    <a:pt x="37" y="46"/>
                    <a:pt x="37" y="46"/>
                  </a:cubicBezTo>
                  <a:cubicBezTo>
                    <a:pt x="38" y="46"/>
                    <a:pt x="38" y="46"/>
                    <a:pt x="38" y="46"/>
                  </a:cubicBezTo>
                  <a:cubicBezTo>
                    <a:pt x="38" y="42"/>
                    <a:pt x="38" y="42"/>
                    <a:pt x="38" y="42"/>
                  </a:cubicBezTo>
                  <a:close/>
                  <a:moveTo>
                    <a:pt x="22" y="30"/>
                  </a:moveTo>
                  <a:cubicBezTo>
                    <a:pt x="22" y="30"/>
                    <a:pt x="22" y="30"/>
                    <a:pt x="22" y="30"/>
                  </a:cubicBezTo>
                  <a:cubicBezTo>
                    <a:pt x="26" y="30"/>
                    <a:pt x="26" y="30"/>
                    <a:pt x="26" y="30"/>
                  </a:cubicBezTo>
                  <a:cubicBezTo>
                    <a:pt x="26" y="30"/>
                    <a:pt x="27" y="30"/>
                    <a:pt x="27" y="31"/>
                  </a:cubicBezTo>
                  <a:cubicBezTo>
                    <a:pt x="27" y="31"/>
                    <a:pt x="27" y="31"/>
                    <a:pt x="27" y="31"/>
                  </a:cubicBezTo>
                  <a:cubicBezTo>
                    <a:pt x="27" y="37"/>
                    <a:pt x="27" y="37"/>
                    <a:pt x="27" y="37"/>
                  </a:cubicBezTo>
                  <a:cubicBezTo>
                    <a:pt x="27" y="37"/>
                    <a:pt x="26" y="38"/>
                    <a:pt x="26" y="38"/>
                  </a:cubicBezTo>
                  <a:cubicBezTo>
                    <a:pt x="26" y="38"/>
                    <a:pt x="26" y="38"/>
                    <a:pt x="26" y="38"/>
                  </a:cubicBezTo>
                  <a:cubicBezTo>
                    <a:pt x="22" y="38"/>
                    <a:pt x="22" y="38"/>
                    <a:pt x="22" y="38"/>
                  </a:cubicBezTo>
                  <a:cubicBezTo>
                    <a:pt x="22" y="38"/>
                    <a:pt x="21" y="37"/>
                    <a:pt x="21" y="37"/>
                  </a:cubicBezTo>
                  <a:cubicBezTo>
                    <a:pt x="21" y="37"/>
                    <a:pt x="21" y="37"/>
                    <a:pt x="21" y="37"/>
                  </a:cubicBezTo>
                  <a:cubicBezTo>
                    <a:pt x="21" y="31"/>
                    <a:pt x="21" y="31"/>
                    <a:pt x="21" y="31"/>
                  </a:cubicBezTo>
                  <a:cubicBezTo>
                    <a:pt x="21" y="30"/>
                    <a:pt x="22" y="30"/>
                    <a:pt x="22" y="30"/>
                  </a:cubicBezTo>
                  <a:close/>
                  <a:moveTo>
                    <a:pt x="25" y="32"/>
                  </a:moveTo>
                  <a:cubicBezTo>
                    <a:pt x="23" y="32"/>
                    <a:pt x="23" y="32"/>
                    <a:pt x="23" y="32"/>
                  </a:cubicBezTo>
                  <a:cubicBezTo>
                    <a:pt x="23" y="36"/>
                    <a:pt x="23" y="36"/>
                    <a:pt x="23" y="36"/>
                  </a:cubicBezTo>
                  <a:cubicBezTo>
                    <a:pt x="25" y="36"/>
                    <a:pt x="25" y="36"/>
                    <a:pt x="25" y="36"/>
                  </a:cubicBezTo>
                  <a:cubicBezTo>
                    <a:pt x="25" y="32"/>
                    <a:pt x="25" y="32"/>
                    <a:pt x="25" y="32"/>
                  </a:cubicBezTo>
                  <a:close/>
                  <a:moveTo>
                    <a:pt x="1" y="30"/>
                  </a:moveTo>
                  <a:cubicBezTo>
                    <a:pt x="1" y="30"/>
                    <a:pt x="1" y="30"/>
                    <a:pt x="1" y="30"/>
                  </a:cubicBezTo>
                  <a:cubicBezTo>
                    <a:pt x="5" y="30"/>
                    <a:pt x="5" y="30"/>
                    <a:pt x="5" y="30"/>
                  </a:cubicBezTo>
                  <a:cubicBezTo>
                    <a:pt x="5" y="30"/>
                    <a:pt x="6" y="30"/>
                    <a:pt x="6" y="31"/>
                  </a:cubicBezTo>
                  <a:cubicBezTo>
                    <a:pt x="6" y="31"/>
                    <a:pt x="6" y="31"/>
                    <a:pt x="6" y="31"/>
                  </a:cubicBezTo>
                  <a:cubicBezTo>
                    <a:pt x="6" y="37"/>
                    <a:pt x="6" y="37"/>
                    <a:pt x="6" y="37"/>
                  </a:cubicBezTo>
                  <a:cubicBezTo>
                    <a:pt x="6" y="37"/>
                    <a:pt x="5" y="38"/>
                    <a:pt x="5" y="38"/>
                  </a:cubicBezTo>
                  <a:cubicBezTo>
                    <a:pt x="5" y="38"/>
                    <a:pt x="5" y="38"/>
                    <a:pt x="5" y="38"/>
                  </a:cubicBezTo>
                  <a:cubicBezTo>
                    <a:pt x="1" y="38"/>
                    <a:pt x="1" y="38"/>
                    <a:pt x="1" y="38"/>
                  </a:cubicBezTo>
                  <a:cubicBezTo>
                    <a:pt x="1" y="38"/>
                    <a:pt x="0" y="37"/>
                    <a:pt x="0" y="37"/>
                  </a:cubicBezTo>
                  <a:cubicBezTo>
                    <a:pt x="0" y="37"/>
                    <a:pt x="0" y="37"/>
                    <a:pt x="0" y="37"/>
                  </a:cubicBezTo>
                  <a:cubicBezTo>
                    <a:pt x="0" y="31"/>
                    <a:pt x="0" y="31"/>
                    <a:pt x="0" y="31"/>
                  </a:cubicBezTo>
                  <a:cubicBezTo>
                    <a:pt x="0" y="30"/>
                    <a:pt x="1" y="30"/>
                    <a:pt x="1" y="30"/>
                  </a:cubicBezTo>
                  <a:close/>
                  <a:moveTo>
                    <a:pt x="4" y="32"/>
                  </a:moveTo>
                  <a:cubicBezTo>
                    <a:pt x="2" y="32"/>
                    <a:pt x="2" y="32"/>
                    <a:pt x="2" y="32"/>
                  </a:cubicBezTo>
                  <a:cubicBezTo>
                    <a:pt x="2" y="36"/>
                    <a:pt x="2" y="36"/>
                    <a:pt x="2" y="36"/>
                  </a:cubicBezTo>
                  <a:cubicBezTo>
                    <a:pt x="4" y="36"/>
                    <a:pt x="4" y="36"/>
                    <a:pt x="4" y="36"/>
                  </a:cubicBezTo>
                  <a:cubicBezTo>
                    <a:pt x="4" y="32"/>
                    <a:pt x="4" y="32"/>
                    <a:pt x="4" y="32"/>
                  </a:cubicBezTo>
                  <a:close/>
                  <a:moveTo>
                    <a:pt x="7" y="40"/>
                  </a:moveTo>
                  <a:cubicBezTo>
                    <a:pt x="7" y="40"/>
                    <a:pt x="7" y="40"/>
                    <a:pt x="7" y="40"/>
                  </a:cubicBezTo>
                  <a:cubicBezTo>
                    <a:pt x="11" y="40"/>
                    <a:pt x="11" y="40"/>
                    <a:pt x="11" y="40"/>
                  </a:cubicBezTo>
                  <a:cubicBezTo>
                    <a:pt x="12" y="40"/>
                    <a:pt x="12" y="40"/>
                    <a:pt x="12" y="41"/>
                  </a:cubicBezTo>
                  <a:cubicBezTo>
                    <a:pt x="12" y="41"/>
                    <a:pt x="12" y="41"/>
                    <a:pt x="12" y="41"/>
                  </a:cubicBezTo>
                  <a:cubicBezTo>
                    <a:pt x="12" y="47"/>
                    <a:pt x="12" y="47"/>
                    <a:pt x="12" y="47"/>
                  </a:cubicBezTo>
                  <a:cubicBezTo>
                    <a:pt x="12" y="47"/>
                    <a:pt x="12" y="48"/>
                    <a:pt x="11" y="48"/>
                  </a:cubicBezTo>
                  <a:cubicBezTo>
                    <a:pt x="11" y="48"/>
                    <a:pt x="11" y="48"/>
                    <a:pt x="11" y="48"/>
                  </a:cubicBezTo>
                  <a:cubicBezTo>
                    <a:pt x="7" y="48"/>
                    <a:pt x="7" y="48"/>
                    <a:pt x="7" y="48"/>
                  </a:cubicBezTo>
                  <a:cubicBezTo>
                    <a:pt x="7" y="48"/>
                    <a:pt x="6" y="47"/>
                    <a:pt x="6" y="47"/>
                  </a:cubicBezTo>
                  <a:cubicBezTo>
                    <a:pt x="6" y="47"/>
                    <a:pt x="6" y="47"/>
                    <a:pt x="6" y="47"/>
                  </a:cubicBezTo>
                  <a:cubicBezTo>
                    <a:pt x="6" y="41"/>
                    <a:pt x="6" y="41"/>
                    <a:pt x="6" y="41"/>
                  </a:cubicBezTo>
                  <a:cubicBezTo>
                    <a:pt x="6" y="40"/>
                    <a:pt x="7" y="40"/>
                    <a:pt x="7" y="40"/>
                  </a:cubicBezTo>
                  <a:close/>
                  <a:moveTo>
                    <a:pt x="10" y="42"/>
                  </a:moveTo>
                  <a:cubicBezTo>
                    <a:pt x="8" y="42"/>
                    <a:pt x="8" y="42"/>
                    <a:pt x="8" y="42"/>
                  </a:cubicBezTo>
                  <a:cubicBezTo>
                    <a:pt x="8" y="46"/>
                    <a:pt x="8" y="46"/>
                    <a:pt x="8" y="46"/>
                  </a:cubicBezTo>
                  <a:cubicBezTo>
                    <a:pt x="10" y="46"/>
                    <a:pt x="10" y="46"/>
                    <a:pt x="10" y="46"/>
                  </a:cubicBezTo>
                  <a:cubicBezTo>
                    <a:pt x="10" y="42"/>
                    <a:pt x="10" y="42"/>
                    <a:pt x="10" y="42"/>
                  </a:cubicBezTo>
                  <a:close/>
                  <a:moveTo>
                    <a:pt x="16" y="40"/>
                  </a:moveTo>
                  <a:cubicBezTo>
                    <a:pt x="16" y="40"/>
                    <a:pt x="16" y="40"/>
                    <a:pt x="16" y="40"/>
                  </a:cubicBezTo>
                  <a:cubicBezTo>
                    <a:pt x="20" y="40"/>
                    <a:pt x="20" y="40"/>
                    <a:pt x="20" y="40"/>
                  </a:cubicBezTo>
                  <a:cubicBezTo>
                    <a:pt x="20" y="40"/>
                    <a:pt x="21" y="40"/>
                    <a:pt x="21" y="41"/>
                  </a:cubicBezTo>
                  <a:cubicBezTo>
                    <a:pt x="21" y="41"/>
                    <a:pt x="21" y="41"/>
                    <a:pt x="21" y="41"/>
                  </a:cubicBezTo>
                  <a:cubicBezTo>
                    <a:pt x="21" y="47"/>
                    <a:pt x="21" y="47"/>
                    <a:pt x="21" y="47"/>
                  </a:cubicBezTo>
                  <a:cubicBezTo>
                    <a:pt x="21" y="47"/>
                    <a:pt x="20" y="48"/>
                    <a:pt x="20" y="48"/>
                  </a:cubicBezTo>
                  <a:cubicBezTo>
                    <a:pt x="20" y="48"/>
                    <a:pt x="20" y="48"/>
                    <a:pt x="20" y="48"/>
                  </a:cubicBezTo>
                  <a:cubicBezTo>
                    <a:pt x="16" y="48"/>
                    <a:pt x="16" y="48"/>
                    <a:pt x="16" y="48"/>
                  </a:cubicBezTo>
                  <a:cubicBezTo>
                    <a:pt x="15" y="48"/>
                    <a:pt x="15" y="47"/>
                    <a:pt x="15" y="47"/>
                  </a:cubicBezTo>
                  <a:cubicBezTo>
                    <a:pt x="15" y="47"/>
                    <a:pt x="15" y="47"/>
                    <a:pt x="15" y="47"/>
                  </a:cubicBezTo>
                  <a:cubicBezTo>
                    <a:pt x="15" y="41"/>
                    <a:pt x="15" y="41"/>
                    <a:pt x="15" y="41"/>
                  </a:cubicBezTo>
                  <a:cubicBezTo>
                    <a:pt x="15" y="40"/>
                    <a:pt x="15" y="40"/>
                    <a:pt x="16" y="40"/>
                  </a:cubicBezTo>
                  <a:close/>
                  <a:moveTo>
                    <a:pt x="19" y="42"/>
                  </a:moveTo>
                  <a:cubicBezTo>
                    <a:pt x="17" y="42"/>
                    <a:pt x="17" y="42"/>
                    <a:pt x="17" y="42"/>
                  </a:cubicBezTo>
                  <a:cubicBezTo>
                    <a:pt x="17" y="46"/>
                    <a:pt x="17" y="46"/>
                    <a:pt x="17" y="46"/>
                  </a:cubicBezTo>
                  <a:cubicBezTo>
                    <a:pt x="19" y="46"/>
                    <a:pt x="19" y="46"/>
                    <a:pt x="19" y="46"/>
                  </a:cubicBezTo>
                  <a:cubicBezTo>
                    <a:pt x="19" y="42"/>
                    <a:pt x="19" y="42"/>
                    <a:pt x="19" y="42"/>
                  </a:cubicBezTo>
                  <a:close/>
                  <a:moveTo>
                    <a:pt x="2" y="10"/>
                  </a:moveTo>
                  <a:cubicBezTo>
                    <a:pt x="2" y="10"/>
                    <a:pt x="2" y="10"/>
                    <a:pt x="2" y="10"/>
                  </a:cubicBezTo>
                  <a:cubicBezTo>
                    <a:pt x="5" y="10"/>
                    <a:pt x="5" y="10"/>
                    <a:pt x="5" y="10"/>
                  </a:cubicBezTo>
                  <a:cubicBezTo>
                    <a:pt x="6" y="10"/>
                    <a:pt x="6" y="11"/>
                    <a:pt x="6" y="11"/>
                  </a:cubicBezTo>
                  <a:cubicBezTo>
                    <a:pt x="6" y="11"/>
                    <a:pt x="6" y="11"/>
                    <a:pt x="6" y="11"/>
                  </a:cubicBezTo>
                  <a:cubicBezTo>
                    <a:pt x="6" y="17"/>
                    <a:pt x="6" y="17"/>
                    <a:pt x="6" y="17"/>
                  </a:cubicBezTo>
                  <a:cubicBezTo>
                    <a:pt x="6" y="18"/>
                    <a:pt x="6" y="18"/>
                    <a:pt x="5" y="18"/>
                  </a:cubicBezTo>
                  <a:cubicBezTo>
                    <a:pt x="5" y="18"/>
                    <a:pt x="5" y="18"/>
                    <a:pt x="5" y="18"/>
                  </a:cubicBezTo>
                  <a:cubicBezTo>
                    <a:pt x="2" y="18"/>
                    <a:pt x="2" y="18"/>
                    <a:pt x="2" y="18"/>
                  </a:cubicBezTo>
                  <a:cubicBezTo>
                    <a:pt x="1" y="18"/>
                    <a:pt x="1" y="18"/>
                    <a:pt x="1" y="17"/>
                  </a:cubicBezTo>
                  <a:cubicBezTo>
                    <a:pt x="1" y="17"/>
                    <a:pt x="1" y="17"/>
                    <a:pt x="1" y="17"/>
                  </a:cubicBezTo>
                  <a:cubicBezTo>
                    <a:pt x="1" y="11"/>
                    <a:pt x="1" y="11"/>
                    <a:pt x="1" y="11"/>
                  </a:cubicBezTo>
                  <a:cubicBezTo>
                    <a:pt x="1" y="11"/>
                    <a:pt x="1" y="10"/>
                    <a:pt x="2" y="10"/>
                  </a:cubicBezTo>
                  <a:close/>
                  <a:moveTo>
                    <a:pt x="4" y="12"/>
                  </a:moveTo>
                  <a:cubicBezTo>
                    <a:pt x="2" y="12"/>
                    <a:pt x="2" y="12"/>
                    <a:pt x="2" y="12"/>
                  </a:cubicBezTo>
                  <a:cubicBezTo>
                    <a:pt x="2" y="16"/>
                    <a:pt x="2" y="16"/>
                    <a:pt x="2" y="16"/>
                  </a:cubicBezTo>
                  <a:cubicBezTo>
                    <a:pt x="4" y="16"/>
                    <a:pt x="4" y="16"/>
                    <a:pt x="4" y="16"/>
                  </a:cubicBezTo>
                  <a:cubicBezTo>
                    <a:pt x="4" y="12"/>
                    <a:pt x="4" y="12"/>
                    <a:pt x="4" y="12"/>
                  </a:cubicBezTo>
                  <a:close/>
                  <a:moveTo>
                    <a:pt x="10" y="10"/>
                  </a:moveTo>
                  <a:cubicBezTo>
                    <a:pt x="10" y="10"/>
                    <a:pt x="10" y="10"/>
                    <a:pt x="10" y="10"/>
                  </a:cubicBezTo>
                  <a:cubicBezTo>
                    <a:pt x="14" y="10"/>
                    <a:pt x="14" y="10"/>
                    <a:pt x="14" y="10"/>
                  </a:cubicBezTo>
                  <a:cubicBezTo>
                    <a:pt x="14" y="10"/>
                    <a:pt x="15" y="11"/>
                    <a:pt x="15" y="11"/>
                  </a:cubicBezTo>
                  <a:cubicBezTo>
                    <a:pt x="15" y="11"/>
                    <a:pt x="15" y="11"/>
                    <a:pt x="15" y="11"/>
                  </a:cubicBezTo>
                  <a:cubicBezTo>
                    <a:pt x="15" y="17"/>
                    <a:pt x="15" y="17"/>
                    <a:pt x="15" y="17"/>
                  </a:cubicBezTo>
                  <a:cubicBezTo>
                    <a:pt x="15" y="18"/>
                    <a:pt x="14" y="18"/>
                    <a:pt x="14" y="18"/>
                  </a:cubicBezTo>
                  <a:cubicBezTo>
                    <a:pt x="14" y="18"/>
                    <a:pt x="14" y="18"/>
                    <a:pt x="14" y="18"/>
                  </a:cubicBezTo>
                  <a:cubicBezTo>
                    <a:pt x="10" y="18"/>
                    <a:pt x="10" y="18"/>
                    <a:pt x="10" y="18"/>
                  </a:cubicBezTo>
                  <a:cubicBezTo>
                    <a:pt x="10" y="18"/>
                    <a:pt x="9" y="18"/>
                    <a:pt x="9" y="17"/>
                  </a:cubicBezTo>
                  <a:cubicBezTo>
                    <a:pt x="9" y="17"/>
                    <a:pt x="9" y="17"/>
                    <a:pt x="9" y="17"/>
                  </a:cubicBezTo>
                  <a:cubicBezTo>
                    <a:pt x="9" y="11"/>
                    <a:pt x="9" y="11"/>
                    <a:pt x="9" y="11"/>
                  </a:cubicBezTo>
                  <a:cubicBezTo>
                    <a:pt x="9" y="11"/>
                    <a:pt x="10" y="10"/>
                    <a:pt x="10" y="10"/>
                  </a:cubicBezTo>
                  <a:close/>
                  <a:moveTo>
                    <a:pt x="13" y="12"/>
                  </a:moveTo>
                  <a:cubicBezTo>
                    <a:pt x="11" y="12"/>
                    <a:pt x="11" y="12"/>
                    <a:pt x="11" y="12"/>
                  </a:cubicBezTo>
                  <a:cubicBezTo>
                    <a:pt x="11" y="16"/>
                    <a:pt x="11" y="16"/>
                    <a:pt x="11" y="16"/>
                  </a:cubicBezTo>
                  <a:cubicBezTo>
                    <a:pt x="13" y="16"/>
                    <a:pt x="13" y="16"/>
                    <a:pt x="13" y="16"/>
                  </a:cubicBezTo>
                  <a:cubicBezTo>
                    <a:pt x="13" y="12"/>
                    <a:pt x="13" y="12"/>
                    <a:pt x="13" y="12"/>
                  </a:cubicBezTo>
                  <a:close/>
                  <a:moveTo>
                    <a:pt x="33" y="10"/>
                  </a:moveTo>
                  <a:cubicBezTo>
                    <a:pt x="33" y="10"/>
                    <a:pt x="33" y="10"/>
                    <a:pt x="33" y="10"/>
                  </a:cubicBezTo>
                  <a:cubicBezTo>
                    <a:pt x="37" y="10"/>
                    <a:pt x="37" y="10"/>
                    <a:pt x="37" y="10"/>
                  </a:cubicBezTo>
                  <a:cubicBezTo>
                    <a:pt x="37" y="10"/>
                    <a:pt x="38" y="11"/>
                    <a:pt x="38" y="11"/>
                  </a:cubicBezTo>
                  <a:cubicBezTo>
                    <a:pt x="38" y="11"/>
                    <a:pt x="38" y="11"/>
                    <a:pt x="38" y="11"/>
                  </a:cubicBezTo>
                  <a:cubicBezTo>
                    <a:pt x="38" y="17"/>
                    <a:pt x="38" y="17"/>
                    <a:pt x="38" y="17"/>
                  </a:cubicBezTo>
                  <a:cubicBezTo>
                    <a:pt x="38" y="18"/>
                    <a:pt x="37" y="18"/>
                    <a:pt x="37" y="18"/>
                  </a:cubicBezTo>
                  <a:cubicBezTo>
                    <a:pt x="37" y="18"/>
                    <a:pt x="37" y="18"/>
                    <a:pt x="37" y="18"/>
                  </a:cubicBezTo>
                  <a:cubicBezTo>
                    <a:pt x="33" y="18"/>
                    <a:pt x="33" y="18"/>
                    <a:pt x="33" y="18"/>
                  </a:cubicBezTo>
                  <a:cubicBezTo>
                    <a:pt x="33" y="18"/>
                    <a:pt x="32" y="18"/>
                    <a:pt x="32" y="17"/>
                  </a:cubicBezTo>
                  <a:cubicBezTo>
                    <a:pt x="32" y="17"/>
                    <a:pt x="32" y="17"/>
                    <a:pt x="32" y="17"/>
                  </a:cubicBezTo>
                  <a:cubicBezTo>
                    <a:pt x="32" y="11"/>
                    <a:pt x="32" y="11"/>
                    <a:pt x="32" y="11"/>
                  </a:cubicBezTo>
                  <a:cubicBezTo>
                    <a:pt x="32" y="11"/>
                    <a:pt x="33" y="10"/>
                    <a:pt x="33" y="10"/>
                  </a:cubicBezTo>
                  <a:close/>
                  <a:moveTo>
                    <a:pt x="36" y="12"/>
                  </a:moveTo>
                  <a:cubicBezTo>
                    <a:pt x="34" y="12"/>
                    <a:pt x="34" y="12"/>
                    <a:pt x="34" y="12"/>
                  </a:cubicBezTo>
                  <a:cubicBezTo>
                    <a:pt x="34" y="16"/>
                    <a:pt x="34" y="16"/>
                    <a:pt x="34" y="16"/>
                  </a:cubicBezTo>
                  <a:cubicBezTo>
                    <a:pt x="36" y="16"/>
                    <a:pt x="36" y="16"/>
                    <a:pt x="36" y="16"/>
                  </a:cubicBezTo>
                  <a:lnTo>
                    <a:pt x="36"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24" name="Group 923">
            <a:extLst>
              <a:ext uri="{FF2B5EF4-FFF2-40B4-BE49-F238E27FC236}">
                <a16:creationId xmlns:a16="http://schemas.microsoft.com/office/drawing/2014/main" xmlns="" id="{2B0E5724-CFD0-4C85-B92A-D090B4151A15}"/>
              </a:ext>
            </a:extLst>
          </p:cNvPr>
          <p:cNvGrpSpPr/>
          <p:nvPr/>
        </p:nvGrpSpPr>
        <p:grpSpPr>
          <a:xfrm>
            <a:off x="6904038" y="1568451"/>
            <a:ext cx="339725" cy="339725"/>
            <a:chOff x="6904038" y="1492251"/>
            <a:chExt cx="339725" cy="339725"/>
          </a:xfrm>
          <a:solidFill>
            <a:schemeClr val="tx1"/>
          </a:solidFill>
        </p:grpSpPr>
        <p:sp>
          <p:nvSpPr>
            <p:cNvPr id="925" name="Oval 884">
              <a:extLst>
                <a:ext uri="{FF2B5EF4-FFF2-40B4-BE49-F238E27FC236}">
                  <a16:creationId xmlns:a16="http://schemas.microsoft.com/office/drawing/2014/main" xmlns="" id="{484D7AB5-EAC7-41B9-8647-267B9EB3D309}"/>
                </a:ext>
              </a:extLst>
            </p:cNvPr>
            <p:cNvSpPr>
              <a:spLocks noChangeArrowheads="1"/>
            </p:cNvSpPr>
            <p:nvPr/>
          </p:nvSpPr>
          <p:spPr bwMode="auto">
            <a:xfrm>
              <a:off x="7177088" y="1793876"/>
              <a:ext cx="15875"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6" name="Freeform 885">
              <a:extLst>
                <a:ext uri="{FF2B5EF4-FFF2-40B4-BE49-F238E27FC236}">
                  <a16:creationId xmlns:a16="http://schemas.microsoft.com/office/drawing/2014/main" xmlns="" id="{C9568C71-74F4-4B43-9E3B-EFA4E66B56DE}"/>
                </a:ext>
              </a:extLst>
            </p:cNvPr>
            <p:cNvSpPr>
              <a:spLocks/>
            </p:cNvSpPr>
            <p:nvPr/>
          </p:nvSpPr>
          <p:spPr bwMode="auto">
            <a:xfrm>
              <a:off x="7104063" y="1609726"/>
              <a:ext cx="33337" cy="33338"/>
            </a:xfrm>
            <a:custGeom>
              <a:avLst/>
              <a:gdLst>
                <a:gd name="T0" fmla="*/ 2 w 6"/>
                <a:gd name="T1" fmla="*/ 5 h 6"/>
                <a:gd name="T2" fmla="*/ 1 w 6"/>
                <a:gd name="T3" fmla="*/ 6 h 6"/>
                <a:gd name="T4" fmla="*/ 0 w 6"/>
                <a:gd name="T5" fmla="*/ 5 h 6"/>
                <a:gd name="T6" fmla="*/ 1 w 6"/>
                <a:gd name="T7" fmla="*/ 3 h 6"/>
                <a:gd name="T8" fmla="*/ 2 w 6"/>
                <a:gd name="T9" fmla="*/ 2 h 6"/>
                <a:gd name="T10" fmla="*/ 3 w 6"/>
                <a:gd name="T11" fmla="*/ 1 h 6"/>
                <a:gd name="T12" fmla="*/ 5 w 6"/>
                <a:gd name="T13" fmla="*/ 0 h 6"/>
                <a:gd name="T14" fmla="*/ 6 w 6"/>
                <a:gd name="T15" fmla="*/ 1 h 6"/>
                <a:gd name="T16" fmla="*/ 6 w 6"/>
                <a:gd name="T17" fmla="*/ 2 h 6"/>
                <a:gd name="T18" fmla="*/ 4 w 6"/>
                <a:gd name="T19" fmla="*/ 2 h 6"/>
                <a:gd name="T20" fmla="*/ 3 w 6"/>
                <a:gd name="T21" fmla="*/ 3 h 6"/>
                <a:gd name="T22" fmla="*/ 3 w 6"/>
                <a:gd name="T23" fmla="*/ 4 h 6"/>
                <a:gd name="T24" fmla="*/ 2 w 6"/>
                <a:gd name="T25"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2" y="5"/>
                  </a:moveTo>
                  <a:cubicBezTo>
                    <a:pt x="2" y="6"/>
                    <a:pt x="1" y="6"/>
                    <a:pt x="1" y="6"/>
                  </a:cubicBezTo>
                  <a:cubicBezTo>
                    <a:pt x="0" y="6"/>
                    <a:pt x="0" y="5"/>
                    <a:pt x="0" y="5"/>
                  </a:cubicBezTo>
                  <a:cubicBezTo>
                    <a:pt x="0" y="4"/>
                    <a:pt x="1" y="4"/>
                    <a:pt x="1" y="3"/>
                  </a:cubicBezTo>
                  <a:cubicBezTo>
                    <a:pt x="1" y="3"/>
                    <a:pt x="2" y="2"/>
                    <a:pt x="2" y="2"/>
                  </a:cubicBezTo>
                  <a:cubicBezTo>
                    <a:pt x="2" y="2"/>
                    <a:pt x="3" y="1"/>
                    <a:pt x="3" y="1"/>
                  </a:cubicBezTo>
                  <a:cubicBezTo>
                    <a:pt x="4" y="1"/>
                    <a:pt x="4" y="0"/>
                    <a:pt x="5" y="0"/>
                  </a:cubicBezTo>
                  <a:cubicBezTo>
                    <a:pt x="5" y="0"/>
                    <a:pt x="6" y="0"/>
                    <a:pt x="6" y="1"/>
                  </a:cubicBezTo>
                  <a:cubicBezTo>
                    <a:pt x="6" y="1"/>
                    <a:pt x="6" y="2"/>
                    <a:pt x="6" y="2"/>
                  </a:cubicBezTo>
                  <a:cubicBezTo>
                    <a:pt x="5" y="2"/>
                    <a:pt x="5" y="2"/>
                    <a:pt x="4" y="2"/>
                  </a:cubicBezTo>
                  <a:cubicBezTo>
                    <a:pt x="4" y="3"/>
                    <a:pt x="4" y="3"/>
                    <a:pt x="3" y="3"/>
                  </a:cubicBezTo>
                  <a:cubicBezTo>
                    <a:pt x="3" y="4"/>
                    <a:pt x="3" y="4"/>
                    <a:pt x="3" y="4"/>
                  </a:cubicBezTo>
                  <a:cubicBezTo>
                    <a:pt x="2" y="5"/>
                    <a:pt x="2" y="5"/>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7" name="Freeform 886">
              <a:extLst>
                <a:ext uri="{FF2B5EF4-FFF2-40B4-BE49-F238E27FC236}">
                  <a16:creationId xmlns:a16="http://schemas.microsoft.com/office/drawing/2014/main" xmlns="" id="{E6D03854-58C2-4FB2-9DD3-CAD438BE6F66}"/>
                </a:ext>
              </a:extLst>
            </p:cNvPr>
            <p:cNvSpPr>
              <a:spLocks/>
            </p:cNvSpPr>
            <p:nvPr/>
          </p:nvSpPr>
          <p:spPr bwMode="auto">
            <a:xfrm>
              <a:off x="7081838" y="1587501"/>
              <a:ext cx="55562" cy="55563"/>
            </a:xfrm>
            <a:custGeom>
              <a:avLst/>
              <a:gdLst>
                <a:gd name="T0" fmla="*/ 2 w 10"/>
                <a:gd name="T1" fmla="*/ 9 h 10"/>
                <a:gd name="T2" fmla="*/ 1 w 10"/>
                <a:gd name="T3" fmla="*/ 10 h 10"/>
                <a:gd name="T4" fmla="*/ 0 w 10"/>
                <a:gd name="T5" fmla="*/ 9 h 10"/>
                <a:gd name="T6" fmla="*/ 0 w 10"/>
                <a:gd name="T7" fmla="*/ 8 h 10"/>
                <a:gd name="T8" fmla="*/ 0 w 10"/>
                <a:gd name="T9" fmla="*/ 8 h 10"/>
                <a:gd name="T10" fmla="*/ 0 w 10"/>
                <a:gd name="T11" fmla="*/ 7 h 10"/>
                <a:gd name="T12" fmla="*/ 0 w 10"/>
                <a:gd name="T13" fmla="*/ 7 h 10"/>
                <a:gd name="T14" fmla="*/ 0 w 10"/>
                <a:gd name="T15" fmla="*/ 7 h 10"/>
                <a:gd name="T16" fmla="*/ 1 w 10"/>
                <a:gd name="T17" fmla="*/ 6 h 10"/>
                <a:gd name="T18" fmla="*/ 2 w 10"/>
                <a:gd name="T19" fmla="*/ 5 h 10"/>
                <a:gd name="T20" fmla="*/ 2 w 10"/>
                <a:gd name="T21" fmla="*/ 5 h 10"/>
                <a:gd name="T22" fmla="*/ 2 w 10"/>
                <a:gd name="T23" fmla="*/ 4 h 10"/>
                <a:gd name="T24" fmla="*/ 2 w 10"/>
                <a:gd name="T25" fmla="*/ 4 h 10"/>
                <a:gd name="T26" fmla="*/ 2 w 10"/>
                <a:gd name="T27" fmla="*/ 4 h 10"/>
                <a:gd name="T28" fmla="*/ 3 w 10"/>
                <a:gd name="T29" fmla="*/ 3 h 10"/>
                <a:gd name="T30" fmla="*/ 4 w 10"/>
                <a:gd name="T31" fmla="*/ 2 h 10"/>
                <a:gd name="T32" fmla="*/ 4 w 10"/>
                <a:gd name="T33" fmla="*/ 2 h 10"/>
                <a:gd name="T34" fmla="*/ 5 w 10"/>
                <a:gd name="T35" fmla="*/ 2 h 10"/>
                <a:gd name="T36" fmla="*/ 5 w 10"/>
                <a:gd name="T37" fmla="*/ 2 h 10"/>
                <a:gd name="T38" fmla="*/ 6 w 10"/>
                <a:gd name="T39" fmla="*/ 1 h 10"/>
                <a:gd name="T40" fmla="*/ 6 w 10"/>
                <a:gd name="T41" fmla="*/ 1 h 10"/>
                <a:gd name="T42" fmla="*/ 6 w 10"/>
                <a:gd name="T43" fmla="*/ 1 h 10"/>
                <a:gd name="T44" fmla="*/ 7 w 10"/>
                <a:gd name="T45" fmla="*/ 0 h 10"/>
                <a:gd name="T46" fmla="*/ 8 w 10"/>
                <a:gd name="T47" fmla="*/ 0 h 10"/>
                <a:gd name="T48" fmla="*/ 8 w 10"/>
                <a:gd name="T49" fmla="*/ 0 h 10"/>
                <a:gd name="T50" fmla="*/ 9 w 10"/>
                <a:gd name="T51" fmla="*/ 0 h 10"/>
                <a:gd name="T52" fmla="*/ 10 w 10"/>
                <a:gd name="T53" fmla="*/ 0 h 10"/>
                <a:gd name="T54" fmla="*/ 9 w 10"/>
                <a:gd name="T55" fmla="*/ 2 h 10"/>
                <a:gd name="T56" fmla="*/ 9 w 10"/>
                <a:gd name="T57" fmla="*/ 2 h 10"/>
                <a:gd name="T58" fmla="*/ 9 w 10"/>
                <a:gd name="T59" fmla="*/ 2 h 10"/>
                <a:gd name="T60" fmla="*/ 9 w 10"/>
                <a:gd name="T61" fmla="*/ 2 h 10"/>
                <a:gd name="T62" fmla="*/ 8 w 10"/>
                <a:gd name="T63" fmla="*/ 2 h 10"/>
                <a:gd name="T64" fmla="*/ 7 w 10"/>
                <a:gd name="T65" fmla="*/ 3 h 10"/>
                <a:gd name="T66" fmla="*/ 7 w 10"/>
                <a:gd name="T67" fmla="*/ 3 h 10"/>
                <a:gd name="T68" fmla="*/ 6 w 10"/>
                <a:gd name="T69" fmla="*/ 3 h 10"/>
                <a:gd name="T70" fmla="*/ 6 w 10"/>
                <a:gd name="T71" fmla="*/ 3 h 10"/>
                <a:gd name="T72" fmla="*/ 5 w 10"/>
                <a:gd name="T73" fmla="*/ 4 h 10"/>
                <a:gd name="T74" fmla="*/ 5 w 10"/>
                <a:gd name="T75" fmla="*/ 4 h 10"/>
                <a:gd name="T76" fmla="*/ 5 w 10"/>
                <a:gd name="T77" fmla="*/ 4 h 10"/>
                <a:gd name="T78" fmla="*/ 5 w 10"/>
                <a:gd name="T79" fmla="*/ 4 h 10"/>
                <a:gd name="T80" fmla="*/ 5 w 10"/>
                <a:gd name="T81" fmla="*/ 4 h 10"/>
                <a:gd name="T82" fmla="*/ 4 w 10"/>
                <a:gd name="T83" fmla="*/ 5 h 10"/>
                <a:gd name="T84" fmla="*/ 4 w 10"/>
                <a:gd name="T85" fmla="*/ 5 h 10"/>
                <a:gd name="T86" fmla="*/ 3 w 10"/>
                <a:gd name="T87" fmla="*/ 6 h 10"/>
                <a:gd name="T88" fmla="*/ 3 w 10"/>
                <a:gd name="T89" fmla="*/ 6 h 10"/>
                <a:gd name="T90" fmla="*/ 3 w 10"/>
                <a:gd name="T91" fmla="*/ 6 h 10"/>
                <a:gd name="T92" fmla="*/ 3 w 10"/>
                <a:gd name="T93" fmla="*/ 7 h 10"/>
                <a:gd name="T94" fmla="*/ 2 w 10"/>
                <a:gd name="T95" fmla="*/ 8 h 10"/>
                <a:gd name="T96" fmla="*/ 2 w 10"/>
                <a:gd name="T97" fmla="*/ 8 h 10"/>
                <a:gd name="T98" fmla="*/ 2 w 10"/>
                <a:gd name="T99" fmla="*/ 9 h 10"/>
                <a:gd name="T100" fmla="*/ 2 w 10"/>
                <a:gd name="T101" fmla="*/ 9 h 10"/>
                <a:gd name="T102" fmla="*/ 2 w 10"/>
                <a:gd name="T103" fmla="*/ 9 h 10"/>
                <a:gd name="T104" fmla="*/ 2 w 10"/>
                <a:gd name="T10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 h="10">
                  <a:moveTo>
                    <a:pt x="2" y="9"/>
                  </a:moveTo>
                  <a:cubicBezTo>
                    <a:pt x="2" y="10"/>
                    <a:pt x="1" y="10"/>
                    <a:pt x="1" y="10"/>
                  </a:cubicBezTo>
                  <a:cubicBezTo>
                    <a:pt x="0" y="10"/>
                    <a:pt x="0" y="9"/>
                    <a:pt x="0" y="9"/>
                  </a:cubicBezTo>
                  <a:cubicBezTo>
                    <a:pt x="0" y="9"/>
                    <a:pt x="0" y="8"/>
                    <a:pt x="0" y="8"/>
                  </a:cubicBezTo>
                  <a:cubicBezTo>
                    <a:pt x="0" y="8"/>
                    <a:pt x="0" y="8"/>
                    <a:pt x="0" y="8"/>
                  </a:cubicBezTo>
                  <a:cubicBezTo>
                    <a:pt x="0" y="8"/>
                    <a:pt x="0" y="7"/>
                    <a:pt x="0" y="7"/>
                  </a:cubicBezTo>
                  <a:cubicBezTo>
                    <a:pt x="0" y="7"/>
                    <a:pt x="0" y="7"/>
                    <a:pt x="0" y="7"/>
                  </a:cubicBezTo>
                  <a:cubicBezTo>
                    <a:pt x="0" y="7"/>
                    <a:pt x="0" y="7"/>
                    <a:pt x="0" y="7"/>
                  </a:cubicBezTo>
                  <a:cubicBezTo>
                    <a:pt x="1" y="7"/>
                    <a:pt x="1" y="6"/>
                    <a:pt x="1" y="6"/>
                  </a:cubicBezTo>
                  <a:cubicBezTo>
                    <a:pt x="1" y="6"/>
                    <a:pt x="1" y="5"/>
                    <a:pt x="2" y="5"/>
                  </a:cubicBezTo>
                  <a:cubicBezTo>
                    <a:pt x="2" y="5"/>
                    <a:pt x="2" y="5"/>
                    <a:pt x="2" y="5"/>
                  </a:cubicBezTo>
                  <a:cubicBezTo>
                    <a:pt x="2" y="5"/>
                    <a:pt x="2" y="4"/>
                    <a:pt x="2" y="4"/>
                  </a:cubicBezTo>
                  <a:cubicBezTo>
                    <a:pt x="2" y="4"/>
                    <a:pt x="2" y="4"/>
                    <a:pt x="2" y="4"/>
                  </a:cubicBezTo>
                  <a:cubicBezTo>
                    <a:pt x="2" y="4"/>
                    <a:pt x="2" y="4"/>
                    <a:pt x="2" y="4"/>
                  </a:cubicBezTo>
                  <a:cubicBezTo>
                    <a:pt x="3" y="4"/>
                    <a:pt x="3" y="3"/>
                    <a:pt x="3" y="3"/>
                  </a:cubicBezTo>
                  <a:cubicBezTo>
                    <a:pt x="4" y="3"/>
                    <a:pt x="4" y="3"/>
                    <a:pt x="4" y="2"/>
                  </a:cubicBezTo>
                  <a:cubicBezTo>
                    <a:pt x="4" y="2"/>
                    <a:pt x="4" y="2"/>
                    <a:pt x="4" y="2"/>
                  </a:cubicBezTo>
                  <a:cubicBezTo>
                    <a:pt x="5" y="2"/>
                    <a:pt x="5" y="2"/>
                    <a:pt x="5" y="2"/>
                  </a:cubicBezTo>
                  <a:cubicBezTo>
                    <a:pt x="5" y="2"/>
                    <a:pt x="5" y="2"/>
                    <a:pt x="5" y="2"/>
                  </a:cubicBezTo>
                  <a:cubicBezTo>
                    <a:pt x="6" y="1"/>
                    <a:pt x="6" y="1"/>
                    <a:pt x="6" y="1"/>
                  </a:cubicBezTo>
                  <a:cubicBezTo>
                    <a:pt x="6" y="1"/>
                    <a:pt x="6" y="1"/>
                    <a:pt x="6" y="1"/>
                  </a:cubicBezTo>
                  <a:cubicBezTo>
                    <a:pt x="6" y="1"/>
                    <a:pt x="6" y="1"/>
                    <a:pt x="6" y="1"/>
                  </a:cubicBezTo>
                  <a:cubicBezTo>
                    <a:pt x="7" y="1"/>
                    <a:pt x="7" y="1"/>
                    <a:pt x="7" y="0"/>
                  </a:cubicBezTo>
                  <a:cubicBezTo>
                    <a:pt x="8" y="0"/>
                    <a:pt x="8" y="0"/>
                    <a:pt x="8" y="0"/>
                  </a:cubicBezTo>
                  <a:cubicBezTo>
                    <a:pt x="8" y="0"/>
                    <a:pt x="8" y="0"/>
                    <a:pt x="8" y="0"/>
                  </a:cubicBezTo>
                  <a:cubicBezTo>
                    <a:pt x="8" y="0"/>
                    <a:pt x="9" y="0"/>
                    <a:pt x="9" y="0"/>
                  </a:cubicBezTo>
                  <a:cubicBezTo>
                    <a:pt x="9" y="0"/>
                    <a:pt x="10" y="0"/>
                    <a:pt x="10" y="0"/>
                  </a:cubicBezTo>
                  <a:cubicBezTo>
                    <a:pt x="10" y="1"/>
                    <a:pt x="10" y="1"/>
                    <a:pt x="9" y="2"/>
                  </a:cubicBezTo>
                  <a:cubicBezTo>
                    <a:pt x="9" y="2"/>
                    <a:pt x="9" y="2"/>
                    <a:pt x="9" y="2"/>
                  </a:cubicBezTo>
                  <a:cubicBezTo>
                    <a:pt x="9" y="2"/>
                    <a:pt x="9" y="2"/>
                    <a:pt x="9" y="2"/>
                  </a:cubicBezTo>
                  <a:cubicBezTo>
                    <a:pt x="9" y="2"/>
                    <a:pt x="9" y="2"/>
                    <a:pt x="9" y="2"/>
                  </a:cubicBezTo>
                  <a:cubicBezTo>
                    <a:pt x="9" y="2"/>
                    <a:pt x="8" y="2"/>
                    <a:pt x="8" y="2"/>
                  </a:cubicBezTo>
                  <a:cubicBezTo>
                    <a:pt x="8" y="2"/>
                    <a:pt x="7" y="2"/>
                    <a:pt x="7" y="3"/>
                  </a:cubicBezTo>
                  <a:cubicBezTo>
                    <a:pt x="7" y="3"/>
                    <a:pt x="7" y="3"/>
                    <a:pt x="7" y="3"/>
                  </a:cubicBezTo>
                  <a:cubicBezTo>
                    <a:pt x="7" y="3"/>
                    <a:pt x="7" y="3"/>
                    <a:pt x="6" y="3"/>
                  </a:cubicBezTo>
                  <a:cubicBezTo>
                    <a:pt x="6" y="3"/>
                    <a:pt x="6" y="3"/>
                    <a:pt x="6" y="3"/>
                  </a:cubicBezTo>
                  <a:cubicBezTo>
                    <a:pt x="6" y="3"/>
                    <a:pt x="6" y="4"/>
                    <a:pt x="5" y="4"/>
                  </a:cubicBezTo>
                  <a:cubicBezTo>
                    <a:pt x="5" y="4"/>
                    <a:pt x="5" y="4"/>
                    <a:pt x="5" y="4"/>
                  </a:cubicBezTo>
                  <a:cubicBezTo>
                    <a:pt x="5" y="4"/>
                    <a:pt x="5" y="4"/>
                    <a:pt x="5" y="4"/>
                  </a:cubicBezTo>
                  <a:cubicBezTo>
                    <a:pt x="5" y="4"/>
                    <a:pt x="5" y="4"/>
                    <a:pt x="5" y="4"/>
                  </a:cubicBezTo>
                  <a:cubicBezTo>
                    <a:pt x="5" y="4"/>
                    <a:pt x="5" y="4"/>
                    <a:pt x="5" y="4"/>
                  </a:cubicBezTo>
                  <a:cubicBezTo>
                    <a:pt x="4" y="5"/>
                    <a:pt x="4" y="5"/>
                    <a:pt x="4" y="5"/>
                  </a:cubicBezTo>
                  <a:cubicBezTo>
                    <a:pt x="4" y="5"/>
                    <a:pt x="4" y="5"/>
                    <a:pt x="4" y="5"/>
                  </a:cubicBezTo>
                  <a:cubicBezTo>
                    <a:pt x="4" y="5"/>
                    <a:pt x="3" y="6"/>
                    <a:pt x="3" y="6"/>
                  </a:cubicBezTo>
                  <a:cubicBezTo>
                    <a:pt x="3" y="6"/>
                    <a:pt x="3" y="6"/>
                    <a:pt x="3" y="6"/>
                  </a:cubicBezTo>
                  <a:cubicBezTo>
                    <a:pt x="3" y="6"/>
                    <a:pt x="3" y="6"/>
                    <a:pt x="3" y="6"/>
                  </a:cubicBezTo>
                  <a:cubicBezTo>
                    <a:pt x="3" y="6"/>
                    <a:pt x="3" y="7"/>
                    <a:pt x="3" y="7"/>
                  </a:cubicBezTo>
                  <a:cubicBezTo>
                    <a:pt x="3" y="7"/>
                    <a:pt x="2" y="8"/>
                    <a:pt x="2" y="8"/>
                  </a:cubicBezTo>
                  <a:cubicBezTo>
                    <a:pt x="2" y="8"/>
                    <a:pt x="2" y="8"/>
                    <a:pt x="2" y="8"/>
                  </a:cubicBezTo>
                  <a:cubicBezTo>
                    <a:pt x="2" y="8"/>
                    <a:pt x="2" y="8"/>
                    <a:pt x="2" y="9"/>
                  </a:cubicBezTo>
                  <a:cubicBezTo>
                    <a:pt x="2" y="9"/>
                    <a:pt x="2" y="9"/>
                    <a:pt x="2" y="9"/>
                  </a:cubicBezTo>
                  <a:cubicBezTo>
                    <a:pt x="2" y="9"/>
                    <a:pt x="2" y="9"/>
                    <a:pt x="2" y="9"/>
                  </a:cubicBezTo>
                  <a:cubicBezTo>
                    <a:pt x="2" y="9"/>
                    <a:pt x="2" y="9"/>
                    <a:pt x="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8" name="Freeform 887">
              <a:extLst>
                <a:ext uri="{FF2B5EF4-FFF2-40B4-BE49-F238E27FC236}">
                  <a16:creationId xmlns:a16="http://schemas.microsoft.com/office/drawing/2014/main" xmlns="" id="{EE29AA76-ACFE-45A5-90A2-B2545C796194}"/>
                </a:ext>
              </a:extLst>
            </p:cNvPr>
            <p:cNvSpPr>
              <a:spLocks/>
            </p:cNvSpPr>
            <p:nvPr/>
          </p:nvSpPr>
          <p:spPr bwMode="auto">
            <a:xfrm>
              <a:off x="7059613" y="1565276"/>
              <a:ext cx="77787" cy="77788"/>
            </a:xfrm>
            <a:custGeom>
              <a:avLst/>
              <a:gdLst>
                <a:gd name="T0" fmla="*/ 2 w 14"/>
                <a:gd name="T1" fmla="*/ 13 h 14"/>
                <a:gd name="T2" fmla="*/ 1 w 14"/>
                <a:gd name="T3" fmla="*/ 14 h 14"/>
                <a:gd name="T4" fmla="*/ 0 w 14"/>
                <a:gd name="T5" fmla="*/ 13 h 14"/>
                <a:gd name="T6" fmla="*/ 1 w 14"/>
                <a:gd name="T7" fmla="*/ 8 h 14"/>
                <a:gd name="T8" fmla="*/ 2 w 14"/>
                <a:gd name="T9" fmla="*/ 8 h 14"/>
                <a:gd name="T10" fmla="*/ 1 w 14"/>
                <a:gd name="T11" fmla="*/ 8 h 14"/>
                <a:gd name="T12" fmla="*/ 4 w 14"/>
                <a:gd name="T13" fmla="*/ 4 h 14"/>
                <a:gd name="T14" fmla="*/ 8 w 14"/>
                <a:gd name="T15" fmla="*/ 1 h 14"/>
                <a:gd name="T16" fmla="*/ 8 w 14"/>
                <a:gd name="T17" fmla="*/ 1 h 14"/>
                <a:gd name="T18" fmla="*/ 13 w 14"/>
                <a:gd name="T19" fmla="*/ 0 h 14"/>
                <a:gd name="T20" fmla="*/ 14 w 14"/>
                <a:gd name="T21" fmla="*/ 0 h 14"/>
                <a:gd name="T22" fmla="*/ 13 w 14"/>
                <a:gd name="T23" fmla="*/ 2 h 14"/>
                <a:gd name="T24" fmla="*/ 9 w 14"/>
                <a:gd name="T25" fmla="*/ 3 h 14"/>
                <a:gd name="T26" fmla="*/ 9 w 14"/>
                <a:gd name="T27" fmla="*/ 3 h 14"/>
                <a:gd name="T28" fmla="*/ 6 w 14"/>
                <a:gd name="T29" fmla="*/ 6 h 14"/>
                <a:gd name="T30" fmla="*/ 3 w 14"/>
                <a:gd name="T31" fmla="*/ 9 h 14"/>
                <a:gd name="T32" fmla="*/ 3 w 14"/>
                <a:gd name="T33" fmla="*/ 9 h 14"/>
                <a:gd name="T34" fmla="*/ 2 w 14"/>
                <a:gd name="T3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14">
                  <a:moveTo>
                    <a:pt x="2" y="13"/>
                  </a:moveTo>
                  <a:cubicBezTo>
                    <a:pt x="2" y="14"/>
                    <a:pt x="1" y="14"/>
                    <a:pt x="1" y="14"/>
                  </a:cubicBezTo>
                  <a:cubicBezTo>
                    <a:pt x="0" y="14"/>
                    <a:pt x="0" y="13"/>
                    <a:pt x="0" y="13"/>
                  </a:cubicBezTo>
                  <a:cubicBezTo>
                    <a:pt x="0" y="11"/>
                    <a:pt x="1" y="10"/>
                    <a:pt x="1" y="8"/>
                  </a:cubicBezTo>
                  <a:cubicBezTo>
                    <a:pt x="2" y="8"/>
                    <a:pt x="2" y="8"/>
                    <a:pt x="2" y="8"/>
                  </a:cubicBezTo>
                  <a:cubicBezTo>
                    <a:pt x="1" y="8"/>
                    <a:pt x="1" y="8"/>
                    <a:pt x="1" y="8"/>
                  </a:cubicBezTo>
                  <a:cubicBezTo>
                    <a:pt x="2" y="7"/>
                    <a:pt x="3" y="5"/>
                    <a:pt x="4" y="4"/>
                  </a:cubicBezTo>
                  <a:cubicBezTo>
                    <a:pt x="6" y="3"/>
                    <a:pt x="7" y="2"/>
                    <a:pt x="8" y="1"/>
                  </a:cubicBezTo>
                  <a:cubicBezTo>
                    <a:pt x="8" y="1"/>
                    <a:pt x="8" y="1"/>
                    <a:pt x="8" y="1"/>
                  </a:cubicBezTo>
                  <a:cubicBezTo>
                    <a:pt x="10" y="1"/>
                    <a:pt x="11" y="0"/>
                    <a:pt x="13" y="0"/>
                  </a:cubicBezTo>
                  <a:cubicBezTo>
                    <a:pt x="14" y="0"/>
                    <a:pt x="14" y="0"/>
                    <a:pt x="14" y="0"/>
                  </a:cubicBezTo>
                  <a:cubicBezTo>
                    <a:pt x="14" y="1"/>
                    <a:pt x="14" y="1"/>
                    <a:pt x="13" y="2"/>
                  </a:cubicBezTo>
                  <a:cubicBezTo>
                    <a:pt x="12" y="2"/>
                    <a:pt x="11" y="2"/>
                    <a:pt x="9" y="3"/>
                  </a:cubicBezTo>
                  <a:cubicBezTo>
                    <a:pt x="9" y="3"/>
                    <a:pt x="9" y="3"/>
                    <a:pt x="9" y="3"/>
                  </a:cubicBezTo>
                  <a:cubicBezTo>
                    <a:pt x="8" y="4"/>
                    <a:pt x="7" y="5"/>
                    <a:pt x="6" y="6"/>
                  </a:cubicBezTo>
                  <a:cubicBezTo>
                    <a:pt x="5" y="7"/>
                    <a:pt x="4" y="8"/>
                    <a:pt x="3" y="9"/>
                  </a:cubicBezTo>
                  <a:cubicBezTo>
                    <a:pt x="3" y="9"/>
                    <a:pt x="3" y="9"/>
                    <a:pt x="3" y="9"/>
                  </a:cubicBezTo>
                  <a:cubicBezTo>
                    <a:pt x="2" y="10"/>
                    <a:pt x="2" y="12"/>
                    <a:pt x="2"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9" name="Freeform 888">
              <a:extLst>
                <a:ext uri="{FF2B5EF4-FFF2-40B4-BE49-F238E27FC236}">
                  <a16:creationId xmlns:a16="http://schemas.microsoft.com/office/drawing/2014/main" xmlns="" id="{FBBEBC57-4CA1-424C-B553-4D55929B20E6}"/>
                </a:ext>
              </a:extLst>
            </p:cNvPr>
            <p:cNvSpPr>
              <a:spLocks/>
            </p:cNvSpPr>
            <p:nvPr/>
          </p:nvSpPr>
          <p:spPr bwMode="auto">
            <a:xfrm>
              <a:off x="6992938" y="1782763"/>
              <a:ext cx="122237" cy="49213"/>
            </a:xfrm>
            <a:custGeom>
              <a:avLst/>
              <a:gdLst>
                <a:gd name="T0" fmla="*/ 21 w 22"/>
                <a:gd name="T1" fmla="*/ 7 h 9"/>
                <a:gd name="T2" fmla="*/ 22 w 22"/>
                <a:gd name="T3" fmla="*/ 8 h 9"/>
                <a:gd name="T4" fmla="*/ 21 w 22"/>
                <a:gd name="T5" fmla="*/ 9 h 9"/>
                <a:gd name="T6" fmla="*/ 1 w 22"/>
                <a:gd name="T7" fmla="*/ 9 h 9"/>
                <a:gd name="T8" fmla="*/ 0 w 22"/>
                <a:gd name="T9" fmla="*/ 8 h 9"/>
                <a:gd name="T10" fmla="*/ 0 w 22"/>
                <a:gd name="T11" fmla="*/ 8 h 9"/>
                <a:gd name="T12" fmla="*/ 0 w 22"/>
                <a:gd name="T13" fmla="*/ 6 h 9"/>
                <a:gd name="T14" fmla="*/ 1 w 22"/>
                <a:gd name="T15" fmla="*/ 5 h 9"/>
                <a:gd name="T16" fmla="*/ 5 w 22"/>
                <a:gd name="T17" fmla="*/ 3 h 9"/>
                <a:gd name="T18" fmla="*/ 5 w 22"/>
                <a:gd name="T19" fmla="*/ 1 h 9"/>
                <a:gd name="T20" fmla="*/ 6 w 22"/>
                <a:gd name="T21" fmla="*/ 0 h 9"/>
                <a:gd name="T22" fmla="*/ 7 w 22"/>
                <a:gd name="T23" fmla="*/ 1 h 9"/>
                <a:gd name="T24" fmla="*/ 7 w 22"/>
                <a:gd name="T25" fmla="*/ 3 h 9"/>
                <a:gd name="T26" fmla="*/ 7 w 22"/>
                <a:gd name="T27" fmla="*/ 3 h 9"/>
                <a:gd name="T28" fmla="*/ 7 w 22"/>
                <a:gd name="T29" fmla="*/ 4 h 9"/>
                <a:gd name="T30" fmla="*/ 2 w 22"/>
                <a:gd name="T31" fmla="*/ 7 h 9"/>
                <a:gd name="T32" fmla="*/ 2 w 22"/>
                <a:gd name="T33" fmla="*/ 7 h 9"/>
                <a:gd name="T34" fmla="*/ 21 w 22"/>
                <a:gd name="T35"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9">
                  <a:moveTo>
                    <a:pt x="21" y="7"/>
                  </a:moveTo>
                  <a:cubicBezTo>
                    <a:pt x="21" y="7"/>
                    <a:pt x="22" y="8"/>
                    <a:pt x="22" y="8"/>
                  </a:cubicBezTo>
                  <a:cubicBezTo>
                    <a:pt x="22" y="9"/>
                    <a:pt x="21" y="9"/>
                    <a:pt x="21" y="9"/>
                  </a:cubicBezTo>
                  <a:cubicBezTo>
                    <a:pt x="1" y="9"/>
                    <a:pt x="1" y="9"/>
                    <a:pt x="1" y="9"/>
                  </a:cubicBezTo>
                  <a:cubicBezTo>
                    <a:pt x="1" y="9"/>
                    <a:pt x="0" y="9"/>
                    <a:pt x="0" y="8"/>
                  </a:cubicBezTo>
                  <a:cubicBezTo>
                    <a:pt x="0" y="8"/>
                    <a:pt x="0" y="8"/>
                    <a:pt x="0" y="8"/>
                  </a:cubicBezTo>
                  <a:cubicBezTo>
                    <a:pt x="0" y="6"/>
                    <a:pt x="0" y="6"/>
                    <a:pt x="0" y="6"/>
                  </a:cubicBezTo>
                  <a:cubicBezTo>
                    <a:pt x="0" y="6"/>
                    <a:pt x="1" y="5"/>
                    <a:pt x="1" y="5"/>
                  </a:cubicBezTo>
                  <a:cubicBezTo>
                    <a:pt x="5" y="3"/>
                    <a:pt x="5" y="3"/>
                    <a:pt x="5" y="3"/>
                  </a:cubicBezTo>
                  <a:cubicBezTo>
                    <a:pt x="5" y="1"/>
                    <a:pt x="5" y="1"/>
                    <a:pt x="5" y="1"/>
                  </a:cubicBezTo>
                  <a:cubicBezTo>
                    <a:pt x="5" y="0"/>
                    <a:pt x="6" y="0"/>
                    <a:pt x="6" y="0"/>
                  </a:cubicBezTo>
                  <a:cubicBezTo>
                    <a:pt x="7" y="0"/>
                    <a:pt x="7" y="0"/>
                    <a:pt x="7" y="1"/>
                  </a:cubicBezTo>
                  <a:cubicBezTo>
                    <a:pt x="7" y="3"/>
                    <a:pt x="7" y="3"/>
                    <a:pt x="7" y="3"/>
                  </a:cubicBezTo>
                  <a:cubicBezTo>
                    <a:pt x="7" y="3"/>
                    <a:pt x="7" y="3"/>
                    <a:pt x="7" y="3"/>
                  </a:cubicBezTo>
                  <a:cubicBezTo>
                    <a:pt x="7" y="4"/>
                    <a:pt x="7" y="4"/>
                    <a:pt x="7" y="4"/>
                  </a:cubicBezTo>
                  <a:cubicBezTo>
                    <a:pt x="2" y="7"/>
                    <a:pt x="2" y="7"/>
                    <a:pt x="2" y="7"/>
                  </a:cubicBezTo>
                  <a:cubicBezTo>
                    <a:pt x="2" y="7"/>
                    <a:pt x="2" y="7"/>
                    <a:pt x="2" y="7"/>
                  </a:cubicBezTo>
                  <a:lnTo>
                    <a:pt x="21"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0" name="Freeform 889">
              <a:extLst>
                <a:ext uri="{FF2B5EF4-FFF2-40B4-BE49-F238E27FC236}">
                  <a16:creationId xmlns:a16="http://schemas.microsoft.com/office/drawing/2014/main" xmlns="" id="{79F9C166-CA22-4284-B82C-0E627EA40206}"/>
                </a:ext>
              </a:extLst>
            </p:cNvPr>
            <p:cNvSpPr>
              <a:spLocks/>
            </p:cNvSpPr>
            <p:nvPr/>
          </p:nvSpPr>
          <p:spPr bwMode="auto">
            <a:xfrm>
              <a:off x="7043738" y="1782763"/>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2"/>
                    <a:pt x="0" y="1"/>
                  </a:cubicBezTo>
                  <a:cubicBezTo>
                    <a:pt x="0" y="0"/>
                    <a:pt x="1" y="0"/>
                    <a:pt x="1" y="0"/>
                  </a:cubicBezTo>
                  <a:cubicBezTo>
                    <a:pt x="11" y="0"/>
                    <a:pt x="11" y="0"/>
                    <a:pt x="11" y="0"/>
                  </a:cubicBezTo>
                  <a:cubicBezTo>
                    <a:pt x="12" y="0"/>
                    <a:pt x="12" y="0"/>
                    <a:pt x="12" y="1"/>
                  </a:cubicBezTo>
                  <a:cubicBezTo>
                    <a:pt x="12" y="2"/>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1" name="Freeform 890">
              <a:extLst>
                <a:ext uri="{FF2B5EF4-FFF2-40B4-BE49-F238E27FC236}">
                  <a16:creationId xmlns:a16="http://schemas.microsoft.com/office/drawing/2014/main" xmlns="" id="{F2A3020E-724C-42E6-ABFE-AE6E0CE2B286}"/>
                </a:ext>
              </a:extLst>
            </p:cNvPr>
            <p:cNvSpPr>
              <a:spLocks/>
            </p:cNvSpPr>
            <p:nvPr/>
          </p:nvSpPr>
          <p:spPr bwMode="auto">
            <a:xfrm>
              <a:off x="6904038" y="1492251"/>
              <a:ext cx="339725" cy="273050"/>
            </a:xfrm>
            <a:custGeom>
              <a:avLst/>
              <a:gdLst>
                <a:gd name="T0" fmla="*/ 61 w 61"/>
                <a:gd name="T1" fmla="*/ 22 h 49"/>
                <a:gd name="T2" fmla="*/ 60 w 61"/>
                <a:gd name="T3" fmla="*/ 23 h 49"/>
                <a:gd name="T4" fmla="*/ 59 w 61"/>
                <a:gd name="T5" fmla="*/ 22 h 49"/>
                <a:gd name="T6" fmla="*/ 59 w 61"/>
                <a:gd name="T7" fmla="*/ 6 h 49"/>
                <a:gd name="T8" fmla="*/ 58 w 61"/>
                <a:gd name="T9" fmla="*/ 3 h 49"/>
                <a:gd name="T10" fmla="*/ 55 w 61"/>
                <a:gd name="T11" fmla="*/ 2 h 49"/>
                <a:gd name="T12" fmla="*/ 6 w 61"/>
                <a:gd name="T13" fmla="*/ 2 h 49"/>
                <a:gd name="T14" fmla="*/ 3 w 61"/>
                <a:gd name="T15" fmla="*/ 3 h 49"/>
                <a:gd name="T16" fmla="*/ 3 w 61"/>
                <a:gd name="T17" fmla="*/ 3 h 49"/>
                <a:gd name="T18" fmla="*/ 2 w 61"/>
                <a:gd name="T19" fmla="*/ 6 h 49"/>
                <a:gd name="T20" fmla="*/ 2 w 61"/>
                <a:gd name="T21" fmla="*/ 43 h 49"/>
                <a:gd name="T22" fmla="*/ 3 w 61"/>
                <a:gd name="T23" fmla="*/ 46 h 49"/>
                <a:gd name="T24" fmla="*/ 3 w 61"/>
                <a:gd name="T25" fmla="*/ 46 h 49"/>
                <a:gd name="T26" fmla="*/ 6 w 61"/>
                <a:gd name="T27" fmla="*/ 47 h 49"/>
                <a:gd name="T28" fmla="*/ 36 w 61"/>
                <a:gd name="T29" fmla="*/ 47 h 49"/>
                <a:gd name="T30" fmla="*/ 37 w 61"/>
                <a:gd name="T31" fmla="*/ 48 h 49"/>
                <a:gd name="T32" fmla="*/ 36 w 61"/>
                <a:gd name="T33" fmla="*/ 49 h 49"/>
                <a:gd name="T34" fmla="*/ 6 w 61"/>
                <a:gd name="T35" fmla="*/ 49 h 49"/>
                <a:gd name="T36" fmla="*/ 2 w 61"/>
                <a:gd name="T37" fmla="*/ 47 h 49"/>
                <a:gd name="T38" fmla="*/ 2 w 61"/>
                <a:gd name="T39" fmla="*/ 47 h 49"/>
                <a:gd name="T40" fmla="*/ 0 w 61"/>
                <a:gd name="T41" fmla="*/ 43 h 49"/>
                <a:gd name="T42" fmla="*/ 0 w 61"/>
                <a:gd name="T43" fmla="*/ 6 h 49"/>
                <a:gd name="T44" fmla="*/ 2 w 61"/>
                <a:gd name="T45" fmla="*/ 2 h 49"/>
                <a:gd name="T46" fmla="*/ 2 w 61"/>
                <a:gd name="T47" fmla="*/ 2 h 49"/>
                <a:gd name="T48" fmla="*/ 6 w 61"/>
                <a:gd name="T49" fmla="*/ 0 h 49"/>
                <a:gd name="T50" fmla="*/ 55 w 61"/>
                <a:gd name="T51" fmla="*/ 0 h 49"/>
                <a:gd name="T52" fmla="*/ 60 w 61"/>
                <a:gd name="T53" fmla="*/ 2 h 49"/>
                <a:gd name="T54" fmla="*/ 61 w 61"/>
                <a:gd name="T55" fmla="*/ 6 h 49"/>
                <a:gd name="T56" fmla="*/ 61 w 61"/>
                <a:gd name="T57"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49">
                  <a:moveTo>
                    <a:pt x="61" y="22"/>
                  </a:moveTo>
                  <a:cubicBezTo>
                    <a:pt x="61" y="22"/>
                    <a:pt x="61" y="23"/>
                    <a:pt x="60" y="23"/>
                  </a:cubicBezTo>
                  <a:cubicBezTo>
                    <a:pt x="60" y="23"/>
                    <a:pt x="59" y="22"/>
                    <a:pt x="59" y="22"/>
                  </a:cubicBezTo>
                  <a:cubicBezTo>
                    <a:pt x="59" y="6"/>
                    <a:pt x="59" y="6"/>
                    <a:pt x="59" y="6"/>
                  </a:cubicBezTo>
                  <a:cubicBezTo>
                    <a:pt x="59" y="5"/>
                    <a:pt x="59" y="4"/>
                    <a:pt x="58" y="3"/>
                  </a:cubicBezTo>
                  <a:cubicBezTo>
                    <a:pt x="57" y="3"/>
                    <a:pt x="56" y="2"/>
                    <a:pt x="55" y="2"/>
                  </a:cubicBezTo>
                  <a:cubicBezTo>
                    <a:pt x="6" y="2"/>
                    <a:pt x="6" y="2"/>
                    <a:pt x="6" y="2"/>
                  </a:cubicBezTo>
                  <a:cubicBezTo>
                    <a:pt x="5" y="2"/>
                    <a:pt x="4" y="3"/>
                    <a:pt x="3" y="3"/>
                  </a:cubicBezTo>
                  <a:cubicBezTo>
                    <a:pt x="3" y="3"/>
                    <a:pt x="3" y="3"/>
                    <a:pt x="3" y="3"/>
                  </a:cubicBezTo>
                  <a:cubicBezTo>
                    <a:pt x="3" y="4"/>
                    <a:pt x="2" y="5"/>
                    <a:pt x="2" y="6"/>
                  </a:cubicBezTo>
                  <a:cubicBezTo>
                    <a:pt x="2" y="43"/>
                    <a:pt x="2" y="43"/>
                    <a:pt x="2" y="43"/>
                  </a:cubicBezTo>
                  <a:cubicBezTo>
                    <a:pt x="2" y="44"/>
                    <a:pt x="3" y="45"/>
                    <a:pt x="3" y="46"/>
                  </a:cubicBezTo>
                  <a:cubicBezTo>
                    <a:pt x="3" y="46"/>
                    <a:pt x="3" y="46"/>
                    <a:pt x="3" y="46"/>
                  </a:cubicBezTo>
                  <a:cubicBezTo>
                    <a:pt x="4" y="47"/>
                    <a:pt x="5" y="47"/>
                    <a:pt x="6" y="47"/>
                  </a:cubicBezTo>
                  <a:cubicBezTo>
                    <a:pt x="36" y="47"/>
                    <a:pt x="36" y="47"/>
                    <a:pt x="36" y="47"/>
                  </a:cubicBezTo>
                  <a:cubicBezTo>
                    <a:pt x="37" y="47"/>
                    <a:pt x="37" y="48"/>
                    <a:pt x="37" y="48"/>
                  </a:cubicBezTo>
                  <a:cubicBezTo>
                    <a:pt x="37" y="49"/>
                    <a:pt x="37" y="49"/>
                    <a:pt x="36" y="49"/>
                  </a:cubicBezTo>
                  <a:cubicBezTo>
                    <a:pt x="6" y="49"/>
                    <a:pt x="6" y="49"/>
                    <a:pt x="6" y="49"/>
                  </a:cubicBezTo>
                  <a:cubicBezTo>
                    <a:pt x="5" y="49"/>
                    <a:pt x="3" y="48"/>
                    <a:pt x="2" y="47"/>
                  </a:cubicBezTo>
                  <a:cubicBezTo>
                    <a:pt x="2" y="47"/>
                    <a:pt x="2" y="47"/>
                    <a:pt x="2" y="47"/>
                  </a:cubicBezTo>
                  <a:cubicBezTo>
                    <a:pt x="1" y="46"/>
                    <a:pt x="0" y="45"/>
                    <a:pt x="0" y="43"/>
                  </a:cubicBezTo>
                  <a:cubicBezTo>
                    <a:pt x="0" y="6"/>
                    <a:pt x="0" y="6"/>
                    <a:pt x="0" y="6"/>
                  </a:cubicBezTo>
                  <a:cubicBezTo>
                    <a:pt x="0" y="5"/>
                    <a:pt x="1" y="3"/>
                    <a:pt x="2" y="2"/>
                  </a:cubicBezTo>
                  <a:cubicBezTo>
                    <a:pt x="2" y="2"/>
                    <a:pt x="2" y="2"/>
                    <a:pt x="2" y="2"/>
                  </a:cubicBezTo>
                  <a:cubicBezTo>
                    <a:pt x="3" y="1"/>
                    <a:pt x="5" y="0"/>
                    <a:pt x="6" y="0"/>
                  </a:cubicBezTo>
                  <a:cubicBezTo>
                    <a:pt x="55" y="0"/>
                    <a:pt x="55" y="0"/>
                    <a:pt x="55" y="0"/>
                  </a:cubicBezTo>
                  <a:cubicBezTo>
                    <a:pt x="57" y="0"/>
                    <a:pt x="58" y="1"/>
                    <a:pt x="60" y="2"/>
                  </a:cubicBezTo>
                  <a:cubicBezTo>
                    <a:pt x="61" y="3"/>
                    <a:pt x="61" y="5"/>
                    <a:pt x="61" y="6"/>
                  </a:cubicBezTo>
                  <a:lnTo>
                    <a:pt x="61"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2" name="Freeform 891">
              <a:extLst>
                <a:ext uri="{FF2B5EF4-FFF2-40B4-BE49-F238E27FC236}">
                  <a16:creationId xmlns:a16="http://schemas.microsoft.com/office/drawing/2014/main" xmlns="" id="{AA23D15F-66CE-4E52-945B-4E237AF33B68}"/>
                </a:ext>
              </a:extLst>
            </p:cNvPr>
            <p:cNvSpPr>
              <a:spLocks/>
            </p:cNvSpPr>
            <p:nvPr/>
          </p:nvSpPr>
          <p:spPr bwMode="auto">
            <a:xfrm>
              <a:off x="6937375" y="1525588"/>
              <a:ext cx="273050" cy="173038"/>
            </a:xfrm>
            <a:custGeom>
              <a:avLst/>
              <a:gdLst>
                <a:gd name="T0" fmla="*/ 49 w 49"/>
                <a:gd name="T1" fmla="*/ 16 h 31"/>
                <a:gd name="T2" fmla="*/ 48 w 49"/>
                <a:gd name="T3" fmla="*/ 17 h 31"/>
                <a:gd name="T4" fmla="*/ 47 w 49"/>
                <a:gd name="T5" fmla="*/ 16 h 31"/>
                <a:gd name="T6" fmla="*/ 47 w 49"/>
                <a:gd name="T7" fmla="*/ 2 h 31"/>
                <a:gd name="T8" fmla="*/ 2 w 49"/>
                <a:gd name="T9" fmla="*/ 2 h 31"/>
                <a:gd name="T10" fmla="*/ 2 w 49"/>
                <a:gd name="T11" fmla="*/ 29 h 31"/>
                <a:gd name="T12" fmla="*/ 30 w 49"/>
                <a:gd name="T13" fmla="*/ 29 h 31"/>
                <a:gd name="T14" fmla="*/ 31 w 49"/>
                <a:gd name="T15" fmla="*/ 30 h 31"/>
                <a:gd name="T16" fmla="*/ 30 w 49"/>
                <a:gd name="T17" fmla="*/ 31 h 31"/>
                <a:gd name="T18" fmla="*/ 1 w 49"/>
                <a:gd name="T19" fmla="*/ 31 h 31"/>
                <a:gd name="T20" fmla="*/ 1 w 49"/>
                <a:gd name="T21" fmla="*/ 31 h 31"/>
                <a:gd name="T22" fmla="*/ 0 w 49"/>
                <a:gd name="T23" fmla="*/ 30 h 31"/>
                <a:gd name="T24" fmla="*/ 0 w 49"/>
                <a:gd name="T25" fmla="*/ 1 h 31"/>
                <a:gd name="T26" fmla="*/ 0 w 49"/>
                <a:gd name="T27" fmla="*/ 1 h 31"/>
                <a:gd name="T28" fmla="*/ 1 w 49"/>
                <a:gd name="T29" fmla="*/ 0 h 31"/>
                <a:gd name="T30" fmla="*/ 48 w 49"/>
                <a:gd name="T31" fmla="*/ 0 h 31"/>
                <a:gd name="T32" fmla="*/ 48 w 49"/>
                <a:gd name="T33" fmla="*/ 0 h 31"/>
                <a:gd name="T34" fmla="*/ 49 w 49"/>
                <a:gd name="T35" fmla="*/ 1 h 31"/>
                <a:gd name="T36" fmla="*/ 49 w 49"/>
                <a:gd name="T37"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31">
                  <a:moveTo>
                    <a:pt x="49" y="16"/>
                  </a:moveTo>
                  <a:cubicBezTo>
                    <a:pt x="49" y="16"/>
                    <a:pt x="49" y="17"/>
                    <a:pt x="48" y="17"/>
                  </a:cubicBezTo>
                  <a:cubicBezTo>
                    <a:pt x="48" y="17"/>
                    <a:pt x="47" y="16"/>
                    <a:pt x="47" y="16"/>
                  </a:cubicBezTo>
                  <a:cubicBezTo>
                    <a:pt x="47" y="2"/>
                    <a:pt x="47" y="2"/>
                    <a:pt x="47" y="2"/>
                  </a:cubicBezTo>
                  <a:cubicBezTo>
                    <a:pt x="2" y="2"/>
                    <a:pt x="2" y="2"/>
                    <a:pt x="2" y="2"/>
                  </a:cubicBezTo>
                  <a:cubicBezTo>
                    <a:pt x="2" y="29"/>
                    <a:pt x="2" y="29"/>
                    <a:pt x="2" y="29"/>
                  </a:cubicBezTo>
                  <a:cubicBezTo>
                    <a:pt x="30" y="29"/>
                    <a:pt x="30" y="29"/>
                    <a:pt x="30" y="29"/>
                  </a:cubicBezTo>
                  <a:cubicBezTo>
                    <a:pt x="31" y="29"/>
                    <a:pt x="31" y="29"/>
                    <a:pt x="31" y="30"/>
                  </a:cubicBezTo>
                  <a:cubicBezTo>
                    <a:pt x="31" y="30"/>
                    <a:pt x="31" y="31"/>
                    <a:pt x="30" y="31"/>
                  </a:cubicBezTo>
                  <a:cubicBezTo>
                    <a:pt x="1" y="31"/>
                    <a:pt x="1" y="31"/>
                    <a:pt x="1" y="31"/>
                  </a:cubicBezTo>
                  <a:cubicBezTo>
                    <a:pt x="1" y="31"/>
                    <a:pt x="1" y="31"/>
                    <a:pt x="1" y="31"/>
                  </a:cubicBezTo>
                  <a:cubicBezTo>
                    <a:pt x="1" y="31"/>
                    <a:pt x="0" y="30"/>
                    <a:pt x="0" y="30"/>
                  </a:cubicBezTo>
                  <a:cubicBezTo>
                    <a:pt x="0" y="1"/>
                    <a:pt x="0" y="1"/>
                    <a:pt x="0" y="1"/>
                  </a:cubicBezTo>
                  <a:cubicBezTo>
                    <a:pt x="0" y="1"/>
                    <a:pt x="0" y="1"/>
                    <a:pt x="0" y="1"/>
                  </a:cubicBezTo>
                  <a:cubicBezTo>
                    <a:pt x="0" y="1"/>
                    <a:pt x="1" y="0"/>
                    <a:pt x="1" y="0"/>
                  </a:cubicBezTo>
                  <a:cubicBezTo>
                    <a:pt x="48" y="0"/>
                    <a:pt x="48" y="0"/>
                    <a:pt x="48" y="0"/>
                  </a:cubicBezTo>
                  <a:cubicBezTo>
                    <a:pt x="48" y="0"/>
                    <a:pt x="48" y="0"/>
                    <a:pt x="48" y="0"/>
                  </a:cubicBezTo>
                  <a:cubicBezTo>
                    <a:pt x="49" y="0"/>
                    <a:pt x="49" y="1"/>
                    <a:pt x="49" y="1"/>
                  </a:cubicBezTo>
                  <a:lnTo>
                    <a:pt x="49"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3" name="Freeform 892">
              <a:extLst>
                <a:ext uri="{FF2B5EF4-FFF2-40B4-BE49-F238E27FC236}">
                  <a16:creationId xmlns:a16="http://schemas.microsoft.com/office/drawing/2014/main" xmlns="" id="{AD911B83-D732-4984-80BF-A154E480D6EC}"/>
                </a:ext>
              </a:extLst>
            </p:cNvPr>
            <p:cNvSpPr>
              <a:spLocks/>
            </p:cNvSpPr>
            <p:nvPr/>
          </p:nvSpPr>
          <p:spPr bwMode="auto">
            <a:xfrm>
              <a:off x="7148513" y="1798638"/>
              <a:ext cx="17462" cy="6350"/>
            </a:xfrm>
            <a:custGeom>
              <a:avLst/>
              <a:gdLst>
                <a:gd name="T0" fmla="*/ 1 w 3"/>
                <a:gd name="T1" fmla="*/ 1 h 1"/>
                <a:gd name="T2" fmla="*/ 0 w 3"/>
                <a:gd name="T3" fmla="*/ 0 h 1"/>
                <a:gd name="T4" fmla="*/ 1 w 3"/>
                <a:gd name="T5" fmla="*/ 0 h 1"/>
                <a:gd name="T6" fmla="*/ 2 w 3"/>
                <a:gd name="T7" fmla="*/ 0 h 1"/>
                <a:gd name="T8" fmla="*/ 3 w 3"/>
                <a:gd name="T9" fmla="*/ 0 h 1"/>
                <a:gd name="T10" fmla="*/ 2 w 3"/>
                <a:gd name="T11" fmla="*/ 1 h 1"/>
                <a:gd name="T12" fmla="*/ 1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1" y="1"/>
                  </a:moveTo>
                  <a:cubicBezTo>
                    <a:pt x="0" y="1"/>
                    <a:pt x="0" y="1"/>
                    <a:pt x="0" y="0"/>
                  </a:cubicBezTo>
                  <a:cubicBezTo>
                    <a:pt x="0" y="0"/>
                    <a:pt x="0" y="0"/>
                    <a:pt x="1" y="0"/>
                  </a:cubicBezTo>
                  <a:cubicBezTo>
                    <a:pt x="2" y="0"/>
                    <a:pt x="2" y="0"/>
                    <a:pt x="2" y="0"/>
                  </a:cubicBezTo>
                  <a:cubicBezTo>
                    <a:pt x="3" y="0"/>
                    <a:pt x="3" y="0"/>
                    <a:pt x="3" y="0"/>
                  </a:cubicBezTo>
                  <a:cubicBezTo>
                    <a:pt x="3" y="1"/>
                    <a:pt x="3" y="1"/>
                    <a:pt x="2"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4" name="Freeform 893">
              <a:extLst>
                <a:ext uri="{FF2B5EF4-FFF2-40B4-BE49-F238E27FC236}">
                  <a16:creationId xmlns:a16="http://schemas.microsoft.com/office/drawing/2014/main" xmlns="" id="{114D9F51-9969-44AB-AE70-D4DE737F6F2F}"/>
                </a:ext>
              </a:extLst>
            </p:cNvPr>
            <p:cNvSpPr>
              <a:spLocks noEditPoints="1"/>
            </p:cNvSpPr>
            <p:nvPr/>
          </p:nvSpPr>
          <p:spPr bwMode="auto">
            <a:xfrm>
              <a:off x="7148513" y="1654176"/>
              <a:ext cx="73025" cy="128588"/>
            </a:xfrm>
            <a:custGeom>
              <a:avLst/>
              <a:gdLst>
                <a:gd name="T0" fmla="*/ 11 w 13"/>
                <a:gd name="T1" fmla="*/ 2 h 23"/>
                <a:gd name="T2" fmla="*/ 2 w 13"/>
                <a:gd name="T3" fmla="*/ 2 h 23"/>
                <a:gd name="T4" fmla="*/ 2 w 13"/>
                <a:gd name="T5" fmla="*/ 21 h 23"/>
                <a:gd name="T6" fmla="*/ 11 w 13"/>
                <a:gd name="T7" fmla="*/ 21 h 23"/>
                <a:gd name="T8" fmla="*/ 11 w 13"/>
                <a:gd name="T9" fmla="*/ 2 h 23"/>
                <a:gd name="T10" fmla="*/ 1 w 13"/>
                <a:gd name="T11" fmla="*/ 0 h 23"/>
                <a:gd name="T12" fmla="*/ 12 w 13"/>
                <a:gd name="T13" fmla="*/ 0 h 23"/>
                <a:gd name="T14" fmla="*/ 12 w 13"/>
                <a:gd name="T15" fmla="*/ 0 h 23"/>
                <a:gd name="T16" fmla="*/ 13 w 13"/>
                <a:gd name="T17" fmla="*/ 1 h 23"/>
                <a:gd name="T18" fmla="*/ 13 w 13"/>
                <a:gd name="T19" fmla="*/ 22 h 23"/>
                <a:gd name="T20" fmla="*/ 13 w 13"/>
                <a:gd name="T21" fmla="*/ 22 h 23"/>
                <a:gd name="T22" fmla="*/ 12 w 13"/>
                <a:gd name="T23" fmla="*/ 23 h 23"/>
                <a:gd name="T24" fmla="*/ 1 w 13"/>
                <a:gd name="T25" fmla="*/ 23 h 23"/>
                <a:gd name="T26" fmla="*/ 1 w 13"/>
                <a:gd name="T27" fmla="*/ 23 h 23"/>
                <a:gd name="T28" fmla="*/ 0 w 13"/>
                <a:gd name="T29" fmla="*/ 22 h 23"/>
                <a:gd name="T30" fmla="*/ 0 w 13"/>
                <a:gd name="T31" fmla="*/ 1 h 23"/>
                <a:gd name="T32" fmla="*/ 0 w 13"/>
                <a:gd name="T33" fmla="*/ 1 h 23"/>
                <a:gd name="T34" fmla="*/ 1 w 13"/>
                <a:gd name="T3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23">
                  <a:moveTo>
                    <a:pt x="11" y="2"/>
                  </a:moveTo>
                  <a:cubicBezTo>
                    <a:pt x="2" y="2"/>
                    <a:pt x="2" y="2"/>
                    <a:pt x="2" y="2"/>
                  </a:cubicBezTo>
                  <a:cubicBezTo>
                    <a:pt x="2" y="21"/>
                    <a:pt x="2" y="21"/>
                    <a:pt x="2" y="21"/>
                  </a:cubicBezTo>
                  <a:cubicBezTo>
                    <a:pt x="11" y="21"/>
                    <a:pt x="11" y="21"/>
                    <a:pt x="11" y="21"/>
                  </a:cubicBezTo>
                  <a:cubicBezTo>
                    <a:pt x="11" y="2"/>
                    <a:pt x="11" y="2"/>
                    <a:pt x="11" y="2"/>
                  </a:cubicBezTo>
                  <a:close/>
                  <a:moveTo>
                    <a:pt x="1" y="0"/>
                  </a:moveTo>
                  <a:cubicBezTo>
                    <a:pt x="12" y="0"/>
                    <a:pt x="12" y="0"/>
                    <a:pt x="12" y="0"/>
                  </a:cubicBezTo>
                  <a:cubicBezTo>
                    <a:pt x="12" y="0"/>
                    <a:pt x="12" y="0"/>
                    <a:pt x="12" y="0"/>
                  </a:cubicBezTo>
                  <a:cubicBezTo>
                    <a:pt x="13" y="0"/>
                    <a:pt x="13" y="1"/>
                    <a:pt x="13" y="1"/>
                  </a:cubicBezTo>
                  <a:cubicBezTo>
                    <a:pt x="13" y="22"/>
                    <a:pt x="13" y="22"/>
                    <a:pt x="13" y="22"/>
                  </a:cubicBezTo>
                  <a:cubicBezTo>
                    <a:pt x="13" y="22"/>
                    <a:pt x="13" y="22"/>
                    <a:pt x="13" y="22"/>
                  </a:cubicBezTo>
                  <a:cubicBezTo>
                    <a:pt x="13" y="23"/>
                    <a:pt x="13" y="23"/>
                    <a:pt x="12" y="23"/>
                  </a:cubicBezTo>
                  <a:cubicBezTo>
                    <a:pt x="1" y="23"/>
                    <a:pt x="1" y="23"/>
                    <a:pt x="1" y="23"/>
                  </a:cubicBezTo>
                  <a:cubicBezTo>
                    <a:pt x="1" y="23"/>
                    <a:pt x="1" y="23"/>
                    <a:pt x="1" y="23"/>
                  </a:cubicBezTo>
                  <a:cubicBezTo>
                    <a:pt x="0" y="23"/>
                    <a:pt x="0" y="23"/>
                    <a:pt x="0" y="22"/>
                  </a:cubicBezTo>
                  <a:cubicBezTo>
                    <a:pt x="0" y="1"/>
                    <a:pt x="0" y="1"/>
                    <a:pt x="0" y="1"/>
                  </a:cubicBezTo>
                  <a:cubicBezTo>
                    <a:pt x="0" y="1"/>
                    <a:pt x="0" y="1"/>
                    <a:pt x="0" y="1"/>
                  </a:cubicBezTo>
                  <a:cubicBezTo>
                    <a:pt x="0" y="1"/>
                    <a:pt x="0"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5" name="Freeform 894">
              <a:extLst>
                <a:ext uri="{FF2B5EF4-FFF2-40B4-BE49-F238E27FC236}">
                  <a16:creationId xmlns:a16="http://schemas.microsoft.com/office/drawing/2014/main" xmlns="" id="{7BA38459-BEED-48B7-A22C-BCE3AA0CD3ED}"/>
                </a:ext>
              </a:extLst>
            </p:cNvPr>
            <p:cNvSpPr>
              <a:spLocks noEditPoints="1"/>
            </p:cNvSpPr>
            <p:nvPr/>
          </p:nvSpPr>
          <p:spPr bwMode="auto">
            <a:xfrm>
              <a:off x="7126288" y="1631951"/>
              <a:ext cx="117475" cy="200025"/>
            </a:xfrm>
            <a:custGeom>
              <a:avLst/>
              <a:gdLst>
                <a:gd name="T0" fmla="*/ 18 w 21"/>
                <a:gd name="T1" fmla="*/ 2 h 36"/>
                <a:gd name="T2" fmla="*/ 3 w 21"/>
                <a:gd name="T3" fmla="*/ 2 h 36"/>
                <a:gd name="T4" fmla="*/ 2 w 21"/>
                <a:gd name="T5" fmla="*/ 2 h 36"/>
                <a:gd name="T6" fmla="*/ 2 w 21"/>
                <a:gd name="T7" fmla="*/ 2 h 36"/>
                <a:gd name="T8" fmla="*/ 2 w 21"/>
                <a:gd name="T9" fmla="*/ 3 h 36"/>
                <a:gd name="T10" fmla="*/ 2 w 21"/>
                <a:gd name="T11" fmla="*/ 33 h 36"/>
                <a:gd name="T12" fmla="*/ 2 w 21"/>
                <a:gd name="T13" fmla="*/ 34 h 36"/>
                <a:gd name="T14" fmla="*/ 3 w 21"/>
                <a:gd name="T15" fmla="*/ 34 h 36"/>
                <a:gd name="T16" fmla="*/ 18 w 21"/>
                <a:gd name="T17" fmla="*/ 34 h 36"/>
                <a:gd name="T18" fmla="*/ 19 w 21"/>
                <a:gd name="T19" fmla="*/ 34 h 36"/>
                <a:gd name="T20" fmla="*/ 19 w 21"/>
                <a:gd name="T21" fmla="*/ 33 h 36"/>
                <a:gd name="T22" fmla="*/ 19 w 21"/>
                <a:gd name="T23" fmla="*/ 3 h 36"/>
                <a:gd name="T24" fmla="*/ 19 w 21"/>
                <a:gd name="T25" fmla="*/ 2 h 36"/>
                <a:gd name="T26" fmla="*/ 19 w 21"/>
                <a:gd name="T27" fmla="*/ 2 h 36"/>
                <a:gd name="T28" fmla="*/ 18 w 21"/>
                <a:gd name="T29" fmla="*/ 2 h 36"/>
                <a:gd name="T30" fmla="*/ 3 w 21"/>
                <a:gd name="T31" fmla="*/ 0 h 36"/>
                <a:gd name="T32" fmla="*/ 18 w 21"/>
                <a:gd name="T33" fmla="*/ 0 h 36"/>
                <a:gd name="T34" fmla="*/ 20 w 21"/>
                <a:gd name="T35" fmla="*/ 1 h 36"/>
                <a:gd name="T36" fmla="*/ 20 w 21"/>
                <a:gd name="T37" fmla="*/ 1 h 36"/>
                <a:gd name="T38" fmla="*/ 21 w 21"/>
                <a:gd name="T39" fmla="*/ 3 h 36"/>
                <a:gd name="T40" fmla="*/ 21 w 21"/>
                <a:gd name="T41" fmla="*/ 33 h 36"/>
                <a:gd name="T42" fmla="*/ 20 w 21"/>
                <a:gd name="T43" fmla="*/ 35 h 36"/>
                <a:gd name="T44" fmla="*/ 18 w 21"/>
                <a:gd name="T45" fmla="*/ 36 h 36"/>
                <a:gd name="T46" fmla="*/ 3 w 21"/>
                <a:gd name="T47" fmla="*/ 36 h 36"/>
                <a:gd name="T48" fmla="*/ 1 w 21"/>
                <a:gd name="T49" fmla="*/ 35 h 36"/>
                <a:gd name="T50" fmla="*/ 0 w 21"/>
                <a:gd name="T51" fmla="*/ 33 h 36"/>
                <a:gd name="T52" fmla="*/ 0 w 21"/>
                <a:gd name="T53" fmla="*/ 3 h 36"/>
                <a:gd name="T54" fmla="*/ 1 w 21"/>
                <a:gd name="T55" fmla="*/ 1 h 36"/>
                <a:gd name="T56" fmla="*/ 1 w 21"/>
                <a:gd name="T57" fmla="*/ 1 h 36"/>
                <a:gd name="T58" fmla="*/ 3 w 21"/>
                <a:gd name="T5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 h="36">
                  <a:moveTo>
                    <a:pt x="18" y="2"/>
                  </a:moveTo>
                  <a:cubicBezTo>
                    <a:pt x="3" y="2"/>
                    <a:pt x="3" y="2"/>
                    <a:pt x="3" y="2"/>
                  </a:cubicBezTo>
                  <a:cubicBezTo>
                    <a:pt x="3" y="2"/>
                    <a:pt x="2" y="2"/>
                    <a:pt x="2" y="2"/>
                  </a:cubicBezTo>
                  <a:cubicBezTo>
                    <a:pt x="2" y="2"/>
                    <a:pt x="2" y="2"/>
                    <a:pt x="2" y="2"/>
                  </a:cubicBezTo>
                  <a:cubicBezTo>
                    <a:pt x="2" y="3"/>
                    <a:pt x="2" y="3"/>
                    <a:pt x="2" y="3"/>
                  </a:cubicBezTo>
                  <a:cubicBezTo>
                    <a:pt x="2" y="33"/>
                    <a:pt x="2" y="33"/>
                    <a:pt x="2" y="33"/>
                  </a:cubicBezTo>
                  <a:cubicBezTo>
                    <a:pt x="2" y="33"/>
                    <a:pt x="2" y="34"/>
                    <a:pt x="2" y="34"/>
                  </a:cubicBezTo>
                  <a:cubicBezTo>
                    <a:pt x="2" y="34"/>
                    <a:pt x="3" y="34"/>
                    <a:pt x="3" y="34"/>
                  </a:cubicBezTo>
                  <a:cubicBezTo>
                    <a:pt x="18" y="34"/>
                    <a:pt x="18" y="34"/>
                    <a:pt x="18" y="34"/>
                  </a:cubicBezTo>
                  <a:cubicBezTo>
                    <a:pt x="18" y="34"/>
                    <a:pt x="19" y="34"/>
                    <a:pt x="19" y="34"/>
                  </a:cubicBezTo>
                  <a:cubicBezTo>
                    <a:pt x="19" y="34"/>
                    <a:pt x="19" y="33"/>
                    <a:pt x="19" y="33"/>
                  </a:cubicBezTo>
                  <a:cubicBezTo>
                    <a:pt x="19" y="3"/>
                    <a:pt x="19" y="3"/>
                    <a:pt x="19" y="3"/>
                  </a:cubicBezTo>
                  <a:cubicBezTo>
                    <a:pt x="19" y="3"/>
                    <a:pt x="19" y="3"/>
                    <a:pt x="19" y="2"/>
                  </a:cubicBezTo>
                  <a:cubicBezTo>
                    <a:pt x="19" y="2"/>
                    <a:pt x="19" y="2"/>
                    <a:pt x="19" y="2"/>
                  </a:cubicBezTo>
                  <a:cubicBezTo>
                    <a:pt x="19" y="2"/>
                    <a:pt x="18" y="2"/>
                    <a:pt x="18" y="2"/>
                  </a:cubicBezTo>
                  <a:close/>
                  <a:moveTo>
                    <a:pt x="3" y="0"/>
                  </a:moveTo>
                  <a:cubicBezTo>
                    <a:pt x="18" y="0"/>
                    <a:pt x="18" y="0"/>
                    <a:pt x="18" y="0"/>
                  </a:cubicBezTo>
                  <a:cubicBezTo>
                    <a:pt x="19" y="0"/>
                    <a:pt x="20" y="0"/>
                    <a:pt x="20" y="1"/>
                  </a:cubicBezTo>
                  <a:cubicBezTo>
                    <a:pt x="20" y="1"/>
                    <a:pt x="20" y="1"/>
                    <a:pt x="20" y="1"/>
                  </a:cubicBezTo>
                  <a:cubicBezTo>
                    <a:pt x="21" y="2"/>
                    <a:pt x="21" y="2"/>
                    <a:pt x="21" y="3"/>
                  </a:cubicBezTo>
                  <a:cubicBezTo>
                    <a:pt x="21" y="33"/>
                    <a:pt x="21" y="33"/>
                    <a:pt x="21" y="33"/>
                  </a:cubicBezTo>
                  <a:cubicBezTo>
                    <a:pt x="21" y="34"/>
                    <a:pt x="21" y="35"/>
                    <a:pt x="20" y="35"/>
                  </a:cubicBezTo>
                  <a:cubicBezTo>
                    <a:pt x="20" y="36"/>
                    <a:pt x="19" y="36"/>
                    <a:pt x="18" y="36"/>
                  </a:cubicBezTo>
                  <a:cubicBezTo>
                    <a:pt x="3" y="36"/>
                    <a:pt x="3" y="36"/>
                    <a:pt x="3" y="36"/>
                  </a:cubicBezTo>
                  <a:cubicBezTo>
                    <a:pt x="2" y="36"/>
                    <a:pt x="1" y="36"/>
                    <a:pt x="1" y="35"/>
                  </a:cubicBezTo>
                  <a:cubicBezTo>
                    <a:pt x="0" y="35"/>
                    <a:pt x="0" y="34"/>
                    <a:pt x="0" y="33"/>
                  </a:cubicBezTo>
                  <a:cubicBezTo>
                    <a:pt x="0" y="3"/>
                    <a:pt x="0" y="3"/>
                    <a:pt x="0" y="3"/>
                  </a:cubicBezTo>
                  <a:cubicBezTo>
                    <a:pt x="0" y="2"/>
                    <a:pt x="0" y="2"/>
                    <a:pt x="1" y="1"/>
                  </a:cubicBezTo>
                  <a:cubicBezTo>
                    <a:pt x="1" y="1"/>
                    <a:pt x="1" y="1"/>
                    <a:pt x="1" y="1"/>
                  </a:cubicBezTo>
                  <a:cubicBezTo>
                    <a:pt x="1" y="0"/>
                    <a:pt x="2" y="0"/>
                    <a:pt x="3"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6" name="Freeform 895">
              <a:extLst>
                <a:ext uri="{FF2B5EF4-FFF2-40B4-BE49-F238E27FC236}">
                  <a16:creationId xmlns:a16="http://schemas.microsoft.com/office/drawing/2014/main" xmlns="" id="{C1E067CD-A143-4F51-8E8F-C8922B9B26B7}"/>
                </a:ext>
              </a:extLst>
            </p:cNvPr>
            <p:cNvSpPr>
              <a:spLocks/>
            </p:cNvSpPr>
            <p:nvPr/>
          </p:nvSpPr>
          <p:spPr bwMode="auto">
            <a:xfrm>
              <a:off x="7204075" y="1798638"/>
              <a:ext cx="17462" cy="6350"/>
            </a:xfrm>
            <a:custGeom>
              <a:avLst/>
              <a:gdLst>
                <a:gd name="T0" fmla="*/ 1 w 3"/>
                <a:gd name="T1" fmla="*/ 1 h 1"/>
                <a:gd name="T2" fmla="*/ 0 w 3"/>
                <a:gd name="T3" fmla="*/ 0 h 1"/>
                <a:gd name="T4" fmla="*/ 1 w 3"/>
                <a:gd name="T5" fmla="*/ 0 h 1"/>
                <a:gd name="T6" fmla="*/ 2 w 3"/>
                <a:gd name="T7" fmla="*/ 0 h 1"/>
                <a:gd name="T8" fmla="*/ 3 w 3"/>
                <a:gd name="T9" fmla="*/ 0 h 1"/>
                <a:gd name="T10" fmla="*/ 2 w 3"/>
                <a:gd name="T11" fmla="*/ 1 h 1"/>
                <a:gd name="T12" fmla="*/ 1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1" y="1"/>
                  </a:moveTo>
                  <a:cubicBezTo>
                    <a:pt x="0" y="1"/>
                    <a:pt x="0" y="1"/>
                    <a:pt x="0" y="0"/>
                  </a:cubicBezTo>
                  <a:cubicBezTo>
                    <a:pt x="0" y="0"/>
                    <a:pt x="0" y="0"/>
                    <a:pt x="1" y="0"/>
                  </a:cubicBezTo>
                  <a:cubicBezTo>
                    <a:pt x="2" y="0"/>
                    <a:pt x="2" y="0"/>
                    <a:pt x="2" y="0"/>
                  </a:cubicBezTo>
                  <a:cubicBezTo>
                    <a:pt x="3" y="0"/>
                    <a:pt x="3" y="0"/>
                    <a:pt x="3" y="0"/>
                  </a:cubicBezTo>
                  <a:cubicBezTo>
                    <a:pt x="3" y="1"/>
                    <a:pt x="3" y="1"/>
                    <a:pt x="2"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7" name="Freeform 896">
              <a:extLst>
                <a:ext uri="{FF2B5EF4-FFF2-40B4-BE49-F238E27FC236}">
                  <a16:creationId xmlns:a16="http://schemas.microsoft.com/office/drawing/2014/main" xmlns="" id="{33BA998F-AAB1-4427-9643-BB931AD7F55B}"/>
                </a:ext>
              </a:extLst>
            </p:cNvPr>
            <p:cNvSpPr>
              <a:spLocks noEditPoints="1"/>
            </p:cNvSpPr>
            <p:nvPr/>
          </p:nvSpPr>
          <p:spPr bwMode="auto">
            <a:xfrm>
              <a:off x="7059613" y="1709738"/>
              <a:ext cx="33337" cy="33338"/>
            </a:xfrm>
            <a:custGeom>
              <a:avLst/>
              <a:gdLst>
                <a:gd name="T0" fmla="*/ 3 w 6"/>
                <a:gd name="T1" fmla="*/ 2 h 6"/>
                <a:gd name="T2" fmla="*/ 2 w 6"/>
                <a:gd name="T3" fmla="*/ 2 h 6"/>
                <a:gd name="T4" fmla="*/ 2 w 6"/>
                <a:gd name="T5" fmla="*/ 2 h 6"/>
                <a:gd name="T6" fmla="*/ 2 w 6"/>
                <a:gd name="T7" fmla="*/ 3 h 6"/>
                <a:gd name="T8" fmla="*/ 2 w 6"/>
                <a:gd name="T9" fmla="*/ 4 h 6"/>
                <a:gd name="T10" fmla="*/ 2 w 6"/>
                <a:gd name="T11" fmla="*/ 4 h 6"/>
                <a:gd name="T12" fmla="*/ 3 w 6"/>
                <a:gd name="T13" fmla="*/ 4 h 6"/>
                <a:gd name="T14" fmla="*/ 3 w 6"/>
                <a:gd name="T15" fmla="*/ 4 h 6"/>
                <a:gd name="T16" fmla="*/ 3 w 6"/>
                <a:gd name="T17" fmla="*/ 4 h 6"/>
                <a:gd name="T18" fmla="*/ 4 w 6"/>
                <a:gd name="T19" fmla="*/ 3 h 6"/>
                <a:gd name="T20" fmla="*/ 3 w 6"/>
                <a:gd name="T21" fmla="*/ 2 h 6"/>
                <a:gd name="T22" fmla="*/ 3 w 6"/>
                <a:gd name="T23" fmla="*/ 2 h 6"/>
                <a:gd name="T24" fmla="*/ 3 w 6"/>
                <a:gd name="T25" fmla="*/ 2 h 6"/>
                <a:gd name="T26" fmla="*/ 1 w 6"/>
                <a:gd name="T27" fmla="*/ 1 h 6"/>
                <a:gd name="T28" fmla="*/ 3 w 6"/>
                <a:gd name="T29" fmla="*/ 0 h 6"/>
                <a:gd name="T30" fmla="*/ 5 w 6"/>
                <a:gd name="T31" fmla="*/ 1 h 6"/>
                <a:gd name="T32" fmla="*/ 5 w 6"/>
                <a:gd name="T33" fmla="*/ 1 h 6"/>
                <a:gd name="T34" fmla="*/ 5 w 6"/>
                <a:gd name="T35" fmla="*/ 1 h 6"/>
                <a:gd name="T36" fmla="*/ 6 w 6"/>
                <a:gd name="T37" fmla="*/ 3 h 6"/>
                <a:gd name="T38" fmla="*/ 5 w 6"/>
                <a:gd name="T39" fmla="*/ 5 h 6"/>
                <a:gd name="T40" fmla="*/ 5 w 6"/>
                <a:gd name="T41" fmla="*/ 5 h 6"/>
                <a:gd name="T42" fmla="*/ 3 w 6"/>
                <a:gd name="T43" fmla="*/ 6 h 6"/>
                <a:gd name="T44" fmla="*/ 1 w 6"/>
                <a:gd name="T45" fmla="*/ 5 h 6"/>
                <a:gd name="T46" fmla="*/ 1 w 6"/>
                <a:gd name="T47" fmla="*/ 5 h 6"/>
                <a:gd name="T48" fmla="*/ 1 w 6"/>
                <a:gd name="T49" fmla="*/ 5 h 6"/>
                <a:gd name="T50" fmla="*/ 0 w 6"/>
                <a:gd name="T51" fmla="*/ 3 h 6"/>
                <a:gd name="T52" fmla="*/ 1 w 6"/>
                <a:gd name="T53"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 h="6">
                  <a:moveTo>
                    <a:pt x="3" y="2"/>
                  </a:moveTo>
                  <a:cubicBezTo>
                    <a:pt x="3" y="2"/>
                    <a:pt x="2" y="2"/>
                    <a:pt x="2" y="2"/>
                  </a:cubicBezTo>
                  <a:cubicBezTo>
                    <a:pt x="2" y="2"/>
                    <a:pt x="2" y="2"/>
                    <a:pt x="2" y="2"/>
                  </a:cubicBezTo>
                  <a:cubicBezTo>
                    <a:pt x="2" y="2"/>
                    <a:pt x="2" y="3"/>
                    <a:pt x="2" y="3"/>
                  </a:cubicBezTo>
                  <a:cubicBezTo>
                    <a:pt x="2" y="3"/>
                    <a:pt x="2" y="3"/>
                    <a:pt x="2" y="4"/>
                  </a:cubicBezTo>
                  <a:cubicBezTo>
                    <a:pt x="2" y="4"/>
                    <a:pt x="2" y="4"/>
                    <a:pt x="2" y="4"/>
                  </a:cubicBezTo>
                  <a:cubicBezTo>
                    <a:pt x="2" y="4"/>
                    <a:pt x="3" y="4"/>
                    <a:pt x="3" y="4"/>
                  </a:cubicBezTo>
                  <a:cubicBezTo>
                    <a:pt x="3" y="4"/>
                    <a:pt x="3" y="4"/>
                    <a:pt x="3" y="4"/>
                  </a:cubicBezTo>
                  <a:cubicBezTo>
                    <a:pt x="3" y="4"/>
                    <a:pt x="3" y="4"/>
                    <a:pt x="3" y="4"/>
                  </a:cubicBezTo>
                  <a:cubicBezTo>
                    <a:pt x="4" y="3"/>
                    <a:pt x="4" y="3"/>
                    <a:pt x="4" y="3"/>
                  </a:cubicBezTo>
                  <a:cubicBezTo>
                    <a:pt x="4" y="3"/>
                    <a:pt x="4" y="2"/>
                    <a:pt x="3" y="2"/>
                  </a:cubicBezTo>
                  <a:cubicBezTo>
                    <a:pt x="3" y="2"/>
                    <a:pt x="3" y="2"/>
                    <a:pt x="3" y="2"/>
                  </a:cubicBezTo>
                  <a:cubicBezTo>
                    <a:pt x="3" y="2"/>
                    <a:pt x="3" y="2"/>
                    <a:pt x="3" y="2"/>
                  </a:cubicBezTo>
                  <a:close/>
                  <a:moveTo>
                    <a:pt x="1" y="1"/>
                  </a:moveTo>
                  <a:cubicBezTo>
                    <a:pt x="1" y="0"/>
                    <a:pt x="2" y="0"/>
                    <a:pt x="3" y="0"/>
                  </a:cubicBezTo>
                  <a:cubicBezTo>
                    <a:pt x="4" y="0"/>
                    <a:pt x="4" y="0"/>
                    <a:pt x="5" y="1"/>
                  </a:cubicBezTo>
                  <a:cubicBezTo>
                    <a:pt x="5" y="1"/>
                    <a:pt x="5" y="1"/>
                    <a:pt x="5" y="1"/>
                  </a:cubicBezTo>
                  <a:cubicBezTo>
                    <a:pt x="5" y="1"/>
                    <a:pt x="5" y="1"/>
                    <a:pt x="5" y="1"/>
                  </a:cubicBezTo>
                  <a:cubicBezTo>
                    <a:pt x="5" y="1"/>
                    <a:pt x="6" y="2"/>
                    <a:pt x="6" y="3"/>
                  </a:cubicBezTo>
                  <a:cubicBezTo>
                    <a:pt x="6" y="4"/>
                    <a:pt x="5" y="4"/>
                    <a:pt x="5" y="5"/>
                  </a:cubicBezTo>
                  <a:cubicBezTo>
                    <a:pt x="5" y="5"/>
                    <a:pt x="5" y="5"/>
                    <a:pt x="5" y="5"/>
                  </a:cubicBezTo>
                  <a:cubicBezTo>
                    <a:pt x="4" y="5"/>
                    <a:pt x="4" y="6"/>
                    <a:pt x="3" y="6"/>
                  </a:cubicBezTo>
                  <a:cubicBezTo>
                    <a:pt x="2" y="6"/>
                    <a:pt x="1" y="5"/>
                    <a:pt x="1" y="5"/>
                  </a:cubicBezTo>
                  <a:cubicBezTo>
                    <a:pt x="1" y="5"/>
                    <a:pt x="1" y="5"/>
                    <a:pt x="1" y="5"/>
                  </a:cubicBezTo>
                  <a:cubicBezTo>
                    <a:pt x="1" y="5"/>
                    <a:pt x="1" y="5"/>
                    <a:pt x="1" y="5"/>
                  </a:cubicBezTo>
                  <a:cubicBezTo>
                    <a:pt x="0" y="4"/>
                    <a:pt x="0" y="4"/>
                    <a:pt x="0" y="3"/>
                  </a:cubicBezTo>
                  <a:cubicBezTo>
                    <a:pt x="0" y="2"/>
                    <a:pt x="0" y="2"/>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38" name="Group 937">
            <a:extLst>
              <a:ext uri="{FF2B5EF4-FFF2-40B4-BE49-F238E27FC236}">
                <a16:creationId xmlns:a16="http://schemas.microsoft.com/office/drawing/2014/main" xmlns="" id="{E356ABE0-8914-423C-8831-BCF79341EE3F}"/>
              </a:ext>
            </a:extLst>
          </p:cNvPr>
          <p:cNvGrpSpPr/>
          <p:nvPr/>
        </p:nvGrpSpPr>
        <p:grpSpPr>
          <a:xfrm>
            <a:off x="9496425" y="3705226"/>
            <a:ext cx="344488" cy="344488"/>
            <a:chOff x="2801938" y="125413"/>
            <a:chExt cx="344488" cy="344488"/>
          </a:xfrm>
          <a:solidFill>
            <a:schemeClr val="tx1"/>
          </a:solidFill>
        </p:grpSpPr>
        <p:sp>
          <p:nvSpPr>
            <p:cNvPr id="939" name="Freeform 545">
              <a:extLst>
                <a:ext uri="{FF2B5EF4-FFF2-40B4-BE49-F238E27FC236}">
                  <a16:creationId xmlns:a16="http://schemas.microsoft.com/office/drawing/2014/main" xmlns="" id="{4457C7C2-87BF-4D7C-91F0-56CF4B30E0E9}"/>
                </a:ext>
              </a:extLst>
            </p:cNvPr>
            <p:cNvSpPr>
              <a:spLocks/>
            </p:cNvSpPr>
            <p:nvPr/>
          </p:nvSpPr>
          <p:spPr bwMode="auto">
            <a:xfrm>
              <a:off x="3046413"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2" y="13"/>
                    <a:pt x="1" y="13"/>
                  </a:cubicBezTo>
                  <a:cubicBezTo>
                    <a:pt x="1" y="13"/>
                    <a:pt x="0" y="12"/>
                    <a:pt x="0" y="12"/>
                  </a:cubicBezTo>
                  <a:cubicBezTo>
                    <a:pt x="0" y="1"/>
                    <a:pt x="0" y="1"/>
                    <a:pt x="0" y="1"/>
                  </a:cubicBezTo>
                  <a:cubicBezTo>
                    <a:pt x="0" y="1"/>
                    <a:pt x="1" y="0"/>
                    <a:pt x="1" y="0"/>
                  </a:cubicBezTo>
                  <a:cubicBezTo>
                    <a:pt x="2"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0" name="Freeform 546">
              <a:extLst>
                <a:ext uri="{FF2B5EF4-FFF2-40B4-BE49-F238E27FC236}">
                  <a16:creationId xmlns:a16="http://schemas.microsoft.com/office/drawing/2014/main" xmlns="" id="{F34509FC-F75C-4D79-B4AF-697D651839E6}"/>
                </a:ext>
              </a:extLst>
            </p:cNvPr>
            <p:cNvSpPr>
              <a:spLocks/>
            </p:cNvSpPr>
            <p:nvPr/>
          </p:nvSpPr>
          <p:spPr bwMode="auto">
            <a:xfrm>
              <a:off x="2890838"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1" y="13"/>
                    <a:pt x="1" y="13"/>
                  </a:cubicBezTo>
                  <a:cubicBezTo>
                    <a:pt x="0" y="13"/>
                    <a:pt x="0" y="12"/>
                    <a:pt x="0" y="12"/>
                  </a:cubicBezTo>
                  <a:cubicBezTo>
                    <a:pt x="0" y="1"/>
                    <a:pt x="0" y="1"/>
                    <a:pt x="0" y="1"/>
                  </a:cubicBezTo>
                  <a:cubicBezTo>
                    <a:pt x="0" y="1"/>
                    <a:pt x="0" y="0"/>
                    <a:pt x="1" y="0"/>
                  </a:cubicBezTo>
                  <a:cubicBezTo>
                    <a:pt x="1"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1" name="Freeform 547">
              <a:extLst>
                <a:ext uri="{FF2B5EF4-FFF2-40B4-BE49-F238E27FC236}">
                  <a16:creationId xmlns:a16="http://schemas.microsoft.com/office/drawing/2014/main" xmlns="" id="{ABE45ED7-C2CF-4BF8-9B36-016BEC16A967}"/>
                </a:ext>
              </a:extLst>
            </p:cNvPr>
            <p:cNvSpPr>
              <a:spLocks/>
            </p:cNvSpPr>
            <p:nvPr/>
          </p:nvSpPr>
          <p:spPr bwMode="auto">
            <a:xfrm>
              <a:off x="2846388" y="252413"/>
              <a:ext cx="255588" cy="11113"/>
            </a:xfrm>
            <a:custGeom>
              <a:avLst/>
              <a:gdLst>
                <a:gd name="T0" fmla="*/ 1 w 46"/>
                <a:gd name="T1" fmla="*/ 2 h 2"/>
                <a:gd name="T2" fmla="*/ 0 w 46"/>
                <a:gd name="T3" fmla="*/ 1 h 2"/>
                <a:gd name="T4" fmla="*/ 1 w 46"/>
                <a:gd name="T5" fmla="*/ 0 h 2"/>
                <a:gd name="T6" fmla="*/ 45 w 46"/>
                <a:gd name="T7" fmla="*/ 0 h 2"/>
                <a:gd name="T8" fmla="*/ 46 w 46"/>
                <a:gd name="T9" fmla="*/ 1 h 2"/>
                <a:gd name="T10" fmla="*/ 45 w 46"/>
                <a:gd name="T11" fmla="*/ 2 h 2"/>
                <a:gd name="T12" fmla="*/ 1 w 4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6" h="2">
                  <a:moveTo>
                    <a:pt x="1" y="2"/>
                  </a:moveTo>
                  <a:cubicBezTo>
                    <a:pt x="0" y="2"/>
                    <a:pt x="0" y="1"/>
                    <a:pt x="0" y="1"/>
                  </a:cubicBezTo>
                  <a:cubicBezTo>
                    <a:pt x="0" y="0"/>
                    <a:pt x="0" y="0"/>
                    <a:pt x="1" y="0"/>
                  </a:cubicBezTo>
                  <a:cubicBezTo>
                    <a:pt x="45" y="0"/>
                    <a:pt x="45" y="0"/>
                    <a:pt x="45" y="0"/>
                  </a:cubicBezTo>
                  <a:cubicBezTo>
                    <a:pt x="46" y="0"/>
                    <a:pt x="46" y="0"/>
                    <a:pt x="46" y="1"/>
                  </a:cubicBezTo>
                  <a:cubicBezTo>
                    <a:pt x="46" y="1"/>
                    <a:pt x="46" y="2"/>
                    <a:pt x="4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2" name="Freeform 548">
              <a:extLst>
                <a:ext uri="{FF2B5EF4-FFF2-40B4-BE49-F238E27FC236}">
                  <a16:creationId xmlns:a16="http://schemas.microsoft.com/office/drawing/2014/main" xmlns="" id="{B3F826B1-E5F5-4D92-9840-4A016847A350}"/>
                </a:ext>
              </a:extLst>
            </p:cNvPr>
            <p:cNvSpPr>
              <a:spLocks/>
            </p:cNvSpPr>
            <p:nvPr/>
          </p:nvSpPr>
          <p:spPr bwMode="auto">
            <a:xfrm>
              <a:off x="2901951" y="296863"/>
              <a:ext cx="38100" cy="122238"/>
            </a:xfrm>
            <a:custGeom>
              <a:avLst/>
              <a:gdLst>
                <a:gd name="T0" fmla="*/ 7 w 7"/>
                <a:gd name="T1" fmla="*/ 21 h 22"/>
                <a:gd name="T2" fmla="*/ 6 w 7"/>
                <a:gd name="T3" fmla="*/ 22 h 22"/>
                <a:gd name="T4" fmla="*/ 5 w 7"/>
                <a:gd name="T5" fmla="*/ 21 h 22"/>
                <a:gd name="T6" fmla="*/ 5 w 7"/>
                <a:gd name="T7" fmla="*/ 4 h 22"/>
                <a:gd name="T8" fmla="*/ 1 w 7"/>
                <a:gd name="T9" fmla="*/ 7 h 22"/>
                <a:gd name="T10" fmla="*/ 0 w 7"/>
                <a:gd name="T11" fmla="*/ 7 h 22"/>
                <a:gd name="T12" fmla="*/ 0 w 7"/>
                <a:gd name="T13" fmla="*/ 6 h 22"/>
                <a:gd name="T14" fmla="*/ 5 w 7"/>
                <a:gd name="T15" fmla="*/ 1 h 22"/>
                <a:gd name="T16" fmla="*/ 6 w 7"/>
                <a:gd name="T17" fmla="*/ 0 h 22"/>
                <a:gd name="T18" fmla="*/ 7 w 7"/>
                <a:gd name="T19" fmla="*/ 1 h 22"/>
                <a:gd name="T20" fmla="*/ 7 w 7"/>
                <a:gd name="T2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22">
                  <a:moveTo>
                    <a:pt x="7" y="21"/>
                  </a:moveTo>
                  <a:cubicBezTo>
                    <a:pt x="7" y="22"/>
                    <a:pt x="6" y="22"/>
                    <a:pt x="6" y="22"/>
                  </a:cubicBezTo>
                  <a:cubicBezTo>
                    <a:pt x="5" y="22"/>
                    <a:pt x="5" y="22"/>
                    <a:pt x="5" y="21"/>
                  </a:cubicBezTo>
                  <a:cubicBezTo>
                    <a:pt x="5" y="4"/>
                    <a:pt x="5" y="4"/>
                    <a:pt x="5" y="4"/>
                  </a:cubicBezTo>
                  <a:cubicBezTo>
                    <a:pt x="1" y="7"/>
                    <a:pt x="1" y="7"/>
                    <a:pt x="1" y="7"/>
                  </a:cubicBezTo>
                  <a:cubicBezTo>
                    <a:pt x="1" y="7"/>
                    <a:pt x="0" y="7"/>
                    <a:pt x="0" y="7"/>
                  </a:cubicBezTo>
                  <a:cubicBezTo>
                    <a:pt x="0" y="7"/>
                    <a:pt x="0" y="6"/>
                    <a:pt x="0" y="6"/>
                  </a:cubicBezTo>
                  <a:cubicBezTo>
                    <a:pt x="5" y="1"/>
                    <a:pt x="5" y="1"/>
                    <a:pt x="5" y="1"/>
                  </a:cubicBezTo>
                  <a:cubicBezTo>
                    <a:pt x="5" y="1"/>
                    <a:pt x="5" y="0"/>
                    <a:pt x="6" y="0"/>
                  </a:cubicBezTo>
                  <a:cubicBezTo>
                    <a:pt x="6" y="0"/>
                    <a:pt x="7" y="1"/>
                    <a:pt x="7" y="1"/>
                  </a:cubicBezTo>
                  <a:lnTo>
                    <a:pt x="7" y="2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3" name="Freeform 549">
              <a:extLst>
                <a:ext uri="{FF2B5EF4-FFF2-40B4-BE49-F238E27FC236}">
                  <a16:creationId xmlns:a16="http://schemas.microsoft.com/office/drawing/2014/main" xmlns="" id="{98777093-D477-4693-8278-213665646DC9}"/>
                </a:ext>
              </a:extLst>
            </p:cNvPr>
            <p:cNvSpPr>
              <a:spLocks/>
            </p:cNvSpPr>
            <p:nvPr/>
          </p:nvSpPr>
          <p:spPr bwMode="auto">
            <a:xfrm>
              <a:off x="2968626" y="296863"/>
              <a:ext cx="66675" cy="122238"/>
            </a:xfrm>
            <a:custGeom>
              <a:avLst/>
              <a:gdLst>
                <a:gd name="T0" fmla="*/ 1 w 12"/>
                <a:gd name="T1" fmla="*/ 22 h 22"/>
                <a:gd name="T2" fmla="*/ 0 w 12"/>
                <a:gd name="T3" fmla="*/ 21 h 22"/>
                <a:gd name="T4" fmla="*/ 1 w 12"/>
                <a:gd name="T5" fmla="*/ 20 h 22"/>
                <a:gd name="T6" fmla="*/ 6 w 12"/>
                <a:gd name="T7" fmla="*/ 20 h 22"/>
                <a:gd name="T8" fmla="*/ 9 w 12"/>
                <a:gd name="T9" fmla="*/ 19 h 22"/>
                <a:gd name="T10" fmla="*/ 9 w 12"/>
                <a:gd name="T11" fmla="*/ 19 h 22"/>
                <a:gd name="T12" fmla="*/ 10 w 12"/>
                <a:gd name="T13" fmla="*/ 16 h 22"/>
                <a:gd name="T14" fmla="*/ 9 w 12"/>
                <a:gd name="T15" fmla="*/ 13 h 22"/>
                <a:gd name="T16" fmla="*/ 9 w 12"/>
                <a:gd name="T17" fmla="*/ 13 h 22"/>
                <a:gd name="T18" fmla="*/ 6 w 12"/>
                <a:gd name="T19" fmla="*/ 12 h 22"/>
                <a:gd name="T20" fmla="*/ 1 w 12"/>
                <a:gd name="T21" fmla="*/ 12 h 22"/>
                <a:gd name="T22" fmla="*/ 0 w 12"/>
                <a:gd name="T23" fmla="*/ 11 h 22"/>
                <a:gd name="T24" fmla="*/ 0 w 12"/>
                <a:gd name="T25" fmla="*/ 11 h 22"/>
                <a:gd name="T26" fmla="*/ 0 w 12"/>
                <a:gd name="T27" fmla="*/ 1 h 22"/>
                <a:gd name="T28" fmla="*/ 1 w 12"/>
                <a:gd name="T29" fmla="*/ 0 h 22"/>
                <a:gd name="T30" fmla="*/ 1 w 12"/>
                <a:gd name="T31" fmla="*/ 0 h 22"/>
                <a:gd name="T32" fmla="*/ 11 w 12"/>
                <a:gd name="T33" fmla="*/ 0 h 22"/>
                <a:gd name="T34" fmla="*/ 12 w 12"/>
                <a:gd name="T35" fmla="*/ 1 h 22"/>
                <a:gd name="T36" fmla="*/ 11 w 12"/>
                <a:gd name="T37" fmla="*/ 2 h 22"/>
                <a:gd name="T38" fmla="*/ 2 w 12"/>
                <a:gd name="T39" fmla="*/ 2 h 22"/>
                <a:gd name="T40" fmla="*/ 2 w 12"/>
                <a:gd name="T41" fmla="*/ 10 h 22"/>
                <a:gd name="T42" fmla="*/ 6 w 12"/>
                <a:gd name="T43" fmla="*/ 10 h 22"/>
                <a:gd name="T44" fmla="*/ 10 w 12"/>
                <a:gd name="T45" fmla="*/ 12 h 22"/>
                <a:gd name="T46" fmla="*/ 10 w 12"/>
                <a:gd name="T47" fmla="*/ 12 h 22"/>
                <a:gd name="T48" fmla="*/ 12 w 12"/>
                <a:gd name="T49" fmla="*/ 16 h 22"/>
                <a:gd name="T50" fmla="*/ 10 w 12"/>
                <a:gd name="T51" fmla="*/ 20 h 22"/>
                <a:gd name="T52" fmla="*/ 10 w 12"/>
                <a:gd name="T53" fmla="*/ 20 h 22"/>
                <a:gd name="T54" fmla="*/ 6 w 12"/>
                <a:gd name="T55" fmla="*/ 22 h 22"/>
                <a:gd name="T56" fmla="*/ 1 w 12"/>
                <a:gd name="T5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22">
                  <a:moveTo>
                    <a:pt x="1" y="22"/>
                  </a:moveTo>
                  <a:cubicBezTo>
                    <a:pt x="0" y="22"/>
                    <a:pt x="0" y="22"/>
                    <a:pt x="0" y="21"/>
                  </a:cubicBezTo>
                  <a:cubicBezTo>
                    <a:pt x="0" y="21"/>
                    <a:pt x="0" y="20"/>
                    <a:pt x="1" y="20"/>
                  </a:cubicBezTo>
                  <a:cubicBezTo>
                    <a:pt x="6" y="20"/>
                    <a:pt x="6" y="20"/>
                    <a:pt x="6" y="20"/>
                  </a:cubicBezTo>
                  <a:cubicBezTo>
                    <a:pt x="7" y="20"/>
                    <a:pt x="8" y="20"/>
                    <a:pt x="9" y="19"/>
                  </a:cubicBezTo>
                  <a:cubicBezTo>
                    <a:pt x="9" y="19"/>
                    <a:pt x="9" y="19"/>
                    <a:pt x="9" y="19"/>
                  </a:cubicBezTo>
                  <a:cubicBezTo>
                    <a:pt x="9" y="18"/>
                    <a:pt x="10" y="17"/>
                    <a:pt x="10" y="16"/>
                  </a:cubicBezTo>
                  <a:cubicBezTo>
                    <a:pt x="10" y="15"/>
                    <a:pt x="9" y="14"/>
                    <a:pt x="9" y="13"/>
                  </a:cubicBezTo>
                  <a:cubicBezTo>
                    <a:pt x="9" y="13"/>
                    <a:pt x="9" y="13"/>
                    <a:pt x="9" y="13"/>
                  </a:cubicBezTo>
                  <a:cubicBezTo>
                    <a:pt x="8" y="13"/>
                    <a:pt x="7" y="12"/>
                    <a:pt x="6" y="12"/>
                  </a:cubicBezTo>
                  <a:cubicBezTo>
                    <a:pt x="1" y="12"/>
                    <a:pt x="1" y="12"/>
                    <a:pt x="1" y="12"/>
                  </a:cubicBezTo>
                  <a:cubicBezTo>
                    <a:pt x="0" y="12"/>
                    <a:pt x="0" y="12"/>
                    <a:pt x="0" y="11"/>
                  </a:cubicBezTo>
                  <a:cubicBezTo>
                    <a:pt x="0" y="11"/>
                    <a:pt x="0" y="11"/>
                    <a:pt x="0" y="11"/>
                  </a:cubicBezTo>
                  <a:cubicBezTo>
                    <a:pt x="0" y="1"/>
                    <a:pt x="0" y="1"/>
                    <a:pt x="0" y="1"/>
                  </a:cubicBezTo>
                  <a:cubicBezTo>
                    <a:pt x="0" y="1"/>
                    <a:pt x="0" y="0"/>
                    <a:pt x="1" y="0"/>
                  </a:cubicBezTo>
                  <a:cubicBezTo>
                    <a:pt x="1" y="0"/>
                    <a:pt x="1" y="0"/>
                    <a:pt x="1" y="0"/>
                  </a:cubicBezTo>
                  <a:cubicBezTo>
                    <a:pt x="11" y="0"/>
                    <a:pt x="11" y="0"/>
                    <a:pt x="11" y="0"/>
                  </a:cubicBezTo>
                  <a:cubicBezTo>
                    <a:pt x="11" y="0"/>
                    <a:pt x="12" y="1"/>
                    <a:pt x="12" y="1"/>
                  </a:cubicBezTo>
                  <a:cubicBezTo>
                    <a:pt x="12" y="2"/>
                    <a:pt x="11" y="2"/>
                    <a:pt x="11" y="2"/>
                  </a:cubicBezTo>
                  <a:cubicBezTo>
                    <a:pt x="2" y="2"/>
                    <a:pt x="2" y="2"/>
                    <a:pt x="2" y="2"/>
                  </a:cubicBezTo>
                  <a:cubicBezTo>
                    <a:pt x="2" y="10"/>
                    <a:pt x="2" y="10"/>
                    <a:pt x="2" y="10"/>
                  </a:cubicBezTo>
                  <a:cubicBezTo>
                    <a:pt x="6" y="10"/>
                    <a:pt x="6" y="10"/>
                    <a:pt x="6" y="10"/>
                  </a:cubicBezTo>
                  <a:cubicBezTo>
                    <a:pt x="8" y="10"/>
                    <a:pt x="9" y="11"/>
                    <a:pt x="10" y="12"/>
                  </a:cubicBezTo>
                  <a:cubicBezTo>
                    <a:pt x="10" y="12"/>
                    <a:pt x="10" y="12"/>
                    <a:pt x="10" y="12"/>
                  </a:cubicBezTo>
                  <a:cubicBezTo>
                    <a:pt x="11" y="13"/>
                    <a:pt x="12" y="15"/>
                    <a:pt x="12" y="16"/>
                  </a:cubicBezTo>
                  <a:cubicBezTo>
                    <a:pt x="12" y="18"/>
                    <a:pt x="11" y="19"/>
                    <a:pt x="10" y="20"/>
                  </a:cubicBezTo>
                  <a:cubicBezTo>
                    <a:pt x="10" y="20"/>
                    <a:pt x="10" y="20"/>
                    <a:pt x="10" y="20"/>
                  </a:cubicBezTo>
                  <a:cubicBezTo>
                    <a:pt x="9" y="21"/>
                    <a:pt x="8" y="22"/>
                    <a:pt x="6" y="22"/>
                  </a:cubicBezTo>
                  <a:lnTo>
                    <a:pt x="1"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4" name="Freeform 550">
              <a:extLst>
                <a:ext uri="{FF2B5EF4-FFF2-40B4-BE49-F238E27FC236}">
                  <a16:creationId xmlns:a16="http://schemas.microsoft.com/office/drawing/2014/main" xmlns="" id="{7F08F9BA-1F72-4EC6-87BE-9265AB42E4E0}"/>
                </a:ext>
              </a:extLst>
            </p:cNvPr>
            <p:cNvSpPr>
              <a:spLocks/>
            </p:cNvSpPr>
            <p:nvPr/>
          </p:nvSpPr>
          <p:spPr bwMode="auto">
            <a:xfrm>
              <a:off x="2801938" y="236538"/>
              <a:ext cx="344488" cy="233363"/>
            </a:xfrm>
            <a:custGeom>
              <a:avLst/>
              <a:gdLst>
                <a:gd name="T0" fmla="*/ 0 w 62"/>
                <a:gd name="T1" fmla="*/ 1 h 42"/>
                <a:gd name="T2" fmla="*/ 1 w 62"/>
                <a:gd name="T3" fmla="*/ 0 h 42"/>
                <a:gd name="T4" fmla="*/ 2 w 62"/>
                <a:gd name="T5" fmla="*/ 1 h 42"/>
                <a:gd name="T6" fmla="*/ 2 w 62"/>
                <a:gd name="T7" fmla="*/ 36 h 42"/>
                <a:gd name="T8" fmla="*/ 3 w 62"/>
                <a:gd name="T9" fmla="*/ 39 h 42"/>
                <a:gd name="T10" fmla="*/ 6 w 62"/>
                <a:gd name="T11" fmla="*/ 40 h 42"/>
                <a:gd name="T12" fmla="*/ 56 w 62"/>
                <a:gd name="T13" fmla="*/ 40 h 42"/>
                <a:gd name="T14" fmla="*/ 58 w 62"/>
                <a:gd name="T15" fmla="*/ 39 h 42"/>
                <a:gd name="T16" fmla="*/ 60 w 62"/>
                <a:gd name="T17" fmla="*/ 36 h 42"/>
                <a:gd name="T18" fmla="*/ 60 w 62"/>
                <a:gd name="T19" fmla="*/ 1 h 42"/>
                <a:gd name="T20" fmla="*/ 61 w 62"/>
                <a:gd name="T21" fmla="*/ 0 h 42"/>
                <a:gd name="T22" fmla="*/ 62 w 62"/>
                <a:gd name="T23" fmla="*/ 1 h 42"/>
                <a:gd name="T24" fmla="*/ 62 w 62"/>
                <a:gd name="T25" fmla="*/ 36 h 42"/>
                <a:gd name="T26" fmla="*/ 60 w 62"/>
                <a:gd name="T27" fmla="*/ 40 h 42"/>
                <a:gd name="T28" fmla="*/ 56 w 62"/>
                <a:gd name="T29" fmla="*/ 42 h 42"/>
                <a:gd name="T30" fmla="*/ 6 w 62"/>
                <a:gd name="T31" fmla="*/ 42 h 42"/>
                <a:gd name="T32" fmla="*/ 2 w 62"/>
                <a:gd name="T33" fmla="*/ 40 h 42"/>
                <a:gd name="T34" fmla="*/ 0 w 62"/>
                <a:gd name="T35" fmla="*/ 36 h 42"/>
                <a:gd name="T36" fmla="*/ 0 w 62"/>
                <a:gd name="T37"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42">
                  <a:moveTo>
                    <a:pt x="0" y="1"/>
                  </a:moveTo>
                  <a:cubicBezTo>
                    <a:pt x="0" y="1"/>
                    <a:pt x="1" y="0"/>
                    <a:pt x="1" y="0"/>
                  </a:cubicBezTo>
                  <a:cubicBezTo>
                    <a:pt x="2" y="0"/>
                    <a:pt x="2" y="1"/>
                    <a:pt x="2" y="1"/>
                  </a:cubicBezTo>
                  <a:cubicBezTo>
                    <a:pt x="2" y="36"/>
                    <a:pt x="2" y="36"/>
                    <a:pt x="2" y="36"/>
                  </a:cubicBezTo>
                  <a:cubicBezTo>
                    <a:pt x="2" y="37"/>
                    <a:pt x="3" y="38"/>
                    <a:pt x="3" y="39"/>
                  </a:cubicBezTo>
                  <a:cubicBezTo>
                    <a:pt x="4" y="39"/>
                    <a:pt x="5" y="40"/>
                    <a:pt x="6" y="40"/>
                  </a:cubicBezTo>
                  <a:cubicBezTo>
                    <a:pt x="56" y="40"/>
                    <a:pt x="56" y="40"/>
                    <a:pt x="56" y="40"/>
                  </a:cubicBezTo>
                  <a:cubicBezTo>
                    <a:pt x="57" y="40"/>
                    <a:pt x="58" y="39"/>
                    <a:pt x="58" y="39"/>
                  </a:cubicBezTo>
                  <a:cubicBezTo>
                    <a:pt x="59" y="38"/>
                    <a:pt x="60" y="37"/>
                    <a:pt x="60" y="36"/>
                  </a:cubicBezTo>
                  <a:cubicBezTo>
                    <a:pt x="60" y="1"/>
                    <a:pt x="60" y="1"/>
                    <a:pt x="60" y="1"/>
                  </a:cubicBezTo>
                  <a:cubicBezTo>
                    <a:pt x="60" y="1"/>
                    <a:pt x="60" y="0"/>
                    <a:pt x="61" y="0"/>
                  </a:cubicBezTo>
                  <a:cubicBezTo>
                    <a:pt x="61" y="0"/>
                    <a:pt x="62" y="1"/>
                    <a:pt x="62" y="1"/>
                  </a:cubicBezTo>
                  <a:cubicBezTo>
                    <a:pt x="62" y="36"/>
                    <a:pt x="62" y="36"/>
                    <a:pt x="62" y="36"/>
                  </a:cubicBezTo>
                  <a:cubicBezTo>
                    <a:pt x="62" y="37"/>
                    <a:pt x="61" y="39"/>
                    <a:pt x="60" y="40"/>
                  </a:cubicBezTo>
                  <a:cubicBezTo>
                    <a:pt x="59" y="41"/>
                    <a:pt x="57" y="42"/>
                    <a:pt x="56" y="42"/>
                  </a:cubicBezTo>
                  <a:cubicBezTo>
                    <a:pt x="6" y="42"/>
                    <a:pt x="6" y="42"/>
                    <a:pt x="6" y="42"/>
                  </a:cubicBezTo>
                  <a:cubicBezTo>
                    <a:pt x="5" y="42"/>
                    <a:pt x="3" y="41"/>
                    <a:pt x="2" y="40"/>
                  </a:cubicBezTo>
                  <a:cubicBezTo>
                    <a:pt x="1" y="39"/>
                    <a:pt x="0" y="37"/>
                    <a:pt x="0" y="3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5" name="Freeform 551">
              <a:extLst>
                <a:ext uri="{FF2B5EF4-FFF2-40B4-BE49-F238E27FC236}">
                  <a16:creationId xmlns:a16="http://schemas.microsoft.com/office/drawing/2014/main" xmlns="" id="{2C45C8E9-6103-49A4-ABBB-7B60948D6750}"/>
                </a:ext>
              </a:extLst>
            </p:cNvPr>
            <p:cNvSpPr>
              <a:spLocks noEditPoints="1"/>
            </p:cNvSpPr>
            <p:nvPr/>
          </p:nvSpPr>
          <p:spPr bwMode="auto">
            <a:xfrm>
              <a:off x="2801938" y="152401"/>
              <a:ext cx="344488" cy="66675"/>
            </a:xfrm>
            <a:custGeom>
              <a:avLst/>
              <a:gdLst>
                <a:gd name="T0" fmla="*/ 17 w 62"/>
                <a:gd name="T1" fmla="*/ 0 h 12"/>
                <a:gd name="T2" fmla="*/ 18 w 62"/>
                <a:gd name="T3" fmla="*/ 1 h 12"/>
                <a:gd name="T4" fmla="*/ 17 w 62"/>
                <a:gd name="T5" fmla="*/ 2 h 12"/>
                <a:gd name="T6" fmla="*/ 6 w 62"/>
                <a:gd name="T7" fmla="*/ 2 h 12"/>
                <a:gd name="T8" fmla="*/ 3 w 62"/>
                <a:gd name="T9" fmla="*/ 3 h 12"/>
                <a:gd name="T10" fmla="*/ 3 w 62"/>
                <a:gd name="T11" fmla="*/ 3 h 12"/>
                <a:gd name="T12" fmla="*/ 2 w 62"/>
                <a:gd name="T13" fmla="*/ 6 h 12"/>
                <a:gd name="T14" fmla="*/ 2 w 62"/>
                <a:gd name="T15" fmla="*/ 10 h 12"/>
                <a:gd name="T16" fmla="*/ 60 w 62"/>
                <a:gd name="T17" fmla="*/ 10 h 12"/>
                <a:gd name="T18" fmla="*/ 60 w 62"/>
                <a:gd name="T19" fmla="*/ 6 h 12"/>
                <a:gd name="T20" fmla="*/ 58 w 62"/>
                <a:gd name="T21" fmla="*/ 3 h 12"/>
                <a:gd name="T22" fmla="*/ 58 w 62"/>
                <a:gd name="T23" fmla="*/ 3 h 12"/>
                <a:gd name="T24" fmla="*/ 56 w 62"/>
                <a:gd name="T25" fmla="*/ 2 h 12"/>
                <a:gd name="T26" fmla="*/ 49 w 62"/>
                <a:gd name="T27" fmla="*/ 2 h 12"/>
                <a:gd name="T28" fmla="*/ 48 w 62"/>
                <a:gd name="T29" fmla="*/ 1 h 12"/>
                <a:gd name="T30" fmla="*/ 49 w 62"/>
                <a:gd name="T31" fmla="*/ 0 h 12"/>
                <a:gd name="T32" fmla="*/ 56 w 62"/>
                <a:gd name="T33" fmla="*/ 0 h 12"/>
                <a:gd name="T34" fmla="*/ 60 w 62"/>
                <a:gd name="T35" fmla="*/ 2 h 12"/>
                <a:gd name="T36" fmla="*/ 60 w 62"/>
                <a:gd name="T37" fmla="*/ 2 h 12"/>
                <a:gd name="T38" fmla="*/ 62 w 62"/>
                <a:gd name="T39" fmla="*/ 6 h 12"/>
                <a:gd name="T40" fmla="*/ 62 w 62"/>
                <a:gd name="T41" fmla="*/ 11 h 12"/>
                <a:gd name="T42" fmla="*/ 62 w 62"/>
                <a:gd name="T43" fmla="*/ 11 h 12"/>
                <a:gd name="T44" fmla="*/ 61 w 62"/>
                <a:gd name="T45" fmla="*/ 12 h 12"/>
                <a:gd name="T46" fmla="*/ 1 w 62"/>
                <a:gd name="T47" fmla="*/ 12 h 12"/>
                <a:gd name="T48" fmla="*/ 1 w 62"/>
                <a:gd name="T49" fmla="*/ 12 h 12"/>
                <a:gd name="T50" fmla="*/ 0 w 62"/>
                <a:gd name="T51" fmla="*/ 11 h 12"/>
                <a:gd name="T52" fmla="*/ 0 w 62"/>
                <a:gd name="T53" fmla="*/ 6 h 12"/>
                <a:gd name="T54" fmla="*/ 2 w 62"/>
                <a:gd name="T55" fmla="*/ 2 h 12"/>
                <a:gd name="T56" fmla="*/ 2 w 62"/>
                <a:gd name="T57" fmla="*/ 2 h 12"/>
                <a:gd name="T58" fmla="*/ 6 w 62"/>
                <a:gd name="T59" fmla="*/ 0 h 12"/>
                <a:gd name="T60" fmla="*/ 17 w 62"/>
                <a:gd name="T61" fmla="*/ 0 h 12"/>
                <a:gd name="T62" fmla="*/ 45 w 62"/>
                <a:gd name="T63" fmla="*/ 0 h 12"/>
                <a:gd name="T64" fmla="*/ 20 w 62"/>
                <a:gd name="T65" fmla="*/ 0 h 12"/>
                <a:gd name="T66" fmla="*/ 20 w 62"/>
                <a:gd name="T67" fmla="*/ 1 h 12"/>
                <a:gd name="T68" fmla="*/ 20 w 62"/>
                <a:gd name="T69" fmla="*/ 2 h 12"/>
                <a:gd name="T70" fmla="*/ 45 w 62"/>
                <a:gd name="T71" fmla="*/ 2 h 12"/>
                <a:gd name="T72" fmla="*/ 46 w 62"/>
                <a:gd name="T73" fmla="*/ 1 h 12"/>
                <a:gd name="T74" fmla="*/ 45 w 62"/>
                <a:gd name="T7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12">
                  <a:moveTo>
                    <a:pt x="17" y="0"/>
                  </a:moveTo>
                  <a:cubicBezTo>
                    <a:pt x="17" y="0"/>
                    <a:pt x="18" y="0"/>
                    <a:pt x="18" y="1"/>
                  </a:cubicBezTo>
                  <a:cubicBezTo>
                    <a:pt x="18" y="2"/>
                    <a:pt x="17" y="2"/>
                    <a:pt x="17" y="2"/>
                  </a:cubicBezTo>
                  <a:cubicBezTo>
                    <a:pt x="6" y="2"/>
                    <a:pt x="6" y="2"/>
                    <a:pt x="6" y="2"/>
                  </a:cubicBezTo>
                  <a:cubicBezTo>
                    <a:pt x="5" y="2"/>
                    <a:pt x="4" y="2"/>
                    <a:pt x="3" y="3"/>
                  </a:cubicBezTo>
                  <a:cubicBezTo>
                    <a:pt x="3" y="3"/>
                    <a:pt x="3" y="3"/>
                    <a:pt x="3" y="3"/>
                  </a:cubicBezTo>
                  <a:cubicBezTo>
                    <a:pt x="3" y="4"/>
                    <a:pt x="2" y="5"/>
                    <a:pt x="2" y="6"/>
                  </a:cubicBezTo>
                  <a:cubicBezTo>
                    <a:pt x="2" y="10"/>
                    <a:pt x="2" y="10"/>
                    <a:pt x="2" y="10"/>
                  </a:cubicBezTo>
                  <a:cubicBezTo>
                    <a:pt x="60" y="10"/>
                    <a:pt x="60" y="10"/>
                    <a:pt x="60" y="10"/>
                  </a:cubicBezTo>
                  <a:cubicBezTo>
                    <a:pt x="60" y="6"/>
                    <a:pt x="60" y="6"/>
                    <a:pt x="60" y="6"/>
                  </a:cubicBezTo>
                  <a:cubicBezTo>
                    <a:pt x="60" y="5"/>
                    <a:pt x="59" y="4"/>
                    <a:pt x="58" y="3"/>
                  </a:cubicBezTo>
                  <a:cubicBezTo>
                    <a:pt x="58" y="3"/>
                    <a:pt x="58" y="3"/>
                    <a:pt x="58" y="3"/>
                  </a:cubicBezTo>
                  <a:cubicBezTo>
                    <a:pt x="58" y="2"/>
                    <a:pt x="57" y="2"/>
                    <a:pt x="56" y="2"/>
                  </a:cubicBezTo>
                  <a:cubicBezTo>
                    <a:pt x="49" y="2"/>
                    <a:pt x="49" y="2"/>
                    <a:pt x="49" y="2"/>
                  </a:cubicBezTo>
                  <a:cubicBezTo>
                    <a:pt x="49" y="2"/>
                    <a:pt x="48" y="2"/>
                    <a:pt x="48" y="1"/>
                  </a:cubicBezTo>
                  <a:cubicBezTo>
                    <a:pt x="48" y="0"/>
                    <a:pt x="49" y="0"/>
                    <a:pt x="49" y="0"/>
                  </a:cubicBezTo>
                  <a:cubicBezTo>
                    <a:pt x="56" y="0"/>
                    <a:pt x="56" y="0"/>
                    <a:pt x="56" y="0"/>
                  </a:cubicBezTo>
                  <a:cubicBezTo>
                    <a:pt x="57" y="0"/>
                    <a:pt x="59" y="1"/>
                    <a:pt x="60" y="2"/>
                  </a:cubicBezTo>
                  <a:cubicBezTo>
                    <a:pt x="60" y="2"/>
                    <a:pt x="60" y="2"/>
                    <a:pt x="60" y="2"/>
                  </a:cubicBezTo>
                  <a:cubicBezTo>
                    <a:pt x="61" y="3"/>
                    <a:pt x="62" y="4"/>
                    <a:pt x="62" y="6"/>
                  </a:cubicBezTo>
                  <a:cubicBezTo>
                    <a:pt x="62" y="11"/>
                    <a:pt x="62" y="11"/>
                    <a:pt x="62" y="11"/>
                  </a:cubicBezTo>
                  <a:cubicBezTo>
                    <a:pt x="62" y="11"/>
                    <a:pt x="62" y="11"/>
                    <a:pt x="62" y="11"/>
                  </a:cubicBezTo>
                  <a:cubicBezTo>
                    <a:pt x="62" y="12"/>
                    <a:pt x="61" y="12"/>
                    <a:pt x="61" y="12"/>
                  </a:cubicBezTo>
                  <a:cubicBezTo>
                    <a:pt x="1" y="12"/>
                    <a:pt x="1" y="12"/>
                    <a:pt x="1" y="12"/>
                  </a:cubicBezTo>
                  <a:cubicBezTo>
                    <a:pt x="1" y="12"/>
                    <a:pt x="1" y="12"/>
                    <a:pt x="1" y="12"/>
                  </a:cubicBezTo>
                  <a:cubicBezTo>
                    <a:pt x="1" y="12"/>
                    <a:pt x="0" y="12"/>
                    <a:pt x="0" y="11"/>
                  </a:cubicBezTo>
                  <a:cubicBezTo>
                    <a:pt x="0" y="6"/>
                    <a:pt x="0" y="6"/>
                    <a:pt x="0" y="6"/>
                  </a:cubicBezTo>
                  <a:cubicBezTo>
                    <a:pt x="0" y="4"/>
                    <a:pt x="1" y="3"/>
                    <a:pt x="2" y="2"/>
                  </a:cubicBezTo>
                  <a:cubicBezTo>
                    <a:pt x="2" y="2"/>
                    <a:pt x="2" y="2"/>
                    <a:pt x="2" y="2"/>
                  </a:cubicBezTo>
                  <a:cubicBezTo>
                    <a:pt x="3" y="1"/>
                    <a:pt x="5" y="0"/>
                    <a:pt x="6" y="0"/>
                  </a:cubicBezTo>
                  <a:cubicBezTo>
                    <a:pt x="17" y="0"/>
                    <a:pt x="17" y="0"/>
                    <a:pt x="17" y="0"/>
                  </a:cubicBezTo>
                  <a:close/>
                  <a:moveTo>
                    <a:pt x="45" y="0"/>
                  </a:moveTo>
                  <a:cubicBezTo>
                    <a:pt x="20" y="0"/>
                    <a:pt x="20" y="0"/>
                    <a:pt x="20" y="0"/>
                  </a:cubicBezTo>
                  <a:cubicBezTo>
                    <a:pt x="20" y="0"/>
                    <a:pt x="20" y="0"/>
                    <a:pt x="20" y="1"/>
                  </a:cubicBezTo>
                  <a:cubicBezTo>
                    <a:pt x="20" y="2"/>
                    <a:pt x="20" y="2"/>
                    <a:pt x="20" y="2"/>
                  </a:cubicBezTo>
                  <a:cubicBezTo>
                    <a:pt x="45" y="2"/>
                    <a:pt x="45" y="2"/>
                    <a:pt x="45" y="2"/>
                  </a:cubicBezTo>
                  <a:cubicBezTo>
                    <a:pt x="46" y="2"/>
                    <a:pt x="46" y="2"/>
                    <a:pt x="46" y="1"/>
                  </a:cubicBezTo>
                  <a:cubicBezTo>
                    <a:pt x="46" y="0"/>
                    <a:pt x="46" y="0"/>
                    <a:pt x="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46" name="Group 945">
            <a:extLst>
              <a:ext uri="{FF2B5EF4-FFF2-40B4-BE49-F238E27FC236}">
                <a16:creationId xmlns:a16="http://schemas.microsoft.com/office/drawing/2014/main" xmlns="" id="{7B56EB0A-7FF3-4E5C-BF4E-C260AD615DC9}"/>
              </a:ext>
            </a:extLst>
          </p:cNvPr>
          <p:cNvGrpSpPr/>
          <p:nvPr/>
        </p:nvGrpSpPr>
        <p:grpSpPr>
          <a:xfrm>
            <a:off x="2846388" y="885826"/>
            <a:ext cx="261937" cy="344488"/>
            <a:chOff x="2846388" y="809626"/>
            <a:chExt cx="261937" cy="344488"/>
          </a:xfrm>
          <a:solidFill>
            <a:schemeClr val="tx1"/>
          </a:solidFill>
        </p:grpSpPr>
        <p:sp>
          <p:nvSpPr>
            <p:cNvPr id="947" name="Freeform 897">
              <a:extLst>
                <a:ext uri="{FF2B5EF4-FFF2-40B4-BE49-F238E27FC236}">
                  <a16:creationId xmlns:a16="http://schemas.microsoft.com/office/drawing/2014/main" xmlns="" id="{A76F68B0-F9C0-40E7-BF94-1C8B938F612F}"/>
                </a:ext>
              </a:extLst>
            </p:cNvPr>
            <p:cNvSpPr>
              <a:spLocks/>
            </p:cNvSpPr>
            <p:nvPr/>
          </p:nvSpPr>
          <p:spPr bwMode="auto">
            <a:xfrm>
              <a:off x="2884488" y="887413"/>
              <a:ext cx="190500" cy="227013"/>
            </a:xfrm>
            <a:custGeom>
              <a:avLst/>
              <a:gdLst>
                <a:gd name="T0" fmla="*/ 3 w 34"/>
                <a:gd name="T1" fmla="*/ 0 h 41"/>
                <a:gd name="T2" fmla="*/ 4 w 34"/>
                <a:gd name="T3" fmla="*/ 1 h 41"/>
                <a:gd name="T4" fmla="*/ 3 w 34"/>
                <a:gd name="T5" fmla="*/ 2 h 41"/>
                <a:gd name="T6" fmla="*/ 2 w 34"/>
                <a:gd name="T7" fmla="*/ 2 h 41"/>
                <a:gd name="T8" fmla="*/ 2 w 34"/>
                <a:gd name="T9" fmla="*/ 40 h 41"/>
                <a:gd name="T10" fmla="*/ 32 w 34"/>
                <a:gd name="T11" fmla="*/ 40 h 41"/>
                <a:gd name="T12" fmla="*/ 32 w 34"/>
                <a:gd name="T13" fmla="*/ 2 h 41"/>
                <a:gd name="T14" fmla="*/ 30 w 34"/>
                <a:gd name="T15" fmla="*/ 2 h 41"/>
                <a:gd name="T16" fmla="*/ 29 w 34"/>
                <a:gd name="T17" fmla="*/ 1 h 41"/>
                <a:gd name="T18" fmla="*/ 30 w 34"/>
                <a:gd name="T19" fmla="*/ 0 h 41"/>
                <a:gd name="T20" fmla="*/ 33 w 34"/>
                <a:gd name="T21" fmla="*/ 0 h 41"/>
                <a:gd name="T22" fmla="*/ 33 w 34"/>
                <a:gd name="T23" fmla="*/ 0 h 41"/>
                <a:gd name="T24" fmla="*/ 34 w 34"/>
                <a:gd name="T25" fmla="*/ 1 h 41"/>
                <a:gd name="T26" fmla="*/ 34 w 34"/>
                <a:gd name="T27" fmla="*/ 41 h 41"/>
                <a:gd name="T28" fmla="*/ 34 w 34"/>
                <a:gd name="T29" fmla="*/ 41 h 41"/>
                <a:gd name="T30" fmla="*/ 33 w 34"/>
                <a:gd name="T31" fmla="*/ 41 h 41"/>
                <a:gd name="T32" fmla="*/ 1 w 34"/>
                <a:gd name="T33" fmla="*/ 41 h 41"/>
                <a:gd name="T34" fmla="*/ 1 w 34"/>
                <a:gd name="T35" fmla="*/ 41 h 41"/>
                <a:gd name="T36" fmla="*/ 0 w 34"/>
                <a:gd name="T37" fmla="*/ 41 h 41"/>
                <a:gd name="T38" fmla="*/ 0 w 34"/>
                <a:gd name="T39" fmla="*/ 1 h 41"/>
                <a:gd name="T40" fmla="*/ 0 w 34"/>
                <a:gd name="T41" fmla="*/ 1 h 41"/>
                <a:gd name="T42" fmla="*/ 1 w 34"/>
                <a:gd name="T43" fmla="*/ 0 h 41"/>
                <a:gd name="T44" fmla="*/ 3 w 34"/>
                <a:gd name="T4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41">
                  <a:moveTo>
                    <a:pt x="3" y="0"/>
                  </a:moveTo>
                  <a:cubicBezTo>
                    <a:pt x="4" y="0"/>
                    <a:pt x="4" y="0"/>
                    <a:pt x="4" y="1"/>
                  </a:cubicBezTo>
                  <a:cubicBezTo>
                    <a:pt x="4" y="1"/>
                    <a:pt x="4" y="2"/>
                    <a:pt x="3" y="2"/>
                  </a:cubicBezTo>
                  <a:cubicBezTo>
                    <a:pt x="2" y="2"/>
                    <a:pt x="2" y="2"/>
                    <a:pt x="2" y="2"/>
                  </a:cubicBezTo>
                  <a:cubicBezTo>
                    <a:pt x="2" y="40"/>
                    <a:pt x="2" y="40"/>
                    <a:pt x="2" y="40"/>
                  </a:cubicBezTo>
                  <a:cubicBezTo>
                    <a:pt x="32" y="40"/>
                    <a:pt x="32" y="40"/>
                    <a:pt x="32" y="40"/>
                  </a:cubicBezTo>
                  <a:cubicBezTo>
                    <a:pt x="32" y="2"/>
                    <a:pt x="32" y="2"/>
                    <a:pt x="32" y="2"/>
                  </a:cubicBezTo>
                  <a:cubicBezTo>
                    <a:pt x="30" y="2"/>
                    <a:pt x="30" y="2"/>
                    <a:pt x="30" y="2"/>
                  </a:cubicBezTo>
                  <a:cubicBezTo>
                    <a:pt x="30" y="2"/>
                    <a:pt x="29" y="1"/>
                    <a:pt x="29" y="1"/>
                  </a:cubicBezTo>
                  <a:cubicBezTo>
                    <a:pt x="29" y="0"/>
                    <a:pt x="30" y="0"/>
                    <a:pt x="30" y="0"/>
                  </a:cubicBezTo>
                  <a:cubicBezTo>
                    <a:pt x="33" y="0"/>
                    <a:pt x="33" y="0"/>
                    <a:pt x="33" y="0"/>
                  </a:cubicBezTo>
                  <a:cubicBezTo>
                    <a:pt x="33" y="0"/>
                    <a:pt x="33" y="0"/>
                    <a:pt x="33" y="0"/>
                  </a:cubicBezTo>
                  <a:cubicBezTo>
                    <a:pt x="33" y="0"/>
                    <a:pt x="34" y="0"/>
                    <a:pt x="34" y="1"/>
                  </a:cubicBezTo>
                  <a:cubicBezTo>
                    <a:pt x="34" y="41"/>
                    <a:pt x="34" y="41"/>
                    <a:pt x="34" y="41"/>
                  </a:cubicBezTo>
                  <a:cubicBezTo>
                    <a:pt x="34" y="41"/>
                    <a:pt x="34" y="41"/>
                    <a:pt x="34" y="41"/>
                  </a:cubicBezTo>
                  <a:cubicBezTo>
                    <a:pt x="34" y="41"/>
                    <a:pt x="33" y="41"/>
                    <a:pt x="33" y="41"/>
                  </a:cubicBezTo>
                  <a:cubicBezTo>
                    <a:pt x="1" y="41"/>
                    <a:pt x="1" y="41"/>
                    <a:pt x="1" y="41"/>
                  </a:cubicBezTo>
                  <a:cubicBezTo>
                    <a:pt x="1" y="41"/>
                    <a:pt x="1" y="41"/>
                    <a:pt x="1" y="41"/>
                  </a:cubicBezTo>
                  <a:cubicBezTo>
                    <a:pt x="0" y="41"/>
                    <a:pt x="0" y="41"/>
                    <a:pt x="0" y="41"/>
                  </a:cubicBezTo>
                  <a:cubicBezTo>
                    <a:pt x="0" y="1"/>
                    <a:pt x="0" y="1"/>
                    <a:pt x="0" y="1"/>
                  </a:cubicBezTo>
                  <a:cubicBezTo>
                    <a:pt x="0" y="1"/>
                    <a:pt x="0" y="1"/>
                    <a:pt x="0" y="1"/>
                  </a:cubicBezTo>
                  <a:cubicBezTo>
                    <a:pt x="0" y="0"/>
                    <a:pt x="0" y="0"/>
                    <a:pt x="1"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8" name="Freeform 898">
              <a:extLst>
                <a:ext uri="{FF2B5EF4-FFF2-40B4-BE49-F238E27FC236}">
                  <a16:creationId xmlns:a16="http://schemas.microsoft.com/office/drawing/2014/main" xmlns="" id="{66C71E79-1730-4C73-8762-86FE9891AA35}"/>
                </a:ext>
              </a:extLst>
            </p:cNvPr>
            <p:cNvSpPr>
              <a:spLocks/>
            </p:cNvSpPr>
            <p:nvPr/>
          </p:nvSpPr>
          <p:spPr bwMode="auto">
            <a:xfrm>
              <a:off x="2924175" y="831851"/>
              <a:ext cx="104775" cy="66675"/>
            </a:xfrm>
            <a:custGeom>
              <a:avLst/>
              <a:gdLst>
                <a:gd name="T0" fmla="*/ 5 w 19"/>
                <a:gd name="T1" fmla="*/ 0 h 12"/>
                <a:gd name="T2" fmla="*/ 6 w 19"/>
                <a:gd name="T3" fmla="*/ 1 h 12"/>
                <a:gd name="T4" fmla="*/ 5 w 19"/>
                <a:gd name="T5" fmla="*/ 2 h 12"/>
                <a:gd name="T6" fmla="*/ 2 w 19"/>
                <a:gd name="T7" fmla="*/ 2 h 12"/>
                <a:gd name="T8" fmla="*/ 2 w 19"/>
                <a:gd name="T9" fmla="*/ 10 h 12"/>
                <a:gd name="T10" fmla="*/ 17 w 19"/>
                <a:gd name="T11" fmla="*/ 10 h 12"/>
                <a:gd name="T12" fmla="*/ 17 w 19"/>
                <a:gd name="T13" fmla="*/ 2 h 12"/>
                <a:gd name="T14" fmla="*/ 15 w 19"/>
                <a:gd name="T15" fmla="*/ 2 h 12"/>
                <a:gd name="T16" fmla="*/ 14 w 19"/>
                <a:gd name="T17" fmla="*/ 1 h 12"/>
                <a:gd name="T18" fmla="*/ 15 w 19"/>
                <a:gd name="T19" fmla="*/ 0 h 12"/>
                <a:gd name="T20" fmla="*/ 18 w 19"/>
                <a:gd name="T21" fmla="*/ 0 h 12"/>
                <a:gd name="T22" fmla="*/ 18 w 19"/>
                <a:gd name="T23" fmla="*/ 0 h 12"/>
                <a:gd name="T24" fmla="*/ 19 w 19"/>
                <a:gd name="T25" fmla="*/ 1 h 12"/>
                <a:gd name="T26" fmla="*/ 19 w 19"/>
                <a:gd name="T27" fmla="*/ 11 h 12"/>
                <a:gd name="T28" fmla="*/ 19 w 19"/>
                <a:gd name="T29" fmla="*/ 11 h 12"/>
                <a:gd name="T30" fmla="*/ 18 w 19"/>
                <a:gd name="T31" fmla="*/ 12 h 12"/>
                <a:gd name="T32" fmla="*/ 1 w 19"/>
                <a:gd name="T33" fmla="*/ 12 h 12"/>
                <a:gd name="T34" fmla="*/ 1 w 19"/>
                <a:gd name="T35" fmla="*/ 12 h 12"/>
                <a:gd name="T36" fmla="*/ 0 w 19"/>
                <a:gd name="T37" fmla="*/ 11 h 12"/>
                <a:gd name="T38" fmla="*/ 0 w 19"/>
                <a:gd name="T39" fmla="*/ 1 h 12"/>
                <a:gd name="T40" fmla="*/ 0 w 19"/>
                <a:gd name="T41" fmla="*/ 1 h 12"/>
                <a:gd name="T42" fmla="*/ 1 w 19"/>
                <a:gd name="T43" fmla="*/ 0 h 12"/>
                <a:gd name="T44" fmla="*/ 5 w 19"/>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12">
                  <a:moveTo>
                    <a:pt x="5" y="0"/>
                  </a:moveTo>
                  <a:cubicBezTo>
                    <a:pt x="5" y="0"/>
                    <a:pt x="6" y="0"/>
                    <a:pt x="6" y="1"/>
                  </a:cubicBezTo>
                  <a:cubicBezTo>
                    <a:pt x="6" y="1"/>
                    <a:pt x="5" y="2"/>
                    <a:pt x="5" y="2"/>
                  </a:cubicBezTo>
                  <a:cubicBezTo>
                    <a:pt x="2" y="2"/>
                    <a:pt x="2" y="2"/>
                    <a:pt x="2" y="2"/>
                  </a:cubicBezTo>
                  <a:cubicBezTo>
                    <a:pt x="2" y="10"/>
                    <a:pt x="2" y="10"/>
                    <a:pt x="2" y="10"/>
                  </a:cubicBezTo>
                  <a:cubicBezTo>
                    <a:pt x="17" y="10"/>
                    <a:pt x="17" y="10"/>
                    <a:pt x="17" y="10"/>
                  </a:cubicBezTo>
                  <a:cubicBezTo>
                    <a:pt x="17" y="2"/>
                    <a:pt x="17" y="2"/>
                    <a:pt x="17" y="2"/>
                  </a:cubicBezTo>
                  <a:cubicBezTo>
                    <a:pt x="15" y="2"/>
                    <a:pt x="15" y="2"/>
                    <a:pt x="15" y="2"/>
                  </a:cubicBezTo>
                  <a:cubicBezTo>
                    <a:pt x="14" y="2"/>
                    <a:pt x="14" y="1"/>
                    <a:pt x="14" y="1"/>
                  </a:cubicBezTo>
                  <a:cubicBezTo>
                    <a:pt x="14" y="0"/>
                    <a:pt x="14" y="0"/>
                    <a:pt x="15" y="0"/>
                  </a:cubicBezTo>
                  <a:cubicBezTo>
                    <a:pt x="18" y="0"/>
                    <a:pt x="18" y="0"/>
                    <a:pt x="18" y="0"/>
                  </a:cubicBezTo>
                  <a:cubicBezTo>
                    <a:pt x="18" y="0"/>
                    <a:pt x="18" y="0"/>
                    <a:pt x="18" y="0"/>
                  </a:cubicBezTo>
                  <a:cubicBezTo>
                    <a:pt x="19" y="0"/>
                    <a:pt x="19" y="0"/>
                    <a:pt x="19" y="1"/>
                  </a:cubicBezTo>
                  <a:cubicBezTo>
                    <a:pt x="19" y="11"/>
                    <a:pt x="19" y="11"/>
                    <a:pt x="19" y="11"/>
                  </a:cubicBezTo>
                  <a:cubicBezTo>
                    <a:pt x="19" y="11"/>
                    <a:pt x="19" y="11"/>
                    <a:pt x="19" y="11"/>
                  </a:cubicBezTo>
                  <a:cubicBezTo>
                    <a:pt x="19" y="11"/>
                    <a:pt x="19" y="12"/>
                    <a:pt x="18" y="12"/>
                  </a:cubicBezTo>
                  <a:cubicBezTo>
                    <a:pt x="1" y="12"/>
                    <a:pt x="1" y="12"/>
                    <a:pt x="1" y="12"/>
                  </a:cubicBezTo>
                  <a:cubicBezTo>
                    <a:pt x="1" y="12"/>
                    <a:pt x="1" y="12"/>
                    <a:pt x="1" y="12"/>
                  </a:cubicBezTo>
                  <a:cubicBezTo>
                    <a:pt x="1" y="12"/>
                    <a:pt x="0" y="11"/>
                    <a:pt x="0" y="11"/>
                  </a:cubicBezTo>
                  <a:cubicBezTo>
                    <a:pt x="0" y="1"/>
                    <a:pt x="0" y="1"/>
                    <a:pt x="0" y="1"/>
                  </a:cubicBezTo>
                  <a:cubicBezTo>
                    <a:pt x="0" y="1"/>
                    <a:pt x="0" y="1"/>
                    <a:pt x="0" y="1"/>
                  </a:cubicBezTo>
                  <a:cubicBezTo>
                    <a:pt x="0" y="0"/>
                    <a:pt x="1" y="0"/>
                    <a:pt x="1" y="0"/>
                  </a:cubicBezTo>
                  <a:lnTo>
                    <a:pt x="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9" name="Freeform 899">
              <a:extLst>
                <a:ext uri="{FF2B5EF4-FFF2-40B4-BE49-F238E27FC236}">
                  <a16:creationId xmlns:a16="http://schemas.microsoft.com/office/drawing/2014/main" xmlns="" id="{A6D70F53-A220-4845-BF6D-70073F1CEFEC}"/>
                </a:ext>
              </a:extLst>
            </p:cNvPr>
            <p:cNvSpPr>
              <a:spLocks noEditPoints="1"/>
            </p:cNvSpPr>
            <p:nvPr/>
          </p:nvSpPr>
          <p:spPr bwMode="auto">
            <a:xfrm>
              <a:off x="2968625" y="936626"/>
              <a:ext cx="77787" cy="133350"/>
            </a:xfrm>
            <a:custGeom>
              <a:avLst/>
              <a:gdLst>
                <a:gd name="T0" fmla="*/ 1 w 14"/>
                <a:gd name="T1" fmla="*/ 1 h 24"/>
                <a:gd name="T2" fmla="*/ 0 w 14"/>
                <a:gd name="T3" fmla="*/ 1 h 24"/>
                <a:gd name="T4" fmla="*/ 1 w 14"/>
                <a:gd name="T5" fmla="*/ 0 h 24"/>
                <a:gd name="T6" fmla="*/ 13 w 14"/>
                <a:gd name="T7" fmla="*/ 0 h 24"/>
                <a:gd name="T8" fmla="*/ 14 w 14"/>
                <a:gd name="T9" fmla="*/ 1 h 24"/>
                <a:gd name="T10" fmla="*/ 13 w 14"/>
                <a:gd name="T11" fmla="*/ 1 h 24"/>
                <a:gd name="T12" fmla="*/ 1 w 14"/>
                <a:gd name="T13" fmla="*/ 1 h 24"/>
                <a:gd name="T14" fmla="*/ 1 w 14"/>
                <a:gd name="T15" fmla="*/ 24 h 24"/>
                <a:gd name="T16" fmla="*/ 0 w 14"/>
                <a:gd name="T17" fmla="*/ 23 h 24"/>
                <a:gd name="T18" fmla="*/ 1 w 14"/>
                <a:gd name="T19" fmla="*/ 22 h 24"/>
                <a:gd name="T20" fmla="*/ 13 w 14"/>
                <a:gd name="T21" fmla="*/ 22 h 24"/>
                <a:gd name="T22" fmla="*/ 14 w 14"/>
                <a:gd name="T23" fmla="*/ 23 h 24"/>
                <a:gd name="T24" fmla="*/ 13 w 14"/>
                <a:gd name="T25" fmla="*/ 24 h 24"/>
                <a:gd name="T26" fmla="*/ 1 w 14"/>
                <a:gd name="T27" fmla="*/ 24 h 24"/>
                <a:gd name="T28" fmla="*/ 1 w 14"/>
                <a:gd name="T29" fmla="*/ 16 h 24"/>
                <a:gd name="T30" fmla="*/ 0 w 14"/>
                <a:gd name="T31" fmla="*/ 15 h 24"/>
                <a:gd name="T32" fmla="*/ 1 w 14"/>
                <a:gd name="T33" fmla="*/ 14 h 24"/>
                <a:gd name="T34" fmla="*/ 13 w 14"/>
                <a:gd name="T35" fmla="*/ 14 h 24"/>
                <a:gd name="T36" fmla="*/ 14 w 14"/>
                <a:gd name="T37" fmla="*/ 15 h 24"/>
                <a:gd name="T38" fmla="*/ 13 w 14"/>
                <a:gd name="T39" fmla="*/ 16 h 24"/>
                <a:gd name="T40" fmla="*/ 1 w 14"/>
                <a:gd name="T41" fmla="*/ 16 h 24"/>
                <a:gd name="T42" fmla="*/ 1 w 14"/>
                <a:gd name="T43" fmla="*/ 9 h 24"/>
                <a:gd name="T44" fmla="*/ 0 w 14"/>
                <a:gd name="T45" fmla="*/ 8 h 24"/>
                <a:gd name="T46" fmla="*/ 1 w 14"/>
                <a:gd name="T47" fmla="*/ 7 h 24"/>
                <a:gd name="T48" fmla="*/ 13 w 14"/>
                <a:gd name="T49" fmla="*/ 7 h 24"/>
                <a:gd name="T50" fmla="*/ 14 w 14"/>
                <a:gd name="T51" fmla="*/ 8 h 24"/>
                <a:gd name="T52" fmla="*/ 13 w 14"/>
                <a:gd name="T53" fmla="*/ 9 h 24"/>
                <a:gd name="T54" fmla="*/ 1 w 14"/>
                <a:gd name="T55"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 h="24">
                  <a:moveTo>
                    <a:pt x="1" y="1"/>
                  </a:moveTo>
                  <a:cubicBezTo>
                    <a:pt x="0" y="1"/>
                    <a:pt x="0" y="1"/>
                    <a:pt x="0" y="1"/>
                  </a:cubicBezTo>
                  <a:cubicBezTo>
                    <a:pt x="0" y="0"/>
                    <a:pt x="0" y="0"/>
                    <a:pt x="1" y="0"/>
                  </a:cubicBezTo>
                  <a:cubicBezTo>
                    <a:pt x="13" y="0"/>
                    <a:pt x="13" y="0"/>
                    <a:pt x="13" y="0"/>
                  </a:cubicBezTo>
                  <a:cubicBezTo>
                    <a:pt x="13" y="0"/>
                    <a:pt x="14" y="0"/>
                    <a:pt x="14" y="1"/>
                  </a:cubicBezTo>
                  <a:cubicBezTo>
                    <a:pt x="14" y="1"/>
                    <a:pt x="13" y="1"/>
                    <a:pt x="13" y="1"/>
                  </a:cubicBezTo>
                  <a:cubicBezTo>
                    <a:pt x="1" y="1"/>
                    <a:pt x="1" y="1"/>
                    <a:pt x="1" y="1"/>
                  </a:cubicBezTo>
                  <a:close/>
                  <a:moveTo>
                    <a:pt x="1" y="24"/>
                  </a:moveTo>
                  <a:cubicBezTo>
                    <a:pt x="0" y="24"/>
                    <a:pt x="0" y="23"/>
                    <a:pt x="0" y="23"/>
                  </a:cubicBezTo>
                  <a:cubicBezTo>
                    <a:pt x="0" y="22"/>
                    <a:pt x="0" y="22"/>
                    <a:pt x="1" y="22"/>
                  </a:cubicBezTo>
                  <a:cubicBezTo>
                    <a:pt x="13" y="22"/>
                    <a:pt x="13" y="22"/>
                    <a:pt x="13" y="22"/>
                  </a:cubicBezTo>
                  <a:cubicBezTo>
                    <a:pt x="13" y="22"/>
                    <a:pt x="14" y="22"/>
                    <a:pt x="14" y="23"/>
                  </a:cubicBezTo>
                  <a:cubicBezTo>
                    <a:pt x="14" y="23"/>
                    <a:pt x="13" y="24"/>
                    <a:pt x="13" y="24"/>
                  </a:cubicBezTo>
                  <a:cubicBezTo>
                    <a:pt x="1" y="24"/>
                    <a:pt x="1" y="24"/>
                    <a:pt x="1" y="24"/>
                  </a:cubicBezTo>
                  <a:close/>
                  <a:moveTo>
                    <a:pt x="1" y="16"/>
                  </a:moveTo>
                  <a:cubicBezTo>
                    <a:pt x="0" y="16"/>
                    <a:pt x="0" y="16"/>
                    <a:pt x="0" y="15"/>
                  </a:cubicBezTo>
                  <a:cubicBezTo>
                    <a:pt x="0" y="15"/>
                    <a:pt x="0" y="14"/>
                    <a:pt x="1" y="14"/>
                  </a:cubicBezTo>
                  <a:cubicBezTo>
                    <a:pt x="13" y="14"/>
                    <a:pt x="13" y="14"/>
                    <a:pt x="13" y="14"/>
                  </a:cubicBezTo>
                  <a:cubicBezTo>
                    <a:pt x="13" y="14"/>
                    <a:pt x="14" y="15"/>
                    <a:pt x="14" y="15"/>
                  </a:cubicBezTo>
                  <a:cubicBezTo>
                    <a:pt x="14" y="16"/>
                    <a:pt x="13" y="16"/>
                    <a:pt x="13" y="16"/>
                  </a:cubicBezTo>
                  <a:cubicBezTo>
                    <a:pt x="1" y="16"/>
                    <a:pt x="1" y="16"/>
                    <a:pt x="1" y="16"/>
                  </a:cubicBezTo>
                  <a:close/>
                  <a:moveTo>
                    <a:pt x="1" y="9"/>
                  </a:moveTo>
                  <a:cubicBezTo>
                    <a:pt x="0" y="9"/>
                    <a:pt x="0" y="9"/>
                    <a:pt x="0" y="8"/>
                  </a:cubicBezTo>
                  <a:cubicBezTo>
                    <a:pt x="0" y="7"/>
                    <a:pt x="0" y="7"/>
                    <a:pt x="1" y="7"/>
                  </a:cubicBezTo>
                  <a:cubicBezTo>
                    <a:pt x="13" y="7"/>
                    <a:pt x="13" y="7"/>
                    <a:pt x="13" y="7"/>
                  </a:cubicBezTo>
                  <a:cubicBezTo>
                    <a:pt x="13" y="7"/>
                    <a:pt x="14" y="7"/>
                    <a:pt x="14" y="8"/>
                  </a:cubicBezTo>
                  <a:cubicBezTo>
                    <a:pt x="14" y="9"/>
                    <a:pt x="13" y="9"/>
                    <a:pt x="13" y="9"/>
                  </a:cubicBezTo>
                  <a:lnTo>
                    <a:pt x="1"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0" name="Freeform 900">
              <a:extLst>
                <a:ext uri="{FF2B5EF4-FFF2-40B4-BE49-F238E27FC236}">
                  <a16:creationId xmlns:a16="http://schemas.microsoft.com/office/drawing/2014/main" xmlns="" id="{52810AB8-A955-4B4C-A328-F57F0A7CA45A}"/>
                </a:ext>
              </a:extLst>
            </p:cNvPr>
            <p:cNvSpPr>
              <a:spLocks/>
            </p:cNvSpPr>
            <p:nvPr/>
          </p:nvSpPr>
          <p:spPr bwMode="auto">
            <a:xfrm>
              <a:off x="2917825" y="920751"/>
              <a:ext cx="33337" cy="33338"/>
            </a:xfrm>
            <a:custGeom>
              <a:avLst/>
              <a:gdLst>
                <a:gd name="T0" fmla="*/ 0 w 6"/>
                <a:gd name="T1" fmla="*/ 3 h 6"/>
                <a:gd name="T2" fmla="*/ 0 w 6"/>
                <a:gd name="T3" fmla="*/ 2 h 6"/>
                <a:gd name="T4" fmla="*/ 1 w 6"/>
                <a:gd name="T5" fmla="*/ 2 h 6"/>
                <a:gd name="T6" fmla="*/ 2 w 6"/>
                <a:gd name="T7" fmla="*/ 3 h 6"/>
                <a:gd name="T8" fmla="*/ 4 w 6"/>
                <a:gd name="T9" fmla="*/ 0 h 6"/>
                <a:gd name="T10" fmla="*/ 5 w 6"/>
                <a:gd name="T11" fmla="*/ 0 h 6"/>
                <a:gd name="T12" fmla="*/ 6 w 6"/>
                <a:gd name="T13" fmla="*/ 2 h 6"/>
                <a:gd name="T14" fmla="*/ 3 w 6"/>
                <a:gd name="T15" fmla="*/ 5 h 6"/>
                <a:gd name="T16" fmla="*/ 3 w 6"/>
                <a:gd name="T17" fmla="*/ 5 h 6"/>
                <a:gd name="T18" fmla="*/ 3 w 6"/>
                <a:gd name="T19" fmla="*/ 6 h 6"/>
                <a:gd name="T20" fmla="*/ 1 w 6"/>
                <a:gd name="T21" fmla="*/ 5 h 6"/>
                <a:gd name="T22" fmla="*/ 0 w 6"/>
                <a:gd name="T23"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3"/>
                  </a:moveTo>
                  <a:cubicBezTo>
                    <a:pt x="0" y="3"/>
                    <a:pt x="0" y="2"/>
                    <a:pt x="0" y="2"/>
                  </a:cubicBezTo>
                  <a:cubicBezTo>
                    <a:pt x="1" y="2"/>
                    <a:pt x="1" y="2"/>
                    <a:pt x="1" y="2"/>
                  </a:cubicBezTo>
                  <a:cubicBezTo>
                    <a:pt x="2" y="3"/>
                    <a:pt x="2" y="3"/>
                    <a:pt x="2" y="3"/>
                  </a:cubicBezTo>
                  <a:cubicBezTo>
                    <a:pt x="4" y="0"/>
                    <a:pt x="4" y="0"/>
                    <a:pt x="4" y="0"/>
                  </a:cubicBezTo>
                  <a:cubicBezTo>
                    <a:pt x="4" y="0"/>
                    <a:pt x="5" y="0"/>
                    <a:pt x="5" y="0"/>
                  </a:cubicBezTo>
                  <a:cubicBezTo>
                    <a:pt x="6" y="1"/>
                    <a:pt x="6" y="1"/>
                    <a:pt x="6" y="2"/>
                  </a:cubicBezTo>
                  <a:cubicBezTo>
                    <a:pt x="3" y="5"/>
                    <a:pt x="3" y="5"/>
                    <a:pt x="3" y="5"/>
                  </a:cubicBezTo>
                  <a:cubicBezTo>
                    <a:pt x="3" y="5"/>
                    <a:pt x="3" y="5"/>
                    <a:pt x="3" y="5"/>
                  </a:cubicBezTo>
                  <a:cubicBezTo>
                    <a:pt x="3" y="5"/>
                    <a:pt x="3" y="5"/>
                    <a:pt x="3" y="6"/>
                  </a:cubicBezTo>
                  <a:cubicBezTo>
                    <a:pt x="2" y="6"/>
                    <a:pt x="2" y="6"/>
                    <a:pt x="1" y="5"/>
                  </a:cubicBezTo>
                  <a:lnTo>
                    <a:pt x="0"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1" name="Freeform 901">
              <a:extLst>
                <a:ext uri="{FF2B5EF4-FFF2-40B4-BE49-F238E27FC236}">
                  <a16:creationId xmlns:a16="http://schemas.microsoft.com/office/drawing/2014/main" xmlns="" id="{653BE82D-D3D3-4C08-934C-39A7F2A2AAF5}"/>
                </a:ext>
              </a:extLst>
            </p:cNvPr>
            <p:cNvSpPr>
              <a:spLocks/>
            </p:cNvSpPr>
            <p:nvPr/>
          </p:nvSpPr>
          <p:spPr bwMode="auto">
            <a:xfrm>
              <a:off x="2917825" y="958851"/>
              <a:ext cx="33337" cy="33338"/>
            </a:xfrm>
            <a:custGeom>
              <a:avLst/>
              <a:gdLst>
                <a:gd name="T0" fmla="*/ 0 w 6"/>
                <a:gd name="T1" fmla="*/ 4 h 6"/>
                <a:gd name="T2" fmla="*/ 0 w 6"/>
                <a:gd name="T3" fmla="*/ 3 h 6"/>
                <a:gd name="T4" fmla="*/ 1 w 6"/>
                <a:gd name="T5" fmla="*/ 3 h 6"/>
                <a:gd name="T6" fmla="*/ 2 w 6"/>
                <a:gd name="T7" fmla="*/ 4 h 6"/>
                <a:gd name="T8" fmla="*/ 4 w 6"/>
                <a:gd name="T9" fmla="*/ 1 h 6"/>
                <a:gd name="T10" fmla="*/ 5 w 6"/>
                <a:gd name="T11" fmla="*/ 1 h 6"/>
                <a:gd name="T12" fmla="*/ 6 w 6"/>
                <a:gd name="T13" fmla="*/ 2 h 6"/>
                <a:gd name="T14" fmla="*/ 3 w 6"/>
                <a:gd name="T15" fmla="*/ 6 h 6"/>
                <a:gd name="T16" fmla="*/ 3 w 6"/>
                <a:gd name="T17" fmla="*/ 6 h 6"/>
                <a:gd name="T18" fmla="*/ 3 w 6"/>
                <a:gd name="T19" fmla="*/ 6 h 6"/>
                <a:gd name="T20" fmla="*/ 1 w 6"/>
                <a:gd name="T21" fmla="*/ 6 h 6"/>
                <a:gd name="T22" fmla="*/ 0 w 6"/>
                <a:gd name="T23"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4"/>
                  </a:moveTo>
                  <a:cubicBezTo>
                    <a:pt x="0" y="4"/>
                    <a:pt x="0" y="3"/>
                    <a:pt x="0" y="3"/>
                  </a:cubicBezTo>
                  <a:cubicBezTo>
                    <a:pt x="1" y="2"/>
                    <a:pt x="1" y="2"/>
                    <a:pt x="1" y="3"/>
                  </a:cubicBezTo>
                  <a:cubicBezTo>
                    <a:pt x="2" y="4"/>
                    <a:pt x="2" y="4"/>
                    <a:pt x="2" y="4"/>
                  </a:cubicBezTo>
                  <a:cubicBezTo>
                    <a:pt x="4" y="1"/>
                    <a:pt x="4" y="1"/>
                    <a:pt x="4" y="1"/>
                  </a:cubicBezTo>
                  <a:cubicBezTo>
                    <a:pt x="4" y="1"/>
                    <a:pt x="5" y="0"/>
                    <a:pt x="5" y="1"/>
                  </a:cubicBezTo>
                  <a:cubicBezTo>
                    <a:pt x="6" y="1"/>
                    <a:pt x="6" y="2"/>
                    <a:pt x="6" y="2"/>
                  </a:cubicBezTo>
                  <a:cubicBezTo>
                    <a:pt x="3" y="6"/>
                    <a:pt x="3" y="6"/>
                    <a:pt x="3" y="6"/>
                  </a:cubicBezTo>
                  <a:cubicBezTo>
                    <a:pt x="3" y="6"/>
                    <a:pt x="3" y="6"/>
                    <a:pt x="3" y="6"/>
                  </a:cubicBezTo>
                  <a:cubicBezTo>
                    <a:pt x="3" y="6"/>
                    <a:pt x="3" y="6"/>
                    <a:pt x="3" y="6"/>
                  </a:cubicBezTo>
                  <a:cubicBezTo>
                    <a:pt x="2" y="6"/>
                    <a:pt x="2" y="6"/>
                    <a:pt x="1" y="6"/>
                  </a:cubicBezTo>
                  <a:lnTo>
                    <a:pt x="0"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2" name="Freeform 902">
              <a:extLst>
                <a:ext uri="{FF2B5EF4-FFF2-40B4-BE49-F238E27FC236}">
                  <a16:creationId xmlns:a16="http://schemas.microsoft.com/office/drawing/2014/main" xmlns="" id="{DA410F4E-C116-433F-BEB1-B23949933577}"/>
                </a:ext>
              </a:extLst>
            </p:cNvPr>
            <p:cNvSpPr>
              <a:spLocks/>
            </p:cNvSpPr>
            <p:nvPr/>
          </p:nvSpPr>
          <p:spPr bwMode="auto">
            <a:xfrm>
              <a:off x="2917825" y="1003301"/>
              <a:ext cx="33337" cy="33338"/>
            </a:xfrm>
            <a:custGeom>
              <a:avLst/>
              <a:gdLst>
                <a:gd name="T0" fmla="*/ 0 w 6"/>
                <a:gd name="T1" fmla="*/ 3 h 6"/>
                <a:gd name="T2" fmla="*/ 0 w 6"/>
                <a:gd name="T3" fmla="*/ 2 h 6"/>
                <a:gd name="T4" fmla="*/ 1 w 6"/>
                <a:gd name="T5" fmla="*/ 2 h 6"/>
                <a:gd name="T6" fmla="*/ 2 w 6"/>
                <a:gd name="T7" fmla="*/ 3 h 6"/>
                <a:gd name="T8" fmla="*/ 4 w 6"/>
                <a:gd name="T9" fmla="*/ 0 h 6"/>
                <a:gd name="T10" fmla="*/ 5 w 6"/>
                <a:gd name="T11" fmla="*/ 0 h 6"/>
                <a:gd name="T12" fmla="*/ 6 w 6"/>
                <a:gd name="T13" fmla="*/ 2 h 6"/>
                <a:gd name="T14" fmla="*/ 3 w 6"/>
                <a:gd name="T15" fmla="*/ 5 h 6"/>
                <a:gd name="T16" fmla="*/ 3 w 6"/>
                <a:gd name="T17" fmla="*/ 5 h 6"/>
                <a:gd name="T18" fmla="*/ 3 w 6"/>
                <a:gd name="T19" fmla="*/ 5 h 6"/>
                <a:gd name="T20" fmla="*/ 1 w 6"/>
                <a:gd name="T21" fmla="*/ 5 h 6"/>
                <a:gd name="T22" fmla="*/ 0 w 6"/>
                <a:gd name="T23"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3"/>
                  </a:moveTo>
                  <a:cubicBezTo>
                    <a:pt x="0" y="3"/>
                    <a:pt x="0" y="2"/>
                    <a:pt x="0" y="2"/>
                  </a:cubicBezTo>
                  <a:cubicBezTo>
                    <a:pt x="1" y="2"/>
                    <a:pt x="1" y="2"/>
                    <a:pt x="1" y="2"/>
                  </a:cubicBezTo>
                  <a:cubicBezTo>
                    <a:pt x="2" y="3"/>
                    <a:pt x="2" y="3"/>
                    <a:pt x="2" y="3"/>
                  </a:cubicBezTo>
                  <a:cubicBezTo>
                    <a:pt x="4" y="0"/>
                    <a:pt x="4" y="0"/>
                    <a:pt x="4" y="0"/>
                  </a:cubicBezTo>
                  <a:cubicBezTo>
                    <a:pt x="4" y="0"/>
                    <a:pt x="5" y="0"/>
                    <a:pt x="5" y="0"/>
                  </a:cubicBezTo>
                  <a:cubicBezTo>
                    <a:pt x="6" y="0"/>
                    <a:pt x="6" y="1"/>
                    <a:pt x="6" y="2"/>
                  </a:cubicBezTo>
                  <a:cubicBezTo>
                    <a:pt x="3" y="5"/>
                    <a:pt x="3" y="5"/>
                    <a:pt x="3" y="5"/>
                  </a:cubicBezTo>
                  <a:cubicBezTo>
                    <a:pt x="3" y="5"/>
                    <a:pt x="3" y="5"/>
                    <a:pt x="3" y="5"/>
                  </a:cubicBezTo>
                  <a:cubicBezTo>
                    <a:pt x="3" y="5"/>
                    <a:pt x="3" y="5"/>
                    <a:pt x="3" y="5"/>
                  </a:cubicBezTo>
                  <a:cubicBezTo>
                    <a:pt x="2" y="6"/>
                    <a:pt x="2" y="6"/>
                    <a:pt x="1" y="5"/>
                  </a:cubicBezTo>
                  <a:lnTo>
                    <a:pt x="0"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3" name="Freeform 903">
              <a:extLst>
                <a:ext uri="{FF2B5EF4-FFF2-40B4-BE49-F238E27FC236}">
                  <a16:creationId xmlns:a16="http://schemas.microsoft.com/office/drawing/2014/main" xmlns="" id="{2B781473-83CA-4643-A3DF-11BCF06CBF0D}"/>
                </a:ext>
              </a:extLst>
            </p:cNvPr>
            <p:cNvSpPr>
              <a:spLocks/>
            </p:cNvSpPr>
            <p:nvPr/>
          </p:nvSpPr>
          <p:spPr bwMode="auto">
            <a:xfrm>
              <a:off x="2917825" y="1042988"/>
              <a:ext cx="33337" cy="33338"/>
            </a:xfrm>
            <a:custGeom>
              <a:avLst/>
              <a:gdLst>
                <a:gd name="T0" fmla="*/ 0 w 6"/>
                <a:gd name="T1" fmla="*/ 4 h 6"/>
                <a:gd name="T2" fmla="*/ 0 w 6"/>
                <a:gd name="T3" fmla="*/ 2 h 6"/>
                <a:gd name="T4" fmla="*/ 1 w 6"/>
                <a:gd name="T5" fmla="*/ 3 h 6"/>
                <a:gd name="T6" fmla="*/ 2 w 6"/>
                <a:gd name="T7" fmla="*/ 4 h 6"/>
                <a:gd name="T8" fmla="*/ 4 w 6"/>
                <a:gd name="T9" fmla="*/ 1 h 6"/>
                <a:gd name="T10" fmla="*/ 5 w 6"/>
                <a:gd name="T11" fmla="*/ 1 h 6"/>
                <a:gd name="T12" fmla="*/ 6 w 6"/>
                <a:gd name="T13" fmla="*/ 2 h 6"/>
                <a:gd name="T14" fmla="*/ 3 w 6"/>
                <a:gd name="T15" fmla="*/ 6 h 6"/>
                <a:gd name="T16" fmla="*/ 3 w 6"/>
                <a:gd name="T17" fmla="*/ 6 h 6"/>
                <a:gd name="T18" fmla="*/ 3 w 6"/>
                <a:gd name="T19" fmla="*/ 6 h 6"/>
                <a:gd name="T20" fmla="*/ 1 w 6"/>
                <a:gd name="T21" fmla="*/ 6 h 6"/>
                <a:gd name="T22" fmla="*/ 0 w 6"/>
                <a:gd name="T23"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4"/>
                  </a:moveTo>
                  <a:cubicBezTo>
                    <a:pt x="0" y="3"/>
                    <a:pt x="0" y="3"/>
                    <a:pt x="0" y="2"/>
                  </a:cubicBezTo>
                  <a:cubicBezTo>
                    <a:pt x="1" y="2"/>
                    <a:pt x="1" y="2"/>
                    <a:pt x="1" y="3"/>
                  </a:cubicBezTo>
                  <a:cubicBezTo>
                    <a:pt x="2" y="4"/>
                    <a:pt x="2" y="4"/>
                    <a:pt x="2" y="4"/>
                  </a:cubicBezTo>
                  <a:cubicBezTo>
                    <a:pt x="4" y="1"/>
                    <a:pt x="4" y="1"/>
                    <a:pt x="4" y="1"/>
                  </a:cubicBezTo>
                  <a:cubicBezTo>
                    <a:pt x="4" y="0"/>
                    <a:pt x="5" y="0"/>
                    <a:pt x="5" y="1"/>
                  </a:cubicBezTo>
                  <a:cubicBezTo>
                    <a:pt x="6" y="1"/>
                    <a:pt x="6" y="2"/>
                    <a:pt x="6" y="2"/>
                  </a:cubicBezTo>
                  <a:cubicBezTo>
                    <a:pt x="3" y="6"/>
                    <a:pt x="3" y="6"/>
                    <a:pt x="3" y="6"/>
                  </a:cubicBezTo>
                  <a:cubicBezTo>
                    <a:pt x="3" y="6"/>
                    <a:pt x="3" y="6"/>
                    <a:pt x="3" y="6"/>
                  </a:cubicBezTo>
                  <a:cubicBezTo>
                    <a:pt x="3" y="6"/>
                    <a:pt x="3" y="6"/>
                    <a:pt x="3" y="6"/>
                  </a:cubicBezTo>
                  <a:cubicBezTo>
                    <a:pt x="2" y="6"/>
                    <a:pt x="2" y="6"/>
                    <a:pt x="1" y="6"/>
                  </a:cubicBezTo>
                  <a:lnTo>
                    <a:pt x="0"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4" name="Freeform 904">
              <a:extLst>
                <a:ext uri="{FF2B5EF4-FFF2-40B4-BE49-F238E27FC236}">
                  <a16:creationId xmlns:a16="http://schemas.microsoft.com/office/drawing/2014/main" xmlns="" id="{CCBE35D2-9FC4-4E61-897E-68FE1048CEAF}"/>
                </a:ext>
              </a:extLst>
            </p:cNvPr>
            <p:cNvSpPr>
              <a:spLocks/>
            </p:cNvSpPr>
            <p:nvPr/>
          </p:nvSpPr>
          <p:spPr bwMode="auto">
            <a:xfrm>
              <a:off x="2846388" y="854076"/>
              <a:ext cx="261937" cy="300038"/>
            </a:xfrm>
            <a:custGeom>
              <a:avLst/>
              <a:gdLst>
                <a:gd name="T0" fmla="*/ 10 w 47"/>
                <a:gd name="T1" fmla="*/ 0 h 54"/>
                <a:gd name="T2" fmla="*/ 11 w 47"/>
                <a:gd name="T3" fmla="*/ 1 h 54"/>
                <a:gd name="T4" fmla="*/ 10 w 47"/>
                <a:gd name="T5" fmla="*/ 2 h 54"/>
                <a:gd name="T6" fmla="*/ 4 w 47"/>
                <a:gd name="T7" fmla="*/ 2 h 54"/>
                <a:gd name="T8" fmla="*/ 3 w 47"/>
                <a:gd name="T9" fmla="*/ 2 h 54"/>
                <a:gd name="T10" fmla="*/ 2 w 47"/>
                <a:gd name="T11" fmla="*/ 3 h 54"/>
                <a:gd name="T12" fmla="*/ 2 w 47"/>
                <a:gd name="T13" fmla="*/ 50 h 54"/>
                <a:gd name="T14" fmla="*/ 3 w 47"/>
                <a:gd name="T15" fmla="*/ 51 h 54"/>
                <a:gd name="T16" fmla="*/ 3 w 47"/>
                <a:gd name="T17" fmla="*/ 51 h 54"/>
                <a:gd name="T18" fmla="*/ 4 w 47"/>
                <a:gd name="T19" fmla="*/ 52 h 54"/>
                <a:gd name="T20" fmla="*/ 44 w 47"/>
                <a:gd name="T21" fmla="*/ 52 h 54"/>
                <a:gd name="T22" fmla="*/ 45 w 47"/>
                <a:gd name="T23" fmla="*/ 51 h 54"/>
                <a:gd name="T24" fmla="*/ 45 w 47"/>
                <a:gd name="T25" fmla="*/ 51 h 54"/>
                <a:gd name="T26" fmla="*/ 45 w 47"/>
                <a:gd name="T27" fmla="*/ 50 h 54"/>
                <a:gd name="T28" fmla="*/ 45 w 47"/>
                <a:gd name="T29" fmla="*/ 3 h 54"/>
                <a:gd name="T30" fmla="*/ 45 w 47"/>
                <a:gd name="T31" fmla="*/ 2 h 54"/>
                <a:gd name="T32" fmla="*/ 45 w 47"/>
                <a:gd name="T33" fmla="*/ 2 h 54"/>
                <a:gd name="T34" fmla="*/ 45 w 47"/>
                <a:gd name="T35" fmla="*/ 2 h 54"/>
                <a:gd name="T36" fmla="*/ 44 w 47"/>
                <a:gd name="T37" fmla="*/ 2 h 54"/>
                <a:gd name="T38" fmla="*/ 37 w 47"/>
                <a:gd name="T39" fmla="*/ 2 h 54"/>
                <a:gd name="T40" fmla="*/ 36 w 47"/>
                <a:gd name="T41" fmla="*/ 1 h 54"/>
                <a:gd name="T42" fmla="*/ 37 w 47"/>
                <a:gd name="T43" fmla="*/ 0 h 54"/>
                <a:gd name="T44" fmla="*/ 44 w 47"/>
                <a:gd name="T45" fmla="*/ 0 h 54"/>
                <a:gd name="T46" fmla="*/ 46 w 47"/>
                <a:gd name="T47" fmla="*/ 1 h 54"/>
                <a:gd name="T48" fmla="*/ 46 w 47"/>
                <a:gd name="T49" fmla="*/ 1 h 54"/>
                <a:gd name="T50" fmla="*/ 47 w 47"/>
                <a:gd name="T51" fmla="*/ 3 h 54"/>
                <a:gd name="T52" fmla="*/ 47 w 47"/>
                <a:gd name="T53" fmla="*/ 50 h 54"/>
                <a:gd name="T54" fmla="*/ 46 w 47"/>
                <a:gd name="T55" fmla="*/ 53 h 54"/>
                <a:gd name="T56" fmla="*/ 46 w 47"/>
                <a:gd name="T57" fmla="*/ 53 h 54"/>
                <a:gd name="T58" fmla="*/ 44 w 47"/>
                <a:gd name="T59" fmla="*/ 54 h 54"/>
                <a:gd name="T60" fmla="*/ 4 w 47"/>
                <a:gd name="T61" fmla="*/ 54 h 54"/>
                <a:gd name="T62" fmla="*/ 1 w 47"/>
                <a:gd name="T63" fmla="*/ 53 h 54"/>
                <a:gd name="T64" fmla="*/ 1 w 47"/>
                <a:gd name="T65" fmla="*/ 53 h 54"/>
                <a:gd name="T66" fmla="*/ 0 w 47"/>
                <a:gd name="T67" fmla="*/ 50 h 54"/>
                <a:gd name="T68" fmla="*/ 0 w 47"/>
                <a:gd name="T69" fmla="*/ 3 h 54"/>
                <a:gd name="T70" fmla="*/ 1 w 47"/>
                <a:gd name="T71" fmla="*/ 1 h 54"/>
                <a:gd name="T72" fmla="*/ 4 w 47"/>
                <a:gd name="T73" fmla="*/ 0 h 54"/>
                <a:gd name="T74" fmla="*/ 10 w 47"/>
                <a:gd name="T7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54">
                  <a:moveTo>
                    <a:pt x="10" y="0"/>
                  </a:moveTo>
                  <a:cubicBezTo>
                    <a:pt x="11" y="0"/>
                    <a:pt x="11" y="0"/>
                    <a:pt x="11" y="1"/>
                  </a:cubicBezTo>
                  <a:cubicBezTo>
                    <a:pt x="11" y="1"/>
                    <a:pt x="11" y="2"/>
                    <a:pt x="10" y="2"/>
                  </a:cubicBezTo>
                  <a:cubicBezTo>
                    <a:pt x="4" y="2"/>
                    <a:pt x="4" y="2"/>
                    <a:pt x="4" y="2"/>
                  </a:cubicBezTo>
                  <a:cubicBezTo>
                    <a:pt x="4" y="2"/>
                    <a:pt x="3" y="2"/>
                    <a:pt x="3" y="2"/>
                  </a:cubicBezTo>
                  <a:cubicBezTo>
                    <a:pt x="3" y="2"/>
                    <a:pt x="2" y="3"/>
                    <a:pt x="2" y="3"/>
                  </a:cubicBezTo>
                  <a:cubicBezTo>
                    <a:pt x="2" y="50"/>
                    <a:pt x="2" y="50"/>
                    <a:pt x="2" y="50"/>
                  </a:cubicBezTo>
                  <a:cubicBezTo>
                    <a:pt x="2" y="51"/>
                    <a:pt x="3" y="51"/>
                    <a:pt x="3" y="51"/>
                  </a:cubicBezTo>
                  <a:cubicBezTo>
                    <a:pt x="3" y="51"/>
                    <a:pt x="3" y="51"/>
                    <a:pt x="3" y="51"/>
                  </a:cubicBezTo>
                  <a:cubicBezTo>
                    <a:pt x="3" y="52"/>
                    <a:pt x="4" y="52"/>
                    <a:pt x="4" y="52"/>
                  </a:cubicBezTo>
                  <a:cubicBezTo>
                    <a:pt x="44" y="52"/>
                    <a:pt x="44" y="52"/>
                    <a:pt x="44" y="52"/>
                  </a:cubicBezTo>
                  <a:cubicBezTo>
                    <a:pt x="44" y="52"/>
                    <a:pt x="44" y="52"/>
                    <a:pt x="45" y="51"/>
                  </a:cubicBezTo>
                  <a:cubicBezTo>
                    <a:pt x="45" y="51"/>
                    <a:pt x="45" y="51"/>
                    <a:pt x="45" y="51"/>
                  </a:cubicBezTo>
                  <a:cubicBezTo>
                    <a:pt x="45" y="51"/>
                    <a:pt x="45" y="51"/>
                    <a:pt x="45" y="50"/>
                  </a:cubicBezTo>
                  <a:cubicBezTo>
                    <a:pt x="45" y="3"/>
                    <a:pt x="45" y="3"/>
                    <a:pt x="45" y="3"/>
                  </a:cubicBezTo>
                  <a:cubicBezTo>
                    <a:pt x="45" y="3"/>
                    <a:pt x="45" y="2"/>
                    <a:pt x="45" y="2"/>
                  </a:cubicBezTo>
                  <a:cubicBezTo>
                    <a:pt x="45" y="2"/>
                    <a:pt x="45" y="2"/>
                    <a:pt x="45" y="2"/>
                  </a:cubicBezTo>
                  <a:cubicBezTo>
                    <a:pt x="45" y="2"/>
                    <a:pt x="45" y="2"/>
                    <a:pt x="45" y="2"/>
                  </a:cubicBezTo>
                  <a:cubicBezTo>
                    <a:pt x="44" y="2"/>
                    <a:pt x="44" y="2"/>
                    <a:pt x="44" y="2"/>
                  </a:cubicBezTo>
                  <a:cubicBezTo>
                    <a:pt x="37" y="2"/>
                    <a:pt x="37" y="2"/>
                    <a:pt x="37" y="2"/>
                  </a:cubicBezTo>
                  <a:cubicBezTo>
                    <a:pt x="37" y="2"/>
                    <a:pt x="36" y="1"/>
                    <a:pt x="36" y="1"/>
                  </a:cubicBezTo>
                  <a:cubicBezTo>
                    <a:pt x="36" y="0"/>
                    <a:pt x="37" y="0"/>
                    <a:pt x="37" y="0"/>
                  </a:cubicBezTo>
                  <a:cubicBezTo>
                    <a:pt x="44" y="0"/>
                    <a:pt x="44" y="0"/>
                    <a:pt x="44" y="0"/>
                  </a:cubicBezTo>
                  <a:cubicBezTo>
                    <a:pt x="45" y="0"/>
                    <a:pt x="45" y="0"/>
                    <a:pt x="46" y="1"/>
                  </a:cubicBezTo>
                  <a:cubicBezTo>
                    <a:pt x="46" y="1"/>
                    <a:pt x="46" y="1"/>
                    <a:pt x="46" y="1"/>
                  </a:cubicBezTo>
                  <a:cubicBezTo>
                    <a:pt x="47" y="1"/>
                    <a:pt x="47" y="2"/>
                    <a:pt x="47" y="3"/>
                  </a:cubicBezTo>
                  <a:cubicBezTo>
                    <a:pt x="47" y="50"/>
                    <a:pt x="47" y="50"/>
                    <a:pt x="47" y="50"/>
                  </a:cubicBezTo>
                  <a:cubicBezTo>
                    <a:pt x="47" y="51"/>
                    <a:pt x="47" y="52"/>
                    <a:pt x="46" y="53"/>
                  </a:cubicBezTo>
                  <a:cubicBezTo>
                    <a:pt x="46" y="53"/>
                    <a:pt x="46" y="53"/>
                    <a:pt x="46" y="53"/>
                  </a:cubicBezTo>
                  <a:cubicBezTo>
                    <a:pt x="45" y="53"/>
                    <a:pt x="45" y="54"/>
                    <a:pt x="44" y="54"/>
                  </a:cubicBezTo>
                  <a:cubicBezTo>
                    <a:pt x="4" y="54"/>
                    <a:pt x="4" y="54"/>
                    <a:pt x="4" y="54"/>
                  </a:cubicBezTo>
                  <a:cubicBezTo>
                    <a:pt x="3" y="54"/>
                    <a:pt x="2" y="53"/>
                    <a:pt x="1" y="53"/>
                  </a:cubicBezTo>
                  <a:cubicBezTo>
                    <a:pt x="1" y="53"/>
                    <a:pt x="1" y="53"/>
                    <a:pt x="1" y="53"/>
                  </a:cubicBezTo>
                  <a:cubicBezTo>
                    <a:pt x="1" y="52"/>
                    <a:pt x="0" y="51"/>
                    <a:pt x="0" y="50"/>
                  </a:cubicBezTo>
                  <a:cubicBezTo>
                    <a:pt x="0" y="3"/>
                    <a:pt x="0" y="3"/>
                    <a:pt x="0" y="3"/>
                  </a:cubicBezTo>
                  <a:cubicBezTo>
                    <a:pt x="0" y="2"/>
                    <a:pt x="1" y="1"/>
                    <a:pt x="1" y="1"/>
                  </a:cubicBezTo>
                  <a:cubicBezTo>
                    <a:pt x="2" y="0"/>
                    <a:pt x="3" y="0"/>
                    <a:pt x="4" y="0"/>
                  </a:cubicBezTo>
                  <a:lnTo>
                    <a:pt x="1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5" name="Freeform 905">
              <a:extLst>
                <a:ext uri="{FF2B5EF4-FFF2-40B4-BE49-F238E27FC236}">
                  <a16:creationId xmlns:a16="http://schemas.microsoft.com/office/drawing/2014/main" xmlns="" id="{4CBEF665-E7D2-4D7D-8B22-49E310B30AA6}"/>
                </a:ext>
              </a:extLst>
            </p:cNvPr>
            <p:cNvSpPr>
              <a:spLocks noEditPoints="1"/>
            </p:cNvSpPr>
            <p:nvPr/>
          </p:nvSpPr>
          <p:spPr bwMode="auto">
            <a:xfrm>
              <a:off x="2962275" y="809626"/>
              <a:ext cx="33337" cy="33338"/>
            </a:xfrm>
            <a:custGeom>
              <a:avLst/>
              <a:gdLst>
                <a:gd name="T0" fmla="*/ 3 w 6"/>
                <a:gd name="T1" fmla="*/ 0 h 6"/>
                <a:gd name="T2" fmla="*/ 5 w 6"/>
                <a:gd name="T3" fmla="*/ 1 h 6"/>
                <a:gd name="T4" fmla="*/ 5 w 6"/>
                <a:gd name="T5" fmla="*/ 1 h 6"/>
                <a:gd name="T6" fmla="*/ 6 w 6"/>
                <a:gd name="T7" fmla="*/ 3 h 6"/>
                <a:gd name="T8" fmla="*/ 5 w 6"/>
                <a:gd name="T9" fmla="*/ 5 h 6"/>
                <a:gd name="T10" fmla="*/ 5 w 6"/>
                <a:gd name="T11" fmla="*/ 5 h 6"/>
                <a:gd name="T12" fmla="*/ 5 w 6"/>
                <a:gd name="T13" fmla="*/ 5 h 6"/>
                <a:gd name="T14" fmla="*/ 3 w 6"/>
                <a:gd name="T15" fmla="*/ 6 h 6"/>
                <a:gd name="T16" fmla="*/ 1 w 6"/>
                <a:gd name="T17" fmla="*/ 5 h 6"/>
                <a:gd name="T18" fmla="*/ 0 w 6"/>
                <a:gd name="T19" fmla="*/ 3 h 6"/>
                <a:gd name="T20" fmla="*/ 1 w 6"/>
                <a:gd name="T21" fmla="*/ 1 h 6"/>
                <a:gd name="T22" fmla="*/ 1 w 6"/>
                <a:gd name="T23" fmla="*/ 1 h 6"/>
                <a:gd name="T24" fmla="*/ 3 w 6"/>
                <a:gd name="T25" fmla="*/ 0 h 6"/>
                <a:gd name="T26" fmla="*/ 3 w 6"/>
                <a:gd name="T27" fmla="*/ 2 h 6"/>
                <a:gd name="T28" fmla="*/ 3 w 6"/>
                <a:gd name="T29" fmla="*/ 2 h 6"/>
                <a:gd name="T30" fmla="*/ 3 w 6"/>
                <a:gd name="T31" fmla="*/ 2 h 6"/>
                <a:gd name="T32" fmla="*/ 2 w 6"/>
                <a:gd name="T33" fmla="*/ 2 h 6"/>
                <a:gd name="T34" fmla="*/ 2 w 6"/>
                <a:gd name="T35" fmla="*/ 2 h 6"/>
                <a:gd name="T36" fmla="*/ 2 w 6"/>
                <a:gd name="T37" fmla="*/ 2 h 6"/>
                <a:gd name="T38" fmla="*/ 2 w 6"/>
                <a:gd name="T39" fmla="*/ 3 h 6"/>
                <a:gd name="T40" fmla="*/ 2 w 6"/>
                <a:gd name="T41" fmla="*/ 4 h 6"/>
                <a:gd name="T42" fmla="*/ 3 w 6"/>
                <a:gd name="T43" fmla="*/ 4 h 6"/>
                <a:gd name="T44" fmla="*/ 3 w 6"/>
                <a:gd name="T45" fmla="*/ 4 h 6"/>
                <a:gd name="T46" fmla="*/ 3 w 6"/>
                <a:gd name="T47" fmla="*/ 4 h 6"/>
                <a:gd name="T48" fmla="*/ 4 w 6"/>
                <a:gd name="T49" fmla="*/ 3 h 6"/>
                <a:gd name="T50" fmla="*/ 3 w 6"/>
                <a:gd name="T5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 h="6">
                  <a:moveTo>
                    <a:pt x="3" y="0"/>
                  </a:moveTo>
                  <a:cubicBezTo>
                    <a:pt x="4" y="0"/>
                    <a:pt x="4" y="1"/>
                    <a:pt x="5" y="1"/>
                  </a:cubicBezTo>
                  <a:cubicBezTo>
                    <a:pt x="5" y="1"/>
                    <a:pt x="5" y="1"/>
                    <a:pt x="5" y="1"/>
                  </a:cubicBezTo>
                  <a:cubicBezTo>
                    <a:pt x="5" y="2"/>
                    <a:pt x="6" y="2"/>
                    <a:pt x="6" y="3"/>
                  </a:cubicBezTo>
                  <a:cubicBezTo>
                    <a:pt x="6" y="4"/>
                    <a:pt x="5" y="5"/>
                    <a:pt x="5" y="5"/>
                  </a:cubicBezTo>
                  <a:cubicBezTo>
                    <a:pt x="5" y="5"/>
                    <a:pt x="5" y="5"/>
                    <a:pt x="5" y="5"/>
                  </a:cubicBezTo>
                  <a:cubicBezTo>
                    <a:pt x="5" y="5"/>
                    <a:pt x="5" y="5"/>
                    <a:pt x="5" y="5"/>
                  </a:cubicBezTo>
                  <a:cubicBezTo>
                    <a:pt x="4" y="6"/>
                    <a:pt x="4" y="6"/>
                    <a:pt x="3" y="6"/>
                  </a:cubicBezTo>
                  <a:cubicBezTo>
                    <a:pt x="2" y="6"/>
                    <a:pt x="1" y="6"/>
                    <a:pt x="1" y="5"/>
                  </a:cubicBezTo>
                  <a:cubicBezTo>
                    <a:pt x="0" y="5"/>
                    <a:pt x="0" y="4"/>
                    <a:pt x="0" y="3"/>
                  </a:cubicBezTo>
                  <a:cubicBezTo>
                    <a:pt x="0" y="2"/>
                    <a:pt x="0" y="2"/>
                    <a:pt x="1" y="1"/>
                  </a:cubicBezTo>
                  <a:cubicBezTo>
                    <a:pt x="1" y="1"/>
                    <a:pt x="1" y="1"/>
                    <a:pt x="1" y="1"/>
                  </a:cubicBezTo>
                  <a:cubicBezTo>
                    <a:pt x="1" y="1"/>
                    <a:pt x="2" y="0"/>
                    <a:pt x="3" y="0"/>
                  </a:cubicBezTo>
                  <a:close/>
                  <a:moveTo>
                    <a:pt x="3" y="2"/>
                  </a:moveTo>
                  <a:cubicBezTo>
                    <a:pt x="3" y="2"/>
                    <a:pt x="3" y="2"/>
                    <a:pt x="3" y="2"/>
                  </a:cubicBezTo>
                  <a:cubicBezTo>
                    <a:pt x="3" y="2"/>
                    <a:pt x="3" y="2"/>
                    <a:pt x="3" y="2"/>
                  </a:cubicBezTo>
                  <a:cubicBezTo>
                    <a:pt x="3" y="2"/>
                    <a:pt x="2" y="2"/>
                    <a:pt x="2" y="2"/>
                  </a:cubicBezTo>
                  <a:cubicBezTo>
                    <a:pt x="2" y="2"/>
                    <a:pt x="2" y="2"/>
                    <a:pt x="2" y="2"/>
                  </a:cubicBezTo>
                  <a:cubicBezTo>
                    <a:pt x="2" y="2"/>
                    <a:pt x="2" y="2"/>
                    <a:pt x="2" y="2"/>
                  </a:cubicBezTo>
                  <a:cubicBezTo>
                    <a:pt x="2" y="3"/>
                    <a:pt x="2" y="3"/>
                    <a:pt x="2" y="3"/>
                  </a:cubicBezTo>
                  <a:cubicBezTo>
                    <a:pt x="2" y="3"/>
                    <a:pt x="2" y="4"/>
                    <a:pt x="2" y="4"/>
                  </a:cubicBezTo>
                  <a:cubicBezTo>
                    <a:pt x="2" y="4"/>
                    <a:pt x="3" y="4"/>
                    <a:pt x="3" y="4"/>
                  </a:cubicBezTo>
                  <a:cubicBezTo>
                    <a:pt x="3" y="4"/>
                    <a:pt x="3" y="4"/>
                    <a:pt x="3" y="4"/>
                  </a:cubicBezTo>
                  <a:cubicBezTo>
                    <a:pt x="3" y="4"/>
                    <a:pt x="3" y="4"/>
                    <a:pt x="3" y="4"/>
                  </a:cubicBezTo>
                  <a:cubicBezTo>
                    <a:pt x="4" y="4"/>
                    <a:pt x="4" y="3"/>
                    <a:pt x="4" y="3"/>
                  </a:cubicBezTo>
                  <a:cubicBezTo>
                    <a:pt x="4" y="3"/>
                    <a:pt x="4" y="3"/>
                    <a:pt x="3"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4680192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5056"/>
          <p:cNvSpPr/>
          <p:nvPr/>
        </p:nvSpPr>
        <p:spPr>
          <a:xfrm>
            <a:off x="7590238"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 name="Shape 5057"/>
          <p:cNvSpPr/>
          <p:nvPr/>
        </p:nvSpPr>
        <p:spPr>
          <a:xfrm>
            <a:off x="3279478"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 name="Shape 5058"/>
          <p:cNvSpPr/>
          <p:nvPr/>
        </p:nvSpPr>
        <p:spPr>
          <a:xfrm>
            <a:off x="3758019"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 name="Shape 5059"/>
          <p:cNvSpPr/>
          <p:nvPr/>
        </p:nvSpPr>
        <p:spPr>
          <a:xfrm>
            <a:off x="2122032"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 name="Shape 5060"/>
          <p:cNvSpPr/>
          <p:nvPr/>
        </p:nvSpPr>
        <p:spPr>
          <a:xfrm>
            <a:off x="4308537"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 name="Shape 5061"/>
          <p:cNvSpPr/>
          <p:nvPr/>
        </p:nvSpPr>
        <p:spPr>
          <a:xfrm>
            <a:off x="4868780"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 name="Shape 5062"/>
          <p:cNvSpPr/>
          <p:nvPr/>
        </p:nvSpPr>
        <p:spPr>
          <a:xfrm>
            <a:off x="6514494"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 name="Shape 5063"/>
          <p:cNvSpPr/>
          <p:nvPr/>
        </p:nvSpPr>
        <p:spPr>
          <a:xfrm>
            <a:off x="1030724"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 name="Shape 5064"/>
          <p:cNvSpPr/>
          <p:nvPr/>
        </p:nvSpPr>
        <p:spPr>
          <a:xfrm>
            <a:off x="5413461"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 name="Shape 5065"/>
          <p:cNvSpPr/>
          <p:nvPr/>
        </p:nvSpPr>
        <p:spPr>
          <a:xfrm>
            <a:off x="9794250"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 name="Shape 5066"/>
          <p:cNvSpPr/>
          <p:nvPr/>
        </p:nvSpPr>
        <p:spPr>
          <a:xfrm>
            <a:off x="2660876"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4" name="Shape 5067"/>
          <p:cNvSpPr/>
          <p:nvPr/>
        </p:nvSpPr>
        <p:spPr>
          <a:xfrm>
            <a:off x="2697837"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5" name="Shape 5068"/>
          <p:cNvSpPr/>
          <p:nvPr/>
        </p:nvSpPr>
        <p:spPr>
          <a:xfrm>
            <a:off x="9210663"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6" name="Shape 5069"/>
          <p:cNvSpPr/>
          <p:nvPr/>
        </p:nvSpPr>
        <p:spPr>
          <a:xfrm>
            <a:off x="4862943"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7" name="Shape 5070"/>
          <p:cNvSpPr/>
          <p:nvPr/>
        </p:nvSpPr>
        <p:spPr>
          <a:xfrm>
            <a:off x="10340876"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8" name="Shape 5071"/>
          <p:cNvSpPr/>
          <p:nvPr/>
        </p:nvSpPr>
        <p:spPr>
          <a:xfrm>
            <a:off x="9796195"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9" name="Shape 5072"/>
          <p:cNvSpPr/>
          <p:nvPr/>
        </p:nvSpPr>
        <p:spPr>
          <a:xfrm>
            <a:off x="3217229"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0" name="Shape 5073"/>
          <p:cNvSpPr/>
          <p:nvPr/>
        </p:nvSpPr>
        <p:spPr>
          <a:xfrm>
            <a:off x="3211394"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1" name="Shape 5074"/>
          <p:cNvSpPr/>
          <p:nvPr/>
        </p:nvSpPr>
        <p:spPr>
          <a:xfrm>
            <a:off x="2676439"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2" name="Shape 5075"/>
          <p:cNvSpPr/>
          <p:nvPr/>
        </p:nvSpPr>
        <p:spPr>
          <a:xfrm>
            <a:off x="1594858"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3" name="Shape 5076"/>
          <p:cNvSpPr/>
          <p:nvPr/>
        </p:nvSpPr>
        <p:spPr>
          <a:xfrm>
            <a:off x="3758019"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4" name="Shape 5077"/>
          <p:cNvSpPr/>
          <p:nvPr/>
        </p:nvSpPr>
        <p:spPr>
          <a:xfrm>
            <a:off x="6537837"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5" name="Shape 5078"/>
          <p:cNvSpPr/>
          <p:nvPr/>
        </p:nvSpPr>
        <p:spPr>
          <a:xfrm>
            <a:off x="4872670"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6" name="Shape 5079"/>
          <p:cNvSpPr/>
          <p:nvPr/>
        </p:nvSpPr>
        <p:spPr>
          <a:xfrm>
            <a:off x="5394007"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7" name="Shape 5080"/>
          <p:cNvSpPr/>
          <p:nvPr/>
        </p:nvSpPr>
        <p:spPr>
          <a:xfrm>
            <a:off x="5944524"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8" name="Shape 5081"/>
          <p:cNvSpPr/>
          <p:nvPr/>
        </p:nvSpPr>
        <p:spPr>
          <a:xfrm>
            <a:off x="2680330"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9" name="Shape 5082"/>
          <p:cNvSpPr/>
          <p:nvPr/>
        </p:nvSpPr>
        <p:spPr>
          <a:xfrm>
            <a:off x="2122032"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grpSp>
        <p:nvGrpSpPr>
          <p:cNvPr id="30" name="Shape 5083"/>
          <p:cNvGrpSpPr/>
          <p:nvPr/>
        </p:nvGrpSpPr>
        <p:grpSpPr>
          <a:xfrm>
            <a:off x="3767746" y="3821969"/>
            <a:ext cx="254833" cy="251008"/>
            <a:chOff x="7197121" y="8332915"/>
            <a:chExt cx="553829" cy="543285"/>
          </a:xfrm>
          <a:solidFill>
            <a:schemeClr val="tx1"/>
          </a:solidFill>
        </p:grpSpPr>
        <p:sp>
          <p:nvSpPr>
            <p:cNvPr id="31" name="Shape 5084"/>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solidFill>
                <a:schemeClr val="tx1"/>
              </a:solidFill>
            </a:ln>
          </p:spPr>
          <p:txBody>
            <a:bodyPr lIns="45713" tIns="22850" rIns="45713" bIns="22850" anchor="ctr" anchorCtr="0">
              <a:noAutofit/>
            </a:bodyPr>
            <a:lstStyle/>
            <a:p>
              <a:endParaRPr>
                <a:sym typeface="Roboto"/>
              </a:endParaRPr>
            </a:p>
          </p:txBody>
        </p:sp>
        <p:sp>
          <p:nvSpPr>
            <p:cNvPr id="32" name="Shape 5085"/>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solidFill>
                <a:schemeClr val="tx1"/>
              </a:solidFill>
            </a:ln>
          </p:spPr>
          <p:txBody>
            <a:bodyPr lIns="45713" tIns="22850" rIns="45713" bIns="22850" anchor="ctr" anchorCtr="0">
              <a:noAutofit/>
            </a:bodyPr>
            <a:lstStyle/>
            <a:p>
              <a:endParaRPr>
                <a:sym typeface="Roboto"/>
              </a:endParaRPr>
            </a:p>
          </p:txBody>
        </p:sp>
      </p:grpSp>
      <p:sp>
        <p:nvSpPr>
          <p:cNvPr id="33" name="Shape 5086"/>
          <p:cNvSpPr/>
          <p:nvPr/>
        </p:nvSpPr>
        <p:spPr>
          <a:xfrm>
            <a:off x="9794250"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4" name="Shape 5087"/>
          <p:cNvSpPr/>
          <p:nvPr/>
        </p:nvSpPr>
        <p:spPr>
          <a:xfrm>
            <a:off x="8724341"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5" name="Shape 5088"/>
          <p:cNvSpPr/>
          <p:nvPr/>
        </p:nvSpPr>
        <p:spPr>
          <a:xfrm>
            <a:off x="10321423"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6" name="Shape 5089"/>
          <p:cNvSpPr/>
          <p:nvPr/>
        </p:nvSpPr>
        <p:spPr>
          <a:xfrm>
            <a:off x="9208718"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7" name="Shape 5090"/>
          <p:cNvSpPr/>
          <p:nvPr/>
        </p:nvSpPr>
        <p:spPr>
          <a:xfrm>
            <a:off x="10364219"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8" name="Shape 5091"/>
          <p:cNvSpPr/>
          <p:nvPr/>
        </p:nvSpPr>
        <p:spPr>
          <a:xfrm>
            <a:off x="5471819"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9" name="Shape 5092"/>
          <p:cNvSpPr/>
          <p:nvPr/>
        </p:nvSpPr>
        <p:spPr>
          <a:xfrm>
            <a:off x="4862943"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grpSp>
        <p:nvGrpSpPr>
          <p:cNvPr id="40" name="Shape 5093"/>
          <p:cNvGrpSpPr/>
          <p:nvPr/>
        </p:nvGrpSpPr>
        <p:grpSpPr>
          <a:xfrm>
            <a:off x="4351333" y="3808349"/>
            <a:ext cx="177021" cy="274357"/>
            <a:chOff x="8527946" y="7535335"/>
            <a:chExt cx="385131" cy="596900"/>
          </a:xfrm>
          <a:solidFill>
            <a:schemeClr val="tx1"/>
          </a:solidFill>
        </p:grpSpPr>
        <p:sp>
          <p:nvSpPr>
            <p:cNvPr id="41" name="Shape 5094"/>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solidFill>
                <a:schemeClr val="tx1"/>
              </a:solidFill>
            </a:ln>
          </p:spPr>
          <p:txBody>
            <a:bodyPr lIns="45700" tIns="22850" rIns="45700" bIns="22850" anchor="ctr" anchorCtr="0">
              <a:noAutofit/>
            </a:bodyPr>
            <a:lstStyle/>
            <a:p>
              <a:endParaRPr>
                <a:sym typeface="Roboto"/>
              </a:endParaRPr>
            </a:p>
          </p:txBody>
        </p:sp>
        <p:sp>
          <p:nvSpPr>
            <p:cNvPr id="42" name="Shape 5095"/>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solidFill>
                <a:schemeClr val="tx1"/>
              </a:solidFill>
            </a:ln>
          </p:spPr>
          <p:txBody>
            <a:bodyPr lIns="45700" tIns="22850" rIns="45700" bIns="22850" anchor="ctr" anchorCtr="0">
              <a:noAutofit/>
            </a:bodyPr>
            <a:lstStyle/>
            <a:p>
              <a:endParaRPr>
                <a:sym typeface="Roboto"/>
              </a:endParaRPr>
            </a:p>
          </p:txBody>
        </p:sp>
        <p:sp>
          <p:nvSpPr>
            <p:cNvPr id="43" name="Shape 5096"/>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solidFill>
                <a:schemeClr val="tx1"/>
              </a:solidFill>
            </a:ln>
          </p:spPr>
          <p:txBody>
            <a:bodyPr lIns="45700" tIns="22850" rIns="45700" bIns="22850" anchor="ctr" anchorCtr="0">
              <a:noAutofit/>
            </a:bodyPr>
            <a:lstStyle/>
            <a:p>
              <a:endParaRPr>
                <a:sym typeface="Roboto"/>
              </a:endParaRPr>
            </a:p>
          </p:txBody>
        </p:sp>
      </p:grpSp>
      <p:sp>
        <p:nvSpPr>
          <p:cNvPr id="44" name="Shape 5097"/>
          <p:cNvSpPr/>
          <p:nvPr/>
        </p:nvSpPr>
        <p:spPr>
          <a:xfrm>
            <a:off x="10868050" y="2205013"/>
            <a:ext cx="196474" cy="249062"/>
          </a:xfrm>
          <a:custGeom>
            <a:avLst/>
            <a:gdLst/>
            <a:ahLst/>
            <a:cxnLst/>
            <a:rect l="0" t="0" r="0" b="0"/>
            <a:pathLst>
              <a:path w="120000" h="120000" extrusionOk="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5" name="Shape 5098"/>
          <p:cNvSpPr/>
          <p:nvPr/>
        </p:nvSpPr>
        <p:spPr>
          <a:xfrm>
            <a:off x="4331880"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6" name="Shape 5099"/>
          <p:cNvSpPr/>
          <p:nvPr/>
        </p:nvSpPr>
        <p:spPr>
          <a:xfrm>
            <a:off x="8131028"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7" name="Shape 5100"/>
          <p:cNvSpPr/>
          <p:nvPr/>
        </p:nvSpPr>
        <p:spPr>
          <a:xfrm>
            <a:off x="8667927"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8" name="Shape 5101"/>
          <p:cNvSpPr/>
          <p:nvPr/>
        </p:nvSpPr>
        <p:spPr>
          <a:xfrm>
            <a:off x="6498932"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9" name="Shape 5102"/>
          <p:cNvSpPr/>
          <p:nvPr/>
        </p:nvSpPr>
        <p:spPr>
          <a:xfrm>
            <a:off x="7590238"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0" name="Shape 5103"/>
          <p:cNvSpPr/>
          <p:nvPr/>
        </p:nvSpPr>
        <p:spPr>
          <a:xfrm>
            <a:off x="1040452"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1" name="Shape 5104"/>
          <p:cNvSpPr/>
          <p:nvPr/>
        </p:nvSpPr>
        <p:spPr>
          <a:xfrm>
            <a:off x="3221119"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2" name="Shape 5105"/>
          <p:cNvSpPr/>
          <p:nvPr/>
        </p:nvSpPr>
        <p:spPr>
          <a:xfrm>
            <a:off x="5394008"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3" name="Shape 5106"/>
          <p:cNvSpPr/>
          <p:nvPr/>
        </p:nvSpPr>
        <p:spPr>
          <a:xfrm>
            <a:off x="7029994"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4" name="Shape 5107"/>
          <p:cNvSpPr/>
          <p:nvPr/>
        </p:nvSpPr>
        <p:spPr>
          <a:xfrm>
            <a:off x="2666713"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5" name="Shape 5108"/>
          <p:cNvSpPr/>
          <p:nvPr/>
        </p:nvSpPr>
        <p:spPr>
          <a:xfrm>
            <a:off x="2174555"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6" name="Shape 5109"/>
          <p:cNvSpPr/>
          <p:nvPr/>
        </p:nvSpPr>
        <p:spPr>
          <a:xfrm>
            <a:off x="10317533"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7" name="Shape 5110"/>
          <p:cNvSpPr/>
          <p:nvPr/>
        </p:nvSpPr>
        <p:spPr>
          <a:xfrm>
            <a:off x="8695163"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8" name="Shape 5111"/>
          <p:cNvSpPr/>
          <p:nvPr/>
        </p:nvSpPr>
        <p:spPr>
          <a:xfrm>
            <a:off x="3787199"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9" name="Shape 5112"/>
          <p:cNvSpPr/>
          <p:nvPr/>
        </p:nvSpPr>
        <p:spPr>
          <a:xfrm>
            <a:off x="8681545"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0" name="Shape 5113"/>
          <p:cNvSpPr/>
          <p:nvPr/>
        </p:nvSpPr>
        <p:spPr>
          <a:xfrm>
            <a:off x="1594858"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1" name="Shape 5114"/>
          <p:cNvSpPr/>
          <p:nvPr/>
        </p:nvSpPr>
        <p:spPr>
          <a:xfrm>
            <a:off x="7039722"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2" name="Shape 5115"/>
          <p:cNvSpPr/>
          <p:nvPr/>
        </p:nvSpPr>
        <p:spPr>
          <a:xfrm>
            <a:off x="1044342"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3" name="Shape 5116"/>
          <p:cNvSpPr/>
          <p:nvPr/>
        </p:nvSpPr>
        <p:spPr>
          <a:xfrm>
            <a:off x="8140756"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4" name="Shape 5117"/>
          <p:cNvSpPr/>
          <p:nvPr/>
        </p:nvSpPr>
        <p:spPr>
          <a:xfrm>
            <a:off x="7580512"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5" name="Shape 5118"/>
          <p:cNvSpPr/>
          <p:nvPr/>
        </p:nvSpPr>
        <p:spPr>
          <a:xfrm>
            <a:off x="3211394"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6" name="Shape 5119"/>
          <p:cNvSpPr/>
          <p:nvPr/>
        </p:nvSpPr>
        <p:spPr>
          <a:xfrm>
            <a:off x="4337715"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7" name="Shape 5120"/>
          <p:cNvSpPr/>
          <p:nvPr/>
        </p:nvSpPr>
        <p:spPr>
          <a:xfrm>
            <a:off x="5967867"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8" name="Shape 5121"/>
          <p:cNvSpPr/>
          <p:nvPr/>
        </p:nvSpPr>
        <p:spPr>
          <a:xfrm>
            <a:off x="9757289"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9" name="Shape 5122"/>
          <p:cNvSpPr/>
          <p:nvPr/>
        </p:nvSpPr>
        <p:spPr>
          <a:xfrm>
            <a:off x="5403733"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0" name="Shape 5123"/>
          <p:cNvSpPr/>
          <p:nvPr/>
        </p:nvSpPr>
        <p:spPr>
          <a:xfrm>
            <a:off x="1575405"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1" name="Shape 5124"/>
          <p:cNvSpPr/>
          <p:nvPr/>
        </p:nvSpPr>
        <p:spPr>
          <a:xfrm>
            <a:off x="1633764"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2" name="Shape 5125"/>
          <p:cNvSpPr/>
          <p:nvPr/>
        </p:nvSpPr>
        <p:spPr>
          <a:xfrm>
            <a:off x="9191212"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3" name="Shape 5126"/>
          <p:cNvSpPr/>
          <p:nvPr/>
        </p:nvSpPr>
        <p:spPr>
          <a:xfrm>
            <a:off x="6514493"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4" name="Shape 5127"/>
          <p:cNvSpPr/>
          <p:nvPr/>
        </p:nvSpPr>
        <p:spPr>
          <a:xfrm>
            <a:off x="8127138"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5" name="Shape 5128"/>
          <p:cNvSpPr/>
          <p:nvPr/>
        </p:nvSpPr>
        <p:spPr>
          <a:xfrm>
            <a:off x="8667927"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6" name="Shape 5129"/>
          <p:cNvSpPr/>
          <p:nvPr/>
        </p:nvSpPr>
        <p:spPr>
          <a:xfrm>
            <a:off x="1030724"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7" name="Shape 5130"/>
          <p:cNvSpPr/>
          <p:nvPr/>
        </p:nvSpPr>
        <p:spPr>
          <a:xfrm>
            <a:off x="1575405"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8" name="Shape 5131"/>
          <p:cNvSpPr/>
          <p:nvPr/>
        </p:nvSpPr>
        <p:spPr>
          <a:xfrm>
            <a:off x="4341606"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9" name="Shape 5132"/>
          <p:cNvSpPr/>
          <p:nvPr/>
        </p:nvSpPr>
        <p:spPr>
          <a:xfrm>
            <a:off x="4849326"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0" name="Shape 5133"/>
          <p:cNvSpPr/>
          <p:nvPr/>
        </p:nvSpPr>
        <p:spPr>
          <a:xfrm>
            <a:off x="1044342"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1" name="Shape 5134"/>
          <p:cNvSpPr/>
          <p:nvPr/>
        </p:nvSpPr>
        <p:spPr>
          <a:xfrm>
            <a:off x="8136865"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2" name="Shape 5135"/>
          <p:cNvSpPr/>
          <p:nvPr/>
        </p:nvSpPr>
        <p:spPr>
          <a:xfrm>
            <a:off x="2131758"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3" name="Shape 5136"/>
          <p:cNvSpPr/>
          <p:nvPr/>
        </p:nvSpPr>
        <p:spPr>
          <a:xfrm>
            <a:off x="5938688"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4" name="Shape 5137"/>
          <p:cNvSpPr/>
          <p:nvPr/>
        </p:nvSpPr>
        <p:spPr>
          <a:xfrm>
            <a:off x="7039722"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5" name="Shape 5138"/>
          <p:cNvSpPr/>
          <p:nvPr/>
        </p:nvSpPr>
        <p:spPr>
          <a:xfrm>
            <a:off x="2122032"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6" name="Shape 5139"/>
          <p:cNvSpPr/>
          <p:nvPr/>
        </p:nvSpPr>
        <p:spPr>
          <a:xfrm>
            <a:off x="2666713"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7" name="Shape 5140"/>
          <p:cNvSpPr/>
          <p:nvPr/>
        </p:nvSpPr>
        <p:spPr>
          <a:xfrm>
            <a:off x="3211394"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8" name="Shape 5141"/>
          <p:cNvSpPr/>
          <p:nvPr/>
        </p:nvSpPr>
        <p:spPr>
          <a:xfrm>
            <a:off x="3758019"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9" name="Shape 5142"/>
          <p:cNvSpPr/>
          <p:nvPr/>
        </p:nvSpPr>
        <p:spPr>
          <a:xfrm>
            <a:off x="5938688"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0" name="Shape 5143"/>
          <p:cNvSpPr/>
          <p:nvPr/>
        </p:nvSpPr>
        <p:spPr>
          <a:xfrm>
            <a:off x="6485314"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1" name="Shape 5144"/>
          <p:cNvSpPr/>
          <p:nvPr/>
        </p:nvSpPr>
        <p:spPr>
          <a:xfrm>
            <a:off x="7576622"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2" name="Shape 5145"/>
          <p:cNvSpPr/>
          <p:nvPr/>
        </p:nvSpPr>
        <p:spPr>
          <a:xfrm>
            <a:off x="3211394"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3" name="Shape 5146"/>
          <p:cNvSpPr/>
          <p:nvPr/>
        </p:nvSpPr>
        <p:spPr>
          <a:xfrm>
            <a:off x="5938688"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4" name="Shape 5147"/>
          <p:cNvSpPr/>
          <p:nvPr/>
        </p:nvSpPr>
        <p:spPr>
          <a:xfrm>
            <a:off x="8121303"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5" name="Shape 5148"/>
          <p:cNvSpPr/>
          <p:nvPr/>
        </p:nvSpPr>
        <p:spPr>
          <a:xfrm>
            <a:off x="2122032"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6" name="Shape 5149"/>
          <p:cNvSpPr/>
          <p:nvPr/>
        </p:nvSpPr>
        <p:spPr>
          <a:xfrm>
            <a:off x="7059175"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7" name="Shape 5150"/>
          <p:cNvSpPr/>
          <p:nvPr/>
        </p:nvSpPr>
        <p:spPr>
          <a:xfrm>
            <a:off x="1030724"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8" name="Shape 5151"/>
          <p:cNvSpPr/>
          <p:nvPr/>
        </p:nvSpPr>
        <p:spPr>
          <a:xfrm>
            <a:off x="1575405"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9" name="Shape 5152"/>
          <p:cNvSpPr/>
          <p:nvPr/>
        </p:nvSpPr>
        <p:spPr>
          <a:xfrm>
            <a:off x="4888232"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0" name="Shape 5153"/>
          <p:cNvSpPr/>
          <p:nvPr/>
        </p:nvSpPr>
        <p:spPr>
          <a:xfrm>
            <a:off x="7029994"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1" name="Shape 5154"/>
          <p:cNvSpPr/>
          <p:nvPr/>
        </p:nvSpPr>
        <p:spPr>
          <a:xfrm>
            <a:off x="5394008"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2" name="Shape 5155"/>
          <p:cNvSpPr/>
          <p:nvPr/>
        </p:nvSpPr>
        <p:spPr>
          <a:xfrm>
            <a:off x="8121303"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3" name="Shape 5156"/>
          <p:cNvSpPr/>
          <p:nvPr/>
        </p:nvSpPr>
        <p:spPr>
          <a:xfrm>
            <a:off x="3767746"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4" name="Shape 5157"/>
          <p:cNvSpPr/>
          <p:nvPr/>
        </p:nvSpPr>
        <p:spPr>
          <a:xfrm>
            <a:off x="8704889"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5" name="Shape 5158"/>
          <p:cNvSpPr/>
          <p:nvPr/>
        </p:nvSpPr>
        <p:spPr>
          <a:xfrm>
            <a:off x="1059904"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6" name="Shape 5159"/>
          <p:cNvSpPr/>
          <p:nvPr/>
        </p:nvSpPr>
        <p:spPr>
          <a:xfrm>
            <a:off x="7586347"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7" name="Shape 5160"/>
          <p:cNvSpPr/>
          <p:nvPr/>
        </p:nvSpPr>
        <p:spPr>
          <a:xfrm>
            <a:off x="2695891"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8" name="Shape 5161"/>
          <p:cNvSpPr/>
          <p:nvPr/>
        </p:nvSpPr>
        <p:spPr>
          <a:xfrm>
            <a:off x="4318263"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9" name="Shape 5162"/>
          <p:cNvSpPr/>
          <p:nvPr/>
        </p:nvSpPr>
        <p:spPr>
          <a:xfrm>
            <a:off x="3767746"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0" name="Shape 5163"/>
          <p:cNvSpPr/>
          <p:nvPr/>
        </p:nvSpPr>
        <p:spPr>
          <a:xfrm>
            <a:off x="4327990"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1" name="Shape 5164"/>
          <p:cNvSpPr/>
          <p:nvPr/>
        </p:nvSpPr>
        <p:spPr>
          <a:xfrm>
            <a:off x="7029994"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2" name="Shape 5165"/>
          <p:cNvSpPr/>
          <p:nvPr/>
        </p:nvSpPr>
        <p:spPr>
          <a:xfrm>
            <a:off x="6543673"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3" name="Shape 5166"/>
          <p:cNvSpPr/>
          <p:nvPr/>
        </p:nvSpPr>
        <p:spPr>
          <a:xfrm>
            <a:off x="4862943"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4" name="Shape 5167"/>
          <p:cNvSpPr/>
          <p:nvPr/>
        </p:nvSpPr>
        <p:spPr>
          <a:xfrm>
            <a:off x="5954250"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5" name="Shape 5168"/>
          <p:cNvSpPr/>
          <p:nvPr/>
        </p:nvSpPr>
        <p:spPr>
          <a:xfrm>
            <a:off x="6479478"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6" name="Shape 5169"/>
          <p:cNvSpPr/>
          <p:nvPr/>
        </p:nvSpPr>
        <p:spPr>
          <a:xfrm>
            <a:off x="7576622"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7" name="Shape 5170"/>
          <p:cNvSpPr/>
          <p:nvPr/>
        </p:nvSpPr>
        <p:spPr>
          <a:xfrm>
            <a:off x="7029994"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8" name="Shape 5171"/>
          <p:cNvSpPr/>
          <p:nvPr/>
        </p:nvSpPr>
        <p:spPr>
          <a:xfrm>
            <a:off x="5436803"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9" name="Shape 5172"/>
          <p:cNvSpPr/>
          <p:nvPr/>
        </p:nvSpPr>
        <p:spPr>
          <a:xfrm>
            <a:off x="10829145" y="3831699"/>
            <a:ext cx="274285" cy="262683"/>
          </a:xfrm>
          <a:custGeom>
            <a:avLst/>
            <a:gdLst/>
            <a:ahLst/>
            <a:cxnLst/>
            <a:rect l="0" t="0" r="0" b="0"/>
            <a:pathLst>
              <a:path w="120000" h="120000" extrusionOk="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0" name="Shape 5173"/>
          <p:cNvSpPr/>
          <p:nvPr/>
        </p:nvSpPr>
        <p:spPr>
          <a:xfrm>
            <a:off x="9230117"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1" name="Shape 5174"/>
          <p:cNvSpPr/>
          <p:nvPr/>
        </p:nvSpPr>
        <p:spPr>
          <a:xfrm>
            <a:off x="10282517"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2" name="Shape 5175"/>
          <p:cNvSpPr/>
          <p:nvPr/>
        </p:nvSpPr>
        <p:spPr>
          <a:xfrm>
            <a:off x="9737836"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3" name="Shape 5176"/>
          <p:cNvSpPr/>
          <p:nvPr/>
        </p:nvSpPr>
        <p:spPr>
          <a:xfrm>
            <a:off x="10842761" y="1673811"/>
            <a:ext cx="245107" cy="217929"/>
          </a:xfrm>
          <a:custGeom>
            <a:avLst/>
            <a:gdLst/>
            <a:ahLst/>
            <a:cxnLst/>
            <a:rect l="0" t="0" r="0" b="0"/>
            <a:pathLst>
              <a:path w="120000" h="120000" extrusionOk="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4" name="Shape 5177"/>
          <p:cNvSpPr/>
          <p:nvPr/>
        </p:nvSpPr>
        <p:spPr>
          <a:xfrm>
            <a:off x="10298080"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5" name="Shape 5178"/>
          <p:cNvSpPr/>
          <p:nvPr/>
        </p:nvSpPr>
        <p:spPr>
          <a:xfrm>
            <a:off x="9776742"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6" name="Shape 5179"/>
          <p:cNvSpPr/>
          <p:nvPr/>
        </p:nvSpPr>
        <p:spPr>
          <a:xfrm>
            <a:off x="7615526"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7" name="Shape 5180"/>
          <p:cNvSpPr/>
          <p:nvPr/>
        </p:nvSpPr>
        <p:spPr>
          <a:xfrm>
            <a:off x="10829145" y="3339413"/>
            <a:ext cx="274285" cy="159556"/>
          </a:xfrm>
          <a:custGeom>
            <a:avLst/>
            <a:gdLst/>
            <a:ahLst/>
            <a:cxnLst/>
            <a:rect l="0" t="0" r="0" b="0"/>
            <a:pathLst>
              <a:path w="120000" h="120000" extrusionOk="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8" name="Shape 5181"/>
          <p:cNvSpPr/>
          <p:nvPr/>
        </p:nvSpPr>
        <p:spPr>
          <a:xfrm>
            <a:off x="8704889"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9" name="Shape 5182"/>
          <p:cNvSpPr/>
          <p:nvPr/>
        </p:nvSpPr>
        <p:spPr>
          <a:xfrm>
            <a:off x="10305861"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0" name="Shape 5183"/>
          <p:cNvSpPr/>
          <p:nvPr/>
        </p:nvSpPr>
        <p:spPr>
          <a:xfrm>
            <a:off x="9813703"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1" name="Shape 5184"/>
          <p:cNvSpPr/>
          <p:nvPr/>
        </p:nvSpPr>
        <p:spPr>
          <a:xfrm>
            <a:off x="9191212"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2" name="Shape 5185"/>
          <p:cNvSpPr/>
          <p:nvPr/>
        </p:nvSpPr>
        <p:spPr>
          <a:xfrm>
            <a:off x="10829145" y="2779024"/>
            <a:ext cx="274285" cy="188742"/>
          </a:xfrm>
          <a:custGeom>
            <a:avLst/>
            <a:gdLst/>
            <a:ahLst/>
            <a:cxnLst/>
            <a:rect l="0" t="0" r="0" b="0"/>
            <a:pathLst>
              <a:path w="120000" h="120000" extrusionOk="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3" name="Shape 5186"/>
          <p:cNvSpPr/>
          <p:nvPr/>
        </p:nvSpPr>
        <p:spPr>
          <a:xfrm>
            <a:off x="8131028"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4" name="Shape 5187"/>
          <p:cNvSpPr/>
          <p:nvPr/>
        </p:nvSpPr>
        <p:spPr>
          <a:xfrm>
            <a:off x="5995101"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5" name="Shape 5188"/>
          <p:cNvSpPr/>
          <p:nvPr/>
        </p:nvSpPr>
        <p:spPr>
          <a:xfrm>
            <a:off x="10850542" y="4876591"/>
            <a:ext cx="213981" cy="245170"/>
          </a:xfrm>
          <a:custGeom>
            <a:avLst/>
            <a:gdLst/>
            <a:ahLst/>
            <a:cxnLst/>
            <a:rect l="0" t="0" r="0" b="0"/>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6" name="Shape 5189"/>
          <p:cNvSpPr/>
          <p:nvPr/>
        </p:nvSpPr>
        <p:spPr>
          <a:xfrm>
            <a:off x="9243733"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7" name="Shape 5190"/>
          <p:cNvSpPr/>
          <p:nvPr/>
        </p:nvSpPr>
        <p:spPr>
          <a:xfrm>
            <a:off x="10790238" y="4397925"/>
            <a:ext cx="274285" cy="235441"/>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8" name="Shape 5191"/>
          <p:cNvSpPr/>
          <p:nvPr/>
        </p:nvSpPr>
        <p:spPr>
          <a:xfrm>
            <a:off x="9191211"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9" name="Shape 5192"/>
          <p:cNvSpPr/>
          <p:nvPr/>
        </p:nvSpPr>
        <p:spPr>
          <a:xfrm>
            <a:off x="1604585"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40" name="Shape 5193"/>
          <p:cNvSpPr/>
          <p:nvPr/>
        </p:nvSpPr>
        <p:spPr>
          <a:xfrm>
            <a:off x="2151212"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Tree>
    <p:extLst>
      <p:ext uri="{BB962C8B-B14F-4D97-AF65-F5344CB8AC3E}">
        <p14:creationId xmlns:p14="http://schemas.microsoft.com/office/powerpoint/2010/main" val="23897863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14E7CB7D-47E7-4237-829E-C441AC7E56AD}"/>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04C5CE76-8949-4B4D-B6CA-D136A4A9FBB6}"/>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FD193AF4-5F88-4225-B209-46614FD7CC20}"/>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179DE8B3-17EE-40AD-9C28-D3EAAFB82D6B}"/>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9ADE99DD-29E9-4D01-ACA8-4FDA6ABE8EFD}"/>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67F6A9CA-FDF1-4E20-AE61-F2DBBFE7412B}"/>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A5EADC8A-24E4-4638-BA7D-F0D67EFFDAAD}"/>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16E946D1-16FA-431E-B209-C844A544F25A}"/>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E4F7F614-F10F-4D36-8813-E3DA29AC906D}"/>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E65D6C65-94ED-4987-A26E-E5DF7132D3D2}"/>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50ED1D2D-F1E5-447B-90AD-064161760A06}"/>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23854AB6-D89A-400A-8FEA-05E397CB3D60}"/>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36C6EC0C-518E-45BA-9899-96DD6E648208}"/>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59F78D88-0970-4F79-9B88-3BAE51B0346F}"/>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CE4AF01B-1A43-4814-B4FC-94F11F333A28}"/>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1CC76E87-3C0E-4889-A89B-8CD21CD85619}"/>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0809599F-083C-4472-B922-8431191BB4ED}"/>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5B4ECDBB-4C69-4CC0-BEA5-4FA0FEB97A2E}"/>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C52D3B04-6D6A-41C5-A13F-4B5CD582CC1F}"/>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0F3410B7-C738-4ADD-8EE4-C34FF80552AA}"/>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2228B3B6-2A48-4E72-81F4-72BDFAB8566B}"/>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68466E32-D7D0-4C79-86D1-109F55B8BB55}"/>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C0809262-EF6A-4B33-B246-6B1D45217D6D}"/>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98B908FE-B15E-4139-AE8F-6DF4BF029A17}"/>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052ECC40-FE14-4A7F-8455-5D7F5ABB266E}"/>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61B6FBE4-D367-4F71-9259-611AC9BBFD18}"/>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9D480435-CF96-40C9-8D17-A4F946C11388}"/>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ACFE92D3-6D5B-433D-84CE-6D641DA7E829}"/>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AF08F245-60AE-4FC0-AE13-490C1BA5E7AF}"/>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3858DDC9-D0B7-4C8C-B9AE-6F046A514B3E}"/>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81A25976-E63E-4A83-99DA-A5AB89E05012}"/>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D87A69DA-8D92-4B12-BE8F-6F127DC14118}"/>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F30BEA61-31F4-4076-B986-5EC1853EA092}"/>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351766E1-C4EE-480D-A03E-732FFFABDBB5}"/>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1EE886AB-7993-49E2-A7CA-CB8BF4CC0C4B}"/>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A3163FE1-74A8-45AA-8D09-B067F51D76CF}"/>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2E3B568B-19FE-4736-8C05-85E8695AA5FA}"/>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15661894-D8E1-4D62-A692-C5045F6D0149}"/>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5E29BC6F-65BE-4DAB-8B6B-EA6ABA6437AD}"/>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A09A51D9-BB9A-4F47-BFF1-9969F87BB227}"/>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09F01D08-C127-4EA6-8E00-4D3CAA4A89E7}"/>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753FA8CB-6EC5-4FD3-A700-6475309C85D1}"/>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7C157E7F-8349-46B8-8455-69C7ACF33066}"/>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F4371833-52C4-4059-88E8-299859B74F17}"/>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E1ABED85-3A7A-4B4D-8F51-EBAF4687D6C9}"/>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4C389277-7304-4685-B412-398C1EE6AD92}"/>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A4A79ACD-52C0-434F-BEB2-BF0E40DCA15D}"/>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85350011-6137-425C-98FA-15C114101B82}"/>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A9B9E646-33A6-4086-8525-41E98A163AAA}"/>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437AA3CB-8B6F-4601-9AB9-09C32A3DBA78}"/>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4E840360-DAC4-410C-9379-CCAB61F612DF}"/>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FBE79029-2BE2-4548-BCAD-CCF4B91080FD}"/>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98084CE8-0BE3-41C1-BD7F-E0C7637E96F9}"/>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1CCE93FA-426E-4C90-8711-D52C94EA8996}"/>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839B915A-A0BA-4B5D-8AB8-B004042A8DEE}"/>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D78BDBD9-F616-4492-9D1D-81B5DB1DCD42}"/>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A3A2F959-8083-435C-A56F-CA1853EEC1F6}"/>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E563D132-986D-45D4-AF6C-EC8F1F8BB183}"/>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38064110-75A1-4541-B29D-3F385A3EF16E}"/>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72D42E1A-A55F-4FF6-BA58-02262F4E42ED}"/>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67244C31-A48B-4EC1-8909-8219ED20948F}"/>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6952ACFE-D905-48CE-A7F4-1D7C32598995}"/>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F62F26A5-796E-411D-9AB0-4FDD3856E42F}"/>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35DD5897-9454-4C49-9204-F4ECC2317383}"/>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77F226CD-5FA2-41F2-9170-0DC7195DCD85}"/>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B79532E7-48E2-4B6B-B732-21CE538D4764}"/>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E7C9DF67-A4C8-4341-A1A6-E26D12ED186B}"/>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A9F5F7CD-6B6F-4E5F-92B7-74E596642B91}"/>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8E13A320-28CF-4EB2-9838-8B75E69F531E}"/>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242F6829-C299-4E1F-A4D1-3C0F60E80C31}"/>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FDFA9763-C024-48B7-B483-C7476F7303E8}"/>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DE1EF5D6-C3AC-4711-A0D3-002F87B5319C}"/>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58995597-345B-4A55-BEC3-3E1429766824}"/>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617F6A2C-564F-4F0F-B041-6521393DFF35}"/>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429CD1B8-DC33-47C2-863D-631D5C38CA76}"/>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BD5F63AA-14DA-4561-AAC7-3065713C003E}"/>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3620AB2D-3696-4884-A23D-AFE41E8506A0}"/>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1ABEB239-51E7-4FFD-B975-C1C2DB9CADDD}"/>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D0B40FCD-2AE0-423D-91C0-75A87E41C526}"/>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8C58F93A-57B4-487A-A54F-AF51A483C5CF}"/>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320BA59F-D0D0-432C-8479-B91D501A69E7}"/>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BB1F7A52-01E9-4B8B-A4B5-16C41642CF24}"/>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214E3C9E-1203-4023-BD69-9413763D2750}"/>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444278D1-DC59-48BE-A8F0-A365EA654CB3}"/>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E60C3C17-8ABA-4D88-A099-240A1B130BB4}"/>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483CC609-325C-4020-A761-070B7102BB9D}"/>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78BA7C05-356F-4B01-9F2B-9E7F9D80A669}"/>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F28FB266-3282-4225-9E5E-414527208EF2}"/>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83705EC1-5A20-4CF5-84E4-3145429ACBAE}"/>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C8571AD6-047F-4F32-802E-7BEBB9EFB451}"/>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B7D7CD75-686D-4805-A9D3-31506BB0AF17}"/>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5F6C3120-65DB-455F-8B1D-506EF67DC475}"/>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0D758535-B72F-49A0-B5CD-81463E3D1578}"/>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1C5C107E-9DA6-41FF-BF9C-D3E4BC779E58}"/>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4A097E0C-B715-45AB-99E7-D80FF33A75EE}"/>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D611CD95-6498-49C7-8986-756E6F1FE0BE}"/>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0ADA3CBA-31F2-4BE4-AA0D-1EFEB7DAE97F}"/>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44B47123-97C8-4021-BCFE-A67C7EC4B663}"/>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E3D21FDD-E90E-4985-A208-01DC4DD54A7C}"/>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1507DD7D-2891-4ABD-A1F6-9C86E88040B7}"/>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07E2D01A-74D9-4B28-9E83-944B5D6C506F}"/>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D0AEE9AA-3E0A-4544-98D9-90F955E3EEEC}"/>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A6243A3A-740C-432D-B3EA-670954FD2133}"/>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74481090-A528-472D-A031-E8BB6B7650CE}"/>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B0777A08-4BB1-4C1F-98AF-E5013E29281F}"/>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26863F47-9E12-4702-981B-A910061E54DD}"/>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D74E1805-E7EC-4401-8AD2-13D78D961802}"/>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C83927A7-12F9-48C4-AED7-1384D115D7B4}"/>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76C12AD6-EABB-4F8C-85F8-CF183197421A}"/>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A07C5D98-2681-4990-9F82-0252024281DA}"/>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C0885946-FDA5-4D8C-ACC9-F7EC14B82A48}"/>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D09D1F3D-5DDB-4229-B619-943AE2E3299F}"/>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E671A0DA-57EE-4F63-A49C-C34B536A2E12}"/>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5B3F2E9C-EF9D-499F-8AB2-9AF646C0F880}"/>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7599617B-FD45-4F43-B7B1-465150BD83FE}"/>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61FFF756-DD09-4ECD-BF20-73249ED17233}"/>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D8753141-B122-4E6B-B5BB-5CB03714F816}"/>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CEF454FF-34BD-425A-AD15-E17AB0D33D10}"/>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63403078-0AAC-4C72-849E-8D04CEA663FF}"/>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5EBC33AA-C59C-4759-859B-0A0E27C27257}"/>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B9CE4D22-9D77-4D19-AA84-152A104EB74D}"/>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D9B4077F-E95A-4E23-9F1A-7A0A96EB9917}"/>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E4319336-D8B8-46B0-ADF8-1C2B1856E9D7}"/>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DBC0F89F-9CA5-4430-AF4E-2CC99627ABA4}"/>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24F4F232-8AF3-4138-A63F-B6CECF70CC2A}"/>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70EB2419-DCBE-44E0-8D88-70A9F2DE51C9}"/>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AA6120A9-C92C-49B9-A1EB-B095126F837B}"/>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AD6C062B-200B-4B8A-8721-A876E414B2D2}"/>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8A26526F-59CF-4B1F-BD98-E747D4BD4480}"/>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BBBA3B29-0539-4B8C-B05E-0B88D4E2D732}"/>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5BF30389-5DD6-4987-A8B1-EA345DE36336}"/>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5D618391-BCE5-4F8D-BC71-B599B98B2F8A}"/>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3281556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90CB1496-E119-4F75-9E31-F16C92A9935D}"/>
              </a:ext>
            </a:extLst>
          </p:cNvPr>
          <p:cNvSpPr/>
          <p:nvPr/>
        </p:nvSpPr>
        <p:spPr>
          <a:xfrm>
            <a:off x="8874751" y="3537666"/>
            <a:ext cx="2117099"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Oval 6"/>
          <p:cNvSpPr/>
          <p:nvPr/>
        </p:nvSpPr>
        <p:spPr>
          <a:xfrm>
            <a:off x="8974366" y="5613433"/>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9337224" y="5613433"/>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700082" y="5613433"/>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062939" y="5613433"/>
            <a:ext cx="290286" cy="290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8872992" y="5263476"/>
            <a:ext cx="1696186" cy="230832"/>
          </a:xfrm>
          <a:prstGeom prst="rect">
            <a:avLst/>
          </a:prstGeom>
          <a:noFill/>
        </p:spPr>
        <p:txBody>
          <a:bodyPr wrap="square">
            <a:spAutoFit/>
          </a:bodyPr>
          <a:lstStyle/>
          <a:p>
            <a:pPr eaLnBrk="1" fontAlgn="auto" hangingPunct="1">
              <a:spcBef>
                <a:spcPts val="0"/>
              </a:spcBef>
              <a:spcAft>
                <a:spcPts val="0"/>
              </a:spcAft>
              <a:defRPr/>
            </a:pPr>
            <a:r>
              <a:rPr lang="en-US" sz="9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COPYRIGHT 2019</a:t>
            </a:r>
            <a:endParaRPr lang="en-US" sz="9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8872992" y="5032635"/>
            <a:ext cx="1696186" cy="276999"/>
          </a:xfrm>
          <a:prstGeom prst="rect">
            <a:avLst/>
          </a:prstGeom>
          <a:noFill/>
        </p:spPr>
        <p:txBody>
          <a:bodyPr wrap="square">
            <a:spAutoFit/>
          </a:bodyPr>
          <a:lstStyle/>
          <a:p>
            <a:pPr eaLnBrk="1" fontAlgn="auto" hangingPunct="1">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YOURCOMPANY</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xmlns="" id="{433FF457-EF7B-4EF2-B6AF-E7BB272BC921}"/>
              </a:ext>
            </a:extLst>
          </p:cNvPr>
          <p:cNvSpPr txBox="1"/>
          <p:nvPr/>
        </p:nvSpPr>
        <p:spPr>
          <a:xfrm>
            <a:off x="-785517" y="-25143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T</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6" name="TextBox 15">
            <a:extLst>
              <a:ext uri="{FF2B5EF4-FFF2-40B4-BE49-F238E27FC236}">
                <a16:creationId xmlns:a16="http://schemas.microsoft.com/office/drawing/2014/main" xmlns="" id="{433FF457-EF7B-4EF2-B6AF-E7BB272BC921}"/>
              </a:ext>
            </a:extLst>
          </p:cNvPr>
          <p:cNvSpPr txBox="1"/>
          <p:nvPr/>
        </p:nvSpPr>
        <p:spPr>
          <a:xfrm>
            <a:off x="6496164" y="607317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M</a:t>
            </a:r>
          </a:p>
        </p:txBody>
      </p:sp>
      <p:sp>
        <p:nvSpPr>
          <p:cNvPr id="24" name="TextBox 23">
            <a:extLst>
              <a:ext uri="{FF2B5EF4-FFF2-40B4-BE49-F238E27FC236}">
                <a16:creationId xmlns:a16="http://schemas.microsoft.com/office/drawing/2014/main" xmlns="" id="{433FF457-EF7B-4EF2-B6AF-E7BB272BC921}"/>
              </a:ext>
            </a:extLst>
          </p:cNvPr>
          <p:cNvSpPr txBox="1"/>
          <p:nvPr/>
        </p:nvSpPr>
        <p:spPr>
          <a:xfrm>
            <a:off x="2678811" y="2944510"/>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rPr>
              <a:t>A</a:t>
            </a:r>
            <a:endParaRPr lang="en-US" sz="9600" b="1" spc="600" dirty="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5" name="TextBox 24">
            <a:extLst>
              <a:ext uri="{FF2B5EF4-FFF2-40B4-BE49-F238E27FC236}">
                <a16:creationId xmlns:a16="http://schemas.microsoft.com/office/drawing/2014/main" xmlns="" id="{433FF457-EF7B-4EF2-B6AF-E7BB272BC921}"/>
              </a:ext>
            </a:extLst>
          </p:cNvPr>
          <p:cNvSpPr txBox="1"/>
          <p:nvPr/>
        </p:nvSpPr>
        <p:spPr>
          <a:xfrm>
            <a:off x="5213254" y="1476073"/>
            <a:ext cx="128291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rPr>
              <a:t>E</a:t>
            </a:r>
            <a:endParaRPr lang="en-US" sz="9600" b="1" spc="600" dirty="0">
              <a:solidFill>
                <a:schemeClr val="accent6">
                  <a:alpha val="78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26" name="TextBox 25">
            <a:extLst>
              <a:ext uri="{FF2B5EF4-FFF2-40B4-BE49-F238E27FC236}">
                <a16:creationId xmlns:a16="http://schemas.microsoft.com/office/drawing/2014/main" xmlns="" id="{433FF457-EF7B-4EF2-B6AF-E7BB272BC921}"/>
              </a:ext>
            </a:extLst>
          </p:cNvPr>
          <p:cNvSpPr txBox="1"/>
          <p:nvPr/>
        </p:nvSpPr>
        <p:spPr>
          <a:xfrm>
            <a:off x="8868456" y="2451882"/>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Hello</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Team</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27" name="TextBox 26">
            <a:extLst>
              <a:ext uri="{FF2B5EF4-FFF2-40B4-BE49-F238E27FC236}">
                <a16:creationId xmlns:a16="http://schemas.microsoft.com/office/drawing/2014/main" xmlns="" id="{433FF457-EF7B-4EF2-B6AF-E7BB272BC921}"/>
              </a:ext>
            </a:extLst>
          </p:cNvPr>
          <p:cNvSpPr txBox="1"/>
          <p:nvPr/>
        </p:nvSpPr>
        <p:spPr>
          <a:xfrm>
            <a:off x="8868455" y="2058604"/>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3328673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8298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62050" y="1371600"/>
            <a:ext cx="8740322" cy="5219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90CB1496-E119-4F75-9E31-F16C92A9935D}"/>
              </a:ext>
            </a:extLst>
          </p:cNvPr>
          <p:cNvSpPr/>
          <p:nvPr/>
        </p:nvSpPr>
        <p:spPr>
          <a:xfrm>
            <a:off x="8920476" y="3694516"/>
            <a:ext cx="2121635"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xmlns="" id="{433FF457-EF7B-4EF2-B6AF-E7BB272BC921}"/>
              </a:ext>
            </a:extLst>
          </p:cNvPr>
          <p:cNvSpPr txBox="1"/>
          <p:nvPr/>
        </p:nvSpPr>
        <p:spPr>
          <a:xfrm>
            <a:off x="8866600" y="2534825"/>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The</a:t>
            </a: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Fashion</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9" name="Rectangle 8">
            <a:extLst>
              <a:ext uri="{FF2B5EF4-FFF2-40B4-BE49-F238E27FC236}">
                <a16:creationId xmlns:a16="http://schemas.microsoft.com/office/drawing/2014/main" xmlns="" id="{90CB1496-E119-4F75-9E31-F16C92A9935D}"/>
              </a:ext>
            </a:extLst>
          </p:cNvPr>
          <p:cNvSpPr/>
          <p:nvPr/>
        </p:nvSpPr>
        <p:spPr>
          <a:xfrm>
            <a:off x="1547303" y="5390776"/>
            <a:ext cx="25235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Oval 10"/>
          <p:cNvSpPr/>
          <p:nvPr/>
        </p:nvSpPr>
        <p:spPr>
          <a:xfrm>
            <a:off x="9034605" y="5338829"/>
            <a:ext cx="290286" cy="29028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9397463" y="5338829"/>
            <a:ext cx="290286" cy="29028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9760321" y="5338829"/>
            <a:ext cx="290286" cy="2902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xmlns="" id="{433FF457-EF7B-4EF2-B6AF-E7BB272BC921}"/>
              </a:ext>
            </a:extLst>
          </p:cNvPr>
          <p:cNvSpPr txBox="1"/>
          <p:nvPr/>
        </p:nvSpPr>
        <p:spPr>
          <a:xfrm>
            <a:off x="1588947" y="4998233"/>
            <a:ext cx="2784757" cy="369332"/>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About Fashion</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xmlns="" id="{433FF457-EF7B-4EF2-B6AF-E7BB272BC921}"/>
              </a:ext>
            </a:extLst>
          </p:cNvPr>
          <p:cNvSpPr txBox="1"/>
          <p:nvPr/>
        </p:nvSpPr>
        <p:spPr>
          <a:xfrm>
            <a:off x="8866600" y="2129625"/>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8752200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49911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xmlns="" id="{433FF457-EF7B-4EF2-B6AF-E7BB272BC921}"/>
              </a:ext>
            </a:extLst>
          </p:cNvPr>
          <p:cNvSpPr txBox="1"/>
          <p:nvPr/>
        </p:nvSpPr>
        <p:spPr>
          <a:xfrm>
            <a:off x="-514350" y="-24372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L</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5" name="TextBox 14">
            <a:extLst>
              <a:ext uri="{FF2B5EF4-FFF2-40B4-BE49-F238E27FC236}">
                <a16:creationId xmlns:a16="http://schemas.microsoft.com/office/drawing/2014/main" xmlns="" id="{433FF457-EF7B-4EF2-B6AF-E7BB272BC921}"/>
              </a:ext>
            </a:extLst>
          </p:cNvPr>
          <p:cNvSpPr txBox="1"/>
          <p:nvPr/>
        </p:nvSpPr>
        <p:spPr>
          <a:xfrm>
            <a:off x="1003300" y="990259"/>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83000"/>
                  </a:schemeClr>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alpha val="83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6" name="TextBox 15">
            <a:extLst>
              <a:ext uri="{FF2B5EF4-FFF2-40B4-BE49-F238E27FC236}">
                <a16:creationId xmlns:a16="http://schemas.microsoft.com/office/drawing/2014/main" xmlns="" id="{433FF457-EF7B-4EF2-B6AF-E7BB272BC921}"/>
              </a:ext>
            </a:extLst>
          </p:cNvPr>
          <p:cNvSpPr txBox="1"/>
          <p:nvPr/>
        </p:nvSpPr>
        <p:spPr>
          <a:xfrm>
            <a:off x="3155950" y="4746398"/>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O</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7" name="TextBox 16">
            <a:extLst>
              <a:ext uri="{FF2B5EF4-FFF2-40B4-BE49-F238E27FC236}">
                <a16:creationId xmlns:a16="http://schemas.microsoft.com/office/drawing/2014/main" xmlns="" id="{433FF457-EF7B-4EF2-B6AF-E7BB272BC921}"/>
              </a:ext>
            </a:extLst>
          </p:cNvPr>
          <p:cNvSpPr txBox="1"/>
          <p:nvPr/>
        </p:nvSpPr>
        <p:spPr>
          <a:xfrm>
            <a:off x="4295776" y="2129820"/>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K</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8" name="TextBox 17">
            <a:extLst>
              <a:ext uri="{FF2B5EF4-FFF2-40B4-BE49-F238E27FC236}">
                <a16:creationId xmlns:a16="http://schemas.microsoft.com/office/drawing/2014/main" xmlns="" id="{433FF457-EF7B-4EF2-B6AF-E7BB272BC921}"/>
              </a:ext>
            </a:extLst>
          </p:cNvPr>
          <p:cNvSpPr txBox="1"/>
          <p:nvPr/>
        </p:nvSpPr>
        <p:spPr>
          <a:xfrm>
            <a:off x="9766300" y="4746398"/>
            <a:ext cx="1835150" cy="1569660"/>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solidFill>
                <a:latin typeface="Poppins" panose="00000500000000000000" pitchFamily="50" charset="0"/>
                <a:ea typeface="Source Sans Pro Black" panose="020B0803030403020204" pitchFamily="34" charset="0"/>
                <a:cs typeface="Poppins" panose="00000500000000000000" pitchFamily="50" charset="0"/>
              </a:rPr>
              <a:t>B</a:t>
            </a:r>
            <a:endParaRPr lang="en-US" sz="9600" b="1" spc="600" dirty="0">
              <a:solidFill>
                <a:schemeClr val="accent6"/>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9" name="Rectangle 18">
            <a:extLst>
              <a:ext uri="{FF2B5EF4-FFF2-40B4-BE49-F238E27FC236}">
                <a16:creationId xmlns:a16="http://schemas.microsoft.com/office/drawing/2014/main" xmlns="" id="{90CB1496-E119-4F75-9E31-F16C92A9935D}"/>
              </a:ext>
            </a:extLst>
          </p:cNvPr>
          <p:cNvSpPr/>
          <p:nvPr/>
        </p:nvSpPr>
        <p:spPr>
          <a:xfrm>
            <a:off x="6191250" y="5904593"/>
            <a:ext cx="30226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a16="http://schemas.microsoft.com/office/drawing/2014/main" xmlns="" id="{433FF457-EF7B-4EF2-B6AF-E7BB272BC921}"/>
              </a:ext>
            </a:extLst>
          </p:cNvPr>
          <p:cNvSpPr txBox="1"/>
          <p:nvPr/>
        </p:nvSpPr>
        <p:spPr>
          <a:xfrm>
            <a:off x="6194794" y="5512050"/>
            <a:ext cx="2784757" cy="332848"/>
          </a:xfrm>
          <a:prstGeom prst="rect">
            <a:avLst/>
          </a:prstGeom>
          <a:noFill/>
        </p:spPr>
        <p:txBody>
          <a:bodyPr wrap="square">
            <a:spAutoFit/>
          </a:bodyPr>
          <a:lstStyle/>
          <a:p>
            <a:pPr eaLnBrk="1" fontAlgn="auto" hangingPunct="1">
              <a:lnSpc>
                <a:spcPct val="150000"/>
              </a:lnSpc>
              <a:spcBef>
                <a:spcPts val="0"/>
              </a:spcBef>
              <a:spcAft>
                <a:spcPts val="0"/>
              </a:spcAft>
              <a:defRPr/>
            </a:pPr>
            <a:r>
              <a:rPr lang="en-US" sz="12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About </a:t>
            </a:r>
            <a:r>
              <a:rPr lang="en-US" sz="1200" dirty="0" err="1"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Lookbook</a:t>
            </a:r>
            <a:endParaRPr lang="en-US" sz="12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a16="http://schemas.microsoft.com/office/drawing/2014/main" xmlns="" id="{90CB1496-E119-4F75-9E31-F16C92A9935D}"/>
              </a:ext>
            </a:extLst>
          </p:cNvPr>
          <p:cNvSpPr/>
          <p:nvPr/>
        </p:nvSpPr>
        <p:spPr>
          <a:xfrm>
            <a:off x="819150" y="5531228"/>
            <a:ext cx="2523500"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4226337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9315451"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98954" y="923925"/>
            <a:ext cx="8616497" cy="5153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286500" y="1123950"/>
            <a:ext cx="5010150" cy="481965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972300" y="285750"/>
            <a:ext cx="5010150" cy="4819650"/>
          </a:xfrm>
          <a:prstGeom prst="rect">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xmlns="" id="{433FF457-EF7B-4EF2-B6AF-E7BB272BC921}"/>
              </a:ext>
            </a:extLst>
          </p:cNvPr>
          <p:cNvSpPr txBox="1"/>
          <p:nvPr/>
        </p:nvSpPr>
        <p:spPr>
          <a:xfrm>
            <a:off x="7977189" y="1658868"/>
            <a:ext cx="2676524" cy="3046988"/>
          </a:xfrm>
          <a:prstGeom prst="rect">
            <a:avLst/>
          </a:prstGeom>
          <a:noFill/>
        </p:spPr>
        <p:txBody>
          <a:bodyPr wrap="square">
            <a:spAutoFit/>
          </a:bodyPr>
          <a:lstStyle/>
          <a:p>
            <a:pPr algn="ctr" eaLnBrk="1" fontAlgn="auto" hangingPunct="1">
              <a:spcBef>
                <a:spcPts val="0"/>
              </a:spcBef>
              <a:spcAft>
                <a:spcPts val="0"/>
              </a:spcAft>
              <a:defRPr/>
            </a:pPr>
            <a:r>
              <a:rPr lang="en-US" sz="9600" b="1" spc="600" dirty="0" smtClean="0">
                <a:solidFill>
                  <a:schemeClr val="accent6">
                    <a:alpha val="63000"/>
                  </a:schemeClr>
                </a:solidFill>
                <a:latin typeface="Poppins" panose="00000500000000000000" pitchFamily="50" charset="0"/>
                <a:ea typeface="Source Sans Pro Black" panose="020B0803030403020204" pitchFamily="34" charset="0"/>
                <a:cs typeface="Poppins" panose="00000500000000000000" pitchFamily="50" charset="0"/>
              </a:rPr>
              <a:t>LO</a:t>
            </a:r>
          </a:p>
          <a:p>
            <a:pPr algn="ctr" eaLnBrk="1" fontAlgn="auto" hangingPunct="1">
              <a:spcBef>
                <a:spcPts val="0"/>
              </a:spcBef>
              <a:spcAft>
                <a:spcPts val="0"/>
              </a:spcAft>
              <a:defRPr/>
            </a:pPr>
            <a:r>
              <a:rPr lang="en-US" sz="9600" b="1" spc="600" dirty="0" smtClean="0">
                <a:solidFill>
                  <a:schemeClr val="accent6">
                    <a:alpha val="63000"/>
                  </a:schemeClr>
                </a:solidFill>
                <a:latin typeface="Poppins" panose="00000500000000000000" pitchFamily="50" charset="0"/>
                <a:ea typeface="Source Sans Pro Black" panose="020B0803030403020204" pitchFamily="34" charset="0"/>
                <a:cs typeface="Poppins" panose="00000500000000000000" pitchFamily="50" charset="0"/>
              </a:rPr>
              <a:t>OK</a:t>
            </a:r>
            <a:endParaRPr lang="en-US" sz="9600" b="1" spc="600" dirty="0">
              <a:solidFill>
                <a:schemeClr val="accent6">
                  <a:alpha val="63000"/>
                </a:schemeClr>
              </a:solidFill>
              <a:latin typeface="Poppins" panose="00000500000000000000" pitchFamily="50" charset="0"/>
              <a:ea typeface="Source Sans Pro Black" panose="020B0803030403020204" pitchFamily="34" charset="0"/>
              <a:cs typeface="Poppins" panose="00000500000000000000" pitchFamily="50" charset="0"/>
            </a:endParaRPr>
          </a:p>
        </p:txBody>
      </p:sp>
      <p:sp>
        <p:nvSpPr>
          <p:cNvPr id="10" name="Rectangle 9">
            <a:extLst>
              <a:ext uri="{FF2B5EF4-FFF2-40B4-BE49-F238E27FC236}">
                <a16:creationId xmlns:a16="http://schemas.microsoft.com/office/drawing/2014/main" xmlns="" id="{90CB1496-E119-4F75-9E31-F16C92A9935D}"/>
              </a:ext>
            </a:extLst>
          </p:cNvPr>
          <p:cNvSpPr/>
          <p:nvPr/>
        </p:nvSpPr>
        <p:spPr>
          <a:xfrm>
            <a:off x="1646182" y="3690193"/>
            <a:ext cx="2121635" cy="1015663"/>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a16="http://schemas.microsoft.com/office/drawing/2014/main" xmlns="" id="{433FF457-EF7B-4EF2-B6AF-E7BB272BC921}"/>
              </a:ext>
            </a:extLst>
          </p:cNvPr>
          <p:cNvSpPr txBox="1"/>
          <p:nvPr/>
        </p:nvSpPr>
        <p:spPr>
          <a:xfrm>
            <a:off x="1646182" y="2433987"/>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err="1"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Lookbook</a:t>
            </a:r>
            <a:endPar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Slide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2" name="TextBox 11">
            <a:extLst>
              <a:ext uri="{FF2B5EF4-FFF2-40B4-BE49-F238E27FC236}">
                <a16:creationId xmlns:a16="http://schemas.microsoft.com/office/drawing/2014/main" xmlns="" id="{433FF457-EF7B-4EF2-B6AF-E7BB272BC921}"/>
              </a:ext>
            </a:extLst>
          </p:cNvPr>
          <p:cNvSpPr txBox="1"/>
          <p:nvPr/>
        </p:nvSpPr>
        <p:spPr>
          <a:xfrm>
            <a:off x="1684282" y="2124119"/>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7730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876714" y="3685736"/>
            <a:ext cx="3315286" cy="3172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90CB1496-E119-4F75-9E31-F16C92A9935D}"/>
              </a:ext>
            </a:extLst>
          </p:cNvPr>
          <p:cNvSpPr/>
          <p:nvPr/>
        </p:nvSpPr>
        <p:spPr>
          <a:xfrm>
            <a:off x="1680272" y="3890506"/>
            <a:ext cx="2267963" cy="1015663"/>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xmlns="" id="{433FF457-EF7B-4EF2-B6AF-E7BB272BC921}"/>
              </a:ext>
            </a:extLst>
          </p:cNvPr>
          <p:cNvSpPr txBox="1"/>
          <p:nvPr/>
        </p:nvSpPr>
        <p:spPr>
          <a:xfrm>
            <a:off x="1626396" y="2730816"/>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Mood</a:t>
            </a:r>
          </a:p>
          <a:p>
            <a:pPr eaLnBrk="1" fontAlgn="auto" hangingPunct="1">
              <a:spcBef>
                <a:spcPts val="0"/>
              </a:spcBef>
              <a:spcAft>
                <a:spcPts val="0"/>
              </a:spcAft>
              <a:defRPr/>
            </a:pPr>
            <a:r>
              <a:rPr lang="en-US" sz="3600" b="1" dirty="0" smtClean="0">
                <a:solidFill>
                  <a:schemeClr val="bg1"/>
                </a:solidFill>
                <a:latin typeface="Poppins" panose="00000500000000000000" pitchFamily="50" charset="0"/>
                <a:ea typeface="Lato Black" panose="020F0502020204030203" pitchFamily="34" charset="0"/>
                <a:cs typeface="Poppins" panose="00000500000000000000" pitchFamily="50" charset="0"/>
              </a:rPr>
              <a:t>Slide</a:t>
            </a: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1626396" y="2325616"/>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1976125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 y="3390900"/>
            <a:ext cx="2743199" cy="34671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410450" y="0"/>
            <a:ext cx="48006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90CB1496-E119-4F75-9E31-F16C92A9935D}"/>
              </a:ext>
            </a:extLst>
          </p:cNvPr>
          <p:cNvSpPr/>
          <p:nvPr/>
        </p:nvSpPr>
        <p:spPr>
          <a:xfrm>
            <a:off x="7943028" y="2099475"/>
            <a:ext cx="2973443" cy="784830"/>
          </a:xfrm>
          <a:prstGeom prst="rect">
            <a:avLst/>
          </a:prstGeom>
        </p:spPr>
        <p:txBody>
          <a:bodyPr wrap="square">
            <a:spAutoFit/>
          </a:bodyPr>
          <a:lstStyle/>
          <a:p>
            <a:pPr algn="just">
              <a:lnSpc>
                <a:spcPct val="150000"/>
              </a:lnSpc>
            </a:pPr>
            <a:r>
              <a:rPr lang="id-ID" sz="1000" i="0" dirty="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xmlns="" id="{433FF457-EF7B-4EF2-B6AF-E7BB272BC921}"/>
              </a:ext>
            </a:extLst>
          </p:cNvPr>
          <p:cNvSpPr txBox="1"/>
          <p:nvPr/>
        </p:nvSpPr>
        <p:spPr>
          <a:xfrm>
            <a:off x="7943028" y="843268"/>
            <a:ext cx="2973443" cy="1200329"/>
          </a:xfrm>
          <a:prstGeom prst="rect">
            <a:avLst/>
          </a:prstGeom>
          <a:noFill/>
        </p:spPr>
        <p:txBody>
          <a:bodyPr wrap="square">
            <a:spAutoFit/>
          </a:bodyPr>
          <a:lstStyle/>
          <a:p>
            <a:pPr eaLnBrk="1" fontAlgn="auto" hangingPunct="1">
              <a:spcBef>
                <a:spcPts val="0"/>
              </a:spcBef>
              <a:spcAft>
                <a:spcPts val="0"/>
              </a:spcAft>
              <a:defRPr/>
            </a:pPr>
            <a:r>
              <a:rPr lang="en-US" sz="3600" b="1" dirty="0" err="1"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Lookbook</a:t>
            </a:r>
            <a:endPar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a:p>
            <a:pPr eaLnBrk="1" fontAlgn="auto" hangingPunct="1">
              <a:spcBef>
                <a:spcPts val="0"/>
              </a:spcBef>
              <a:spcAft>
                <a:spcPts val="0"/>
              </a:spcAft>
              <a:defRPr/>
            </a:pPr>
            <a:r>
              <a:rPr lang="en-US" sz="3600" b="1" dirty="0" smtClean="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rPr>
              <a:t>Slide</a:t>
            </a:r>
            <a:endParaRPr lang="en-US" sz="3600" b="1" dirty="0">
              <a:solidFill>
                <a:schemeClr val="tx1">
                  <a:lumMod val="95000"/>
                  <a:lumOff val="5000"/>
                </a:schemeClr>
              </a:solidFill>
              <a:latin typeface="Poppins" panose="00000500000000000000" pitchFamily="50" charset="0"/>
              <a:ea typeface="Lato Black" panose="020F0502020204030203" pitchFamily="34" charset="0"/>
              <a:cs typeface="Poppins" panose="00000500000000000000" pitchFamily="50" charset="0"/>
            </a:endParaRPr>
          </a:p>
        </p:txBody>
      </p:sp>
      <p:sp>
        <p:nvSpPr>
          <p:cNvPr id="10" name="TextBox 9">
            <a:extLst>
              <a:ext uri="{FF2B5EF4-FFF2-40B4-BE49-F238E27FC236}">
                <a16:creationId xmlns:a16="http://schemas.microsoft.com/office/drawing/2014/main" xmlns="" id="{433FF457-EF7B-4EF2-B6AF-E7BB272BC921}"/>
              </a:ext>
            </a:extLst>
          </p:cNvPr>
          <p:cNvSpPr txBox="1"/>
          <p:nvPr/>
        </p:nvSpPr>
        <p:spPr>
          <a:xfrm>
            <a:off x="7981128" y="533400"/>
            <a:ext cx="2973443" cy="276999"/>
          </a:xfrm>
          <a:prstGeom prst="rect">
            <a:avLst/>
          </a:prstGeom>
          <a:noFill/>
        </p:spPr>
        <p:txBody>
          <a:bodyPr wrap="square">
            <a:spAutoFit/>
          </a:bodyPr>
          <a:lstStyle/>
          <a:p>
            <a:pPr eaLnBrk="1" fontAlgn="auto" hangingPunct="1">
              <a:spcBef>
                <a:spcPts val="0"/>
              </a:spcBef>
              <a:spcAft>
                <a:spcPts val="0"/>
              </a:spcAft>
              <a:defRPr/>
            </a:pPr>
            <a:r>
              <a:rPr lang="en-US" sz="1200"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ABOUT US</a:t>
            </a:r>
            <a:endParaRPr lang="en-US" sz="1200"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Freeform 10"/>
          <p:cNvSpPr/>
          <p:nvPr/>
        </p:nvSpPr>
        <p:spPr>
          <a:xfrm>
            <a:off x="7074713" y="335060"/>
            <a:ext cx="611962" cy="475339"/>
          </a:xfrm>
          <a:custGeom>
            <a:avLst/>
            <a:gdLst/>
            <a:ahLst/>
            <a:cxnLst/>
            <a:rect l="l" t="t" r="r" b="b"/>
            <a:pathLst>
              <a:path w="611962" h="475339">
                <a:moveTo>
                  <a:pt x="587768" y="0"/>
                </a:moveTo>
                <a:lnTo>
                  <a:pt x="587768" y="34868"/>
                </a:lnTo>
                <a:cubicBezTo>
                  <a:pt x="538432" y="52895"/>
                  <a:pt x="499769" y="81240"/>
                  <a:pt x="471780" y="119902"/>
                </a:cubicBezTo>
                <a:cubicBezTo>
                  <a:pt x="443791" y="158565"/>
                  <a:pt x="429797" y="198770"/>
                  <a:pt x="429797" y="240516"/>
                </a:cubicBezTo>
                <a:cubicBezTo>
                  <a:pt x="429797" y="249529"/>
                  <a:pt x="431220" y="256171"/>
                  <a:pt x="434066" y="260440"/>
                </a:cubicBezTo>
                <a:cubicBezTo>
                  <a:pt x="435964" y="263287"/>
                  <a:pt x="438098" y="264710"/>
                  <a:pt x="440470" y="264710"/>
                </a:cubicBezTo>
                <a:cubicBezTo>
                  <a:pt x="442842" y="264710"/>
                  <a:pt x="446400" y="263050"/>
                  <a:pt x="451144" y="259729"/>
                </a:cubicBezTo>
                <a:cubicBezTo>
                  <a:pt x="466325" y="248818"/>
                  <a:pt x="485537" y="243362"/>
                  <a:pt x="508782" y="243362"/>
                </a:cubicBezTo>
                <a:cubicBezTo>
                  <a:pt x="535823" y="243362"/>
                  <a:pt x="559779" y="254392"/>
                  <a:pt x="580652" y="276451"/>
                </a:cubicBezTo>
                <a:cubicBezTo>
                  <a:pt x="601526" y="298510"/>
                  <a:pt x="611962" y="324720"/>
                  <a:pt x="611962" y="355081"/>
                </a:cubicBezTo>
                <a:cubicBezTo>
                  <a:pt x="611962" y="386865"/>
                  <a:pt x="599984" y="414854"/>
                  <a:pt x="576027" y="439048"/>
                </a:cubicBezTo>
                <a:cubicBezTo>
                  <a:pt x="552070" y="463242"/>
                  <a:pt x="523014" y="475339"/>
                  <a:pt x="488858" y="475339"/>
                </a:cubicBezTo>
                <a:cubicBezTo>
                  <a:pt x="449009" y="475339"/>
                  <a:pt x="414616" y="458972"/>
                  <a:pt x="385678" y="426240"/>
                </a:cubicBezTo>
                <a:cubicBezTo>
                  <a:pt x="356741" y="393507"/>
                  <a:pt x="342272" y="349626"/>
                  <a:pt x="342272" y="294596"/>
                </a:cubicBezTo>
                <a:cubicBezTo>
                  <a:pt x="342272" y="230554"/>
                  <a:pt x="361959" y="173153"/>
                  <a:pt x="401333" y="122393"/>
                </a:cubicBezTo>
                <a:cubicBezTo>
                  <a:pt x="440708" y="71633"/>
                  <a:pt x="502853" y="30836"/>
                  <a:pt x="587768" y="0"/>
                </a:cubicBezTo>
                <a:close/>
                <a:moveTo>
                  <a:pt x="245496" y="0"/>
                </a:moveTo>
                <a:lnTo>
                  <a:pt x="245496" y="34868"/>
                </a:lnTo>
                <a:cubicBezTo>
                  <a:pt x="196160" y="52895"/>
                  <a:pt x="157497" y="81240"/>
                  <a:pt x="129508" y="119902"/>
                </a:cubicBezTo>
                <a:cubicBezTo>
                  <a:pt x="101519" y="158565"/>
                  <a:pt x="87524" y="198770"/>
                  <a:pt x="87524" y="240516"/>
                </a:cubicBezTo>
                <a:cubicBezTo>
                  <a:pt x="87524" y="249529"/>
                  <a:pt x="88948" y="256171"/>
                  <a:pt x="91794" y="260440"/>
                </a:cubicBezTo>
                <a:cubicBezTo>
                  <a:pt x="93692" y="263287"/>
                  <a:pt x="95826" y="264710"/>
                  <a:pt x="98198" y="264710"/>
                </a:cubicBezTo>
                <a:cubicBezTo>
                  <a:pt x="100570" y="264710"/>
                  <a:pt x="104128" y="263050"/>
                  <a:pt x="108872" y="259729"/>
                </a:cubicBezTo>
                <a:cubicBezTo>
                  <a:pt x="124052" y="248818"/>
                  <a:pt x="143265" y="243362"/>
                  <a:pt x="166510" y="243362"/>
                </a:cubicBezTo>
                <a:cubicBezTo>
                  <a:pt x="193551" y="243362"/>
                  <a:pt x="217507" y="254392"/>
                  <a:pt x="238380" y="276451"/>
                </a:cubicBezTo>
                <a:cubicBezTo>
                  <a:pt x="259254" y="298510"/>
                  <a:pt x="269690" y="324720"/>
                  <a:pt x="269690" y="355081"/>
                </a:cubicBezTo>
                <a:cubicBezTo>
                  <a:pt x="269690" y="386865"/>
                  <a:pt x="257712" y="414854"/>
                  <a:pt x="233755" y="439048"/>
                </a:cubicBezTo>
                <a:cubicBezTo>
                  <a:pt x="209798" y="463242"/>
                  <a:pt x="180742" y="475339"/>
                  <a:pt x="146586" y="475339"/>
                </a:cubicBezTo>
                <a:cubicBezTo>
                  <a:pt x="106737" y="475339"/>
                  <a:pt x="72344" y="458972"/>
                  <a:pt x="43406" y="426240"/>
                </a:cubicBezTo>
                <a:cubicBezTo>
                  <a:pt x="14468" y="393507"/>
                  <a:pt x="0" y="349626"/>
                  <a:pt x="0" y="294596"/>
                </a:cubicBezTo>
                <a:cubicBezTo>
                  <a:pt x="0" y="230554"/>
                  <a:pt x="19687" y="173153"/>
                  <a:pt x="59061" y="122393"/>
                </a:cubicBezTo>
                <a:cubicBezTo>
                  <a:pt x="98435" y="71633"/>
                  <a:pt x="160580" y="30836"/>
                  <a:pt x="24549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xmlns="" id="{433FF457-EF7B-4EF2-B6AF-E7BB272BC921}"/>
              </a:ext>
            </a:extLst>
          </p:cNvPr>
          <p:cNvSpPr txBox="1"/>
          <p:nvPr/>
        </p:nvSpPr>
        <p:spPr>
          <a:xfrm rot="16200000" flipH="1">
            <a:off x="4706922" y="1553283"/>
            <a:ext cx="2973443" cy="400110"/>
          </a:xfrm>
          <a:prstGeom prst="rect">
            <a:avLst/>
          </a:prstGeom>
          <a:noFill/>
        </p:spPr>
        <p:txBody>
          <a:bodyPr wrap="square">
            <a:spAutoFit/>
          </a:bodyPr>
          <a:lstStyle/>
          <a:p>
            <a:pPr eaLnBrk="1" fontAlgn="auto" hangingPunct="1">
              <a:spcBef>
                <a:spcPts val="0"/>
              </a:spcBef>
              <a:spcAft>
                <a:spcPts val="0"/>
              </a:spcAft>
              <a:defRPr/>
            </a:pPr>
            <a:r>
              <a:rPr lang="en-US" sz="2000" b="1" spc="300" dirty="0" smtClean="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rPr>
              <a:t>2019 </a:t>
            </a:r>
            <a:endParaRPr lang="en-US" sz="2000" b="1" spc="300" dirty="0">
              <a:solidFill>
                <a:schemeClr val="tx1">
                  <a:lumMod val="95000"/>
                  <a:lumOff val="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4"/>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0"/>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193882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379</TotalTime>
  <Words>1345</Words>
  <Application>Microsoft Office PowerPoint</Application>
  <PresentationFormat>Widescreen</PresentationFormat>
  <Paragraphs>273</Paragraphs>
  <Slides>35</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35</vt:i4>
      </vt:variant>
    </vt:vector>
  </HeadingPairs>
  <TitlesOfParts>
    <vt:vector size="47" baseType="lpstr">
      <vt:lpstr>Arial</vt:lpstr>
      <vt:lpstr>Calibri</vt:lpstr>
      <vt:lpstr>Calibri Light</vt:lpstr>
      <vt:lpstr>Lato</vt:lpstr>
      <vt:lpstr>Lato Black</vt:lpstr>
      <vt:lpstr>Lato Light</vt:lpstr>
      <vt:lpstr>Poppins</vt:lpstr>
      <vt:lpstr>Poppins SemiBold</vt:lpstr>
      <vt:lpstr>Roboto</vt:lpstr>
      <vt:lpstr>Source Sans Pro Black</vt:lpstr>
      <vt:lpstr>Titillium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lddx</dc:creator>
  <cp:lastModifiedBy>Putra</cp:lastModifiedBy>
  <cp:revision>54</cp:revision>
  <dcterms:created xsi:type="dcterms:W3CDTF">2019-01-28T14:26:14Z</dcterms:created>
  <dcterms:modified xsi:type="dcterms:W3CDTF">2019-01-29T15:29:57Z</dcterms:modified>
</cp:coreProperties>
</file>