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theme/theme2.xml" ContentType="application/vnd.openxmlformats-officedocument.theme+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32"/>
  </p:handoutMasterIdLst>
  <p:sldIdLst>
    <p:sldId id="256" r:id="rId2"/>
    <p:sldId id="275" r:id="rId3"/>
    <p:sldId id="259" r:id="rId4"/>
    <p:sldId id="258" r:id="rId5"/>
    <p:sldId id="260" r:id="rId6"/>
    <p:sldId id="261" r:id="rId7"/>
    <p:sldId id="265" r:id="rId8"/>
    <p:sldId id="263" r:id="rId9"/>
    <p:sldId id="264" r:id="rId10"/>
    <p:sldId id="262" r:id="rId11"/>
    <p:sldId id="266" r:id="rId12"/>
    <p:sldId id="267" r:id="rId13"/>
    <p:sldId id="268" r:id="rId14"/>
    <p:sldId id="269" r:id="rId15"/>
    <p:sldId id="270" r:id="rId16"/>
    <p:sldId id="271" r:id="rId17"/>
    <p:sldId id="273" r:id="rId18"/>
    <p:sldId id="274" r:id="rId19"/>
    <p:sldId id="277" r:id="rId20"/>
    <p:sldId id="278" r:id="rId21"/>
    <p:sldId id="279" r:id="rId22"/>
    <p:sldId id="280" r:id="rId23"/>
    <p:sldId id="281" r:id="rId24"/>
    <p:sldId id="282" r:id="rId25"/>
    <p:sldId id="283" r:id="rId26"/>
    <p:sldId id="284" r:id="rId27"/>
    <p:sldId id="285" r:id="rId28"/>
    <p:sldId id="286" r:id="rId29"/>
    <p:sldId id="287" r:id="rId30"/>
    <p:sldId id="276" r:id="rId31"/>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995" autoAdjust="0"/>
    <p:restoredTop sz="94660"/>
  </p:normalViewPr>
  <p:slideViewPr>
    <p:cSldViewPr snapToGrid="0" showGuides="1">
      <p:cViewPr>
        <p:scale>
          <a:sx n="48" d="100"/>
          <a:sy n="48" d="100"/>
        </p:scale>
        <p:origin x="1578" y="594"/>
      </p:cViewPr>
      <p:guideLst>
        <p:guide orient="horz" pos="2160"/>
        <p:guide pos="3840"/>
      </p:guideLst>
    </p:cSldViewPr>
  </p:slideViewPr>
  <p:notesTextViewPr>
    <p:cViewPr>
      <p:scale>
        <a:sx n="1" d="1"/>
        <a:sy n="1" d="1"/>
      </p:scale>
      <p:origin x="0" y="0"/>
    </p:cViewPr>
  </p:notesTextViewPr>
  <p:notesViewPr>
    <p:cSldViewPr snapToGrid="0" showGuides="1">
      <p:cViewPr varScale="1">
        <p:scale>
          <a:sx n="53" d="100"/>
          <a:sy n="53" d="100"/>
        </p:scale>
        <p:origin x="2648" y="40"/>
      </p:cViewPr>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heme" Target="theme/theme1.xml"/><Relationship Id="rId8" Type="http://schemas.openxmlformats.org/officeDocument/2006/relationships/slide" Target="slides/slide7.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0CEDC5C4-B947-4AC2-81BD-D1875CAB3F73}" type="doc">
      <dgm:prSet loTypeId="urn:microsoft.com/office/officeart/2005/8/layout/matrix2" loCatId="matrix" qsTypeId="urn:microsoft.com/office/officeart/2005/8/quickstyle/simple1" qsCatId="simple" csTypeId="urn:microsoft.com/office/officeart/2005/8/colors/accent1_2" csCatId="accent1" phldr="1"/>
      <dgm:spPr/>
      <dgm:t>
        <a:bodyPr/>
        <a:lstStyle/>
        <a:p>
          <a:endParaRPr lang="en-US"/>
        </a:p>
      </dgm:t>
    </dgm:pt>
    <dgm:pt modelId="{061997AE-4D74-4A8F-AA73-9EA6F98685D8}">
      <dgm:prSet phldrT="[Text]"/>
      <dgm:spPr>
        <a:solidFill>
          <a:schemeClr val="tx2">
            <a:lumMod val="50000"/>
          </a:schemeClr>
        </a:solidFill>
        <a:ln>
          <a:noFill/>
        </a:ln>
      </dgm:spPr>
      <dgm:t>
        <a:bodyPr/>
        <a:lstStyle/>
        <a:p>
          <a:endParaRPr lang="en-US" dirty="0"/>
        </a:p>
      </dgm:t>
    </dgm:pt>
    <dgm:pt modelId="{FC58C6CA-A64F-45EE-BB27-4A63CA29717E}" type="parTrans" cxnId="{B676121D-C5A9-4366-8A90-1ADF78FAB28D}">
      <dgm:prSet/>
      <dgm:spPr/>
      <dgm:t>
        <a:bodyPr/>
        <a:lstStyle/>
        <a:p>
          <a:endParaRPr lang="en-US"/>
        </a:p>
      </dgm:t>
    </dgm:pt>
    <dgm:pt modelId="{33D6D03B-E2CE-499B-B2D2-D28D2C595747}" type="sibTrans" cxnId="{B676121D-C5A9-4366-8A90-1ADF78FAB28D}">
      <dgm:prSet/>
      <dgm:spPr/>
      <dgm:t>
        <a:bodyPr/>
        <a:lstStyle/>
        <a:p>
          <a:endParaRPr lang="en-US"/>
        </a:p>
      </dgm:t>
    </dgm:pt>
    <dgm:pt modelId="{0D73557A-CA4B-4668-9F12-C882E564B0A5}">
      <dgm:prSet phldrT="[Text]"/>
      <dgm:spPr>
        <a:solidFill>
          <a:schemeClr val="accent4"/>
        </a:solidFill>
        <a:ln>
          <a:noFill/>
        </a:ln>
      </dgm:spPr>
      <dgm:t>
        <a:bodyPr/>
        <a:lstStyle/>
        <a:p>
          <a:endParaRPr lang="en-US" dirty="0"/>
        </a:p>
      </dgm:t>
    </dgm:pt>
    <dgm:pt modelId="{72443A0C-27F8-400B-9DCD-4E8AFA2F5D9C}" type="parTrans" cxnId="{FF6E0AD7-AE31-4FD0-B25A-EA9D62C7E007}">
      <dgm:prSet/>
      <dgm:spPr/>
      <dgm:t>
        <a:bodyPr/>
        <a:lstStyle/>
        <a:p>
          <a:endParaRPr lang="en-US"/>
        </a:p>
      </dgm:t>
    </dgm:pt>
    <dgm:pt modelId="{FC74DAFF-66F4-4F43-B186-39E2137D1F79}" type="sibTrans" cxnId="{FF6E0AD7-AE31-4FD0-B25A-EA9D62C7E007}">
      <dgm:prSet/>
      <dgm:spPr/>
      <dgm:t>
        <a:bodyPr/>
        <a:lstStyle/>
        <a:p>
          <a:endParaRPr lang="en-US"/>
        </a:p>
      </dgm:t>
    </dgm:pt>
    <dgm:pt modelId="{E8F20F41-EF0F-438C-84E5-0264B935A489}">
      <dgm:prSet phldrT="[Text]"/>
      <dgm:spPr>
        <a:solidFill>
          <a:schemeClr val="accent4"/>
        </a:solidFill>
        <a:ln>
          <a:noFill/>
        </a:ln>
      </dgm:spPr>
      <dgm:t>
        <a:bodyPr/>
        <a:lstStyle/>
        <a:p>
          <a:endParaRPr lang="en-US" dirty="0"/>
        </a:p>
      </dgm:t>
    </dgm:pt>
    <dgm:pt modelId="{D9413F74-8758-43A6-91AE-B44D03B16F34}" type="parTrans" cxnId="{9A40ED76-CD5C-4387-8F3E-D1C1021BE22F}">
      <dgm:prSet/>
      <dgm:spPr/>
      <dgm:t>
        <a:bodyPr/>
        <a:lstStyle/>
        <a:p>
          <a:endParaRPr lang="en-US"/>
        </a:p>
      </dgm:t>
    </dgm:pt>
    <dgm:pt modelId="{C050BDDD-46E7-48EF-88D2-CE7EBA8D0050}" type="sibTrans" cxnId="{9A40ED76-CD5C-4387-8F3E-D1C1021BE22F}">
      <dgm:prSet/>
      <dgm:spPr/>
      <dgm:t>
        <a:bodyPr/>
        <a:lstStyle/>
        <a:p>
          <a:endParaRPr lang="en-US"/>
        </a:p>
      </dgm:t>
    </dgm:pt>
    <dgm:pt modelId="{1BF6D3FE-3421-4E78-B706-E2E3C553C934}">
      <dgm:prSet phldrT="[Text]"/>
      <dgm:spPr>
        <a:solidFill>
          <a:schemeClr val="tx1">
            <a:lumMod val="65000"/>
            <a:lumOff val="35000"/>
          </a:schemeClr>
        </a:solidFill>
        <a:ln>
          <a:noFill/>
        </a:ln>
      </dgm:spPr>
      <dgm:t>
        <a:bodyPr/>
        <a:lstStyle/>
        <a:p>
          <a:endParaRPr lang="en-US" dirty="0"/>
        </a:p>
      </dgm:t>
    </dgm:pt>
    <dgm:pt modelId="{AC2D03B5-62A8-4EA9-A639-265B1F4BD6EE}" type="parTrans" cxnId="{3E7D3510-8584-4267-95B0-A47E7A9E1007}">
      <dgm:prSet/>
      <dgm:spPr/>
      <dgm:t>
        <a:bodyPr/>
        <a:lstStyle/>
        <a:p>
          <a:endParaRPr lang="en-US"/>
        </a:p>
      </dgm:t>
    </dgm:pt>
    <dgm:pt modelId="{B18C5FFD-215E-45E6-89C0-767B335AC808}" type="sibTrans" cxnId="{3E7D3510-8584-4267-95B0-A47E7A9E1007}">
      <dgm:prSet/>
      <dgm:spPr/>
      <dgm:t>
        <a:bodyPr/>
        <a:lstStyle/>
        <a:p>
          <a:endParaRPr lang="en-US"/>
        </a:p>
      </dgm:t>
    </dgm:pt>
    <dgm:pt modelId="{7EEF7D2E-171D-482B-99AE-4277C83BF4A0}" type="pres">
      <dgm:prSet presAssocID="{0CEDC5C4-B947-4AC2-81BD-D1875CAB3F73}" presName="matrix" presStyleCnt="0">
        <dgm:presLayoutVars>
          <dgm:chMax val="1"/>
          <dgm:dir/>
          <dgm:resizeHandles val="exact"/>
        </dgm:presLayoutVars>
      </dgm:prSet>
      <dgm:spPr/>
    </dgm:pt>
    <dgm:pt modelId="{BFAF6374-D541-40F8-A142-9531A67AE7A8}" type="pres">
      <dgm:prSet presAssocID="{0CEDC5C4-B947-4AC2-81BD-D1875CAB3F73}" presName="axisShape" presStyleLbl="bgShp" presStyleIdx="0" presStyleCnt="1"/>
      <dgm:spPr>
        <a:ln>
          <a:noFill/>
        </a:ln>
      </dgm:spPr>
    </dgm:pt>
    <dgm:pt modelId="{82E8575F-696F-4ABC-AB65-14D0958F04D9}" type="pres">
      <dgm:prSet presAssocID="{0CEDC5C4-B947-4AC2-81BD-D1875CAB3F73}" presName="rect1" presStyleLbl="node1" presStyleIdx="0" presStyleCnt="4">
        <dgm:presLayoutVars>
          <dgm:chMax val="0"/>
          <dgm:chPref val="0"/>
          <dgm:bulletEnabled val="1"/>
        </dgm:presLayoutVars>
      </dgm:prSet>
      <dgm:spPr/>
    </dgm:pt>
    <dgm:pt modelId="{FF4F14E3-F4BF-4BE0-B23B-F294D2304707}" type="pres">
      <dgm:prSet presAssocID="{0CEDC5C4-B947-4AC2-81BD-D1875CAB3F73}" presName="rect2" presStyleLbl="node1" presStyleIdx="1" presStyleCnt="4">
        <dgm:presLayoutVars>
          <dgm:chMax val="0"/>
          <dgm:chPref val="0"/>
          <dgm:bulletEnabled val="1"/>
        </dgm:presLayoutVars>
      </dgm:prSet>
      <dgm:spPr/>
    </dgm:pt>
    <dgm:pt modelId="{05319C39-9109-4596-9836-FFDDBCDCAA13}" type="pres">
      <dgm:prSet presAssocID="{0CEDC5C4-B947-4AC2-81BD-D1875CAB3F73}" presName="rect3" presStyleLbl="node1" presStyleIdx="2" presStyleCnt="4">
        <dgm:presLayoutVars>
          <dgm:chMax val="0"/>
          <dgm:chPref val="0"/>
          <dgm:bulletEnabled val="1"/>
        </dgm:presLayoutVars>
      </dgm:prSet>
      <dgm:spPr/>
    </dgm:pt>
    <dgm:pt modelId="{EECF5353-3327-43FE-BA90-47E36BE0B300}" type="pres">
      <dgm:prSet presAssocID="{0CEDC5C4-B947-4AC2-81BD-D1875CAB3F73}" presName="rect4" presStyleLbl="node1" presStyleIdx="3" presStyleCnt="4">
        <dgm:presLayoutVars>
          <dgm:chMax val="0"/>
          <dgm:chPref val="0"/>
          <dgm:bulletEnabled val="1"/>
        </dgm:presLayoutVars>
      </dgm:prSet>
      <dgm:spPr/>
    </dgm:pt>
  </dgm:ptLst>
  <dgm:cxnLst>
    <dgm:cxn modelId="{3E7D3510-8584-4267-95B0-A47E7A9E1007}" srcId="{0CEDC5C4-B947-4AC2-81BD-D1875CAB3F73}" destId="{1BF6D3FE-3421-4E78-B706-E2E3C553C934}" srcOrd="3" destOrd="0" parTransId="{AC2D03B5-62A8-4EA9-A639-265B1F4BD6EE}" sibTransId="{B18C5FFD-215E-45E6-89C0-767B335AC808}"/>
    <dgm:cxn modelId="{773B9017-A411-4431-950B-8667978F9F24}" type="presOf" srcId="{E8F20F41-EF0F-438C-84E5-0264B935A489}" destId="{05319C39-9109-4596-9836-FFDDBCDCAA13}" srcOrd="0" destOrd="0" presId="urn:microsoft.com/office/officeart/2005/8/layout/matrix2"/>
    <dgm:cxn modelId="{B676121D-C5A9-4366-8A90-1ADF78FAB28D}" srcId="{0CEDC5C4-B947-4AC2-81BD-D1875CAB3F73}" destId="{061997AE-4D74-4A8F-AA73-9EA6F98685D8}" srcOrd="0" destOrd="0" parTransId="{FC58C6CA-A64F-45EE-BB27-4A63CA29717E}" sibTransId="{33D6D03B-E2CE-499B-B2D2-D28D2C595747}"/>
    <dgm:cxn modelId="{8386071E-0D9D-4956-A4D7-BCF2CD157538}" type="presOf" srcId="{0CEDC5C4-B947-4AC2-81BD-D1875CAB3F73}" destId="{7EEF7D2E-171D-482B-99AE-4277C83BF4A0}" srcOrd="0" destOrd="0" presId="urn:microsoft.com/office/officeart/2005/8/layout/matrix2"/>
    <dgm:cxn modelId="{9A40ED76-CD5C-4387-8F3E-D1C1021BE22F}" srcId="{0CEDC5C4-B947-4AC2-81BD-D1875CAB3F73}" destId="{E8F20F41-EF0F-438C-84E5-0264B935A489}" srcOrd="2" destOrd="0" parTransId="{D9413F74-8758-43A6-91AE-B44D03B16F34}" sibTransId="{C050BDDD-46E7-48EF-88D2-CE7EBA8D0050}"/>
    <dgm:cxn modelId="{68D7FFB0-05CA-48E2-B112-D9B9E8E6E29A}" type="presOf" srcId="{061997AE-4D74-4A8F-AA73-9EA6F98685D8}" destId="{82E8575F-696F-4ABC-AB65-14D0958F04D9}" srcOrd="0" destOrd="0" presId="urn:microsoft.com/office/officeart/2005/8/layout/matrix2"/>
    <dgm:cxn modelId="{FF6E0AD7-AE31-4FD0-B25A-EA9D62C7E007}" srcId="{0CEDC5C4-B947-4AC2-81BD-D1875CAB3F73}" destId="{0D73557A-CA4B-4668-9F12-C882E564B0A5}" srcOrd="1" destOrd="0" parTransId="{72443A0C-27F8-400B-9DCD-4E8AFA2F5D9C}" sibTransId="{FC74DAFF-66F4-4F43-B186-39E2137D1F79}"/>
    <dgm:cxn modelId="{190936F3-2DEF-40CB-A92E-9EC8309D61A7}" type="presOf" srcId="{0D73557A-CA4B-4668-9F12-C882E564B0A5}" destId="{FF4F14E3-F4BF-4BE0-B23B-F294D2304707}" srcOrd="0" destOrd="0" presId="urn:microsoft.com/office/officeart/2005/8/layout/matrix2"/>
    <dgm:cxn modelId="{E467CAFD-6693-4EC0-992F-EBD5C129DA8B}" type="presOf" srcId="{1BF6D3FE-3421-4E78-B706-E2E3C553C934}" destId="{EECF5353-3327-43FE-BA90-47E36BE0B300}" srcOrd="0" destOrd="0" presId="urn:microsoft.com/office/officeart/2005/8/layout/matrix2"/>
    <dgm:cxn modelId="{55D5BBA4-022D-445C-8FDD-CD4D4DC55C5E}" type="presParOf" srcId="{7EEF7D2E-171D-482B-99AE-4277C83BF4A0}" destId="{BFAF6374-D541-40F8-A142-9531A67AE7A8}" srcOrd="0" destOrd="0" presId="urn:microsoft.com/office/officeart/2005/8/layout/matrix2"/>
    <dgm:cxn modelId="{226165E2-DC76-4A14-A65C-B18792D3C8F1}" type="presParOf" srcId="{7EEF7D2E-171D-482B-99AE-4277C83BF4A0}" destId="{82E8575F-696F-4ABC-AB65-14D0958F04D9}" srcOrd="1" destOrd="0" presId="urn:microsoft.com/office/officeart/2005/8/layout/matrix2"/>
    <dgm:cxn modelId="{4B64AC92-1B66-4E50-8A45-60ABD812D20C}" type="presParOf" srcId="{7EEF7D2E-171D-482B-99AE-4277C83BF4A0}" destId="{FF4F14E3-F4BF-4BE0-B23B-F294D2304707}" srcOrd="2" destOrd="0" presId="urn:microsoft.com/office/officeart/2005/8/layout/matrix2"/>
    <dgm:cxn modelId="{D549407F-2007-4810-9AF7-01651262EA37}" type="presParOf" srcId="{7EEF7D2E-171D-482B-99AE-4277C83BF4A0}" destId="{05319C39-9109-4596-9836-FFDDBCDCAA13}" srcOrd="3" destOrd="0" presId="urn:microsoft.com/office/officeart/2005/8/layout/matrix2"/>
    <dgm:cxn modelId="{6D126052-420B-4476-8C74-295A53DED4C4}" type="presParOf" srcId="{7EEF7D2E-171D-482B-99AE-4277C83BF4A0}" destId="{EECF5353-3327-43FE-BA90-47E36BE0B300}" srcOrd="4" destOrd="0" presId="urn:microsoft.com/office/officeart/2005/8/layout/matrix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BFAF6374-D541-40F8-A142-9531A67AE7A8}">
      <dsp:nvSpPr>
        <dsp:cNvPr id="0" name=""/>
        <dsp:cNvSpPr/>
      </dsp:nvSpPr>
      <dsp:spPr>
        <a:xfrm>
          <a:off x="1032576" y="0"/>
          <a:ext cx="4130307" cy="4130307"/>
        </a:xfrm>
        <a:prstGeom prst="quadArrow">
          <a:avLst>
            <a:gd name="adj1" fmla="val 2000"/>
            <a:gd name="adj2" fmla="val 4000"/>
            <a:gd name="adj3" fmla="val 5000"/>
          </a:avLst>
        </a:prstGeom>
        <a:solidFill>
          <a:schemeClr val="accent1">
            <a:tint val="40000"/>
            <a:hueOff val="0"/>
            <a:satOff val="0"/>
            <a:lumOff val="0"/>
            <a:alphaOff val="0"/>
          </a:schemeClr>
        </a:solidFill>
        <a:ln>
          <a:noFill/>
        </a:ln>
        <a:effectLst/>
      </dsp:spPr>
      <dsp:style>
        <a:lnRef idx="0">
          <a:scrgbClr r="0" g="0" b="0"/>
        </a:lnRef>
        <a:fillRef idx="1">
          <a:scrgbClr r="0" g="0" b="0"/>
        </a:fillRef>
        <a:effectRef idx="0">
          <a:scrgbClr r="0" g="0" b="0"/>
        </a:effectRef>
        <a:fontRef idx="minor"/>
      </dsp:style>
    </dsp:sp>
    <dsp:sp modelId="{82E8575F-696F-4ABC-AB65-14D0958F04D9}">
      <dsp:nvSpPr>
        <dsp:cNvPr id="0" name=""/>
        <dsp:cNvSpPr/>
      </dsp:nvSpPr>
      <dsp:spPr>
        <a:xfrm>
          <a:off x="1301046" y="268469"/>
          <a:ext cx="1652122" cy="1652122"/>
        </a:xfrm>
        <a:prstGeom prst="roundRect">
          <a:avLst/>
        </a:prstGeom>
        <a:solidFill>
          <a:schemeClr val="tx2">
            <a:lumMod val="50000"/>
          </a:schemeClr>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1381696" y="349119"/>
        <a:ext cx="1490822" cy="1490822"/>
      </dsp:txXfrm>
    </dsp:sp>
    <dsp:sp modelId="{FF4F14E3-F4BF-4BE0-B23B-F294D2304707}">
      <dsp:nvSpPr>
        <dsp:cNvPr id="0" name=""/>
        <dsp:cNvSpPr/>
      </dsp:nvSpPr>
      <dsp:spPr>
        <a:xfrm>
          <a:off x="3242290" y="268469"/>
          <a:ext cx="1652122" cy="1652122"/>
        </a:xfrm>
        <a:prstGeom prst="roundRect">
          <a:avLst/>
        </a:prstGeom>
        <a:solidFill>
          <a:schemeClr val="accent4"/>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3322940" y="349119"/>
        <a:ext cx="1490822" cy="1490822"/>
      </dsp:txXfrm>
    </dsp:sp>
    <dsp:sp modelId="{05319C39-9109-4596-9836-FFDDBCDCAA13}">
      <dsp:nvSpPr>
        <dsp:cNvPr id="0" name=""/>
        <dsp:cNvSpPr/>
      </dsp:nvSpPr>
      <dsp:spPr>
        <a:xfrm>
          <a:off x="1301046" y="2209714"/>
          <a:ext cx="1652122" cy="1652122"/>
        </a:xfrm>
        <a:prstGeom prst="roundRect">
          <a:avLst/>
        </a:prstGeom>
        <a:solidFill>
          <a:schemeClr val="accent4"/>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1381696" y="2290364"/>
        <a:ext cx="1490822" cy="1490822"/>
      </dsp:txXfrm>
    </dsp:sp>
    <dsp:sp modelId="{EECF5353-3327-43FE-BA90-47E36BE0B300}">
      <dsp:nvSpPr>
        <dsp:cNvPr id="0" name=""/>
        <dsp:cNvSpPr/>
      </dsp:nvSpPr>
      <dsp:spPr>
        <a:xfrm>
          <a:off x="3242290" y="2209714"/>
          <a:ext cx="1652122" cy="1652122"/>
        </a:xfrm>
        <a:prstGeom prst="roundRect">
          <a:avLst/>
        </a:prstGeom>
        <a:solidFill>
          <a:schemeClr val="tx1">
            <a:lumMod val="65000"/>
            <a:lumOff val="35000"/>
          </a:schemeClr>
        </a:solidFill>
        <a:ln w="12700" cap="flat" cmpd="sng" algn="ctr">
          <a:noFill/>
          <a:prstDash val="solid"/>
          <a:miter lim="800000"/>
        </a:ln>
        <a:effectLst/>
      </dsp:spPr>
      <dsp:style>
        <a:lnRef idx="2">
          <a:scrgbClr r="0" g="0" b="0"/>
        </a:lnRef>
        <a:fillRef idx="1">
          <a:scrgbClr r="0" g="0" b="0"/>
        </a:fillRef>
        <a:effectRef idx="0">
          <a:scrgbClr r="0" g="0" b="0"/>
        </a:effectRef>
        <a:fontRef idx="minor">
          <a:schemeClr val="lt1"/>
        </a:fontRef>
      </dsp:style>
      <dsp:txBody>
        <a:bodyPr spcFirstLastPara="0" vert="horz" wrap="square" lIns="247650" tIns="247650" rIns="247650" bIns="247650" numCol="1" spcCol="1270" anchor="ctr" anchorCtr="0">
          <a:noAutofit/>
        </a:bodyPr>
        <a:lstStyle/>
        <a:p>
          <a:pPr marL="0" lvl="0" indent="0" algn="ctr" defTabSz="2889250">
            <a:lnSpc>
              <a:spcPct val="90000"/>
            </a:lnSpc>
            <a:spcBef>
              <a:spcPct val="0"/>
            </a:spcBef>
            <a:spcAft>
              <a:spcPct val="35000"/>
            </a:spcAft>
            <a:buNone/>
          </a:pPr>
          <a:endParaRPr lang="en-US" sz="6500" kern="1200" dirty="0"/>
        </a:p>
      </dsp:txBody>
      <dsp:txXfrm>
        <a:off x="3322940" y="2290364"/>
        <a:ext cx="1490822" cy="1490822"/>
      </dsp:txXfrm>
    </dsp:sp>
  </dsp:spTree>
</dsp:drawing>
</file>

<file path=ppt/diagrams/layout1.xml><?xml version="1.0" encoding="utf-8"?>
<dgm:layoutDef xmlns:dgm="http://schemas.openxmlformats.org/drawingml/2006/diagram" xmlns:a="http://schemas.openxmlformats.org/drawingml/2006/main" uniqueId="urn:microsoft.com/office/officeart/2005/8/layout/matrix2">
  <dgm:title val=""/>
  <dgm:desc val=""/>
  <dgm:catLst>
    <dgm:cat type="matrix" pri="3000"/>
  </dgm:catLst>
  <dgm:sampData>
    <dgm:dataModel>
      <dgm:ptLst>
        <dgm:pt modelId="0" type="doc"/>
        <dgm:pt modelId="1">
          <dgm:prSet phldr="1"/>
        </dgm:pt>
        <dgm:pt modelId="2">
          <dgm:prSet phldr="1"/>
        </dgm:pt>
        <dgm:pt modelId="3">
          <dgm:prSet phldr="1"/>
        </dgm:pt>
        <dgm:pt modelId="4">
          <dgm:prSet phldr="1"/>
        </dgm:pt>
      </dgm:ptLst>
      <dgm:cxnLst>
        <dgm:cxn modelId="5" srcId="0" destId="1" srcOrd="0" destOrd="0"/>
        <dgm:cxn modelId="6" srcId="0" destId="2" srcOrd="1" destOrd="0"/>
        <dgm:cxn modelId="7" srcId="0" destId="3" srcOrd="0" destOrd="0"/>
        <dgm:cxn modelId="8" srcId="0" destId="4" srcOrd="1" destOrd="0"/>
      </dgm:cxnLst>
      <dgm:bg/>
      <dgm:whole/>
    </dgm:dataModel>
  </dgm:sampData>
  <dgm:styleData useDef="1">
    <dgm:dataModel>
      <dgm:ptLst/>
      <dgm:bg/>
      <dgm:whole/>
    </dgm:dataModel>
  </dgm:styleData>
  <dgm:clrData useDef="1">
    <dgm:dataModel>
      <dgm:ptLst/>
      <dgm:bg/>
      <dgm:whole/>
    </dgm:dataModel>
  </dgm:clrData>
  <dgm:layoutNode name="matrix">
    <dgm:varLst>
      <dgm:chMax val="1"/>
      <dgm:dir/>
      <dgm:resizeHandles val="exact"/>
    </dgm:varLst>
    <dgm:alg type="composite">
      <dgm:param type="ar" val="1"/>
    </dgm:alg>
    <dgm:shape xmlns:r="http://schemas.openxmlformats.org/officeDocument/2006/relationships" r:blip="">
      <dgm:adjLst/>
    </dgm:shape>
    <dgm:presOf/>
    <dgm:choose name="Name0">
      <dgm:if name="Name1" func="var" arg="dir" op="equ" val="norm">
        <dgm:constrLst>
          <dgm:constr type="primFontSz" for="ch" ptType="node" op="equ" val="65"/>
          <dgm:constr type="w" for="ch" forName="axisShape" refType="w"/>
          <dgm:constr type="h" for="ch" forName="axisShape" refType="h"/>
          <dgm:constr type="w" for="ch" forName="rect1" refType="w" fact="0.4"/>
          <dgm:constr type="h" for="ch" forName="rect1" refType="w" fact="0.4"/>
          <dgm:constr type="l" for="ch" forName="rect1" refType="w" fact="0.065"/>
          <dgm:constr type="t" for="ch" forName="rect1" refType="h" fact="0.065"/>
          <dgm:constr type="w" for="ch" forName="rect2" refType="w" fact="0.4"/>
          <dgm:constr type="h" for="ch" forName="rect2" refType="h" fact="0.4"/>
          <dgm:constr type="r" for="ch" forName="rect2" refType="w" fact="0.935"/>
          <dgm:constr type="t" for="ch" forName="rect2" refType="h" fact="0.065"/>
          <dgm:constr type="w" for="ch" forName="rect3" refType="w" fact="0.4"/>
          <dgm:constr type="h" for="ch" forName="rect3" refType="w" fact="0.4"/>
          <dgm:constr type="l" for="ch" forName="rect3" refType="w" fact="0.065"/>
          <dgm:constr type="b" for="ch" forName="rect3" refType="h" fact="0.935"/>
          <dgm:constr type="w" for="ch" forName="rect4" refType="w" fact="0.4"/>
          <dgm:constr type="h" for="ch" forName="rect4" refType="h" fact="0.4"/>
          <dgm:constr type="r" for="ch" forName="rect4" refType="w" fact="0.935"/>
          <dgm:constr type="b" for="ch" forName="rect4" refType="h" fact="0.935"/>
        </dgm:constrLst>
      </dgm:if>
      <dgm:else name="Name2">
        <dgm:constrLst>
          <dgm:constr type="primFontSz" for="ch" ptType="node" op="equ" val="65"/>
          <dgm:constr type="w" for="ch" forName="axisShape" refType="w"/>
          <dgm:constr type="h" for="ch" forName="axisShape" refType="h"/>
          <dgm:constr type="w" for="ch" forName="rect1" refType="w" fact="0.4"/>
          <dgm:constr type="h" for="ch" forName="rect1" refType="w" fact="0.4"/>
          <dgm:constr type="r" for="ch" forName="rect1" refType="w" fact="0.935"/>
          <dgm:constr type="t" for="ch" forName="rect1" refType="h" fact="0.065"/>
          <dgm:constr type="w" for="ch" forName="rect2" refType="w" fact="0.4"/>
          <dgm:constr type="h" for="ch" forName="rect2" refType="h" fact="0.4"/>
          <dgm:constr type="l" for="ch" forName="rect2" refType="w" fact="0.065"/>
          <dgm:constr type="t" for="ch" forName="rect2" refType="h" fact="0.065"/>
          <dgm:constr type="w" for="ch" forName="rect3" refType="w" fact="0.4"/>
          <dgm:constr type="h" for="ch" forName="rect3" refType="w" fact="0.4"/>
          <dgm:constr type="r" for="ch" forName="rect3" refType="w" fact="0.935"/>
          <dgm:constr type="b" for="ch" forName="rect3" refType="h" fact="0.935"/>
          <dgm:constr type="w" for="ch" forName="rect4" refType="w" fact="0.4"/>
          <dgm:constr type="h" for="ch" forName="rect4" refType="h" fact="0.4"/>
          <dgm:constr type="l" for="ch" forName="rect4" refType="w" fact="0.065"/>
          <dgm:constr type="b" for="ch" forName="rect4" refType="h" fact="0.935"/>
        </dgm:constrLst>
      </dgm:else>
    </dgm:choose>
    <dgm:ruleLst/>
    <dgm:choose name="Name3">
      <dgm:if name="Name4" axis="ch" ptType="node" func="cnt" op="gte" val="1">
        <dgm:layoutNode name="axisShape" styleLbl="bgShp">
          <dgm:alg type="sp"/>
          <dgm:shape xmlns:r="http://schemas.openxmlformats.org/officeDocument/2006/relationships" type="quadArrow" r:blip="">
            <dgm:adjLst>
              <dgm:adj idx="1" val="0.02"/>
              <dgm:adj idx="2" val="0.04"/>
              <dgm:adj idx="3" val="0.05"/>
            </dgm:adjLst>
          </dgm:shape>
          <dgm:presOf/>
          <dgm:constrLst/>
          <dgm:ruleLst/>
        </dgm:layoutNode>
        <dgm:layoutNode name="rect1">
          <dgm:varLst>
            <dgm:chMax val="0"/>
            <dgm:chPref val="0"/>
            <dgm:bulletEnabled val="1"/>
          </dgm:varLst>
          <dgm:alg type="tx"/>
          <dgm:shape xmlns:r="http://schemas.openxmlformats.org/officeDocument/2006/relationships" type="roundRect" r:blip="">
            <dgm:adjLst/>
          </dgm:shape>
          <dgm:presOf axis="ch desOrSelf" ptType="node node" st="1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rect2">
          <dgm:varLst>
            <dgm:chMax val="0"/>
            <dgm:chPref val="0"/>
            <dgm:bulletEnabled val="1"/>
          </dgm:varLst>
          <dgm:alg type="tx"/>
          <dgm:shape xmlns:r="http://schemas.openxmlformats.org/officeDocument/2006/relationships" type="roundRect" r:blip="">
            <dgm:adjLst/>
          </dgm:shape>
          <dgm:presOf axis="ch desOrSelf" ptType="node node" st="2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rect3">
          <dgm:varLst>
            <dgm:chMax val="0"/>
            <dgm:chPref val="0"/>
            <dgm:bulletEnabled val="1"/>
          </dgm:varLst>
          <dgm:alg type="tx"/>
          <dgm:shape xmlns:r="http://schemas.openxmlformats.org/officeDocument/2006/relationships" type="roundRect" r:blip="">
            <dgm:adjLst/>
          </dgm:shape>
          <dgm:presOf axis="ch desOrSelf" ptType="node node" st="3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rect4">
          <dgm:varLst>
            <dgm:chMax val="0"/>
            <dgm:chPref val="0"/>
            <dgm:bulletEnabled val="1"/>
          </dgm:varLst>
          <dgm:alg type="tx"/>
          <dgm:shape xmlns:r="http://schemas.openxmlformats.org/officeDocument/2006/relationships" type="roundRect" r:blip="">
            <dgm:adjLst/>
          </dgm:shape>
          <dgm:presOf axis="ch desOrSelf" ptType="node node" st="4 1" cnt="1 0"/>
          <dgm:constrLst>
            <dgm:constr type="tMarg" refType="primFontSz" fact="0.3"/>
            <dgm:constr type="bMarg" refType="primFontSz" fact="0.3"/>
            <dgm:constr type="lMarg" refType="primFontSz" fact="0.3"/>
            <dgm:constr type="rMarg" refType="primFontSz" fact="0.3"/>
          </dgm:constrLst>
          <dgm:ruleLst>
            <dgm:rule type="primFontSz" val="5" fact="NaN" max="NaN"/>
          </dgm:ruleLst>
        </dgm:layoutNode>
      </dgm:if>
      <dgm:else name="Name5"/>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24C6C31E-F1F0-442E-893B-F09AA809B2BB}" type="datetimeFigureOut">
              <a:rPr lang="en-US" smtClean="0"/>
              <a:t>7/6/2021</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E20B81A-ED85-46F3-8B16-75F7CCCFF6C9}" type="slidenum">
              <a:rPr lang="en-US" smtClean="0"/>
              <a:t>‹#›</a:t>
            </a:fld>
            <a:endParaRPr lang="en-US"/>
          </a:p>
        </p:txBody>
      </p:sp>
    </p:spTree>
    <p:extLst>
      <p:ext uri="{BB962C8B-B14F-4D97-AF65-F5344CB8AC3E}">
        <p14:creationId xmlns:p14="http://schemas.microsoft.com/office/powerpoint/2010/main" val="565002220"/>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7AA499B7-8FE5-43AF-8174-9ACFF6D8E41F}"/>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3408E135-3B48-48B3-85E9-BAEF9AB529F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 name="Freeform 40">
              <a:extLst>
                <a:ext uri="{FF2B5EF4-FFF2-40B4-BE49-F238E27FC236}">
                  <a16:creationId xmlns:a16="http://schemas.microsoft.com/office/drawing/2014/main" id="{16D54F34-EA27-44F0-AF72-48EF0B7BFCF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10" name="Picture Placeholder 9"/>
          <p:cNvSpPr>
            <a:spLocks noGrp="1"/>
          </p:cNvSpPr>
          <p:nvPr>
            <p:ph type="pic" sz="quarter" idx="10"/>
          </p:nvPr>
        </p:nvSpPr>
        <p:spPr>
          <a:xfrm>
            <a:off x="577640" y="8638"/>
            <a:ext cx="4100958" cy="6849362"/>
          </a:xfrm>
          <a:custGeom>
            <a:avLst/>
            <a:gdLst>
              <a:gd name="connsiteX0" fmla="*/ 0 w 4100958"/>
              <a:gd name="connsiteY0" fmla="*/ 0 h 6884764"/>
              <a:gd name="connsiteX1" fmla="*/ 4100958 w 4100958"/>
              <a:gd name="connsiteY1" fmla="*/ 0 h 6884764"/>
              <a:gd name="connsiteX2" fmla="*/ 4100958 w 4100958"/>
              <a:gd name="connsiteY2" fmla="*/ 6884764 h 6884764"/>
              <a:gd name="connsiteX3" fmla="*/ 0 w 4100958"/>
              <a:gd name="connsiteY3" fmla="*/ 6884764 h 6884764"/>
            </a:gdLst>
            <a:ahLst/>
            <a:cxnLst>
              <a:cxn ang="0">
                <a:pos x="connsiteX0" y="connsiteY0"/>
              </a:cxn>
              <a:cxn ang="0">
                <a:pos x="connsiteX1" y="connsiteY1"/>
              </a:cxn>
              <a:cxn ang="0">
                <a:pos x="connsiteX2" y="connsiteY2"/>
              </a:cxn>
              <a:cxn ang="0">
                <a:pos x="connsiteX3" y="connsiteY3"/>
              </a:cxn>
            </a:cxnLst>
            <a:rect l="l" t="t" r="r" b="b"/>
            <a:pathLst>
              <a:path w="4100958" h="6884764">
                <a:moveTo>
                  <a:pt x="0" y="0"/>
                </a:moveTo>
                <a:lnTo>
                  <a:pt x="4100958" y="0"/>
                </a:lnTo>
                <a:lnTo>
                  <a:pt x="4100958" y="6884764"/>
                </a:lnTo>
                <a:lnTo>
                  <a:pt x="0" y="6884764"/>
                </a:lnTo>
                <a:close/>
              </a:path>
            </a:pathLst>
          </a:custGeom>
        </p:spPr>
        <p:txBody>
          <a:bodyPr wrap="square">
            <a:noAutofit/>
          </a:bodyPr>
          <a:lstStyle/>
          <a:p>
            <a:endParaRPr lang="en-US"/>
          </a:p>
        </p:txBody>
      </p:sp>
    </p:spTree>
    <p:extLst>
      <p:ext uri="{BB962C8B-B14F-4D97-AF65-F5344CB8AC3E}">
        <p14:creationId xmlns:p14="http://schemas.microsoft.com/office/powerpoint/2010/main" val="11506996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9_Title Slide">
    <p:spTree>
      <p:nvGrpSpPr>
        <p:cNvPr id="1" name=""/>
        <p:cNvGrpSpPr/>
        <p:nvPr/>
      </p:nvGrpSpPr>
      <p:grpSpPr>
        <a:xfrm>
          <a:off x="0" y="0"/>
          <a:ext cx="0" cy="0"/>
          <a:chOff x="0" y="0"/>
          <a:chExt cx="0" cy="0"/>
        </a:xfrm>
      </p:grpSpPr>
      <p:grpSp>
        <p:nvGrpSpPr>
          <p:cNvPr id="10" name="Group 9">
            <a:extLst>
              <a:ext uri="{FF2B5EF4-FFF2-40B4-BE49-F238E27FC236}">
                <a16:creationId xmlns:a16="http://schemas.microsoft.com/office/drawing/2014/main" id="{372F833D-7726-4F57-AF53-D9E26364B51F}"/>
              </a:ext>
            </a:extLst>
          </p:cNvPr>
          <p:cNvGrpSpPr/>
          <p:nvPr userDrawn="1"/>
        </p:nvGrpSpPr>
        <p:grpSpPr>
          <a:xfrm>
            <a:off x="725827" y="152400"/>
            <a:ext cx="11618573" cy="6858000"/>
            <a:chOff x="573427" y="0"/>
            <a:chExt cx="11618573" cy="6858000"/>
          </a:xfrm>
        </p:grpSpPr>
        <p:sp>
          <p:nvSpPr>
            <p:cNvPr id="11" name="Freeform 39">
              <a:extLst>
                <a:ext uri="{FF2B5EF4-FFF2-40B4-BE49-F238E27FC236}">
                  <a16:creationId xmlns:a16="http://schemas.microsoft.com/office/drawing/2014/main" id="{12F49CFC-AB13-492D-B46B-26C75E134A30}"/>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12" name="Freeform 40">
              <a:extLst>
                <a:ext uri="{FF2B5EF4-FFF2-40B4-BE49-F238E27FC236}">
                  <a16:creationId xmlns:a16="http://schemas.microsoft.com/office/drawing/2014/main" id="{0744609D-6B0F-4EEA-B4E5-2E9DBB525B91}"/>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 name="Group 4">
            <a:extLst>
              <a:ext uri="{FF2B5EF4-FFF2-40B4-BE49-F238E27FC236}">
                <a16:creationId xmlns:a16="http://schemas.microsoft.com/office/drawing/2014/main" id="{99D8C7FB-349F-435E-A70B-67A1C96DAC39}"/>
              </a:ext>
            </a:extLst>
          </p:cNvPr>
          <p:cNvGrpSpPr/>
          <p:nvPr userDrawn="1"/>
        </p:nvGrpSpPr>
        <p:grpSpPr>
          <a:xfrm>
            <a:off x="573427" y="0"/>
            <a:ext cx="11618573" cy="6858000"/>
            <a:chOff x="573427" y="0"/>
            <a:chExt cx="11618573" cy="6858000"/>
          </a:xfrm>
        </p:grpSpPr>
        <p:sp>
          <p:nvSpPr>
            <p:cNvPr id="7" name="Freeform 39">
              <a:extLst>
                <a:ext uri="{FF2B5EF4-FFF2-40B4-BE49-F238E27FC236}">
                  <a16:creationId xmlns:a16="http://schemas.microsoft.com/office/drawing/2014/main" id="{B3A2FB46-5839-43CB-9953-987C81A779E6}"/>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6009C7CE-1752-4EBE-8563-ABB0F0C8DABF}"/>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 name="Rectangle 3">
            <a:extLst>
              <a:ext uri="{FF2B5EF4-FFF2-40B4-BE49-F238E27FC236}">
                <a16:creationId xmlns:a16="http://schemas.microsoft.com/office/drawing/2014/main" id="{6F66F774-B91C-4A6F-A364-B63EB2EE89A2}"/>
              </a:ext>
            </a:extLst>
          </p:cNvPr>
          <p:cNvSpPr/>
          <p:nvPr userDrawn="1"/>
        </p:nvSpPr>
        <p:spPr>
          <a:xfrm>
            <a:off x="560728" y="2934448"/>
            <a:ext cx="11631272" cy="73542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p:cNvSpPr>
            <a:spLocks noGrp="1"/>
          </p:cNvSpPr>
          <p:nvPr>
            <p:ph type="pic" sz="quarter" idx="10"/>
          </p:nvPr>
        </p:nvSpPr>
        <p:spPr>
          <a:xfrm>
            <a:off x="1489886" y="2184721"/>
            <a:ext cx="4619293" cy="2234879"/>
          </a:xfrm>
          <a:custGeom>
            <a:avLst/>
            <a:gdLst>
              <a:gd name="connsiteX0" fmla="*/ 0 w 4619293"/>
              <a:gd name="connsiteY0" fmla="*/ 0 h 2234879"/>
              <a:gd name="connsiteX1" fmla="*/ 4619293 w 4619293"/>
              <a:gd name="connsiteY1" fmla="*/ 0 h 2234879"/>
              <a:gd name="connsiteX2" fmla="*/ 4619293 w 4619293"/>
              <a:gd name="connsiteY2" fmla="*/ 2234879 h 2234879"/>
              <a:gd name="connsiteX3" fmla="*/ 0 w 4619293"/>
              <a:gd name="connsiteY3" fmla="*/ 2234879 h 2234879"/>
            </a:gdLst>
            <a:ahLst/>
            <a:cxnLst>
              <a:cxn ang="0">
                <a:pos x="connsiteX0" y="connsiteY0"/>
              </a:cxn>
              <a:cxn ang="0">
                <a:pos x="connsiteX1" y="connsiteY1"/>
              </a:cxn>
              <a:cxn ang="0">
                <a:pos x="connsiteX2" y="connsiteY2"/>
              </a:cxn>
              <a:cxn ang="0">
                <a:pos x="connsiteX3" y="connsiteY3"/>
              </a:cxn>
            </a:cxnLst>
            <a:rect l="l" t="t" r="r" b="b"/>
            <a:pathLst>
              <a:path w="4619293" h="2234879">
                <a:moveTo>
                  <a:pt x="0" y="0"/>
                </a:moveTo>
                <a:lnTo>
                  <a:pt x="4619293" y="0"/>
                </a:lnTo>
                <a:lnTo>
                  <a:pt x="4619293" y="2234879"/>
                </a:lnTo>
                <a:lnTo>
                  <a:pt x="0" y="2234879"/>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6553813" y="2184721"/>
            <a:ext cx="4619293" cy="2234879"/>
          </a:xfrm>
          <a:custGeom>
            <a:avLst/>
            <a:gdLst>
              <a:gd name="connsiteX0" fmla="*/ 0 w 4619293"/>
              <a:gd name="connsiteY0" fmla="*/ 0 h 2234879"/>
              <a:gd name="connsiteX1" fmla="*/ 4619293 w 4619293"/>
              <a:gd name="connsiteY1" fmla="*/ 0 h 2234879"/>
              <a:gd name="connsiteX2" fmla="*/ 4619293 w 4619293"/>
              <a:gd name="connsiteY2" fmla="*/ 2234879 h 2234879"/>
              <a:gd name="connsiteX3" fmla="*/ 0 w 4619293"/>
              <a:gd name="connsiteY3" fmla="*/ 2234879 h 2234879"/>
            </a:gdLst>
            <a:ahLst/>
            <a:cxnLst>
              <a:cxn ang="0">
                <a:pos x="connsiteX0" y="connsiteY0"/>
              </a:cxn>
              <a:cxn ang="0">
                <a:pos x="connsiteX1" y="connsiteY1"/>
              </a:cxn>
              <a:cxn ang="0">
                <a:pos x="connsiteX2" y="connsiteY2"/>
              </a:cxn>
              <a:cxn ang="0">
                <a:pos x="connsiteX3" y="connsiteY3"/>
              </a:cxn>
            </a:cxnLst>
            <a:rect l="l" t="t" r="r" b="b"/>
            <a:pathLst>
              <a:path w="4619293" h="2234879">
                <a:moveTo>
                  <a:pt x="0" y="0"/>
                </a:moveTo>
                <a:lnTo>
                  <a:pt x="4619293" y="0"/>
                </a:lnTo>
                <a:lnTo>
                  <a:pt x="4619293" y="2234879"/>
                </a:lnTo>
                <a:lnTo>
                  <a:pt x="0" y="2234879"/>
                </a:lnTo>
                <a:close/>
              </a:path>
            </a:pathLst>
          </a:custGeom>
        </p:spPr>
        <p:txBody>
          <a:bodyPr wrap="square">
            <a:noAutofit/>
          </a:bodyPr>
          <a:lstStyle/>
          <a:p>
            <a:endParaRPr lang="en-US"/>
          </a:p>
        </p:txBody>
      </p:sp>
    </p:spTree>
    <p:extLst>
      <p:ext uri="{BB962C8B-B14F-4D97-AF65-F5344CB8AC3E}">
        <p14:creationId xmlns:p14="http://schemas.microsoft.com/office/powerpoint/2010/main" val="9442388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10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99E7409F-C0AC-4780-9756-988D12EBBB26}"/>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8B453533-C5D9-402F-A526-281ED429074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64651E74-BE45-4F96-AC24-BB97DBAC6D12}"/>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7890" y="0"/>
            <a:ext cx="3873149" cy="6858000"/>
          </a:xfrm>
          <a:custGeom>
            <a:avLst/>
            <a:gdLst>
              <a:gd name="connsiteX0" fmla="*/ 0 w 3873149"/>
              <a:gd name="connsiteY0" fmla="*/ 0 h 6858000"/>
              <a:gd name="connsiteX1" fmla="*/ 3873149 w 3873149"/>
              <a:gd name="connsiteY1" fmla="*/ 0 h 6858000"/>
              <a:gd name="connsiteX2" fmla="*/ 3873149 w 3873149"/>
              <a:gd name="connsiteY2" fmla="*/ 6858000 h 6858000"/>
              <a:gd name="connsiteX3" fmla="*/ 0 w 3873149"/>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873149" h="6858000">
                <a:moveTo>
                  <a:pt x="0" y="0"/>
                </a:moveTo>
                <a:lnTo>
                  <a:pt x="3873149" y="0"/>
                </a:lnTo>
                <a:lnTo>
                  <a:pt x="3873149" y="6858000"/>
                </a:lnTo>
                <a:lnTo>
                  <a:pt x="0" y="6858000"/>
                </a:lnTo>
                <a:close/>
              </a:path>
            </a:pathLst>
          </a:custGeom>
        </p:spPr>
        <p:txBody>
          <a:bodyPr wrap="square">
            <a:noAutofit/>
          </a:bodyPr>
          <a:lstStyle/>
          <a:p>
            <a:endParaRPr lang="en-US"/>
          </a:p>
        </p:txBody>
      </p:sp>
    </p:spTree>
    <p:extLst>
      <p:ext uri="{BB962C8B-B14F-4D97-AF65-F5344CB8AC3E}">
        <p14:creationId xmlns:p14="http://schemas.microsoft.com/office/powerpoint/2010/main" val="266326890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1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AFA248FD-4332-4D6A-8490-971FCDE28C64}"/>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FFA49746-1B77-421B-B793-BF851DAACF57}"/>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A66DD397-3999-49EF-8498-1DB8DD289B5B}"/>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6083106" y="1070739"/>
            <a:ext cx="4965352" cy="4743286"/>
          </a:xfrm>
          <a:custGeom>
            <a:avLst/>
            <a:gdLst>
              <a:gd name="connsiteX0" fmla="*/ 0 w 4965352"/>
              <a:gd name="connsiteY0" fmla="*/ 0 h 4743286"/>
              <a:gd name="connsiteX1" fmla="*/ 4965352 w 4965352"/>
              <a:gd name="connsiteY1" fmla="*/ 0 h 4743286"/>
              <a:gd name="connsiteX2" fmla="*/ 4965352 w 4965352"/>
              <a:gd name="connsiteY2" fmla="*/ 4743286 h 4743286"/>
              <a:gd name="connsiteX3" fmla="*/ 0 w 4965352"/>
              <a:gd name="connsiteY3" fmla="*/ 4743286 h 4743286"/>
            </a:gdLst>
            <a:ahLst/>
            <a:cxnLst>
              <a:cxn ang="0">
                <a:pos x="connsiteX0" y="connsiteY0"/>
              </a:cxn>
              <a:cxn ang="0">
                <a:pos x="connsiteX1" y="connsiteY1"/>
              </a:cxn>
              <a:cxn ang="0">
                <a:pos x="connsiteX2" y="connsiteY2"/>
              </a:cxn>
              <a:cxn ang="0">
                <a:pos x="connsiteX3" y="connsiteY3"/>
              </a:cxn>
            </a:cxnLst>
            <a:rect l="l" t="t" r="r" b="b"/>
            <a:pathLst>
              <a:path w="4965352" h="4743286">
                <a:moveTo>
                  <a:pt x="0" y="0"/>
                </a:moveTo>
                <a:lnTo>
                  <a:pt x="4965352" y="0"/>
                </a:lnTo>
                <a:lnTo>
                  <a:pt x="4965352" y="4743286"/>
                </a:lnTo>
                <a:lnTo>
                  <a:pt x="0" y="4743286"/>
                </a:lnTo>
                <a:close/>
              </a:path>
            </a:pathLst>
          </a:custGeom>
        </p:spPr>
        <p:txBody>
          <a:bodyPr wrap="square">
            <a:noAutofit/>
          </a:bodyPr>
          <a:lstStyle/>
          <a:p>
            <a:endParaRPr lang="en-US"/>
          </a:p>
        </p:txBody>
      </p:sp>
    </p:spTree>
    <p:extLst>
      <p:ext uri="{BB962C8B-B14F-4D97-AF65-F5344CB8AC3E}">
        <p14:creationId xmlns:p14="http://schemas.microsoft.com/office/powerpoint/2010/main" val="3074531737"/>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2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6CE2121D-06D4-4582-9F32-ABAF7FF0D1E6}"/>
              </a:ext>
            </a:extLst>
          </p:cNvPr>
          <p:cNvGrpSpPr/>
          <p:nvPr userDrawn="1"/>
        </p:nvGrpSpPr>
        <p:grpSpPr>
          <a:xfrm>
            <a:off x="573427" y="0"/>
            <a:ext cx="11618573" cy="6858000"/>
            <a:chOff x="573427" y="0"/>
            <a:chExt cx="11618573" cy="6858000"/>
          </a:xfrm>
        </p:grpSpPr>
        <p:sp>
          <p:nvSpPr>
            <p:cNvPr id="7" name="Freeform 39">
              <a:extLst>
                <a:ext uri="{FF2B5EF4-FFF2-40B4-BE49-F238E27FC236}">
                  <a16:creationId xmlns:a16="http://schemas.microsoft.com/office/drawing/2014/main" id="{210FE037-ECFB-43E1-B58D-F097C03BAAE2}"/>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2D42A164-B847-41A5-84F3-1D714624A647}"/>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 name="Rectangle 3">
            <a:extLst>
              <a:ext uri="{FF2B5EF4-FFF2-40B4-BE49-F238E27FC236}">
                <a16:creationId xmlns:a16="http://schemas.microsoft.com/office/drawing/2014/main" id="{3A73BF2D-DD6A-4537-ADB9-C17554B03B3C}"/>
              </a:ext>
            </a:extLst>
          </p:cNvPr>
          <p:cNvSpPr/>
          <p:nvPr userDrawn="1"/>
        </p:nvSpPr>
        <p:spPr>
          <a:xfrm>
            <a:off x="548028" y="1966314"/>
            <a:ext cx="11631272" cy="73542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Picture Placeholder 5"/>
          <p:cNvSpPr>
            <a:spLocks noGrp="1"/>
          </p:cNvSpPr>
          <p:nvPr>
            <p:ph type="pic" sz="quarter" idx="10"/>
          </p:nvPr>
        </p:nvSpPr>
        <p:spPr>
          <a:xfrm>
            <a:off x="1447800" y="0"/>
            <a:ext cx="3035813" cy="5335471"/>
          </a:xfrm>
          <a:custGeom>
            <a:avLst/>
            <a:gdLst>
              <a:gd name="connsiteX0" fmla="*/ 0 w 3035813"/>
              <a:gd name="connsiteY0" fmla="*/ 0 h 5335471"/>
              <a:gd name="connsiteX1" fmla="*/ 3035813 w 3035813"/>
              <a:gd name="connsiteY1" fmla="*/ 0 h 5335471"/>
              <a:gd name="connsiteX2" fmla="*/ 3035813 w 3035813"/>
              <a:gd name="connsiteY2" fmla="*/ 5335471 h 5335471"/>
              <a:gd name="connsiteX3" fmla="*/ 0 w 3035813"/>
              <a:gd name="connsiteY3" fmla="*/ 5335471 h 5335471"/>
            </a:gdLst>
            <a:ahLst/>
            <a:cxnLst>
              <a:cxn ang="0">
                <a:pos x="connsiteX0" y="connsiteY0"/>
              </a:cxn>
              <a:cxn ang="0">
                <a:pos x="connsiteX1" y="connsiteY1"/>
              </a:cxn>
              <a:cxn ang="0">
                <a:pos x="connsiteX2" y="connsiteY2"/>
              </a:cxn>
              <a:cxn ang="0">
                <a:pos x="connsiteX3" y="connsiteY3"/>
              </a:cxn>
            </a:cxnLst>
            <a:rect l="l" t="t" r="r" b="b"/>
            <a:pathLst>
              <a:path w="3035813" h="5335471">
                <a:moveTo>
                  <a:pt x="0" y="0"/>
                </a:moveTo>
                <a:lnTo>
                  <a:pt x="3035813" y="0"/>
                </a:lnTo>
                <a:lnTo>
                  <a:pt x="3035813" y="5335471"/>
                </a:lnTo>
                <a:lnTo>
                  <a:pt x="0" y="5335471"/>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6615961" y="0"/>
            <a:ext cx="3035813" cy="5335471"/>
          </a:xfrm>
          <a:custGeom>
            <a:avLst/>
            <a:gdLst>
              <a:gd name="connsiteX0" fmla="*/ 0 w 3035813"/>
              <a:gd name="connsiteY0" fmla="*/ 0 h 5335471"/>
              <a:gd name="connsiteX1" fmla="*/ 3035813 w 3035813"/>
              <a:gd name="connsiteY1" fmla="*/ 0 h 5335471"/>
              <a:gd name="connsiteX2" fmla="*/ 3035813 w 3035813"/>
              <a:gd name="connsiteY2" fmla="*/ 5335471 h 5335471"/>
              <a:gd name="connsiteX3" fmla="*/ 0 w 3035813"/>
              <a:gd name="connsiteY3" fmla="*/ 5335471 h 5335471"/>
            </a:gdLst>
            <a:ahLst/>
            <a:cxnLst>
              <a:cxn ang="0">
                <a:pos x="connsiteX0" y="connsiteY0"/>
              </a:cxn>
              <a:cxn ang="0">
                <a:pos x="connsiteX1" y="connsiteY1"/>
              </a:cxn>
              <a:cxn ang="0">
                <a:pos x="connsiteX2" y="connsiteY2"/>
              </a:cxn>
              <a:cxn ang="0">
                <a:pos x="connsiteX3" y="connsiteY3"/>
              </a:cxn>
            </a:cxnLst>
            <a:rect l="l" t="t" r="r" b="b"/>
            <a:pathLst>
              <a:path w="3035813" h="5335471">
                <a:moveTo>
                  <a:pt x="0" y="0"/>
                </a:moveTo>
                <a:lnTo>
                  <a:pt x="3035813" y="0"/>
                </a:lnTo>
                <a:lnTo>
                  <a:pt x="3035813" y="5335471"/>
                </a:lnTo>
                <a:lnTo>
                  <a:pt x="0" y="5335471"/>
                </a:lnTo>
                <a:close/>
              </a:path>
            </a:pathLst>
          </a:custGeom>
        </p:spPr>
        <p:txBody>
          <a:bodyPr wrap="square">
            <a:noAutofit/>
          </a:bodyPr>
          <a:lstStyle/>
          <a:p>
            <a:endParaRPr lang="en-US"/>
          </a:p>
        </p:txBody>
      </p:sp>
    </p:spTree>
    <p:extLst>
      <p:ext uri="{BB962C8B-B14F-4D97-AF65-F5344CB8AC3E}">
        <p14:creationId xmlns:p14="http://schemas.microsoft.com/office/powerpoint/2010/main" val="2733579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13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0BA2E054-B371-4763-A4C7-BF6762EA5698}"/>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1F428D89-41EA-4D3F-B3A4-809E8B149E71}"/>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B424F160-6DF1-4763-A891-5C52F49B561C}"/>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5081811" y="860135"/>
            <a:ext cx="2489200" cy="1723240"/>
          </a:xfrm>
          <a:custGeom>
            <a:avLst/>
            <a:gdLst>
              <a:gd name="connsiteX0" fmla="*/ 0 w 2489200"/>
              <a:gd name="connsiteY0" fmla="*/ 0 h 1723240"/>
              <a:gd name="connsiteX1" fmla="*/ 2489200 w 2489200"/>
              <a:gd name="connsiteY1" fmla="*/ 0 h 1723240"/>
              <a:gd name="connsiteX2" fmla="*/ 2489200 w 2489200"/>
              <a:gd name="connsiteY2" fmla="*/ 1723240 h 1723240"/>
              <a:gd name="connsiteX3" fmla="*/ 0 w 2489200"/>
              <a:gd name="connsiteY3" fmla="*/ 1723240 h 1723240"/>
            </a:gdLst>
            <a:ahLst/>
            <a:cxnLst>
              <a:cxn ang="0">
                <a:pos x="connsiteX0" y="connsiteY0"/>
              </a:cxn>
              <a:cxn ang="0">
                <a:pos x="connsiteX1" y="connsiteY1"/>
              </a:cxn>
              <a:cxn ang="0">
                <a:pos x="connsiteX2" y="connsiteY2"/>
              </a:cxn>
              <a:cxn ang="0">
                <a:pos x="connsiteX3" y="connsiteY3"/>
              </a:cxn>
            </a:cxnLst>
            <a:rect l="l" t="t" r="r" b="b"/>
            <a:pathLst>
              <a:path w="2489200" h="1723240">
                <a:moveTo>
                  <a:pt x="0" y="0"/>
                </a:moveTo>
                <a:lnTo>
                  <a:pt x="2489200" y="0"/>
                </a:lnTo>
                <a:lnTo>
                  <a:pt x="2489200" y="1723240"/>
                </a:lnTo>
                <a:lnTo>
                  <a:pt x="0" y="1723240"/>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5081811" y="2568634"/>
            <a:ext cx="2489200" cy="1723240"/>
          </a:xfrm>
          <a:custGeom>
            <a:avLst/>
            <a:gdLst>
              <a:gd name="connsiteX0" fmla="*/ 0 w 2489200"/>
              <a:gd name="connsiteY0" fmla="*/ 0 h 1723240"/>
              <a:gd name="connsiteX1" fmla="*/ 2489200 w 2489200"/>
              <a:gd name="connsiteY1" fmla="*/ 0 h 1723240"/>
              <a:gd name="connsiteX2" fmla="*/ 2489200 w 2489200"/>
              <a:gd name="connsiteY2" fmla="*/ 1723240 h 1723240"/>
              <a:gd name="connsiteX3" fmla="*/ 0 w 2489200"/>
              <a:gd name="connsiteY3" fmla="*/ 1723240 h 1723240"/>
            </a:gdLst>
            <a:ahLst/>
            <a:cxnLst>
              <a:cxn ang="0">
                <a:pos x="connsiteX0" y="connsiteY0"/>
              </a:cxn>
              <a:cxn ang="0">
                <a:pos x="connsiteX1" y="connsiteY1"/>
              </a:cxn>
              <a:cxn ang="0">
                <a:pos x="connsiteX2" y="connsiteY2"/>
              </a:cxn>
              <a:cxn ang="0">
                <a:pos x="connsiteX3" y="connsiteY3"/>
              </a:cxn>
            </a:cxnLst>
            <a:rect l="l" t="t" r="r" b="b"/>
            <a:pathLst>
              <a:path w="2489200" h="1723240">
                <a:moveTo>
                  <a:pt x="0" y="0"/>
                </a:moveTo>
                <a:lnTo>
                  <a:pt x="2489200" y="0"/>
                </a:lnTo>
                <a:lnTo>
                  <a:pt x="2489200" y="1723240"/>
                </a:lnTo>
                <a:lnTo>
                  <a:pt x="0" y="1723240"/>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5081811" y="4277133"/>
            <a:ext cx="2489200" cy="1723240"/>
          </a:xfrm>
          <a:custGeom>
            <a:avLst/>
            <a:gdLst>
              <a:gd name="connsiteX0" fmla="*/ 0 w 2489200"/>
              <a:gd name="connsiteY0" fmla="*/ 0 h 1723240"/>
              <a:gd name="connsiteX1" fmla="*/ 2489200 w 2489200"/>
              <a:gd name="connsiteY1" fmla="*/ 0 h 1723240"/>
              <a:gd name="connsiteX2" fmla="*/ 2489200 w 2489200"/>
              <a:gd name="connsiteY2" fmla="*/ 1723240 h 1723240"/>
              <a:gd name="connsiteX3" fmla="*/ 0 w 2489200"/>
              <a:gd name="connsiteY3" fmla="*/ 1723240 h 1723240"/>
            </a:gdLst>
            <a:ahLst/>
            <a:cxnLst>
              <a:cxn ang="0">
                <a:pos x="connsiteX0" y="connsiteY0"/>
              </a:cxn>
              <a:cxn ang="0">
                <a:pos x="connsiteX1" y="connsiteY1"/>
              </a:cxn>
              <a:cxn ang="0">
                <a:pos x="connsiteX2" y="connsiteY2"/>
              </a:cxn>
              <a:cxn ang="0">
                <a:pos x="connsiteX3" y="connsiteY3"/>
              </a:cxn>
            </a:cxnLst>
            <a:rect l="l" t="t" r="r" b="b"/>
            <a:pathLst>
              <a:path w="2489200" h="1723240">
                <a:moveTo>
                  <a:pt x="0" y="0"/>
                </a:moveTo>
                <a:lnTo>
                  <a:pt x="2489200" y="0"/>
                </a:lnTo>
                <a:lnTo>
                  <a:pt x="2489200" y="1723240"/>
                </a:lnTo>
                <a:lnTo>
                  <a:pt x="0" y="1723240"/>
                </a:lnTo>
                <a:close/>
              </a:path>
            </a:pathLst>
          </a:custGeom>
        </p:spPr>
        <p:txBody>
          <a:bodyPr wrap="square">
            <a:noAutofit/>
          </a:bodyPr>
          <a:lstStyle/>
          <a:p>
            <a:endParaRPr lang="en-US"/>
          </a:p>
        </p:txBody>
      </p:sp>
    </p:spTree>
    <p:extLst>
      <p:ext uri="{BB962C8B-B14F-4D97-AF65-F5344CB8AC3E}">
        <p14:creationId xmlns:p14="http://schemas.microsoft.com/office/powerpoint/2010/main" val="104909705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4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4D722EBF-B3F3-4799-BEA5-21480FF409BC}"/>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A515745D-F502-4A41-8352-F7ABD59716EE}"/>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9B5BA0F3-1D3A-46E8-943F-7BD1DB42038C}"/>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1796840" y="2255718"/>
            <a:ext cx="2836030" cy="3568113"/>
          </a:xfrm>
          <a:custGeom>
            <a:avLst/>
            <a:gdLst>
              <a:gd name="connsiteX0" fmla="*/ 0 w 2836030"/>
              <a:gd name="connsiteY0" fmla="*/ 0 h 3568113"/>
              <a:gd name="connsiteX1" fmla="*/ 2836030 w 2836030"/>
              <a:gd name="connsiteY1" fmla="*/ 0 h 3568113"/>
              <a:gd name="connsiteX2" fmla="*/ 2836030 w 2836030"/>
              <a:gd name="connsiteY2" fmla="*/ 3568113 h 3568113"/>
              <a:gd name="connsiteX3" fmla="*/ 0 w 2836030"/>
              <a:gd name="connsiteY3" fmla="*/ 3568113 h 3568113"/>
            </a:gdLst>
            <a:ahLst/>
            <a:cxnLst>
              <a:cxn ang="0">
                <a:pos x="connsiteX0" y="connsiteY0"/>
              </a:cxn>
              <a:cxn ang="0">
                <a:pos x="connsiteX1" y="connsiteY1"/>
              </a:cxn>
              <a:cxn ang="0">
                <a:pos x="connsiteX2" y="connsiteY2"/>
              </a:cxn>
              <a:cxn ang="0">
                <a:pos x="connsiteX3" y="connsiteY3"/>
              </a:cxn>
            </a:cxnLst>
            <a:rect l="l" t="t" r="r" b="b"/>
            <a:pathLst>
              <a:path w="2836030" h="3568113">
                <a:moveTo>
                  <a:pt x="0" y="0"/>
                </a:moveTo>
                <a:lnTo>
                  <a:pt x="2836030" y="0"/>
                </a:lnTo>
                <a:lnTo>
                  <a:pt x="2836030" y="3568113"/>
                </a:lnTo>
                <a:lnTo>
                  <a:pt x="0" y="3568113"/>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4966805" y="2255717"/>
            <a:ext cx="2836030" cy="3568113"/>
          </a:xfrm>
          <a:custGeom>
            <a:avLst/>
            <a:gdLst>
              <a:gd name="connsiteX0" fmla="*/ 0 w 2836030"/>
              <a:gd name="connsiteY0" fmla="*/ 0 h 3568113"/>
              <a:gd name="connsiteX1" fmla="*/ 2836030 w 2836030"/>
              <a:gd name="connsiteY1" fmla="*/ 0 h 3568113"/>
              <a:gd name="connsiteX2" fmla="*/ 2836030 w 2836030"/>
              <a:gd name="connsiteY2" fmla="*/ 3568113 h 3568113"/>
              <a:gd name="connsiteX3" fmla="*/ 0 w 2836030"/>
              <a:gd name="connsiteY3" fmla="*/ 3568113 h 3568113"/>
            </a:gdLst>
            <a:ahLst/>
            <a:cxnLst>
              <a:cxn ang="0">
                <a:pos x="connsiteX0" y="connsiteY0"/>
              </a:cxn>
              <a:cxn ang="0">
                <a:pos x="connsiteX1" y="connsiteY1"/>
              </a:cxn>
              <a:cxn ang="0">
                <a:pos x="connsiteX2" y="connsiteY2"/>
              </a:cxn>
              <a:cxn ang="0">
                <a:pos x="connsiteX3" y="connsiteY3"/>
              </a:cxn>
            </a:cxnLst>
            <a:rect l="l" t="t" r="r" b="b"/>
            <a:pathLst>
              <a:path w="2836030" h="3568113">
                <a:moveTo>
                  <a:pt x="0" y="0"/>
                </a:moveTo>
                <a:lnTo>
                  <a:pt x="2836030" y="0"/>
                </a:lnTo>
                <a:lnTo>
                  <a:pt x="2836030" y="3568113"/>
                </a:lnTo>
                <a:lnTo>
                  <a:pt x="0" y="3568113"/>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8136770" y="2255716"/>
            <a:ext cx="2836030" cy="3568113"/>
          </a:xfrm>
          <a:custGeom>
            <a:avLst/>
            <a:gdLst>
              <a:gd name="connsiteX0" fmla="*/ 0 w 2836030"/>
              <a:gd name="connsiteY0" fmla="*/ 0 h 3568113"/>
              <a:gd name="connsiteX1" fmla="*/ 2836030 w 2836030"/>
              <a:gd name="connsiteY1" fmla="*/ 0 h 3568113"/>
              <a:gd name="connsiteX2" fmla="*/ 2836030 w 2836030"/>
              <a:gd name="connsiteY2" fmla="*/ 3568113 h 3568113"/>
              <a:gd name="connsiteX3" fmla="*/ 0 w 2836030"/>
              <a:gd name="connsiteY3" fmla="*/ 3568113 h 3568113"/>
            </a:gdLst>
            <a:ahLst/>
            <a:cxnLst>
              <a:cxn ang="0">
                <a:pos x="connsiteX0" y="connsiteY0"/>
              </a:cxn>
              <a:cxn ang="0">
                <a:pos x="connsiteX1" y="connsiteY1"/>
              </a:cxn>
              <a:cxn ang="0">
                <a:pos x="connsiteX2" y="connsiteY2"/>
              </a:cxn>
              <a:cxn ang="0">
                <a:pos x="connsiteX3" y="connsiteY3"/>
              </a:cxn>
            </a:cxnLst>
            <a:rect l="l" t="t" r="r" b="b"/>
            <a:pathLst>
              <a:path w="2836030" h="3568113">
                <a:moveTo>
                  <a:pt x="0" y="0"/>
                </a:moveTo>
                <a:lnTo>
                  <a:pt x="2836030" y="0"/>
                </a:lnTo>
                <a:lnTo>
                  <a:pt x="2836030" y="3568113"/>
                </a:lnTo>
                <a:lnTo>
                  <a:pt x="0" y="3568113"/>
                </a:lnTo>
                <a:close/>
              </a:path>
            </a:pathLst>
          </a:custGeom>
        </p:spPr>
        <p:txBody>
          <a:bodyPr wrap="square">
            <a:noAutofit/>
          </a:bodyPr>
          <a:lstStyle/>
          <a:p>
            <a:endParaRPr lang="en-US"/>
          </a:p>
        </p:txBody>
      </p:sp>
    </p:spTree>
    <p:extLst>
      <p:ext uri="{BB962C8B-B14F-4D97-AF65-F5344CB8AC3E}">
        <p14:creationId xmlns:p14="http://schemas.microsoft.com/office/powerpoint/2010/main" val="2642620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5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5F5EA986-4ED5-4574-A4A7-0E70E410D363}"/>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7CFFC375-F462-4DD6-A4F0-56240E51C7E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50D6FF81-2DAF-484F-AFF2-C0ED97DAB782}"/>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828200" y="3442382"/>
            <a:ext cx="2489200" cy="2361292"/>
          </a:xfrm>
          <a:custGeom>
            <a:avLst/>
            <a:gdLst>
              <a:gd name="connsiteX0" fmla="*/ 0 w 2489200"/>
              <a:gd name="connsiteY0" fmla="*/ 0 h 2361292"/>
              <a:gd name="connsiteX1" fmla="*/ 2489200 w 2489200"/>
              <a:gd name="connsiteY1" fmla="*/ 0 h 2361292"/>
              <a:gd name="connsiteX2" fmla="*/ 2489200 w 2489200"/>
              <a:gd name="connsiteY2" fmla="*/ 2361292 h 2361292"/>
              <a:gd name="connsiteX3" fmla="*/ 0 w 2489200"/>
              <a:gd name="connsiteY3" fmla="*/ 2361292 h 2361292"/>
            </a:gdLst>
            <a:ahLst/>
            <a:cxnLst>
              <a:cxn ang="0">
                <a:pos x="connsiteX0" y="connsiteY0"/>
              </a:cxn>
              <a:cxn ang="0">
                <a:pos x="connsiteX1" y="connsiteY1"/>
              </a:cxn>
              <a:cxn ang="0">
                <a:pos x="connsiteX2" y="connsiteY2"/>
              </a:cxn>
              <a:cxn ang="0">
                <a:pos x="connsiteX3" y="connsiteY3"/>
              </a:cxn>
            </a:cxnLst>
            <a:rect l="l" t="t" r="r" b="b"/>
            <a:pathLst>
              <a:path w="2489200" h="2361292">
                <a:moveTo>
                  <a:pt x="0" y="0"/>
                </a:moveTo>
                <a:lnTo>
                  <a:pt x="2489200" y="0"/>
                </a:lnTo>
                <a:lnTo>
                  <a:pt x="2489200" y="2361292"/>
                </a:lnTo>
                <a:lnTo>
                  <a:pt x="0" y="2361292"/>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5853977" y="0"/>
            <a:ext cx="2489200" cy="2368379"/>
          </a:xfrm>
          <a:custGeom>
            <a:avLst/>
            <a:gdLst>
              <a:gd name="connsiteX0" fmla="*/ 0 w 2489200"/>
              <a:gd name="connsiteY0" fmla="*/ 0 h 2368379"/>
              <a:gd name="connsiteX1" fmla="*/ 2489200 w 2489200"/>
              <a:gd name="connsiteY1" fmla="*/ 0 h 2368379"/>
              <a:gd name="connsiteX2" fmla="*/ 2489200 w 2489200"/>
              <a:gd name="connsiteY2" fmla="*/ 2368379 h 2368379"/>
              <a:gd name="connsiteX3" fmla="*/ 0 w 2489200"/>
              <a:gd name="connsiteY3" fmla="*/ 2368379 h 2368379"/>
            </a:gdLst>
            <a:ahLst/>
            <a:cxnLst>
              <a:cxn ang="0">
                <a:pos x="connsiteX0" y="connsiteY0"/>
              </a:cxn>
              <a:cxn ang="0">
                <a:pos x="connsiteX1" y="connsiteY1"/>
              </a:cxn>
              <a:cxn ang="0">
                <a:pos x="connsiteX2" y="connsiteY2"/>
              </a:cxn>
              <a:cxn ang="0">
                <a:pos x="connsiteX3" y="connsiteY3"/>
              </a:cxn>
            </a:cxnLst>
            <a:rect l="l" t="t" r="r" b="b"/>
            <a:pathLst>
              <a:path w="2489200" h="2368379">
                <a:moveTo>
                  <a:pt x="0" y="0"/>
                </a:moveTo>
                <a:lnTo>
                  <a:pt x="2489200" y="0"/>
                </a:lnTo>
                <a:lnTo>
                  <a:pt x="2489200" y="2368379"/>
                </a:lnTo>
                <a:lnTo>
                  <a:pt x="0" y="2368379"/>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8343178" y="-13476"/>
            <a:ext cx="3848821" cy="6871475"/>
          </a:xfrm>
          <a:custGeom>
            <a:avLst/>
            <a:gdLst>
              <a:gd name="connsiteX0" fmla="*/ 0 w 3848821"/>
              <a:gd name="connsiteY0" fmla="*/ 0 h 6871475"/>
              <a:gd name="connsiteX1" fmla="*/ 3848821 w 3848821"/>
              <a:gd name="connsiteY1" fmla="*/ 0 h 6871475"/>
              <a:gd name="connsiteX2" fmla="*/ 3848821 w 3848821"/>
              <a:gd name="connsiteY2" fmla="*/ 6871475 h 6871475"/>
              <a:gd name="connsiteX3" fmla="*/ 0 w 3848821"/>
              <a:gd name="connsiteY3" fmla="*/ 6871475 h 6871475"/>
            </a:gdLst>
            <a:ahLst/>
            <a:cxnLst>
              <a:cxn ang="0">
                <a:pos x="connsiteX0" y="connsiteY0"/>
              </a:cxn>
              <a:cxn ang="0">
                <a:pos x="connsiteX1" y="connsiteY1"/>
              </a:cxn>
              <a:cxn ang="0">
                <a:pos x="connsiteX2" y="connsiteY2"/>
              </a:cxn>
              <a:cxn ang="0">
                <a:pos x="connsiteX3" y="connsiteY3"/>
              </a:cxn>
            </a:cxnLst>
            <a:rect l="l" t="t" r="r" b="b"/>
            <a:pathLst>
              <a:path w="3848821" h="6871475">
                <a:moveTo>
                  <a:pt x="0" y="0"/>
                </a:moveTo>
                <a:lnTo>
                  <a:pt x="3848821" y="0"/>
                </a:lnTo>
                <a:lnTo>
                  <a:pt x="3848821" y="6871475"/>
                </a:lnTo>
                <a:lnTo>
                  <a:pt x="0" y="6871475"/>
                </a:lnTo>
                <a:close/>
              </a:path>
            </a:pathLst>
          </a:custGeom>
        </p:spPr>
        <p:txBody>
          <a:bodyPr wrap="square">
            <a:noAutofit/>
          </a:bodyPr>
          <a:lstStyle/>
          <a:p>
            <a:endParaRPr lang="en-US"/>
          </a:p>
        </p:txBody>
      </p:sp>
    </p:spTree>
    <p:extLst>
      <p:ext uri="{BB962C8B-B14F-4D97-AF65-F5344CB8AC3E}">
        <p14:creationId xmlns:p14="http://schemas.microsoft.com/office/powerpoint/2010/main" val="154267543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6_Title Slide">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F17C1339-DAF0-4327-9C46-70CDF57EDED2}"/>
              </a:ext>
            </a:extLst>
          </p:cNvPr>
          <p:cNvGrpSpPr/>
          <p:nvPr userDrawn="1"/>
        </p:nvGrpSpPr>
        <p:grpSpPr>
          <a:xfrm>
            <a:off x="573427" y="0"/>
            <a:ext cx="11618573" cy="6858000"/>
            <a:chOff x="573427" y="0"/>
            <a:chExt cx="11618573" cy="6858000"/>
          </a:xfrm>
        </p:grpSpPr>
        <p:sp>
          <p:nvSpPr>
            <p:cNvPr id="6" name="Freeform 39">
              <a:extLst>
                <a:ext uri="{FF2B5EF4-FFF2-40B4-BE49-F238E27FC236}">
                  <a16:creationId xmlns:a16="http://schemas.microsoft.com/office/drawing/2014/main" id="{734A73DC-12B7-42A6-A4AE-869A2B1F8B0D}"/>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8" name="Freeform 40">
              <a:extLst>
                <a:ext uri="{FF2B5EF4-FFF2-40B4-BE49-F238E27FC236}">
                  <a16:creationId xmlns:a16="http://schemas.microsoft.com/office/drawing/2014/main" id="{10234791-6FA2-48F9-947A-567937A455E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 name="Picture Placeholder 6"/>
          <p:cNvSpPr>
            <a:spLocks noGrp="1"/>
          </p:cNvSpPr>
          <p:nvPr>
            <p:ph type="pic" sz="quarter" idx="10"/>
          </p:nvPr>
        </p:nvSpPr>
        <p:spPr>
          <a:xfrm>
            <a:off x="577640" y="3746500"/>
            <a:ext cx="4590684" cy="3111500"/>
          </a:xfrm>
          <a:custGeom>
            <a:avLst/>
            <a:gdLst>
              <a:gd name="connsiteX0" fmla="*/ 0 w 4590684"/>
              <a:gd name="connsiteY0" fmla="*/ 0 h 3111500"/>
              <a:gd name="connsiteX1" fmla="*/ 4590684 w 4590684"/>
              <a:gd name="connsiteY1" fmla="*/ 0 h 3111500"/>
              <a:gd name="connsiteX2" fmla="*/ 4590684 w 4590684"/>
              <a:gd name="connsiteY2" fmla="*/ 3111500 h 3111500"/>
              <a:gd name="connsiteX3" fmla="*/ 0 w 4590684"/>
              <a:gd name="connsiteY3" fmla="*/ 3111500 h 3111500"/>
            </a:gdLst>
            <a:ahLst/>
            <a:cxnLst>
              <a:cxn ang="0">
                <a:pos x="connsiteX0" y="connsiteY0"/>
              </a:cxn>
              <a:cxn ang="0">
                <a:pos x="connsiteX1" y="connsiteY1"/>
              </a:cxn>
              <a:cxn ang="0">
                <a:pos x="connsiteX2" y="connsiteY2"/>
              </a:cxn>
              <a:cxn ang="0">
                <a:pos x="connsiteX3" y="connsiteY3"/>
              </a:cxn>
            </a:cxnLst>
            <a:rect l="l" t="t" r="r" b="b"/>
            <a:pathLst>
              <a:path w="4590684" h="3111500">
                <a:moveTo>
                  <a:pt x="0" y="0"/>
                </a:moveTo>
                <a:lnTo>
                  <a:pt x="4590684" y="0"/>
                </a:lnTo>
                <a:lnTo>
                  <a:pt x="4590684" y="3111500"/>
                </a:lnTo>
                <a:lnTo>
                  <a:pt x="0" y="3111500"/>
                </a:lnTo>
                <a:close/>
              </a:path>
            </a:pathLst>
          </a:custGeom>
        </p:spPr>
        <p:txBody>
          <a:bodyPr wrap="square">
            <a:noAutofit/>
          </a:bodyPr>
          <a:lstStyle/>
          <a:p>
            <a:endParaRPr lang="en-US"/>
          </a:p>
        </p:txBody>
      </p:sp>
      <p:sp>
        <p:nvSpPr>
          <p:cNvPr id="10" name="Picture Placeholder 9"/>
          <p:cNvSpPr>
            <a:spLocks noGrp="1"/>
          </p:cNvSpPr>
          <p:nvPr>
            <p:ph type="pic" sz="quarter" idx="11"/>
          </p:nvPr>
        </p:nvSpPr>
        <p:spPr>
          <a:xfrm>
            <a:off x="5458811" y="1784594"/>
            <a:ext cx="2489200" cy="3125906"/>
          </a:xfrm>
          <a:custGeom>
            <a:avLst/>
            <a:gdLst>
              <a:gd name="connsiteX0" fmla="*/ 0 w 2489200"/>
              <a:gd name="connsiteY0" fmla="*/ 0 h 3125906"/>
              <a:gd name="connsiteX1" fmla="*/ 2489200 w 2489200"/>
              <a:gd name="connsiteY1" fmla="*/ 0 h 3125906"/>
              <a:gd name="connsiteX2" fmla="*/ 2489200 w 2489200"/>
              <a:gd name="connsiteY2" fmla="*/ 3125906 h 3125906"/>
              <a:gd name="connsiteX3" fmla="*/ 0 w 2489200"/>
              <a:gd name="connsiteY3" fmla="*/ 3125906 h 3125906"/>
            </a:gdLst>
            <a:ahLst/>
            <a:cxnLst>
              <a:cxn ang="0">
                <a:pos x="connsiteX0" y="connsiteY0"/>
              </a:cxn>
              <a:cxn ang="0">
                <a:pos x="connsiteX1" y="connsiteY1"/>
              </a:cxn>
              <a:cxn ang="0">
                <a:pos x="connsiteX2" y="connsiteY2"/>
              </a:cxn>
              <a:cxn ang="0">
                <a:pos x="connsiteX3" y="connsiteY3"/>
              </a:cxn>
            </a:cxnLst>
            <a:rect l="l" t="t" r="r" b="b"/>
            <a:pathLst>
              <a:path w="2489200" h="3125906">
                <a:moveTo>
                  <a:pt x="0" y="0"/>
                </a:moveTo>
                <a:lnTo>
                  <a:pt x="2489200" y="0"/>
                </a:lnTo>
                <a:lnTo>
                  <a:pt x="2489200" y="3125906"/>
                </a:lnTo>
                <a:lnTo>
                  <a:pt x="0" y="3125906"/>
                </a:lnTo>
                <a:close/>
              </a:path>
            </a:pathLst>
          </a:custGeom>
        </p:spPr>
        <p:txBody>
          <a:bodyPr wrap="square">
            <a:noAutofit/>
          </a:bodyPr>
          <a:lstStyle/>
          <a:p>
            <a:endParaRPr lang="en-US"/>
          </a:p>
        </p:txBody>
      </p:sp>
      <p:sp>
        <p:nvSpPr>
          <p:cNvPr id="13" name="Picture Placeholder 12"/>
          <p:cNvSpPr>
            <a:spLocks noGrp="1"/>
          </p:cNvSpPr>
          <p:nvPr>
            <p:ph type="pic" sz="quarter" idx="12"/>
          </p:nvPr>
        </p:nvSpPr>
        <p:spPr>
          <a:xfrm>
            <a:off x="8238498" y="726902"/>
            <a:ext cx="2489200" cy="3125906"/>
          </a:xfrm>
          <a:custGeom>
            <a:avLst/>
            <a:gdLst>
              <a:gd name="connsiteX0" fmla="*/ 0 w 2489200"/>
              <a:gd name="connsiteY0" fmla="*/ 0 h 3125906"/>
              <a:gd name="connsiteX1" fmla="*/ 2489200 w 2489200"/>
              <a:gd name="connsiteY1" fmla="*/ 0 h 3125906"/>
              <a:gd name="connsiteX2" fmla="*/ 2489200 w 2489200"/>
              <a:gd name="connsiteY2" fmla="*/ 3125906 h 3125906"/>
              <a:gd name="connsiteX3" fmla="*/ 0 w 2489200"/>
              <a:gd name="connsiteY3" fmla="*/ 3125906 h 3125906"/>
            </a:gdLst>
            <a:ahLst/>
            <a:cxnLst>
              <a:cxn ang="0">
                <a:pos x="connsiteX0" y="connsiteY0"/>
              </a:cxn>
              <a:cxn ang="0">
                <a:pos x="connsiteX1" y="connsiteY1"/>
              </a:cxn>
              <a:cxn ang="0">
                <a:pos x="connsiteX2" y="connsiteY2"/>
              </a:cxn>
              <a:cxn ang="0">
                <a:pos x="connsiteX3" y="connsiteY3"/>
              </a:cxn>
            </a:cxnLst>
            <a:rect l="l" t="t" r="r" b="b"/>
            <a:pathLst>
              <a:path w="2489200" h="3125906">
                <a:moveTo>
                  <a:pt x="0" y="0"/>
                </a:moveTo>
                <a:lnTo>
                  <a:pt x="2489200" y="0"/>
                </a:lnTo>
                <a:lnTo>
                  <a:pt x="2489200" y="3125906"/>
                </a:lnTo>
                <a:lnTo>
                  <a:pt x="0" y="3125906"/>
                </a:lnTo>
                <a:close/>
              </a:path>
            </a:pathLst>
          </a:custGeom>
        </p:spPr>
        <p:txBody>
          <a:bodyPr wrap="square">
            <a:noAutofit/>
          </a:bodyPr>
          <a:lstStyle/>
          <a:p>
            <a:endParaRPr lang="en-US"/>
          </a:p>
        </p:txBody>
      </p:sp>
    </p:spTree>
    <p:extLst>
      <p:ext uri="{BB962C8B-B14F-4D97-AF65-F5344CB8AC3E}">
        <p14:creationId xmlns:p14="http://schemas.microsoft.com/office/powerpoint/2010/main" val="273350057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17_Title Slide">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9C6370AE-3815-464E-A5BD-9CF1E68304B4}"/>
              </a:ext>
            </a:extLst>
          </p:cNvPr>
          <p:cNvGrpSpPr/>
          <p:nvPr userDrawn="1"/>
        </p:nvGrpSpPr>
        <p:grpSpPr>
          <a:xfrm>
            <a:off x="725827" y="152400"/>
            <a:ext cx="11618573" cy="6858000"/>
            <a:chOff x="573427" y="0"/>
            <a:chExt cx="11618573" cy="6858000"/>
          </a:xfrm>
        </p:grpSpPr>
        <p:sp>
          <p:nvSpPr>
            <p:cNvPr id="8" name="Freeform 39">
              <a:extLst>
                <a:ext uri="{FF2B5EF4-FFF2-40B4-BE49-F238E27FC236}">
                  <a16:creationId xmlns:a16="http://schemas.microsoft.com/office/drawing/2014/main" id="{F6336267-BFF2-44DB-9865-AAB29902F627}"/>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Freeform 40">
              <a:extLst>
                <a:ext uri="{FF2B5EF4-FFF2-40B4-BE49-F238E27FC236}">
                  <a16:creationId xmlns:a16="http://schemas.microsoft.com/office/drawing/2014/main" id="{70D0B660-61CD-498B-9F4D-7D61E381C29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3" name="Group 2">
            <a:extLst>
              <a:ext uri="{FF2B5EF4-FFF2-40B4-BE49-F238E27FC236}">
                <a16:creationId xmlns:a16="http://schemas.microsoft.com/office/drawing/2014/main" id="{FE5283B6-1B18-4D9C-89EB-EED31C961F8B}"/>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217AC5C8-BF9C-4504-B417-E10682EF7A63}"/>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AE8F86E4-76D7-4AA1-9551-0B1ADE43F181}"/>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7891" y="2818226"/>
            <a:ext cx="11624109" cy="4039774"/>
          </a:xfrm>
          <a:custGeom>
            <a:avLst/>
            <a:gdLst>
              <a:gd name="connsiteX0" fmla="*/ 0 w 11624109"/>
              <a:gd name="connsiteY0" fmla="*/ 0 h 4039774"/>
              <a:gd name="connsiteX1" fmla="*/ 11624109 w 11624109"/>
              <a:gd name="connsiteY1" fmla="*/ 0 h 4039774"/>
              <a:gd name="connsiteX2" fmla="*/ 11624109 w 11624109"/>
              <a:gd name="connsiteY2" fmla="*/ 4039774 h 4039774"/>
              <a:gd name="connsiteX3" fmla="*/ 0 w 11624109"/>
              <a:gd name="connsiteY3" fmla="*/ 4039774 h 4039774"/>
            </a:gdLst>
            <a:ahLst/>
            <a:cxnLst>
              <a:cxn ang="0">
                <a:pos x="connsiteX0" y="connsiteY0"/>
              </a:cxn>
              <a:cxn ang="0">
                <a:pos x="connsiteX1" y="connsiteY1"/>
              </a:cxn>
              <a:cxn ang="0">
                <a:pos x="connsiteX2" y="connsiteY2"/>
              </a:cxn>
              <a:cxn ang="0">
                <a:pos x="connsiteX3" y="connsiteY3"/>
              </a:cxn>
            </a:cxnLst>
            <a:rect l="l" t="t" r="r" b="b"/>
            <a:pathLst>
              <a:path w="11624109" h="4039774">
                <a:moveTo>
                  <a:pt x="0" y="0"/>
                </a:moveTo>
                <a:lnTo>
                  <a:pt x="11624109" y="0"/>
                </a:lnTo>
                <a:lnTo>
                  <a:pt x="11624109" y="4039774"/>
                </a:lnTo>
                <a:lnTo>
                  <a:pt x="0" y="4039774"/>
                </a:lnTo>
                <a:close/>
              </a:path>
            </a:pathLst>
          </a:custGeom>
        </p:spPr>
        <p:txBody>
          <a:bodyPr wrap="square">
            <a:noAutofit/>
          </a:bodyPr>
          <a:lstStyle/>
          <a:p>
            <a:endParaRPr lang="en-US"/>
          </a:p>
        </p:txBody>
      </p:sp>
    </p:spTree>
    <p:extLst>
      <p:ext uri="{BB962C8B-B14F-4D97-AF65-F5344CB8AC3E}">
        <p14:creationId xmlns:p14="http://schemas.microsoft.com/office/powerpoint/2010/main" val="26333765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18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4266687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B284E250-5EB0-4E63-AB3F-B8791C63F656}"/>
              </a:ext>
            </a:extLst>
          </p:cNvPr>
          <p:cNvGrpSpPr/>
          <p:nvPr userDrawn="1"/>
        </p:nvGrpSpPr>
        <p:grpSpPr>
          <a:xfrm>
            <a:off x="573427" y="0"/>
            <a:ext cx="11618573" cy="6858000"/>
            <a:chOff x="573427" y="0"/>
            <a:chExt cx="11618573" cy="6858000"/>
          </a:xfrm>
        </p:grpSpPr>
        <p:sp>
          <p:nvSpPr>
            <p:cNvPr id="5" name="Freeform 39">
              <a:extLst>
                <a:ext uri="{FF2B5EF4-FFF2-40B4-BE49-F238E27FC236}">
                  <a16:creationId xmlns:a16="http://schemas.microsoft.com/office/drawing/2014/main" id="{5DAC0F57-D237-48A9-BF56-A044AB65333E}"/>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 name="Freeform 40">
              <a:extLst>
                <a:ext uri="{FF2B5EF4-FFF2-40B4-BE49-F238E27FC236}">
                  <a16:creationId xmlns:a16="http://schemas.microsoft.com/office/drawing/2014/main" id="{08FF5E55-E4A4-42F6-BD47-709A2FFD2C00}"/>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 name="Picture Placeholder 5"/>
          <p:cNvSpPr>
            <a:spLocks noGrp="1"/>
          </p:cNvSpPr>
          <p:nvPr>
            <p:ph type="pic" sz="quarter" idx="10"/>
          </p:nvPr>
        </p:nvSpPr>
        <p:spPr>
          <a:xfrm>
            <a:off x="577640" y="3422296"/>
            <a:ext cx="5803560" cy="3435704"/>
          </a:xfrm>
          <a:custGeom>
            <a:avLst/>
            <a:gdLst>
              <a:gd name="connsiteX0" fmla="*/ 0 w 5803560"/>
              <a:gd name="connsiteY0" fmla="*/ 0 h 3435704"/>
              <a:gd name="connsiteX1" fmla="*/ 5803560 w 5803560"/>
              <a:gd name="connsiteY1" fmla="*/ 0 h 3435704"/>
              <a:gd name="connsiteX2" fmla="*/ 5803560 w 5803560"/>
              <a:gd name="connsiteY2" fmla="*/ 3435704 h 3435704"/>
              <a:gd name="connsiteX3" fmla="*/ 0 w 5803560"/>
              <a:gd name="connsiteY3" fmla="*/ 3435704 h 3435704"/>
            </a:gdLst>
            <a:ahLst/>
            <a:cxnLst>
              <a:cxn ang="0">
                <a:pos x="connsiteX0" y="connsiteY0"/>
              </a:cxn>
              <a:cxn ang="0">
                <a:pos x="connsiteX1" y="connsiteY1"/>
              </a:cxn>
              <a:cxn ang="0">
                <a:pos x="connsiteX2" y="connsiteY2"/>
              </a:cxn>
              <a:cxn ang="0">
                <a:pos x="connsiteX3" y="connsiteY3"/>
              </a:cxn>
            </a:cxnLst>
            <a:rect l="l" t="t" r="r" b="b"/>
            <a:pathLst>
              <a:path w="5803560" h="3435704">
                <a:moveTo>
                  <a:pt x="0" y="0"/>
                </a:moveTo>
                <a:lnTo>
                  <a:pt x="5803560" y="0"/>
                </a:lnTo>
                <a:lnTo>
                  <a:pt x="5803560" y="3435704"/>
                </a:lnTo>
                <a:lnTo>
                  <a:pt x="0" y="3435704"/>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6388440" y="0"/>
            <a:ext cx="5803560" cy="3435704"/>
          </a:xfrm>
          <a:custGeom>
            <a:avLst/>
            <a:gdLst>
              <a:gd name="connsiteX0" fmla="*/ 0 w 5803560"/>
              <a:gd name="connsiteY0" fmla="*/ 0 h 3435704"/>
              <a:gd name="connsiteX1" fmla="*/ 5803560 w 5803560"/>
              <a:gd name="connsiteY1" fmla="*/ 0 h 3435704"/>
              <a:gd name="connsiteX2" fmla="*/ 5803560 w 5803560"/>
              <a:gd name="connsiteY2" fmla="*/ 3435704 h 3435704"/>
              <a:gd name="connsiteX3" fmla="*/ 0 w 5803560"/>
              <a:gd name="connsiteY3" fmla="*/ 3435704 h 3435704"/>
            </a:gdLst>
            <a:ahLst/>
            <a:cxnLst>
              <a:cxn ang="0">
                <a:pos x="connsiteX0" y="connsiteY0"/>
              </a:cxn>
              <a:cxn ang="0">
                <a:pos x="connsiteX1" y="connsiteY1"/>
              </a:cxn>
              <a:cxn ang="0">
                <a:pos x="connsiteX2" y="connsiteY2"/>
              </a:cxn>
              <a:cxn ang="0">
                <a:pos x="connsiteX3" y="connsiteY3"/>
              </a:cxn>
            </a:cxnLst>
            <a:rect l="l" t="t" r="r" b="b"/>
            <a:pathLst>
              <a:path w="5803560" h="3435704">
                <a:moveTo>
                  <a:pt x="0" y="0"/>
                </a:moveTo>
                <a:lnTo>
                  <a:pt x="5803560" y="0"/>
                </a:lnTo>
                <a:lnTo>
                  <a:pt x="5803560" y="3435704"/>
                </a:lnTo>
                <a:lnTo>
                  <a:pt x="0" y="3435704"/>
                </a:lnTo>
                <a:close/>
              </a:path>
            </a:pathLst>
          </a:custGeom>
        </p:spPr>
        <p:txBody>
          <a:bodyPr wrap="square">
            <a:noAutofit/>
          </a:bodyPr>
          <a:lstStyle/>
          <a:p>
            <a:endParaRPr lang="en-US"/>
          </a:p>
        </p:txBody>
      </p:sp>
    </p:spTree>
    <p:extLst>
      <p:ext uri="{BB962C8B-B14F-4D97-AF65-F5344CB8AC3E}">
        <p14:creationId xmlns:p14="http://schemas.microsoft.com/office/powerpoint/2010/main" val="3590698876"/>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19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412235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0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02403255"/>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21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4262367274"/>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22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49416379"/>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23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3188167276"/>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24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767196661"/>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itle">
  <p:cSld name="25_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1ED8302-356D-4E21-B618-D41690BC025D}"/>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D9310913-F090-42F5-92BC-BC5EB83DD133}"/>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133CE0C3-FBDF-445C-AE7E-3DAB2D88BA2B}"/>
              </a:ext>
            </a:extLst>
          </p:cNvPr>
          <p:cNvSpPr>
            <a:spLocks noGrp="1"/>
          </p:cNvSpPr>
          <p:nvPr>
            <p:ph type="dt" sz="half" idx="10"/>
          </p:nvPr>
        </p:nvSpPr>
        <p:spPr/>
        <p:txBody>
          <a:bodyPr/>
          <a:lstStyle/>
          <a:p>
            <a:fld id="{D573727F-22D6-4830-AC87-1B85F62A54C7}" type="datetimeFigureOut">
              <a:rPr lang="en-US" smtClean="0"/>
              <a:t>7/6/2021</a:t>
            </a:fld>
            <a:endParaRPr lang="en-US"/>
          </a:p>
        </p:txBody>
      </p:sp>
      <p:sp>
        <p:nvSpPr>
          <p:cNvPr id="5" name="Footer Placeholder 4">
            <a:extLst>
              <a:ext uri="{FF2B5EF4-FFF2-40B4-BE49-F238E27FC236}">
                <a16:creationId xmlns:a16="http://schemas.microsoft.com/office/drawing/2014/main" id="{71E012C7-6917-456C-8381-AED64E0D28C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EA481DB-0A81-495F-B50F-1EBC0AE0E228}"/>
              </a:ext>
            </a:extLst>
          </p:cNvPr>
          <p:cNvSpPr>
            <a:spLocks noGrp="1"/>
          </p:cNvSpPr>
          <p:nvPr>
            <p:ph type="sldNum" sz="quarter" idx="12"/>
          </p:nvPr>
        </p:nvSpPr>
        <p:spPr/>
        <p:txBody>
          <a:bodyPr/>
          <a:lstStyle/>
          <a:p>
            <a:fld id="{72A3B193-EDF7-4F8C-AD06-28F58AC13369}" type="slidenum">
              <a:rPr lang="en-US" smtClean="0"/>
              <a:t>‹#›</a:t>
            </a:fld>
            <a:endParaRPr lang="en-US"/>
          </a:p>
        </p:txBody>
      </p:sp>
    </p:spTree>
    <p:extLst>
      <p:ext uri="{BB962C8B-B14F-4D97-AF65-F5344CB8AC3E}">
        <p14:creationId xmlns:p14="http://schemas.microsoft.com/office/powerpoint/2010/main" val="2468577562"/>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blank">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F23B77F2-5566-454D-9376-90AC3E94A7CE}"/>
              </a:ext>
            </a:extLst>
          </p:cNvPr>
          <p:cNvSpPr>
            <a:spLocks noGrp="1"/>
          </p:cNvSpPr>
          <p:nvPr>
            <p:ph type="dt" sz="half" idx="10"/>
          </p:nvPr>
        </p:nvSpPr>
        <p:spPr/>
        <p:txBody>
          <a:bodyPr/>
          <a:lstStyle/>
          <a:p>
            <a:fld id="{D573727F-22D6-4830-AC87-1B85F62A54C7}" type="datetimeFigureOut">
              <a:rPr lang="en-US" smtClean="0"/>
              <a:t>7/6/2021</a:t>
            </a:fld>
            <a:endParaRPr lang="en-US"/>
          </a:p>
        </p:txBody>
      </p:sp>
      <p:sp>
        <p:nvSpPr>
          <p:cNvPr id="3" name="Footer Placeholder 2">
            <a:extLst>
              <a:ext uri="{FF2B5EF4-FFF2-40B4-BE49-F238E27FC236}">
                <a16:creationId xmlns:a16="http://schemas.microsoft.com/office/drawing/2014/main" id="{4473E274-BD98-420B-B16A-3B4E312D187B}"/>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AD21897D-C36E-4C03-8573-B10CEFB1C402}"/>
              </a:ext>
            </a:extLst>
          </p:cNvPr>
          <p:cNvSpPr>
            <a:spLocks noGrp="1"/>
          </p:cNvSpPr>
          <p:nvPr>
            <p:ph type="sldNum" sz="quarter" idx="12"/>
          </p:nvPr>
        </p:nvSpPr>
        <p:spPr/>
        <p:txBody>
          <a:bodyPr/>
          <a:lstStyle/>
          <a:p>
            <a:fld id="{72A3B193-EDF7-4F8C-AD06-28F58AC13369}" type="slidenum">
              <a:rPr lang="en-US" smtClean="0"/>
              <a:t>‹#›</a:t>
            </a:fld>
            <a:endParaRPr lang="en-US"/>
          </a:p>
        </p:txBody>
      </p:sp>
    </p:spTree>
    <p:extLst>
      <p:ext uri="{BB962C8B-B14F-4D97-AF65-F5344CB8AC3E}">
        <p14:creationId xmlns:p14="http://schemas.microsoft.com/office/powerpoint/2010/main" val="199010676"/>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userDrawn="1">
  <p:cSld name="1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1354076485"/>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userDrawn="1">
  <p:cSld name="26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226861449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2_Title Slide">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078522A3-23A8-4754-AAD6-424A3D766C39}"/>
              </a:ext>
            </a:extLst>
          </p:cNvPr>
          <p:cNvGrpSpPr/>
          <p:nvPr userDrawn="1"/>
        </p:nvGrpSpPr>
        <p:grpSpPr>
          <a:xfrm>
            <a:off x="573427" y="0"/>
            <a:ext cx="11618573" cy="6858000"/>
            <a:chOff x="573427" y="0"/>
            <a:chExt cx="11618573" cy="6858000"/>
          </a:xfrm>
        </p:grpSpPr>
        <p:sp>
          <p:nvSpPr>
            <p:cNvPr id="5" name="Freeform 39">
              <a:extLst>
                <a:ext uri="{FF2B5EF4-FFF2-40B4-BE49-F238E27FC236}">
                  <a16:creationId xmlns:a16="http://schemas.microsoft.com/office/drawing/2014/main" id="{55E00836-0975-4432-B1AA-AFB50406A34F}"/>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 name="Freeform 40">
              <a:extLst>
                <a:ext uri="{FF2B5EF4-FFF2-40B4-BE49-F238E27FC236}">
                  <a16:creationId xmlns:a16="http://schemas.microsoft.com/office/drawing/2014/main" id="{CA5464F7-1B63-4F9B-A53E-3A85FFECB35B}"/>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 name="Picture Placeholder 5"/>
          <p:cNvSpPr>
            <a:spLocks noGrp="1"/>
          </p:cNvSpPr>
          <p:nvPr>
            <p:ph type="pic" sz="quarter" idx="10"/>
          </p:nvPr>
        </p:nvSpPr>
        <p:spPr>
          <a:xfrm>
            <a:off x="5600700" y="1397000"/>
            <a:ext cx="3304879" cy="4048222"/>
          </a:xfrm>
          <a:custGeom>
            <a:avLst/>
            <a:gdLst>
              <a:gd name="connsiteX0" fmla="*/ 0 w 3304879"/>
              <a:gd name="connsiteY0" fmla="*/ 0 h 4048222"/>
              <a:gd name="connsiteX1" fmla="*/ 3304879 w 3304879"/>
              <a:gd name="connsiteY1" fmla="*/ 0 h 4048222"/>
              <a:gd name="connsiteX2" fmla="*/ 3304879 w 3304879"/>
              <a:gd name="connsiteY2" fmla="*/ 4048222 h 4048222"/>
              <a:gd name="connsiteX3" fmla="*/ 0 w 3304879"/>
              <a:gd name="connsiteY3" fmla="*/ 4048222 h 4048222"/>
            </a:gdLst>
            <a:ahLst/>
            <a:cxnLst>
              <a:cxn ang="0">
                <a:pos x="connsiteX0" y="connsiteY0"/>
              </a:cxn>
              <a:cxn ang="0">
                <a:pos x="connsiteX1" y="connsiteY1"/>
              </a:cxn>
              <a:cxn ang="0">
                <a:pos x="connsiteX2" y="connsiteY2"/>
              </a:cxn>
              <a:cxn ang="0">
                <a:pos x="connsiteX3" y="connsiteY3"/>
              </a:cxn>
            </a:cxnLst>
            <a:rect l="l" t="t" r="r" b="b"/>
            <a:pathLst>
              <a:path w="3304879" h="4048222">
                <a:moveTo>
                  <a:pt x="0" y="0"/>
                </a:moveTo>
                <a:lnTo>
                  <a:pt x="3304879" y="0"/>
                </a:lnTo>
                <a:lnTo>
                  <a:pt x="3304879" y="4048222"/>
                </a:lnTo>
                <a:lnTo>
                  <a:pt x="0" y="4048222"/>
                </a:lnTo>
                <a:close/>
              </a:path>
            </a:pathLst>
          </a:custGeom>
        </p:spPr>
        <p:txBody>
          <a:bodyPr wrap="square">
            <a:noAutofit/>
          </a:bodyPr>
          <a:lstStyle/>
          <a:p>
            <a:endParaRPr lang="en-US"/>
          </a:p>
        </p:txBody>
      </p:sp>
      <p:sp>
        <p:nvSpPr>
          <p:cNvPr id="9" name="Picture Placeholder 8"/>
          <p:cNvSpPr>
            <a:spLocks noGrp="1"/>
          </p:cNvSpPr>
          <p:nvPr>
            <p:ph type="pic" sz="quarter" idx="11"/>
          </p:nvPr>
        </p:nvSpPr>
        <p:spPr>
          <a:xfrm>
            <a:off x="8887121" y="1397000"/>
            <a:ext cx="3304879" cy="4048222"/>
          </a:xfrm>
          <a:custGeom>
            <a:avLst/>
            <a:gdLst>
              <a:gd name="connsiteX0" fmla="*/ 0 w 3304879"/>
              <a:gd name="connsiteY0" fmla="*/ 0 h 4048222"/>
              <a:gd name="connsiteX1" fmla="*/ 3304879 w 3304879"/>
              <a:gd name="connsiteY1" fmla="*/ 0 h 4048222"/>
              <a:gd name="connsiteX2" fmla="*/ 3304879 w 3304879"/>
              <a:gd name="connsiteY2" fmla="*/ 4048222 h 4048222"/>
              <a:gd name="connsiteX3" fmla="*/ 0 w 3304879"/>
              <a:gd name="connsiteY3" fmla="*/ 4048222 h 4048222"/>
            </a:gdLst>
            <a:ahLst/>
            <a:cxnLst>
              <a:cxn ang="0">
                <a:pos x="connsiteX0" y="connsiteY0"/>
              </a:cxn>
              <a:cxn ang="0">
                <a:pos x="connsiteX1" y="connsiteY1"/>
              </a:cxn>
              <a:cxn ang="0">
                <a:pos x="connsiteX2" y="connsiteY2"/>
              </a:cxn>
              <a:cxn ang="0">
                <a:pos x="connsiteX3" y="connsiteY3"/>
              </a:cxn>
            </a:cxnLst>
            <a:rect l="l" t="t" r="r" b="b"/>
            <a:pathLst>
              <a:path w="3304879" h="4048222">
                <a:moveTo>
                  <a:pt x="0" y="0"/>
                </a:moveTo>
                <a:lnTo>
                  <a:pt x="3304879" y="0"/>
                </a:lnTo>
                <a:lnTo>
                  <a:pt x="3304879" y="4048222"/>
                </a:lnTo>
                <a:lnTo>
                  <a:pt x="0" y="4048222"/>
                </a:lnTo>
                <a:close/>
              </a:path>
            </a:pathLst>
          </a:custGeom>
        </p:spPr>
        <p:txBody>
          <a:bodyPr wrap="square">
            <a:noAutofit/>
          </a:bodyPr>
          <a:lstStyle/>
          <a:p>
            <a:endParaRPr lang="en-US"/>
          </a:p>
        </p:txBody>
      </p:sp>
    </p:spTree>
    <p:extLst>
      <p:ext uri="{BB962C8B-B14F-4D97-AF65-F5344CB8AC3E}">
        <p14:creationId xmlns:p14="http://schemas.microsoft.com/office/powerpoint/2010/main" val="2287005472"/>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27_Title Slide">
    <p:spTree>
      <p:nvGrpSpPr>
        <p:cNvPr id="1" name=""/>
        <p:cNvGrpSpPr/>
        <p:nvPr/>
      </p:nvGrpSpPr>
      <p:grpSpPr>
        <a:xfrm>
          <a:off x="0" y="0"/>
          <a:ext cx="0" cy="0"/>
          <a:chOff x="0" y="0"/>
          <a:chExt cx="0" cy="0"/>
        </a:xfrm>
      </p:grpSpPr>
    </p:spTree>
    <p:extLst>
      <p:ext uri="{BB962C8B-B14F-4D97-AF65-F5344CB8AC3E}">
        <p14:creationId xmlns:p14="http://schemas.microsoft.com/office/powerpoint/2010/main" val="191661900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3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8199745B-5FB7-4305-AB11-B39971D0CBD9}"/>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5F0E1EC3-BE92-4970-9770-01F967E54454}"/>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142F3944-E7A9-4FB9-9BCE-2A5F56A6C574}"/>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77093" y="2275314"/>
            <a:ext cx="6082254" cy="4588386"/>
          </a:xfrm>
          <a:custGeom>
            <a:avLst/>
            <a:gdLst>
              <a:gd name="connsiteX0" fmla="*/ 0 w 6082254"/>
              <a:gd name="connsiteY0" fmla="*/ 0 h 4588386"/>
              <a:gd name="connsiteX1" fmla="*/ 6082254 w 6082254"/>
              <a:gd name="connsiteY1" fmla="*/ 0 h 4588386"/>
              <a:gd name="connsiteX2" fmla="*/ 6082254 w 6082254"/>
              <a:gd name="connsiteY2" fmla="*/ 4588386 h 4588386"/>
              <a:gd name="connsiteX3" fmla="*/ 0 w 6082254"/>
              <a:gd name="connsiteY3" fmla="*/ 4588386 h 4588386"/>
            </a:gdLst>
            <a:ahLst/>
            <a:cxnLst>
              <a:cxn ang="0">
                <a:pos x="connsiteX0" y="connsiteY0"/>
              </a:cxn>
              <a:cxn ang="0">
                <a:pos x="connsiteX1" y="connsiteY1"/>
              </a:cxn>
              <a:cxn ang="0">
                <a:pos x="connsiteX2" y="connsiteY2"/>
              </a:cxn>
              <a:cxn ang="0">
                <a:pos x="connsiteX3" y="connsiteY3"/>
              </a:cxn>
            </a:cxnLst>
            <a:rect l="l" t="t" r="r" b="b"/>
            <a:pathLst>
              <a:path w="6082254" h="4588386">
                <a:moveTo>
                  <a:pt x="0" y="0"/>
                </a:moveTo>
                <a:lnTo>
                  <a:pt x="6082254" y="0"/>
                </a:lnTo>
                <a:lnTo>
                  <a:pt x="6082254" y="4588386"/>
                </a:lnTo>
                <a:lnTo>
                  <a:pt x="0" y="4588386"/>
                </a:lnTo>
                <a:close/>
              </a:path>
            </a:pathLst>
          </a:custGeom>
        </p:spPr>
        <p:txBody>
          <a:bodyPr wrap="square">
            <a:noAutofit/>
          </a:bodyPr>
          <a:lstStyle/>
          <a:p>
            <a:endParaRPr lang="en-US"/>
          </a:p>
        </p:txBody>
      </p:sp>
    </p:spTree>
    <p:extLst>
      <p:ext uri="{BB962C8B-B14F-4D97-AF65-F5344CB8AC3E}">
        <p14:creationId xmlns:p14="http://schemas.microsoft.com/office/powerpoint/2010/main" val="9383563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164801EC-1027-46ED-A5E2-52E6BD8EEA35}"/>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0DEB747A-B420-4672-B1E3-2E42CF68626E}"/>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EFC88136-D03F-49F9-9CC5-5E52A6931249}"/>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5381" y="1"/>
            <a:ext cx="5663260" cy="6857999"/>
          </a:xfrm>
          <a:custGeom>
            <a:avLst/>
            <a:gdLst>
              <a:gd name="connsiteX0" fmla="*/ 0 w 5663260"/>
              <a:gd name="connsiteY0" fmla="*/ 6211173 h 6857999"/>
              <a:gd name="connsiteX1" fmla="*/ 5663260 w 5663260"/>
              <a:gd name="connsiteY1" fmla="*/ 6211173 h 6857999"/>
              <a:gd name="connsiteX2" fmla="*/ 5663260 w 5663260"/>
              <a:gd name="connsiteY2" fmla="*/ 6857999 h 6857999"/>
              <a:gd name="connsiteX3" fmla="*/ 0 w 5663260"/>
              <a:gd name="connsiteY3" fmla="*/ 6857999 h 6857999"/>
              <a:gd name="connsiteX4" fmla="*/ 0 w 5663260"/>
              <a:gd name="connsiteY4" fmla="*/ 5521039 h 6857999"/>
              <a:gd name="connsiteX5" fmla="*/ 5663260 w 5663260"/>
              <a:gd name="connsiteY5" fmla="*/ 5521039 h 6857999"/>
              <a:gd name="connsiteX6" fmla="*/ 5663260 w 5663260"/>
              <a:gd name="connsiteY6" fmla="*/ 6167865 h 6857999"/>
              <a:gd name="connsiteX7" fmla="*/ 0 w 5663260"/>
              <a:gd name="connsiteY7" fmla="*/ 6167865 h 6857999"/>
              <a:gd name="connsiteX8" fmla="*/ 0 w 5663260"/>
              <a:gd name="connsiteY8" fmla="*/ 4830909 h 6857999"/>
              <a:gd name="connsiteX9" fmla="*/ 5663260 w 5663260"/>
              <a:gd name="connsiteY9" fmla="*/ 4830909 h 6857999"/>
              <a:gd name="connsiteX10" fmla="*/ 5663260 w 5663260"/>
              <a:gd name="connsiteY10" fmla="*/ 5477735 h 6857999"/>
              <a:gd name="connsiteX11" fmla="*/ 0 w 5663260"/>
              <a:gd name="connsiteY11" fmla="*/ 5477735 h 6857999"/>
              <a:gd name="connsiteX12" fmla="*/ 0 w 5663260"/>
              <a:gd name="connsiteY12" fmla="*/ 4140779 h 6857999"/>
              <a:gd name="connsiteX13" fmla="*/ 5663260 w 5663260"/>
              <a:gd name="connsiteY13" fmla="*/ 4140779 h 6857999"/>
              <a:gd name="connsiteX14" fmla="*/ 5663260 w 5663260"/>
              <a:gd name="connsiteY14" fmla="*/ 4787605 h 6857999"/>
              <a:gd name="connsiteX15" fmla="*/ 0 w 5663260"/>
              <a:gd name="connsiteY15" fmla="*/ 4787605 h 6857999"/>
              <a:gd name="connsiteX16" fmla="*/ 0 w 5663260"/>
              <a:gd name="connsiteY16" fmla="*/ 3450649 h 6857999"/>
              <a:gd name="connsiteX17" fmla="*/ 5663260 w 5663260"/>
              <a:gd name="connsiteY17" fmla="*/ 3450649 h 6857999"/>
              <a:gd name="connsiteX18" fmla="*/ 5663260 w 5663260"/>
              <a:gd name="connsiteY18" fmla="*/ 4097475 h 6857999"/>
              <a:gd name="connsiteX19" fmla="*/ 0 w 5663260"/>
              <a:gd name="connsiteY19" fmla="*/ 4097475 h 6857999"/>
              <a:gd name="connsiteX20" fmla="*/ 1 w 5663260"/>
              <a:gd name="connsiteY20" fmla="*/ 2760519 h 6857999"/>
              <a:gd name="connsiteX21" fmla="*/ 5663260 w 5663260"/>
              <a:gd name="connsiteY21" fmla="*/ 2760519 h 6857999"/>
              <a:gd name="connsiteX22" fmla="*/ 5663260 w 5663260"/>
              <a:gd name="connsiteY22" fmla="*/ 3407345 h 6857999"/>
              <a:gd name="connsiteX23" fmla="*/ 1 w 5663260"/>
              <a:gd name="connsiteY23" fmla="*/ 3407345 h 6857999"/>
              <a:gd name="connsiteX24" fmla="*/ 1 w 5663260"/>
              <a:gd name="connsiteY24" fmla="*/ 2070389 h 6857999"/>
              <a:gd name="connsiteX25" fmla="*/ 5663260 w 5663260"/>
              <a:gd name="connsiteY25" fmla="*/ 2070389 h 6857999"/>
              <a:gd name="connsiteX26" fmla="*/ 5663260 w 5663260"/>
              <a:gd name="connsiteY26" fmla="*/ 2717215 h 6857999"/>
              <a:gd name="connsiteX27" fmla="*/ 1 w 5663260"/>
              <a:gd name="connsiteY27" fmla="*/ 2717215 h 6857999"/>
              <a:gd name="connsiteX28" fmla="*/ 1 w 5663260"/>
              <a:gd name="connsiteY28" fmla="*/ 1380260 h 6857999"/>
              <a:gd name="connsiteX29" fmla="*/ 5663260 w 5663260"/>
              <a:gd name="connsiteY29" fmla="*/ 1380260 h 6857999"/>
              <a:gd name="connsiteX30" fmla="*/ 5663260 w 5663260"/>
              <a:gd name="connsiteY30" fmla="*/ 2027086 h 6857999"/>
              <a:gd name="connsiteX31" fmla="*/ 1 w 5663260"/>
              <a:gd name="connsiteY31" fmla="*/ 2027086 h 6857999"/>
              <a:gd name="connsiteX32" fmla="*/ 1 w 5663260"/>
              <a:gd name="connsiteY32" fmla="*/ 690130 h 6857999"/>
              <a:gd name="connsiteX33" fmla="*/ 5663260 w 5663260"/>
              <a:gd name="connsiteY33" fmla="*/ 690130 h 6857999"/>
              <a:gd name="connsiteX34" fmla="*/ 5663260 w 5663260"/>
              <a:gd name="connsiteY34" fmla="*/ 1336956 h 6857999"/>
              <a:gd name="connsiteX35" fmla="*/ 1 w 5663260"/>
              <a:gd name="connsiteY35" fmla="*/ 1336956 h 6857999"/>
              <a:gd name="connsiteX36" fmla="*/ 1 w 5663260"/>
              <a:gd name="connsiteY36" fmla="*/ 0 h 6857999"/>
              <a:gd name="connsiteX37" fmla="*/ 5663260 w 5663260"/>
              <a:gd name="connsiteY37" fmla="*/ 0 h 6857999"/>
              <a:gd name="connsiteX38" fmla="*/ 5663260 w 5663260"/>
              <a:gd name="connsiteY38" fmla="*/ 646825 h 6857999"/>
              <a:gd name="connsiteX39" fmla="*/ 1 w 5663260"/>
              <a:gd name="connsiteY39" fmla="*/ 646825 h 685799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Lst>
            <a:rect l="l" t="t" r="r" b="b"/>
            <a:pathLst>
              <a:path w="5663260" h="6857999">
                <a:moveTo>
                  <a:pt x="0" y="6211173"/>
                </a:moveTo>
                <a:lnTo>
                  <a:pt x="5663260" y="6211173"/>
                </a:lnTo>
                <a:lnTo>
                  <a:pt x="5663260" y="6857999"/>
                </a:lnTo>
                <a:lnTo>
                  <a:pt x="0" y="6857999"/>
                </a:lnTo>
                <a:close/>
                <a:moveTo>
                  <a:pt x="0" y="5521039"/>
                </a:moveTo>
                <a:lnTo>
                  <a:pt x="5663260" y="5521039"/>
                </a:lnTo>
                <a:lnTo>
                  <a:pt x="5663260" y="6167865"/>
                </a:lnTo>
                <a:lnTo>
                  <a:pt x="0" y="6167865"/>
                </a:lnTo>
                <a:close/>
                <a:moveTo>
                  <a:pt x="0" y="4830909"/>
                </a:moveTo>
                <a:lnTo>
                  <a:pt x="5663260" y="4830909"/>
                </a:lnTo>
                <a:lnTo>
                  <a:pt x="5663260" y="5477735"/>
                </a:lnTo>
                <a:lnTo>
                  <a:pt x="0" y="5477735"/>
                </a:lnTo>
                <a:close/>
                <a:moveTo>
                  <a:pt x="0" y="4140779"/>
                </a:moveTo>
                <a:lnTo>
                  <a:pt x="5663260" y="4140779"/>
                </a:lnTo>
                <a:lnTo>
                  <a:pt x="5663260" y="4787605"/>
                </a:lnTo>
                <a:lnTo>
                  <a:pt x="0" y="4787605"/>
                </a:lnTo>
                <a:close/>
                <a:moveTo>
                  <a:pt x="0" y="3450649"/>
                </a:moveTo>
                <a:lnTo>
                  <a:pt x="5663260" y="3450649"/>
                </a:lnTo>
                <a:lnTo>
                  <a:pt x="5663260" y="4097475"/>
                </a:lnTo>
                <a:lnTo>
                  <a:pt x="0" y="4097475"/>
                </a:lnTo>
                <a:close/>
                <a:moveTo>
                  <a:pt x="1" y="2760519"/>
                </a:moveTo>
                <a:lnTo>
                  <a:pt x="5663260" y="2760519"/>
                </a:lnTo>
                <a:lnTo>
                  <a:pt x="5663260" y="3407345"/>
                </a:lnTo>
                <a:lnTo>
                  <a:pt x="1" y="3407345"/>
                </a:lnTo>
                <a:close/>
                <a:moveTo>
                  <a:pt x="1" y="2070389"/>
                </a:moveTo>
                <a:lnTo>
                  <a:pt x="5663260" y="2070389"/>
                </a:lnTo>
                <a:lnTo>
                  <a:pt x="5663260" y="2717215"/>
                </a:lnTo>
                <a:lnTo>
                  <a:pt x="1" y="2717215"/>
                </a:lnTo>
                <a:close/>
                <a:moveTo>
                  <a:pt x="1" y="1380260"/>
                </a:moveTo>
                <a:lnTo>
                  <a:pt x="5663260" y="1380260"/>
                </a:lnTo>
                <a:lnTo>
                  <a:pt x="5663260" y="2027086"/>
                </a:lnTo>
                <a:lnTo>
                  <a:pt x="1" y="2027086"/>
                </a:lnTo>
                <a:close/>
                <a:moveTo>
                  <a:pt x="1" y="690130"/>
                </a:moveTo>
                <a:lnTo>
                  <a:pt x="5663260" y="690130"/>
                </a:lnTo>
                <a:lnTo>
                  <a:pt x="5663260" y="1336956"/>
                </a:lnTo>
                <a:lnTo>
                  <a:pt x="1" y="1336956"/>
                </a:lnTo>
                <a:close/>
                <a:moveTo>
                  <a:pt x="1" y="0"/>
                </a:moveTo>
                <a:lnTo>
                  <a:pt x="5663260" y="0"/>
                </a:lnTo>
                <a:lnTo>
                  <a:pt x="5663260" y="646825"/>
                </a:lnTo>
                <a:lnTo>
                  <a:pt x="1" y="646825"/>
                </a:lnTo>
                <a:close/>
              </a:path>
            </a:pathLst>
          </a:custGeom>
        </p:spPr>
        <p:txBody>
          <a:bodyPr wrap="square">
            <a:noAutofit/>
          </a:bodyPr>
          <a:lstStyle/>
          <a:p>
            <a:endParaRPr lang="en-US"/>
          </a:p>
        </p:txBody>
      </p:sp>
    </p:spTree>
    <p:extLst>
      <p:ext uri="{BB962C8B-B14F-4D97-AF65-F5344CB8AC3E}">
        <p14:creationId xmlns:p14="http://schemas.microsoft.com/office/powerpoint/2010/main" val="240119899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5_Title Slide">
    <p:spTree>
      <p:nvGrpSpPr>
        <p:cNvPr id="1" name=""/>
        <p:cNvGrpSpPr/>
        <p:nvPr/>
      </p:nvGrpSpPr>
      <p:grpSpPr>
        <a:xfrm>
          <a:off x="0" y="0"/>
          <a:ext cx="0" cy="0"/>
          <a:chOff x="0" y="0"/>
          <a:chExt cx="0" cy="0"/>
        </a:xfrm>
      </p:grpSpPr>
      <p:grpSp>
        <p:nvGrpSpPr>
          <p:cNvPr id="6" name="Group 5">
            <a:extLst>
              <a:ext uri="{FF2B5EF4-FFF2-40B4-BE49-F238E27FC236}">
                <a16:creationId xmlns:a16="http://schemas.microsoft.com/office/drawing/2014/main" id="{9730B949-C48B-4CB2-B8B0-A1B3A521FA8E}"/>
              </a:ext>
            </a:extLst>
          </p:cNvPr>
          <p:cNvGrpSpPr/>
          <p:nvPr userDrawn="1"/>
        </p:nvGrpSpPr>
        <p:grpSpPr>
          <a:xfrm>
            <a:off x="573427" y="0"/>
            <a:ext cx="11618573" cy="6858000"/>
            <a:chOff x="573427" y="0"/>
            <a:chExt cx="11618573" cy="6858000"/>
          </a:xfrm>
        </p:grpSpPr>
        <p:sp>
          <p:nvSpPr>
            <p:cNvPr id="7" name="Freeform 39">
              <a:extLst>
                <a:ext uri="{FF2B5EF4-FFF2-40B4-BE49-F238E27FC236}">
                  <a16:creationId xmlns:a16="http://schemas.microsoft.com/office/drawing/2014/main" id="{4AAB0DF6-A99A-428C-87E3-7913F7F77927}"/>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9" name="Freeform 40">
              <a:extLst>
                <a:ext uri="{FF2B5EF4-FFF2-40B4-BE49-F238E27FC236}">
                  <a16:creationId xmlns:a16="http://schemas.microsoft.com/office/drawing/2014/main" id="{A0739440-03E8-4A37-8DF9-3FF652FC05F5}"/>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8" name="Picture Placeholder 7"/>
          <p:cNvSpPr>
            <a:spLocks noGrp="1"/>
          </p:cNvSpPr>
          <p:nvPr>
            <p:ph type="pic" sz="quarter" idx="10"/>
          </p:nvPr>
        </p:nvSpPr>
        <p:spPr>
          <a:xfrm>
            <a:off x="57764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
        <p:nvSpPr>
          <p:cNvPr id="11" name="Picture Placeholder 10"/>
          <p:cNvSpPr>
            <a:spLocks noGrp="1"/>
          </p:cNvSpPr>
          <p:nvPr>
            <p:ph type="pic" sz="quarter" idx="11"/>
          </p:nvPr>
        </p:nvSpPr>
        <p:spPr>
          <a:xfrm>
            <a:off x="348123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
        <p:nvSpPr>
          <p:cNvPr id="14" name="Picture Placeholder 13"/>
          <p:cNvSpPr>
            <a:spLocks noGrp="1"/>
          </p:cNvSpPr>
          <p:nvPr>
            <p:ph type="pic" sz="quarter" idx="12"/>
          </p:nvPr>
        </p:nvSpPr>
        <p:spPr>
          <a:xfrm>
            <a:off x="638482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
        <p:nvSpPr>
          <p:cNvPr id="17" name="Picture Placeholder 16"/>
          <p:cNvSpPr>
            <a:spLocks noGrp="1"/>
          </p:cNvSpPr>
          <p:nvPr>
            <p:ph type="pic" sz="quarter" idx="13"/>
          </p:nvPr>
        </p:nvSpPr>
        <p:spPr>
          <a:xfrm>
            <a:off x="9288410" y="2496570"/>
            <a:ext cx="2903590" cy="2811831"/>
          </a:xfrm>
          <a:custGeom>
            <a:avLst/>
            <a:gdLst>
              <a:gd name="connsiteX0" fmla="*/ 0 w 2903590"/>
              <a:gd name="connsiteY0" fmla="*/ 0 h 2811831"/>
              <a:gd name="connsiteX1" fmla="*/ 2903590 w 2903590"/>
              <a:gd name="connsiteY1" fmla="*/ 0 h 2811831"/>
              <a:gd name="connsiteX2" fmla="*/ 2903590 w 2903590"/>
              <a:gd name="connsiteY2" fmla="*/ 2811831 h 2811831"/>
              <a:gd name="connsiteX3" fmla="*/ 0 w 2903590"/>
              <a:gd name="connsiteY3" fmla="*/ 2811831 h 2811831"/>
            </a:gdLst>
            <a:ahLst/>
            <a:cxnLst>
              <a:cxn ang="0">
                <a:pos x="connsiteX0" y="connsiteY0"/>
              </a:cxn>
              <a:cxn ang="0">
                <a:pos x="connsiteX1" y="connsiteY1"/>
              </a:cxn>
              <a:cxn ang="0">
                <a:pos x="connsiteX2" y="connsiteY2"/>
              </a:cxn>
              <a:cxn ang="0">
                <a:pos x="connsiteX3" y="connsiteY3"/>
              </a:cxn>
            </a:cxnLst>
            <a:rect l="l" t="t" r="r" b="b"/>
            <a:pathLst>
              <a:path w="2903590" h="2811831">
                <a:moveTo>
                  <a:pt x="0" y="0"/>
                </a:moveTo>
                <a:lnTo>
                  <a:pt x="2903590" y="0"/>
                </a:lnTo>
                <a:lnTo>
                  <a:pt x="2903590" y="2811831"/>
                </a:lnTo>
                <a:lnTo>
                  <a:pt x="0" y="2811831"/>
                </a:lnTo>
                <a:close/>
              </a:path>
            </a:pathLst>
          </a:custGeom>
        </p:spPr>
        <p:txBody>
          <a:bodyPr wrap="square">
            <a:noAutofit/>
          </a:bodyPr>
          <a:lstStyle/>
          <a:p>
            <a:endParaRPr lang="en-US"/>
          </a:p>
        </p:txBody>
      </p:sp>
    </p:spTree>
    <p:extLst>
      <p:ext uri="{BB962C8B-B14F-4D97-AF65-F5344CB8AC3E}">
        <p14:creationId xmlns:p14="http://schemas.microsoft.com/office/powerpoint/2010/main" val="24567817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D0784BF0-CBA2-40EA-B98F-C475A5E2AEB3}"/>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CB82EE2E-0CCA-4B3D-9E44-673D1CFC17FB}"/>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387CCEAB-2413-41A7-BF97-ABDAF8DDF999}"/>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3418221" y="2197749"/>
            <a:ext cx="5936479" cy="2437751"/>
          </a:xfrm>
          <a:custGeom>
            <a:avLst/>
            <a:gdLst>
              <a:gd name="connsiteX0" fmla="*/ 0 w 5936479"/>
              <a:gd name="connsiteY0" fmla="*/ 0 h 2437751"/>
              <a:gd name="connsiteX1" fmla="*/ 5936479 w 5936479"/>
              <a:gd name="connsiteY1" fmla="*/ 0 h 2437751"/>
              <a:gd name="connsiteX2" fmla="*/ 5936479 w 5936479"/>
              <a:gd name="connsiteY2" fmla="*/ 2437751 h 2437751"/>
              <a:gd name="connsiteX3" fmla="*/ 0 w 5936479"/>
              <a:gd name="connsiteY3" fmla="*/ 2437751 h 2437751"/>
            </a:gdLst>
            <a:ahLst/>
            <a:cxnLst>
              <a:cxn ang="0">
                <a:pos x="connsiteX0" y="connsiteY0"/>
              </a:cxn>
              <a:cxn ang="0">
                <a:pos x="connsiteX1" y="connsiteY1"/>
              </a:cxn>
              <a:cxn ang="0">
                <a:pos x="connsiteX2" y="connsiteY2"/>
              </a:cxn>
              <a:cxn ang="0">
                <a:pos x="connsiteX3" y="connsiteY3"/>
              </a:cxn>
            </a:cxnLst>
            <a:rect l="l" t="t" r="r" b="b"/>
            <a:pathLst>
              <a:path w="5936479" h="2437751">
                <a:moveTo>
                  <a:pt x="0" y="0"/>
                </a:moveTo>
                <a:lnTo>
                  <a:pt x="5936479" y="0"/>
                </a:lnTo>
                <a:lnTo>
                  <a:pt x="5936479" y="2437751"/>
                </a:lnTo>
                <a:lnTo>
                  <a:pt x="0" y="2437751"/>
                </a:lnTo>
                <a:close/>
              </a:path>
            </a:pathLst>
          </a:custGeom>
        </p:spPr>
        <p:txBody>
          <a:bodyPr wrap="square">
            <a:noAutofit/>
          </a:bodyPr>
          <a:lstStyle/>
          <a:p>
            <a:endParaRPr lang="en-US"/>
          </a:p>
        </p:txBody>
      </p:sp>
    </p:spTree>
    <p:extLst>
      <p:ext uri="{BB962C8B-B14F-4D97-AF65-F5344CB8AC3E}">
        <p14:creationId xmlns:p14="http://schemas.microsoft.com/office/powerpoint/2010/main" val="3716654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7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29D6FEF6-E9A4-4C7F-841F-FDA41404F113}"/>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953413C9-22DA-4CE9-92E3-391DF3F870EA}"/>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67F8CDA5-8628-466F-8350-A73A0FD07E3F}"/>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65380" y="0"/>
            <a:ext cx="11626619" cy="3797300"/>
          </a:xfrm>
          <a:custGeom>
            <a:avLst/>
            <a:gdLst>
              <a:gd name="connsiteX0" fmla="*/ 0 w 11626619"/>
              <a:gd name="connsiteY0" fmla="*/ 0 h 3797300"/>
              <a:gd name="connsiteX1" fmla="*/ 11626619 w 11626619"/>
              <a:gd name="connsiteY1" fmla="*/ 0 h 3797300"/>
              <a:gd name="connsiteX2" fmla="*/ 11626619 w 11626619"/>
              <a:gd name="connsiteY2" fmla="*/ 3797300 h 3797300"/>
              <a:gd name="connsiteX3" fmla="*/ 0 w 11626619"/>
              <a:gd name="connsiteY3" fmla="*/ 3797300 h 3797300"/>
            </a:gdLst>
            <a:ahLst/>
            <a:cxnLst>
              <a:cxn ang="0">
                <a:pos x="connsiteX0" y="connsiteY0"/>
              </a:cxn>
              <a:cxn ang="0">
                <a:pos x="connsiteX1" y="connsiteY1"/>
              </a:cxn>
              <a:cxn ang="0">
                <a:pos x="connsiteX2" y="connsiteY2"/>
              </a:cxn>
              <a:cxn ang="0">
                <a:pos x="connsiteX3" y="connsiteY3"/>
              </a:cxn>
            </a:cxnLst>
            <a:rect l="l" t="t" r="r" b="b"/>
            <a:pathLst>
              <a:path w="11626619" h="3797300">
                <a:moveTo>
                  <a:pt x="0" y="0"/>
                </a:moveTo>
                <a:lnTo>
                  <a:pt x="11626619" y="0"/>
                </a:lnTo>
                <a:lnTo>
                  <a:pt x="11626619" y="3797300"/>
                </a:lnTo>
                <a:lnTo>
                  <a:pt x="0" y="3797300"/>
                </a:lnTo>
                <a:close/>
              </a:path>
            </a:pathLst>
          </a:custGeom>
        </p:spPr>
        <p:txBody>
          <a:bodyPr wrap="square">
            <a:noAutofit/>
          </a:bodyPr>
          <a:lstStyle/>
          <a:p>
            <a:endParaRPr lang="en-US"/>
          </a:p>
        </p:txBody>
      </p:sp>
    </p:spTree>
    <p:extLst>
      <p:ext uri="{BB962C8B-B14F-4D97-AF65-F5344CB8AC3E}">
        <p14:creationId xmlns:p14="http://schemas.microsoft.com/office/powerpoint/2010/main" val="17359700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8_Title Slide">
    <p:spTree>
      <p:nvGrpSpPr>
        <p:cNvPr id="1" name=""/>
        <p:cNvGrpSpPr/>
        <p:nvPr/>
      </p:nvGrpSpPr>
      <p:grpSpPr>
        <a:xfrm>
          <a:off x="0" y="0"/>
          <a:ext cx="0" cy="0"/>
          <a:chOff x="0" y="0"/>
          <a:chExt cx="0" cy="0"/>
        </a:xfrm>
      </p:grpSpPr>
      <p:grpSp>
        <p:nvGrpSpPr>
          <p:cNvPr id="3" name="Group 2">
            <a:extLst>
              <a:ext uri="{FF2B5EF4-FFF2-40B4-BE49-F238E27FC236}">
                <a16:creationId xmlns:a16="http://schemas.microsoft.com/office/drawing/2014/main" id="{B59591EB-0952-491D-B9DD-93F5DA1D56B8}"/>
              </a:ext>
            </a:extLst>
          </p:cNvPr>
          <p:cNvGrpSpPr/>
          <p:nvPr userDrawn="1"/>
        </p:nvGrpSpPr>
        <p:grpSpPr>
          <a:xfrm>
            <a:off x="573427" y="0"/>
            <a:ext cx="11618573" cy="6858000"/>
            <a:chOff x="573427" y="0"/>
            <a:chExt cx="11618573" cy="6858000"/>
          </a:xfrm>
        </p:grpSpPr>
        <p:sp>
          <p:nvSpPr>
            <p:cNvPr id="4" name="Freeform 39">
              <a:extLst>
                <a:ext uri="{FF2B5EF4-FFF2-40B4-BE49-F238E27FC236}">
                  <a16:creationId xmlns:a16="http://schemas.microsoft.com/office/drawing/2014/main" id="{F6FAB94F-5FA6-40A0-920E-BDC51B7B3C89}"/>
                </a:ext>
              </a:extLst>
            </p:cNvPr>
            <p:cNvSpPr/>
            <p:nvPr/>
          </p:nvSpPr>
          <p:spPr>
            <a:xfrm rot="5400000">
              <a:off x="8152226" y="0"/>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 name="Freeform 40">
              <a:extLst>
                <a:ext uri="{FF2B5EF4-FFF2-40B4-BE49-F238E27FC236}">
                  <a16:creationId xmlns:a16="http://schemas.microsoft.com/office/drawing/2014/main" id="{87893373-4495-4396-B97A-A3542369A11A}"/>
                </a:ext>
              </a:extLst>
            </p:cNvPr>
            <p:cNvSpPr/>
            <p:nvPr/>
          </p:nvSpPr>
          <p:spPr>
            <a:xfrm rot="16200000">
              <a:off x="573427" y="2818226"/>
              <a:ext cx="4039774" cy="4039774"/>
            </a:xfrm>
            <a:custGeom>
              <a:avLst/>
              <a:gdLst>
                <a:gd name="connsiteX0" fmla="*/ 0 w 4039774"/>
                <a:gd name="connsiteY0" fmla="*/ 2463800 h 4039774"/>
                <a:gd name="connsiteX1" fmla="*/ 0 w 4039774"/>
                <a:gd name="connsiteY1" fmla="*/ 1231900 h 4039774"/>
                <a:gd name="connsiteX2" fmla="*/ 1231900 w 4039774"/>
                <a:gd name="connsiteY2" fmla="*/ 0 h 4039774"/>
                <a:gd name="connsiteX3" fmla="*/ 2463800 w 4039774"/>
                <a:gd name="connsiteY3" fmla="*/ 0 h 4039774"/>
                <a:gd name="connsiteX4" fmla="*/ 0 w 4039774"/>
                <a:gd name="connsiteY4" fmla="*/ 4039774 h 4039774"/>
                <a:gd name="connsiteX5" fmla="*/ 0 w 4039774"/>
                <a:gd name="connsiteY5" fmla="*/ 2787565 h 4039774"/>
                <a:gd name="connsiteX6" fmla="*/ 2787565 w 4039774"/>
                <a:gd name="connsiteY6" fmla="*/ 0 h 4039774"/>
                <a:gd name="connsiteX7" fmla="*/ 4039774 w 4039774"/>
                <a:gd name="connsiteY7" fmla="*/ 0 h 403977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039774" h="4039774">
                  <a:moveTo>
                    <a:pt x="0" y="2463800"/>
                  </a:moveTo>
                  <a:lnTo>
                    <a:pt x="0" y="1231900"/>
                  </a:lnTo>
                  <a:lnTo>
                    <a:pt x="1231900" y="0"/>
                  </a:lnTo>
                  <a:lnTo>
                    <a:pt x="2463800" y="0"/>
                  </a:lnTo>
                  <a:close/>
                  <a:moveTo>
                    <a:pt x="0" y="4039774"/>
                  </a:moveTo>
                  <a:lnTo>
                    <a:pt x="0" y="2787565"/>
                  </a:lnTo>
                  <a:lnTo>
                    <a:pt x="2787565" y="0"/>
                  </a:lnTo>
                  <a:lnTo>
                    <a:pt x="4039774" y="0"/>
                  </a:lnTo>
                  <a:close/>
                </a:path>
              </a:pathLst>
            </a:custGeom>
            <a:solidFill>
              <a:schemeClr val="bg1">
                <a:lumMod val="75000"/>
                <a:alpha val="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 name="Picture Placeholder 4"/>
          <p:cNvSpPr>
            <a:spLocks noGrp="1"/>
          </p:cNvSpPr>
          <p:nvPr>
            <p:ph type="pic" sz="quarter" idx="10"/>
          </p:nvPr>
        </p:nvSpPr>
        <p:spPr>
          <a:xfrm>
            <a:off x="579195" y="0"/>
            <a:ext cx="6825890" cy="3282630"/>
          </a:xfrm>
          <a:custGeom>
            <a:avLst/>
            <a:gdLst>
              <a:gd name="connsiteX0" fmla="*/ 0 w 6825890"/>
              <a:gd name="connsiteY0" fmla="*/ 0 h 3282630"/>
              <a:gd name="connsiteX1" fmla="*/ 6825890 w 6825890"/>
              <a:gd name="connsiteY1" fmla="*/ 0 h 3282630"/>
              <a:gd name="connsiteX2" fmla="*/ 6825890 w 6825890"/>
              <a:gd name="connsiteY2" fmla="*/ 3282630 h 3282630"/>
              <a:gd name="connsiteX3" fmla="*/ 0 w 6825890"/>
              <a:gd name="connsiteY3" fmla="*/ 3282630 h 3282630"/>
            </a:gdLst>
            <a:ahLst/>
            <a:cxnLst>
              <a:cxn ang="0">
                <a:pos x="connsiteX0" y="connsiteY0"/>
              </a:cxn>
              <a:cxn ang="0">
                <a:pos x="connsiteX1" y="connsiteY1"/>
              </a:cxn>
              <a:cxn ang="0">
                <a:pos x="connsiteX2" y="connsiteY2"/>
              </a:cxn>
              <a:cxn ang="0">
                <a:pos x="connsiteX3" y="connsiteY3"/>
              </a:cxn>
            </a:cxnLst>
            <a:rect l="l" t="t" r="r" b="b"/>
            <a:pathLst>
              <a:path w="6825890" h="3282630">
                <a:moveTo>
                  <a:pt x="0" y="0"/>
                </a:moveTo>
                <a:lnTo>
                  <a:pt x="6825890" y="0"/>
                </a:lnTo>
                <a:lnTo>
                  <a:pt x="6825890" y="3282630"/>
                </a:lnTo>
                <a:lnTo>
                  <a:pt x="0" y="3282630"/>
                </a:lnTo>
                <a:close/>
              </a:path>
            </a:pathLst>
          </a:custGeom>
        </p:spPr>
        <p:txBody>
          <a:bodyPr wrap="square">
            <a:noAutofit/>
          </a:bodyPr>
          <a:lstStyle/>
          <a:p>
            <a:endParaRPr lang="en-US"/>
          </a:p>
        </p:txBody>
      </p:sp>
    </p:spTree>
    <p:extLst>
      <p:ext uri="{BB962C8B-B14F-4D97-AF65-F5344CB8AC3E}">
        <p14:creationId xmlns:p14="http://schemas.microsoft.com/office/powerpoint/2010/main" val="289677322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theme" Target="../theme/theme1.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56237490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 id="2147483662" r:id="rId14"/>
    <p:sldLayoutId id="2147483663" r:id="rId15"/>
    <p:sldLayoutId id="2147483664" r:id="rId16"/>
    <p:sldLayoutId id="2147483665" r:id="rId17"/>
    <p:sldLayoutId id="2147483666" r:id="rId18"/>
    <p:sldLayoutId id="2147483667" r:id="rId19"/>
    <p:sldLayoutId id="2147483668" r:id="rId20"/>
    <p:sldLayoutId id="2147483669" r:id="rId21"/>
    <p:sldLayoutId id="2147483670" r:id="rId22"/>
    <p:sldLayoutId id="2147483671" r:id="rId23"/>
    <p:sldLayoutId id="2147483672" r:id="rId24"/>
    <p:sldLayoutId id="2147483673" r:id="rId25"/>
    <p:sldLayoutId id="2147483674" r:id="rId26"/>
    <p:sldLayoutId id="2147483675" r:id="rId27"/>
    <p:sldLayoutId id="2147483676" r:id="rId28"/>
    <p:sldLayoutId id="2147483677" r:id="rId29"/>
    <p:sldLayoutId id="2147483678" r:id="rId30"/>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9.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4.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28.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7.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8.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9F9A7D97-456A-4F9D-991E-254EEC319981}"/>
              </a:ext>
            </a:extLst>
          </p:cNvPr>
          <p:cNvSpPr>
            <a:spLocks noGrp="1"/>
          </p:cNvSpPr>
          <p:nvPr>
            <p:ph type="pic" sz="quarter" idx="10"/>
          </p:nvPr>
        </p:nvSpPr>
        <p:spPr/>
      </p:sp>
      <p:sp>
        <p:nvSpPr>
          <p:cNvPr id="60" name="Pentagon 59"/>
          <p:cNvSpPr/>
          <p:nvPr/>
        </p:nvSpPr>
        <p:spPr>
          <a:xfrm>
            <a:off x="560727" y="1133562"/>
            <a:ext cx="6792573" cy="1685838"/>
          </a:xfrm>
          <a:prstGeom prst="homePlate">
            <a:avLst>
              <a:gd name="adj" fmla="val 3418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210264" y="1129844"/>
            <a:ext cx="5280613" cy="1862048"/>
          </a:xfrm>
          <a:prstGeom prst="rect">
            <a:avLst/>
          </a:prstGeom>
          <a:noFill/>
        </p:spPr>
        <p:txBody>
          <a:bodyPr wrap="none" rtlCol="0">
            <a:spAutoFit/>
          </a:bodyPr>
          <a:lstStyle/>
          <a:p>
            <a:r>
              <a:rPr lang="en-US" sz="11500" dirty="0">
                <a:solidFill>
                  <a:schemeClr val="bg1"/>
                </a:solidFill>
                <a:latin typeface="Bebas Neue" panose="020B0606020202050201" pitchFamily="34" charset="0"/>
              </a:rPr>
              <a:t>THE BIKERS</a:t>
            </a:r>
          </a:p>
        </p:txBody>
      </p:sp>
      <p:grpSp>
        <p:nvGrpSpPr>
          <p:cNvPr id="50" name="Group 49"/>
          <p:cNvGrpSpPr/>
          <p:nvPr/>
        </p:nvGrpSpPr>
        <p:grpSpPr>
          <a:xfrm>
            <a:off x="1291900" y="724618"/>
            <a:ext cx="4791399" cy="195324"/>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1" name="Chevron 60"/>
          <p:cNvSpPr/>
          <p:nvPr/>
        </p:nvSpPr>
        <p:spPr>
          <a:xfrm>
            <a:off x="6896100" y="1129844"/>
            <a:ext cx="1065662" cy="1688382"/>
          </a:xfrm>
          <a:prstGeom prst="chevron">
            <a:avLst>
              <a:gd name="adj" fmla="val 5446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7508885" y="1129844"/>
            <a:ext cx="1065662" cy="1688382"/>
          </a:xfrm>
          <a:prstGeom prst="chevron">
            <a:avLst>
              <a:gd name="adj" fmla="val 5446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3" name="Chevron 62"/>
          <p:cNvSpPr/>
          <p:nvPr/>
        </p:nvSpPr>
        <p:spPr>
          <a:xfrm>
            <a:off x="8121670" y="1129844"/>
            <a:ext cx="1065662" cy="1688382"/>
          </a:xfrm>
          <a:prstGeom prst="chevron">
            <a:avLst>
              <a:gd name="adj" fmla="val 54464"/>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4" name="TextBox 63"/>
          <p:cNvSpPr txBox="1"/>
          <p:nvPr/>
        </p:nvSpPr>
        <p:spPr>
          <a:xfrm>
            <a:off x="9434927" y="1267887"/>
            <a:ext cx="2073003" cy="400110"/>
          </a:xfrm>
          <a:prstGeom prst="rect">
            <a:avLst/>
          </a:prstGeom>
          <a:noFill/>
        </p:spPr>
        <p:txBody>
          <a:bodyPr wrap="none" rtlCol="0">
            <a:spAutoFit/>
          </a:bodyPr>
          <a:lstStyle/>
          <a:p>
            <a:r>
              <a:rPr lang="en-US" sz="2000" b="1"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SLIDE PRESENT</a:t>
            </a:r>
          </a:p>
        </p:txBody>
      </p:sp>
      <p:sp>
        <p:nvSpPr>
          <p:cNvPr id="65" name="TextBox 64">
            <a:extLst>
              <a:ext uri="{FF2B5EF4-FFF2-40B4-BE49-F238E27FC236}">
                <a16:creationId xmlns:a16="http://schemas.microsoft.com/office/drawing/2014/main" id="{20FE4BB5-B6E3-4A24-80E9-FCC75831F5B2}"/>
              </a:ext>
            </a:extLst>
          </p:cNvPr>
          <p:cNvSpPr txBox="1"/>
          <p:nvPr/>
        </p:nvSpPr>
        <p:spPr>
          <a:xfrm>
            <a:off x="9455257" y="1700006"/>
            <a:ext cx="2273414" cy="600164"/>
          </a:xfrm>
          <a:prstGeom prst="rect">
            <a:avLst/>
          </a:prstGeom>
          <a:noFill/>
        </p:spPr>
        <p:txBody>
          <a:bodyPr wrap="square" rtlCol="0">
            <a:spAutoFit/>
          </a:bodyPr>
          <a:lstStyle/>
          <a:p>
            <a:pPr algn="just">
              <a:lnSpc>
                <a:spcPct val="150000"/>
              </a:lnSpc>
            </a:pP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cing</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p>
        </p:txBody>
      </p:sp>
      <p:cxnSp>
        <p:nvCxnSpPr>
          <p:cNvPr id="67" name="Straight Arrow Connector 66"/>
          <p:cNvCxnSpPr/>
          <p:nvPr/>
        </p:nvCxnSpPr>
        <p:spPr>
          <a:xfrm>
            <a:off x="9563100" y="2471170"/>
            <a:ext cx="1117600" cy="0"/>
          </a:xfrm>
          <a:prstGeom prst="straightConnector1">
            <a:avLst/>
          </a:prstGeom>
          <a:ln>
            <a:solidFill>
              <a:schemeClr val="accent4"/>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765862972"/>
      </p:ext>
    </p:extLst>
  </p:cSld>
  <p:clrMapOvr>
    <a:masterClrMapping/>
  </p:clrMapOvr>
  <p:transition spd="slow">
    <p:wipe/>
  </p:transition>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4AE595FE-E938-45B0-9B2F-7A1757908821}"/>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383908" y="4320988"/>
            <a:ext cx="3534942"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The Woman Bikers</a:t>
            </a:r>
          </a:p>
        </p:txBody>
      </p:sp>
      <p:grpSp>
        <p:nvGrpSpPr>
          <p:cNvPr id="50" name="Group 49"/>
          <p:cNvGrpSpPr/>
          <p:nvPr/>
        </p:nvGrpSpPr>
        <p:grpSpPr>
          <a:xfrm>
            <a:off x="1494759" y="4028248"/>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rot="16200000">
            <a:off x="6858141" y="1469912"/>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5" name="TextBox 54">
            <a:extLst>
              <a:ext uri="{FF2B5EF4-FFF2-40B4-BE49-F238E27FC236}">
                <a16:creationId xmlns:a16="http://schemas.microsoft.com/office/drawing/2014/main" id="{A7406903-FD8A-455B-B8FD-D09458A7683D}"/>
              </a:ext>
            </a:extLst>
          </p:cNvPr>
          <p:cNvSpPr txBox="1"/>
          <p:nvPr/>
        </p:nvSpPr>
        <p:spPr>
          <a:xfrm>
            <a:off x="1426747" y="5211856"/>
            <a:ext cx="5978337"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tetur</a:t>
            </a:r>
            <a:endParaRPr lang="en-US" sz="1100" dirty="0">
              <a:solidFill>
                <a:schemeClr val="bg1"/>
              </a:solidFill>
              <a:latin typeface="Open Sans" panose="020B0606030504020204" pitchFamily="34" charset="0"/>
              <a:ea typeface="Open Sans" panose="020B0606030504020204" pitchFamily="34" charset="0"/>
            </a:endParaRPr>
          </a:p>
        </p:txBody>
      </p:sp>
      <p:grpSp>
        <p:nvGrpSpPr>
          <p:cNvPr id="56" name="Group 55"/>
          <p:cNvGrpSpPr/>
          <p:nvPr/>
        </p:nvGrpSpPr>
        <p:grpSpPr>
          <a:xfrm>
            <a:off x="8206132" y="1534717"/>
            <a:ext cx="3371456" cy="600164"/>
            <a:chOff x="6790689" y="1663700"/>
            <a:chExt cx="3371456" cy="600164"/>
          </a:xfrm>
        </p:grpSpPr>
        <p:sp>
          <p:nvSpPr>
            <p:cNvPr id="57" name="TextBox 56">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58"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68" name="Group 67"/>
          <p:cNvGrpSpPr/>
          <p:nvPr/>
        </p:nvGrpSpPr>
        <p:grpSpPr>
          <a:xfrm>
            <a:off x="8206132" y="2783770"/>
            <a:ext cx="3371456" cy="600164"/>
            <a:chOff x="6790689" y="1663700"/>
            <a:chExt cx="3371456" cy="600164"/>
          </a:xfrm>
        </p:grpSpPr>
        <p:sp>
          <p:nvSpPr>
            <p:cNvPr id="69" name="TextBox 68">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70"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71" name="Group 70"/>
          <p:cNvGrpSpPr/>
          <p:nvPr/>
        </p:nvGrpSpPr>
        <p:grpSpPr>
          <a:xfrm>
            <a:off x="8206132" y="4032823"/>
            <a:ext cx="3371456" cy="600164"/>
            <a:chOff x="6790689" y="1663700"/>
            <a:chExt cx="3371456" cy="600164"/>
          </a:xfrm>
        </p:grpSpPr>
        <p:sp>
          <p:nvSpPr>
            <p:cNvPr id="72" name="TextBox 71">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73"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74" name="Group 73"/>
          <p:cNvGrpSpPr/>
          <p:nvPr/>
        </p:nvGrpSpPr>
        <p:grpSpPr>
          <a:xfrm>
            <a:off x="8206132" y="5281877"/>
            <a:ext cx="3371456" cy="600164"/>
            <a:chOff x="6790689" y="1663700"/>
            <a:chExt cx="3371456" cy="600164"/>
          </a:xfrm>
        </p:grpSpPr>
        <p:sp>
          <p:nvSpPr>
            <p:cNvPr id="75" name="TextBox 74">
              <a:extLst>
                <a:ext uri="{FF2B5EF4-FFF2-40B4-BE49-F238E27FC236}">
                  <a16:creationId xmlns:a16="http://schemas.microsoft.com/office/drawing/2014/main" id="{15A58E87-0C26-4825-890E-38A4EF5A1147}"/>
                </a:ext>
              </a:extLst>
            </p:cNvPr>
            <p:cNvSpPr txBox="1"/>
            <p:nvPr/>
          </p:nvSpPr>
          <p:spPr>
            <a:xfrm>
              <a:off x="7140627" y="1663700"/>
              <a:ext cx="302151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endParaRPr lang="en-US" sz="1100" dirty="0">
                <a:solidFill>
                  <a:schemeClr val="bg1"/>
                </a:solidFill>
                <a:latin typeface="Open Sans" panose="020B0606030504020204" pitchFamily="34" charset="0"/>
                <a:ea typeface="Open Sans" panose="020B0606030504020204" pitchFamily="34" charset="0"/>
              </a:endParaRPr>
            </a:p>
          </p:txBody>
        </p:sp>
        <p:sp>
          <p:nvSpPr>
            <p:cNvPr id="76"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spTree>
    <p:extLst>
      <p:ext uri="{BB962C8B-B14F-4D97-AF65-F5344CB8AC3E}">
        <p14:creationId xmlns:p14="http://schemas.microsoft.com/office/powerpoint/2010/main" val="655465215"/>
      </p:ext>
    </p:extLst>
  </p:cSld>
  <p:clrMapOvr>
    <a:masterClrMapping/>
  </p:clrMapOvr>
  <p:transition spd="slow">
    <p:wipe/>
  </p:transition>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02C46E30-793D-453C-B19D-D837A8ED7998}"/>
              </a:ext>
            </a:extLst>
          </p:cNvPr>
          <p:cNvSpPr>
            <a:spLocks noGrp="1"/>
          </p:cNvSpPr>
          <p:nvPr>
            <p:ph type="pic" sz="quarter" idx="10"/>
          </p:nvPr>
        </p:nvSpPr>
        <p:spPr/>
      </p:sp>
      <p:sp>
        <p:nvSpPr>
          <p:cNvPr id="44" name="Picture Placeholder 43">
            <a:extLst>
              <a:ext uri="{FF2B5EF4-FFF2-40B4-BE49-F238E27FC236}">
                <a16:creationId xmlns:a16="http://schemas.microsoft.com/office/drawing/2014/main" id="{4A54D2A2-8917-4AA2-9AB3-3CE9B2D47356}"/>
              </a:ext>
            </a:extLst>
          </p:cNvPr>
          <p:cNvSpPr>
            <a:spLocks noGrp="1"/>
          </p:cNvSpPr>
          <p:nvPr>
            <p:ph type="pic" sz="quarter" idx="11"/>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3" name="TextBox 52"/>
          <p:cNvSpPr txBox="1"/>
          <p:nvPr/>
        </p:nvSpPr>
        <p:spPr>
          <a:xfrm>
            <a:off x="4532768" y="1137573"/>
            <a:ext cx="3597460"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Two </a:t>
            </a:r>
            <a:r>
              <a:rPr lang="en-US" sz="4400" dirty="0" err="1">
                <a:solidFill>
                  <a:schemeClr val="tx1">
                    <a:lumMod val="75000"/>
                    <a:lumOff val="25000"/>
                  </a:schemeClr>
                </a:solidFill>
                <a:latin typeface="Bebas Neue" panose="020B0606020202050201" pitchFamily="34" charset="0"/>
              </a:rPr>
              <a:t>COlor</a:t>
            </a:r>
            <a:r>
              <a:rPr lang="en-US" sz="4400" dirty="0">
                <a:solidFill>
                  <a:schemeClr val="tx1">
                    <a:lumMod val="75000"/>
                    <a:lumOff val="25000"/>
                  </a:schemeClr>
                </a:solidFill>
                <a:latin typeface="Bebas Neue" panose="020B0606020202050201" pitchFamily="34" charset="0"/>
              </a:rPr>
              <a:t> </a:t>
            </a:r>
            <a:r>
              <a:rPr lang="en-US" sz="4400" dirty="0">
                <a:solidFill>
                  <a:schemeClr val="accent3"/>
                </a:solidFill>
                <a:latin typeface="Bebas Neue" panose="020B0606020202050201" pitchFamily="34" charset="0"/>
              </a:rPr>
              <a:t>Motors</a:t>
            </a:r>
          </a:p>
        </p:txBody>
      </p:sp>
      <p:grpSp>
        <p:nvGrpSpPr>
          <p:cNvPr id="54" name="Group 53"/>
          <p:cNvGrpSpPr/>
          <p:nvPr/>
        </p:nvGrpSpPr>
        <p:grpSpPr>
          <a:xfrm>
            <a:off x="5753981" y="844833"/>
            <a:ext cx="1155030" cy="192505"/>
            <a:chOff x="4870383" y="2733575"/>
            <a:chExt cx="1155030" cy="192505"/>
          </a:xfrm>
        </p:grpSpPr>
        <p:sp>
          <p:nvSpPr>
            <p:cNvPr id="55" name="Rectangle 54"/>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57"/>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Rectangle 59"/>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1" name="Rectangle 60"/>
          <p:cNvSpPr/>
          <p:nvPr/>
        </p:nvSpPr>
        <p:spPr>
          <a:xfrm>
            <a:off x="2069403" y="4039775"/>
            <a:ext cx="3460258" cy="1980026"/>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Rectangle 61"/>
          <p:cNvSpPr/>
          <p:nvPr/>
        </p:nvSpPr>
        <p:spPr>
          <a:xfrm>
            <a:off x="7133330" y="4039774"/>
            <a:ext cx="3460258" cy="198002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2" name="Group 51"/>
          <p:cNvGrpSpPr/>
          <p:nvPr/>
        </p:nvGrpSpPr>
        <p:grpSpPr>
          <a:xfrm>
            <a:off x="1098531" y="1975171"/>
            <a:ext cx="1116495" cy="464403"/>
            <a:chOff x="6896100" y="1129844"/>
            <a:chExt cx="2291232" cy="1688382"/>
          </a:xfrm>
        </p:grpSpPr>
        <p:sp>
          <p:nvSpPr>
            <p:cNvPr id="65" name="Chevron 64"/>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6" name="Chevron 65"/>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7" name="Chevron 6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8" name="Group 67"/>
          <p:cNvGrpSpPr/>
          <p:nvPr/>
        </p:nvGrpSpPr>
        <p:grpSpPr>
          <a:xfrm>
            <a:off x="10329013" y="1979894"/>
            <a:ext cx="1116495" cy="464403"/>
            <a:chOff x="6896100" y="1129844"/>
            <a:chExt cx="2291232" cy="1688382"/>
          </a:xfrm>
        </p:grpSpPr>
        <p:sp>
          <p:nvSpPr>
            <p:cNvPr id="69" name="Chevron 6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0" name="Chevron 6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71" name="Chevron 7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 name="Group 1"/>
          <p:cNvGrpSpPr/>
          <p:nvPr/>
        </p:nvGrpSpPr>
        <p:grpSpPr>
          <a:xfrm>
            <a:off x="2545226" y="4320579"/>
            <a:ext cx="2508613" cy="1393016"/>
            <a:chOff x="2485126" y="4367540"/>
            <a:chExt cx="2508613" cy="1393016"/>
          </a:xfrm>
        </p:grpSpPr>
        <p:sp>
          <p:nvSpPr>
            <p:cNvPr id="72" name="TextBox 71">
              <a:extLst>
                <a:ext uri="{FF2B5EF4-FFF2-40B4-BE49-F238E27FC236}">
                  <a16:creationId xmlns:a16="http://schemas.microsoft.com/office/drawing/2014/main" id="{B113682C-C767-4737-A3B0-4AC602E56230}"/>
                </a:ext>
              </a:extLst>
            </p:cNvPr>
            <p:cNvSpPr txBox="1"/>
            <p:nvPr/>
          </p:nvSpPr>
          <p:spPr>
            <a:xfrm>
              <a:off x="2485126" y="4906476"/>
              <a:ext cx="2508613" cy="854080"/>
            </a:xfrm>
            <a:prstGeom prst="rect">
              <a:avLst/>
            </a:prstGeom>
            <a:noFill/>
          </p:spPr>
          <p:txBody>
            <a:bodyPr wrap="square" rtlCol="0">
              <a:spAutoFit/>
            </a:bodyPr>
            <a:lstStyle/>
            <a:p>
              <a:pPr algn="ctr">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73" name="TextBox 72">
              <a:extLst>
                <a:ext uri="{FF2B5EF4-FFF2-40B4-BE49-F238E27FC236}">
                  <a16:creationId xmlns:a16="http://schemas.microsoft.com/office/drawing/2014/main" id="{99C35A5C-94E5-4AA7-8238-926BFA3256BA}"/>
                </a:ext>
              </a:extLst>
            </p:cNvPr>
            <p:cNvSpPr txBox="1"/>
            <p:nvPr/>
          </p:nvSpPr>
          <p:spPr>
            <a:xfrm>
              <a:off x="2680491" y="4367540"/>
              <a:ext cx="2117887" cy="461665"/>
            </a:xfrm>
            <a:prstGeom prst="rect">
              <a:avLst/>
            </a:prstGeom>
            <a:noFill/>
          </p:spPr>
          <p:txBody>
            <a:bodyPr wrap="none" rtlCol="0">
              <a:spAutoFit/>
            </a:bodyPr>
            <a:lstStyle/>
            <a:p>
              <a:pPr algn="ctr"/>
              <a:r>
                <a:rPr lang="en-US" sz="2400" b="1" dirty="0">
                  <a:solidFill>
                    <a:schemeClr val="bg1"/>
                  </a:solidFill>
                  <a:latin typeface="Open Sans" panose="020B0606030504020204" pitchFamily="34" charset="0"/>
                  <a:cs typeface="Open Sans" panose="020B0606030504020204" pitchFamily="34" charset="0"/>
                </a:rPr>
                <a:t>White Motor</a:t>
              </a:r>
            </a:p>
          </p:txBody>
        </p:sp>
      </p:grpSp>
      <p:grpSp>
        <p:nvGrpSpPr>
          <p:cNvPr id="74" name="Group 73"/>
          <p:cNvGrpSpPr/>
          <p:nvPr/>
        </p:nvGrpSpPr>
        <p:grpSpPr>
          <a:xfrm>
            <a:off x="7609152" y="4320579"/>
            <a:ext cx="2508613" cy="1393016"/>
            <a:chOff x="2485126" y="4367540"/>
            <a:chExt cx="2508613" cy="1393016"/>
          </a:xfrm>
        </p:grpSpPr>
        <p:sp>
          <p:nvSpPr>
            <p:cNvPr id="75" name="TextBox 74">
              <a:extLst>
                <a:ext uri="{FF2B5EF4-FFF2-40B4-BE49-F238E27FC236}">
                  <a16:creationId xmlns:a16="http://schemas.microsoft.com/office/drawing/2014/main" id="{B113682C-C767-4737-A3B0-4AC602E56230}"/>
                </a:ext>
              </a:extLst>
            </p:cNvPr>
            <p:cNvSpPr txBox="1"/>
            <p:nvPr/>
          </p:nvSpPr>
          <p:spPr>
            <a:xfrm>
              <a:off x="2485126" y="4906476"/>
              <a:ext cx="2508613" cy="854080"/>
            </a:xfrm>
            <a:prstGeom prst="rect">
              <a:avLst/>
            </a:prstGeom>
            <a:noFill/>
          </p:spPr>
          <p:txBody>
            <a:bodyPr wrap="square" rtlCol="0">
              <a:spAutoFit/>
            </a:bodyPr>
            <a:lstStyle/>
            <a:p>
              <a:pPr algn="ctr">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76" name="TextBox 75">
              <a:extLst>
                <a:ext uri="{FF2B5EF4-FFF2-40B4-BE49-F238E27FC236}">
                  <a16:creationId xmlns:a16="http://schemas.microsoft.com/office/drawing/2014/main" id="{99C35A5C-94E5-4AA7-8238-926BFA3256BA}"/>
                </a:ext>
              </a:extLst>
            </p:cNvPr>
            <p:cNvSpPr txBox="1"/>
            <p:nvPr/>
          </p:nvSpPr>
          <p:spPr>
            <a:xfrm>
              <a:off x="2716558" y="4367540"/>
              <a:ext cx="2045753" cy="461665"/>
            </a:xfrm>
            <a:prstGeom prst="rect">
              <a:avLst/>
            </a:prstGeom>
            <a:noFill/>
          </p:spPr>
          <p:txBody>
            <a:bodyPr wrap="none" rtlCol="0">
              <a:spAutoFit/>
            </a:bodyPr>
            <a:lstStyle/>
            <a:p>
              <a:pPr algn="ctr"/>
              <a:r>
                <a:rPr lang="en-US" sz="2400" b="1" dirty="0">
                  <a:solidFill>
                    <a:schemeClr val="bg1"/>
                  </a:solidFill>
                  <a:latin typeface="Open Sans" panose="020B0606030504020204" pitchFamily="34" charset="0"/>
                  <a:cs typeface="Open Sans" panose="020B0606030504020204" pitchFamily="34" charset="0"/>
                </a:rPr>
                <a:t>Black Motor</a:t>
              </a:r>
            </a:p>
          </p:txBody>
        </p:sp>
      </p:grpSp>
    </p:spTree>
    <p:extLst>
      <p:ext uri="{BB962C8B-B14F-4D97-AF65-F5344CB8AC3E}">
        <p14:creationId xmlns:p14="http://schemas.microsoft.com/office/powerpoint/2010/main" val="1697501067"/>
      </p:ext>
    </p:extLst>
  </p:cSld>
  <p:clrMapOvr>
    <a:masterClrMapping/>
  </p:clrMapOvr>
  <p:transition spd="slow">
    <p:wipe/>
  </p:transition>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67" name="Picture Placeholder 66">
            <a:extLst>
              <a:ext uri="{FF2B5EF4-FFF2-40B4-BE49-F238E27FC236}">
                <a16:creationId xmlns:a16="http://schemas.microsoft.com/office/drawing/2014/main" id="{F15EA3D4-71C8-4A18-BFB5-41F188995379}"/>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5167863" y="1412272"/>
            <a:ext cx="3684022"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Bikers </a:t>
            </a:r>
            <a:r>
              <a:rPr lang="en-US" sz="4400" dirty="0">
                <a:solidFill>
                  <a:schemeClr val="accent3"/>
                </a:solidFill>
                <a:latin typeface="Bebas Neue" panose="020B0606020202050201" pitchFamily="34" charset="0"/>
              </a:rPr>
              <a:t>Description</a:t>
            </a:r>
          </a:p>
        </p:txBody>
      </p:sp>
      <p:grpSp>
        <p:nvGrpSpPr>
          <p:cNvPr id="50" name="Group 49"/>
          <p:cNvGrpSpPr/>
          <p:nvPr/>
        </p:nvGrpSpPr>
        <p:grpSpPr>
          <a:xfrm>
            <a:off x="5278714" y="1119532"/>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2" name="Rectangle 51"/>
          <p:cNvSpPr/>
          <p:nvPr/>
        </p:nvSpPr>
        <p:spPr>
          <a:xfrm>
            <a:off x="3062649" y="3937000"/>
            <a:ext cx="2756782" cy="29210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5814690" y="3938174"/>
            <a:ext cx="6377310" cy="1040718"/>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p:cNvSpPr/>
          <p:nvPr/>
        </p:nvSpPr>
        <p:spPr>
          <a:xfrm>
            <a:off x="5814690" y="4983071"/>
            <a:ext cx="6377310" cy="1040718"/>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rot="16200000">
            <a:off x="3886630" y="629450"/>
            <a:ext cx="1116495" cy="464403"/>
            <a:chOff x="6896100" y="1129844"/>
            <a:chExt cx="2291232" cy="1688382"/>
          </a:xfrm>
        </p:grpSpPr>
        <p:sp>
          <p:nvSpPr>
            <p:cNvPr id="55" name="Chevron 54"/>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8" name="TextBox 57">
            <a:extLst>
              <a:ext uri="{FF2B5EF4-FFF2-40B4-BE49-F238E27FC236}">
                <a16:creationId xmlns:a16="http://schemas.microsoft.com/office/drawing/2014/main" id="{B113682C-C767-4737-A3B0-4AC602E56230}"/>
              </a:ext>
            </a:extLst>
          </p:cNvPr>
          <p:cNvSpPr txBox="1"/>
          <p:nvPr/>
        </p:nvSpPr>
        <p:spPr>
          <a:xfrm>
            <a:off x="3416819" y="4941267"/>
            <a:ext cx="20452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59" name="TextBox 58">
            <a:extLst>
              <a:ext uri="{FF2B5EF4-FFF2-40B4-BE49-F238E27FC236}">
                <a16:creationId xmlns:a16="http://schemas.microsoft.com/office/drawing/2014/main" id="{99C35A5C-94E5-4AA7-8238-926BFA3256BA}"/>
              </a:ext>
            </a:extLst>
          </p:cNvPr>
          <p:cNvSpPr txBox="1"/>
          <p:nvPr/>
        </p:nvSpPr>
        <p:spPr>
          <a:xfrm>
            <a:off x="3416819" y="4326131"/>
            <a:ext cx="1954381" cy="461665"/>
          </a:xfrm>
          <a:prstGeom prst="rect">
            <a:avLst/>
          </a:prstGeom>
          <a:noFill/>
        </p:spPr>
        <p:txBody>
          <a:bodyPr wrap="none" rtlCol="0">
            <a:spAutoFit/>
          </a:bodyPr>
          <a:lstStyle/>
          <a:p>
            <a:r>
              <a:rPr lang="en-US" sz="2400" b="1" dirty="0">
                <a:solidFill>
                  <a:schemeClr val="bg1"/>
                </a:solidFill>
                <a:latin typeface="Open Sans" panose="020B0606030504020204" pitchFamily="34" charset="0"/>
                <a:cs typeface="Open Sans" panose="020B0606030504020204" pitchFamily="34" charset="0"/>
              </a:rPr>
              <a:t>Description</a:t>
            </a:r>
          </a:p>
        </p:txBody>
      </p:sp>
      <p:cxnSp>
        <p:nvCxnSpPr>
          <p:cNvPr id="3" name="Straight Arrow Connector 2"/>
          <p:cNvCxnSpPr/>
          <p:nvPr/>
        </p:nvCxnSpPr>
        <p:spPr>
          <a:xfrm>
            <a:off x="3530600" y="6319042"/>
            <a:ext cx="14478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nvGrpSpPr>
          <p:cNvPr id="39" name="Group 38"/>
          <p:cNvGrpSpPr/>
          <p:nvPr/>
        </p:nvGrpSpPr>
        <p:grpSpPr>
          <a:xfrm>
            <a:off x="6366076" y="4197686"/>
            <a:ext cx="5274538" cy="600164"/>
            <a:chOff x="6170970" y="4197686"/>
            <a:chExt cx="5274538" cy="600164"/>
          </a:xfrm>
        </p:grpSpPr>
        <p:sp>
          <p:nvSpPr>
            <p:cNvPr id="60" name="TextBox 59">
              <a:extLst>
                <a:ext uri="{FF2B5EF4-FFF2-40B4-BE49-F238E27FC236}">
                  <a16:creationId xmlns:a16="http://schemas.microsoft.com/office/drawing/2014/main" id="{E95614FB-F34B-4DF6-AC69-D80305A25141}"/>
                </a:ext>
              </a:extLst>
            </p:cNvPr>
            <p:cNvSpPr txBox="1"/>
            <p:nvPr/>
          </p:nvSpPr>
          <p:spPr>
            <a:xfrm>
              <a:off x="7798820" y="4197686"/>
              <a:ext cx="364668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1" name="TextBox 60">
              <a:extLst>
                <a:ext uri="{FF2B5EF4-FFF2-40B4-BE49-F238E27FC236}">
                  <a16:creationId xmlns:a16="http://schemas.microsoft.com/office/drawing/2014/main" id="{4033DC95-F2F5-4642-9268-4437A29B2051}"/>
                </a:ext>
              </a:extLst>
            </p:cNvPr>
            <p:cNvSpPr txBox="1"/>
            <p:nvPr/>
          </p:nvSpPr>
          <p:spPr>
            <a:xfrm>
              <a:off x="6170970" y="4197855"/>
              <a:ext cx="127631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45.6K</a:t>
              </a:r>
            </a:p>
          </p:txBody>
        </p:sp>
      </p:grpSp>
      <p:grpSp>
        <p:nvGrpSpPr>
          <p:cNvPr id="62" name="Group 61"/>
          <p:cNvGrpSpPr/>
          <p:nvPr/>
        </p:nvGrpSpPr>
        <p:grpSpPr>
          <a:xfrm>
            <a:off x="6381656" y="5192225"/>
            <a:ext cx="5274538" cy="600164"/>
            <a:chOff x="6170970" y="4197686"/>
            <a:chExt cx="5274538" cy="600164"/>
          </a:xfrm>
        </p:grpSpPr>
        <p:sp>
          <p:nvSpPr>
            <p:cNvPr id="63" name="TextBox 62">
              <a:extLst>
                <a:ext uri="{FF2B5EF4-FFF2-40B4-BE49-F238E27FC236}">
                  <a16:creationId xmlns:a16="http://schemas.microsoft.com/office/drawing/2014/main" id="{E95614FB-F34B-4DF6-AC69-D80305A25141}"/>
                </a:ext>
              </a:extLst>
            </p:cNvPr>
            <p:cNvSpPr txBox="1"/>
            <p:nvPr/>
          </p:nvSpPr>
          <p:spPr>
            <a:xfrm>
              <a:off x="7798820" y="4197686"/>
              <a:ext cx="3646688"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4" name="TextBox 63">
              <a:extLst>
                <a:ext uri="{FF2B5EF4-FFF2-40B4-BE49-F238E27FC236}">
                  <a16:creationId xmlns:a16="http://schemas.microsoft.com/office/drawing/2014/main" id="{4033DC95-F2F5-4642-9268-4437A29B2051}"/>
                </a:ext>
              </a:extLst>
            </p:cNvPr>
            <p:cNvSpPr txBox="1"/>
            <p:nvPr/>
          </p:nvSpPr>
          <p:spPr>
            <a:xfrm>
              <a:off x="6170970" y="4197855"/>
              <a:ext cx="127631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67.9K</a:t>
              </a:r>
            </a:p>
          </p:txBody>
        </p:sp>
      </p:grpSp>
      <p:sp>
        <p:nvSpPr>
          <p:cNvPr id="65" name="TextBox 64">
            <a:extLst>
              <a:ext uri="{FF2B5EF4-FFF2-40B4-BE49-F238E27FC236}">
                <a16:creationId xmlns:a16="http://schemas.microsoft.com/office/drawing/2014/main" id="{A7406903-FD8A-455B-B8FD-D09458A7683D}"/>
              </a:ext>
            </a:extLst>
          </p:cNvPr>
          <p:cNvSpPr txBox="1"/>
          <p:nvPr/>
        </p:nvSpPr>
        <p:spPr>
          <a:xfrm>
            <a:off x="5193263" y="2301529"/>
            <a:ext cx="4839737" cy="1107996"/>
          </a:xfrm>
          <a:prstGeom prst="rect">
            <a:avLst/>
          </a:prstGeom>
          <a:noFill/>
        </p:spPr>
        <p:txBody>
          <a:bodyPr wrap="square" rtlCol="0">
            <a:spAutoFit/>
          </a:bodyPr>
          <a:lstStyle/>
          <a:p>
            <a:pPr algn="just">
              <a:lnSpc>
                <a:spcPct val="150000"/>
              </a:lnSpc>
            </a:pPr>
            <a:r>
              <a:rPr lang="en-US" sz="1100" dirty="0">
                <a:solidFill>
                  <a:schemeClr val="tx1">
                    <a:lumMod val="75000"/>
                    <a:lumOff val="2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tetur</a:t>
            </a:r>
            <a:endParaRPr lang="en-US" sz="1100" dirty="0">
              <a:solidFill>
                <a:schemeClr val="tx1">
                  <a:lumMod val="75000"/>
                  <a:lumOff val="25000"/>
                </a:schemeClr>
              </a:solidFill>
              <a:latin typeface="Open Sans" panose="020B0606030504020204" pitchFamily="34" charset="0"/>
              <a:ea typeface="Open Sans" panose="020B0606030504020204" pitchFamily="34" charset="0"/>
            </a:endParaRPr>
          </a:p>
        </p:txBody>
      </p:sp>
      <p:sp>
        <p:nvSpPr>
          <p:cNvPr id="66" name="Rectangle 65"/>
          <p:cNvSpPr/>
          <p:nvPr/>
        </p:nvSpPr>
        <p:spPr>
          <a:xfrm>
            <a:off x="10357097" y="2410283"/>
            <a:ext cx="1146755" cy="407943"/>
          </a:xfrm>
          <a:prstGeom prst="rect">
            <a:avLst/>
          </a:prstGeom>
          <a:solidFill>
            <a:schemeClr val="accent4"/>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spc="300" dirty="0">
                <a:solidFill>
                  <a:schemeClr val="bg1"/>
                </a:solidFill>
                <a:latin typeface="Open Sans" panose="020B0606030504020204" pitchFamily="34" charset="0"/>
                <a:ea typeface="Open Sans" panose="020B0606030504020204" pitchFamily="34" charset="0"/>
                <a:cs typeface="Open Sans" panose="020B0606030504020204" pitchFamily="34" charset="0"/>
              </a:rPr>
              <a:t>INFO</a:t>
            </a:r>
          </a:p>
        </p:txBody>
      </p:sp>
    </p:spTree>
    <p:extLst>
      <p:ext uri="{BB962C8B-B14F-4D97-AF65-F5344CB8AC3E}">
        <p14:creationId xmlns:p14="http://schemas.microsoft.com/office/powerpoint/2010/main" val="678525251"/>
      </p:ext>
    </p:extLst>
  </p:cSld>
  <p:clrMapOvr>
    <a:masterClrMapping/>
  </p:clrMapOvr>
  <p:transition spd="slow">
    <p:wipe/>
  </p:transition>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E5C7402A-6956-4614-B402-0C90E97D05A3}"/>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419699" y="1626165"/>
            <a:ext cx="3193503"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Greatest Bikers</a:t>
            </a:r>
          </a:p>
        </p:txBody>
      </p:sp>
      <p:grpSp>
        <p:nvGrpSpPr>
          <p:cNvPr id="50" name="Group 49"/>
          <p:cNvGrpSpPr/>
          <p:nvPr/>
        </p:nvGrpSpPr>
        <p:grpSpPr>
          <a:xfrm>
            <a:off x="1530550" y="1333425"/>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a:off x="5855230" y="848952"/>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5" name="Group 54"/>
          <p:cNvGrpSpPr/>
          <p:nvPr/>
        </p:nvGrpSpPr>
        <p:grpSpPr>
          <a:xfrm>
            <a:off x="9958186" y="5584109"/>
            <a:ext cx="1116495" cy="464403"/>
            <a:chOff x="6896100" y="1129844"/>
            <a:chExt cx="2291232" cy="1688382"/>
          </a:xfrm>
        </p:grpSpPr>
        <p:sp>
          <p:nvSpPr>
            <p:cNvPr id="56" name="Chevron 55"/>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8" name="Chevron 57"/>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9" name="TextBox 58">
            <a:extLst>
              <a:ext uri="{FF2B5EF4-FFF2-40B4-BE49-F238E27FC236}">
                <a16:creationId xmlns:a16="http://schemas.microsoft.com/office/drawing/2014/main" id="{9BAA2B70-EAFF-418C-89BF-33750DA724FD}"/>
              </a:ext>
            </a:extLst>
          </p:cNvPr>
          <p:cNvSpPr txBox="1"/>
          <p:nvPr/>
        </p:nvSpPr>
        <p:spPr>
          <a:xfrm>
            <a:off x="1438891" y="3063528"/>
            <a:ext cx="4029676" cy="616836"/>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eiusmod</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60" name="Rectangle 59">
            <a:extLst>
              <a:ext uri="{FF2B5EF4-FFF2-40B4-BE49-F238E27FC236}">
                <a16:creationId xmlns:a16="http://schemas.microsoft.com/office/drawing/2014/main" id="{A27B3415-256D-49C4-9141-1496DF52AD5B}"/>
              </a:ext>
            </a:extLst>
          </p:cNvPr>
          <p:cNvSpPr/>
          <p:nvPr/>
        </p:nvSpPr>
        <p:spPr>
          <a:xfrm>
            <a:off x="1536614" y="3765430"/>
            <a:ext cx="1027722" cy="339148"/>
          </a:xfrm>
          <a:prstGeom prst="rect">
            <a:avLst/>
          </a:prstGeom>
          <a:solidFill>
            <a:schemeClr val="accent1"/>
          </a:solidFill>
          <a:ln w="2857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solidFill>
                  <a:schemeClr val="bg1"/>
                </a:solidFill>
                <a:latin typeface="Open Sans" panose="020B0606030504020204" pitchFamily="34" charset="0"/>
              </a:rPr>
              <a:t>Download</a:t>
            </a:r>
          </a:p>
        </p:txBody>
      </p:sp>
      <p:sp>
        <p:nvSpPr>
          <p:cNvPr id="61" name="TextBox 60">
            <a:extLst>
              <a:ext uri="{FF2B5EF4-FFF2-40B4-BE49-F238E27FC236}">
                <a16:creationId xmlns:a16="http://schemas.microsoft.com/office/drawing/2014/main" id="{5CE2F18A-1D05-4A47-8E6E-7122C0A119D1}"/>
              </a:ext>
            </a:extLst>
          </p:cNvPr>
          <p:cNvSpPr txBox="1"/>
          <p:nvPr/>
        </p:nvSpPr>
        <p:spPr>
          <a:xfrm>
            <a:off x="1438891" y="2556838"/>
            <a:ext cx="2229694" cy="646331"/>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Big Motor</a:t>
            </a:r>
          </a:p>
        </p:txBody>
      </p:sp>
      <p:sp>
        <p:nvSpPr>
          <p:cNvPr id="62" name="TextBox 61">
            <a:extLst>
              <a:ext uri="{FF2B5EF4-FFF2-40B4-BE49-F238E27FC236}">
                <a16:creationId xmlns:a16="http://schemas.microsoft.com/office/drawing/2014/main" id="{9682E3FC-EF55-4CD6-9602-61C85D5CDC2D}"/>
              </a:ext>
            </a:extLst>
          </p:cNvPr>
          <p:cNvSpPr txBox="1"/>
          <p:nvPr/>
        </p:nvSpPr>
        <p:spPr>
          <a:xfrm>
            <a:off x="1438891" y="4818309"/>
            <a:ext cx="4029676" cy="616836"/>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eiusmod</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63" name="Rectangle 62">
            <a:extLst>
              <a:ext uri="{FF2B5EF4-FFF2-40B4-BE49-F238E27FC236}">
                <a16:creationId xmlns:a16="http://schemas.microsoft.com/office/drawing/2014/main" id="{75B68C16-221A-43EE-BEC1-C879AC985214}"/>
              </a:ext>
            </a:extLst>
          </p:cNvPr>
          <p:cNvSpPr/>
          <p:nvPr/>
        </p:nvSpPr>
        <p:spPr>
          <a:xfrm>
            <a:off x="1536614" y="5520211"/>
            <a:ext cx="1027722" cy="339148"/>
          </a:xfrm>
          <a:prstGeom prst="rect">
            <a:avLst/>
          </a:prstGeom>
          <a:solidFill>
            <a:schemeClr val="accent2"/>
          </a:solidFill>
          <a:ln w="28575">
            <a:noFill/>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dirty="0">
                <a:solidFill>
                  <a:schemeClr val="bg1"/>
                </a:solidFill>
                <a:latin typeface="Open Sans" panose="020B0606030504020204" pitchFamily="34" charset="0"/>
              </a:rPr>
              <a:t>Download</a:t>
            </a:r>
          </a:p>
        </p:txBody>
      </p:sp>
      <p:sp>
        <p:nvSpPr>
          <p:cNvPr id="64" name="TextBox 63">
            <a:extLst>
              <a:ext uri="{FF2B5EF4-FFF2-40B4-BE49-F238E27FC236}">
                <a16:creationId xmlns:a16="http://schemas.microsoft.com/office/drawing/2014/main" id="{3E843A43-E8BD-4104-8D79-052B13AA7B99}"/>
              </a:ext>
            </a:extLst>
          </p:cNvPr>
          <p:cNvSpPr txBox="1"/>
          <p:nvPr/>
        </p:nvSpPr>
        <p:spPr>
          <a:xfrm>
            <a:off x="1438891" y="4311619"/>
            <a:ext cx="2911536" cy="646331"/>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Medium Motor</a:t>
            </a:r>
          </a:p>
        </p:txBody>
      </p:sp>
    </p:spTree>
    <p:extLst>
      <p:ext uri="{BB962C8B-B14F-4D97-AF65-F5344CB8AC3E}">
        <p14:creationId xmlns:p14="http://schemas.microsoft.com/office/powerpoint/2010/main" val="2228257388"/>
      </p:ext>
    </p:extLst>
  </p:cSld>
  <p:clrMapOvr>
    <a:masterClrMapping/>
  </p:clrMapOvr>
  <p:transition spd="slow">
    <p:wipe/>
  </p:transition>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C54E4367-F1EA-43FA-B827-B61D4F9EC663}"/>
              </a:ext>
            </a:extLst>
          </p:cNvPr>
          <p:cNvSpPr>
            <a:spLocks noGrp="1"/>
          </p:cNvSpPr>
          <p:nvPr>
            <p:ph type="pic" sz="quarter" idx="10"/>
          </p:nvPr>
        </p:nvSpPr>
        <p:spPr/>
      </p:sp>
      <p:sp>
        <p:nvSpPr>
          <p:cNvPr id="63" name="Picture Placeholder 62">
            <a:extLst>
              <a:ext uri="{FF2B5EF4-FFF2-40B4-BE49-F238E27FC236}">
                <a16:creationId xmlns:a16="http://schemas.microsoft.com/office/drawing/2014/main" id="{515A51DE-7BEF-4F2E-9BE4-7DB701F509AF}"/>
              </a:ext>
            </a:extLst>
          </p:cNvPr>
          <p:cNvSpPr>
            <a:spLocks noGrp="1"/>
          </p:cNvSpPr>
          <p:nvPr>
            <p:ph type="pic" sz="quarter" idx="11"/>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2" name="Rectangle 51"/>
          <p:cNvSpPr/>
          <p:nvPr/>
        </p:nvSpPr>
        <p:spPr>
          <a:xfrm>
            <a:off x="2980981" y="3554400"/>
            <a:ext cx="2996654" cy="330360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8149142" y="3554400"/>
            <a:ext cx="2996654" cy="33036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4" name="Group 43"/>
          <p:cNvGrpSpPr/>
          <p:nvPr/>
        </p:nvGrpSpPr>
        <p:grpSpPr>
          <a:xfrm rot="16200000">
            <a:off x="868458" y="3846828"/>
            <a:ext cx="1116495" cy="464403"/>
            <a:chOff x="6896100" y="1129844"/>
            <a:chExt cx="2291232" cy="1688382"/>
          </a:xfrm>
        </p:grpSpPr>
        <p:sp>
          <p:nvSpPr>
            <p:cNvPr id="45" name="Chevron 44"/>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6" name="Chevron 45"/>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47" name="Chevron 4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48" name="Group 47"/>
          <p:cNvGrpSpPr/>
          <p:nvPr/>
        </p:nvGrpSpPr>
        <p:grpSpPr>
          <a:xfrm rot="16200000">
            <a:off x="9089221" y="966730"/>
            <a:ext cx="1116495" cy="464403"/>
            <a:chOff x="6896100" y="1129844"/>
            <a:chExt cx="2291232" cy="1688382"/>
          </a:xfrm>
        </p:grpSpPr>
        <p:sp>
          <p:nvSpPr>
            <p:cNvPr id="49" name="Chevron 4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0" name="Chevron 4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1" name="Chevron 5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38" name="Group 37"/>
          <p:cNvGrpSpPr/>
          <p:nvPr/>
        </p:nvGrpSpPr>
        <p:grpSpPr>
          <a:xfrm>
            <a:off x="3394125" y="3857486"/>
            <a:ext cx="2229695" cy="2499656"/>
            <a:chOff x="3394125" y="3819386"/>
            <a:chExt cx="2229695" cy="2499656"/>
          </a:xfrm>
        </p:grpSpPr>
        <p:sp>
          <p:nvSpPr>
            <p:cNvPr id="53" name="TextBox 52">
              <a:extLst>
                <a:ext uri="{FF2B5EF4-FFF2-40B4-BE49-F238E27FC236}">
                  <a16:creationId xmlns:a16="http://schemas.microsoft.com/office/drawing/2014/main" id="{9BAA2B70-EAFF-418C-89BF-33750DA724FD}"/>
                </a:ext>
              </a:extLst>
            </p:cNvPr>
            <p:cNvSpPr txBox="1"/>
            <p:nvPr/>
          </p:nvSpPr>
          <p:spPr>
            <a:xfrm>
              <a:off x="3394125" y="4567376"/>
              <a:ext cx="2175631" cy="1477328"/>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54" name="TextBox 53">
              <a:extLst>
                <a:ext uri="{FF2B5EF4-FFF2-40B4-BE49-F238E27FC236}">
                  <a16:creationId xmlns:a16="http://schemas.microsoft.com/office/drawing/2014/main" id="{5CE2F18A-1D05-4A47-8E6E-7122C0A119D1}"/>
                </a:ext>
              </a:extLst>
            </p:cNvPr>
            <p:cNvSpPr txBox="1"/>
            <p:nvPr/>
          </p:nvSpPr>
          <p:spPr>
            <a:xfrm>
              <a:off x="3394126" y="3819386"/>
              <a:ext cx="2229694" cy="587277"/>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Modern</a:t>
              </a:r>
            </a:p>
          </p:txBody>
        </p:sp>
        <p:cxnSp>
          <p:nvCxnSpPr>
            <p:cNvPr id="3" name="Straight Arrow Connector 2"/>
            <p:cNvCxnSpPr/>
            <p:nvPr/>
          </p:nvCxnSpPr>
          <p:spPr>
            <a:xfrm>
              <a:off x="3517900" y="6319042"/>
              <a:ext cx="11430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59" name="Group 58"/>
          <p:cNvGrpSpPr/>
          <p:nvPr/>
        </p:nvGrpSpPr>
        <p:grpSpPr>
          <a:xfrm>
            <a:off x="8561365" y="3857486"/>
            <a:ext cx="2229695" cy="2499656"/>
            <a:chOff x="3394125" y="3819386"/>
            <a:chExt cx="2229695" cy="2499656"/>
          </a:xfrm>
        </p:grpSpPr>
        <p:sp>
          <p:nvSpPr>
            <p:cNvPr id="60" name="TextBox 59">
              <a:extLst>
                <a:ext uri="{FF2B5EF4-FFF2-40B4-BE49-F238E27FC236}">
                  <a16:creationId xmlns:a16="http://schemas.microsoft.com/office/drawing/2014/main" id="{9BAA2B70-EAFF-418C-89BF-33750DA724FD}"/>
                </a:ext>
              </a:extLst>
            </p:cNvPr>
            <p:cNvSpPr txBox="1"/>
            <p:nvPr/>
          </p:nvSpPr>
          <p:spPr>
            <a:xfrm>
              <a:off x="3394125" y="4567376"/>
              <a:ext cx="2175631" cy="1477328"/>
            </a:xfrm>
            <a:prstGeom prst="rect">
              <a:avLst/>
            </a:prstGeom>
            <a:noFill/>
          </p:spPr>
          <p:txBody>
            <a:bodyPr wrap="square" rtlCol="0">
              <a:spAutoFit/>
            </a:bodyPr>
            <a:lstStyle/>
            <a:p>
              <a:pPr algn="just">
                <a:lnSpc>
                  <a:spcPct val="150000"/>
                </a:lnSpc>
              </a:pPr>
              <a:r>
                <a:rPr lang="en-US" sz="1200" dirty="0">
                  <a:solidFill>
                    <a:schemeClr val="bg1"/>
                  </a:solidFill>
                  <a:latin typeface="Open Sans" panose="020B0606030504020204" pitchFamily="34" charset="0"/>
                  <a:ea typeface="Open Sans" panose="020B0606030504020204" pitchFamily="34" charset="0"/>
                </a:rPr>
                <a:t>Lorem ipsum dolor sit </a:t>
              </a:r>
              <a:r>
                <a:rPr lang="en-US" sz="1200" dirty="0" err="1">
                  <a:solidFill>
                    <a:schemeClr val="bg1"/>
                  </a:solidFill>
                  <a:latin typeface="Open Sans" panose="020B0606030504020204" pitchFamily="34" charset="0"/>
                  <a:ea typeface="Open Sans" panose="020B0606030504020204" pitchFamily="34" charset="0"/>
                </a:rPr>
                <a:t>amet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consectetur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adipis</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cing</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sed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elit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sed</a:t>
              </a:r>
              <a:r>
                <a:rPr lang="en-US" sz="1200" dirty="0">
                  <a:solidFill>
                    <a:schemeClr val="bg1"/>
                  </a:solidFill>
                  <a:latin typeface="Open Sans" panose="020B0606030504020204" pitchFamily="34" charset="0"/>
                  <a:ea typeface="Open Sans" panose="020B0606030504020204" pitchFamily="34" charset="0"/>
                </a:rPr>
                <a:t> do </a:t>
              </a:r>
              <a:r>
                <a:rPr lang="en-US" sz="1200" dirty="0" err="1">
                  <a:solidFill>
                    <a:schemeClr val="bg1"/>
                  </a:solidFill>
                  <a:latin typeface="Open Sans" panose="020B0606030504020204" pitchFamily="34" charset="0"/>
                  <a:ea typeface="Open Sans" panose="020B0606030504020204" pitchFamily="34" charset="0"/>
                </a:rPr>
                <a:t>tempor</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incididunt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ut</a:t>
              </a:r>
              <a:r>
                <a:rPr lang="en-US" sz="1200" dirty="0">
                  <a:solidFill>
                    <a:schemeClr val="bg1"/>
                  </a:solidFill>
                  <a:latin typeface="Open Sans" panose="020B0606030504020204" pitchFamily="34" charset="0"/>
                  <a:ea typeface="Open Sans" panose="020B0606030504020204" pitchFamily="34" charset="0"/>
                </a:rPr>
                <a:t> </a:t>
              </a:r>
              <a:r>
                <a:rPr lang="en-US" sz="1200" dirty="0" err="1">
                  <a:solidFill>
                    <a:schemeClr val="bg1"/>
                  </a:solidFill>
                  <a:latin typeface="Open Sans" panose="020B0606030504020204" pitchFamily="34" charset="0"/>
                  <a:ea typeface="Open Sans" panose="020B0606030504020204" pitchFamily="34" charset="0"/>
                </a:rPr>
                <a:t>labore</a:t>
              </a:r>
              <a:endParaRPr lang="en-US" sz="1200" dirty="0">
                <a:solidFill>
                  <a:schemeClr val="bg1"/>
                </a:solidFill>
                <a:latin typeface="Open Sans" panose="020B0606030504020204" pitchFamily="34" charset="0"/>
                <a:ea typeface="Open Sans" panose="020B0606030504020204" pitchFamily="34" charset="0"/>
              </a:endParaRPr>
            </a:p>
          </p:txBody>
        </p:sp>
        <p:sp>
          <p:nvSpPr>
            <p:cNvPr id="61" name="TextBox 60">
              <a:extLst>
                <a:ext uri="{FF2B5EF4-FFF2-40B4-BE49-F238E27FC236}">
                  <a16:creationId xmlns:a16="http://schemas.microsoft.com/office/drawing/2014/main" id="{5CE2F18A-1D05-4A47-8E6E-7122C0A119D1}"/>
                </a:ext>
              </a:extLst>
            </p:cNvPr>
            <p:cNvSpPr txBox="1"/>
            <p:nvPr/>
          </p:nvSpPr>
          <p:spPr>
            <a:xfrm>
              <a:off x="3394126" y="3819386"/>
              <a:ext cx="2229694" cy="587277"/>
            </a:xfrm>
            <a:prstGeom prst="rect">
              <a:avLst/>
            </a:prstGeom>
            <a:noFill/>
          </p:spPr>
          <p:txBody>
            <a:bodyPr wrap="square" rtlCol="0">
              <a:spAutoFit/>
            </a:bodyPr>
            <a:lstStyle/>
            <a:p>
              <a:pPr>
                <a:lnSpc>
                  <a:spcPct val="150000"/>
                </a:lnSpc>
              </a:pPr>
              <a:r>
                <a:rPr lang="en-US" sz="2400" b="1" dirty="0">
                  <a:solidFill>
                    <a:schemeClr val="bg1"/>
                  </a:solidFill>
                  <a:latin typeface="Open Sans" panose="020B0606030504020204" pitchFamily="34" charset="0"/>
                  <a:ea typeface="Open Sans" panose="020B0606030504020204" pitchFamily="34" charset="0"/>
                </a:rPr>
                <a:t>Classic</a:t>
              </a:r>
            </a:p>
          </p:txBody>
        </p:sp>
        <p:cxnSp>
          <p:nvCxnSpPr>
            <p:cNvPr id="62" name="Straight Arrow Connector 61"/>
            <p:cNvCxnSpPr/>
            <p:nvPr/>
          </p:nvCxnSpPr>
          <p:spPr>
            <a:xfrm>
              <a:off x="3517900" y="6319042"/>
              <a:ext cx="11430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567803822"/>
      </p:ext>
    </p:extLst>
  </p:cSld>
  <p:clrMapOvr>
    <a:masterClrMapping/>
  </p:clrMapOvr>
  <p:transition spd="slow">
    <p:wipe/>
  </p:transition>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E9D40B7D-4872-4167-B5F8-92F2AAADA590}"/>
              </a:ext>
            </a:extLst>
          </p:cNvPr>
          <p:cNvSpPr>
            <a:spLocks noGrp="1"/>
          </p:cNvSpPr>
          <p:nvPr>
            <p:ph type="pic" sz="quarter" idx="10"/>
          </p:nvPr>
        </p:nvSpPr>
        <p:spPr/>
      </p:sp>
      <p:sp>
        <p:nvSpPr>
          <p:cNvPr id="67" name="Picture Placeholder 66">
            <a:extLst>
              <a:ext uri="{FF2B5EF4-FFF2-40B4-BE49-F238E27FC236}">
                <a16:creationId xmlns:a16="http://schemas.microsoft.com/office/drawing/2014/main" id="{BCDFE77C-1180-4A6F-971D-B36858ABF8E4}"/>
              </a:ext>
            </a:extLst>
          </p:cNvPr>
          <p:cNvSpPr>
            <a:spLocks noGrp="1"/>
          </p:cNvSpPr>
          <p:nvPr>
            <p:ph type="pic" sz="quarter" idx="12"/>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257521" y="1775875"/>
            <a:ext cx="2901756"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Black </a:t>
            </a:r>
            <a:r>
              <a:rPr lang="en-US" sz="4400" dirty="0">
                <a:solidFill>
                  <a:schemeClr val="accent3"/>
                </a:solidFill>
                <a:latin typeface="Bebas Neue" panose="020B0606020202050201" pitchFamily="34" charset="0"/>
              </a:rPr>
              <a:t>Driver’s</a:t>
            </a:r>
          </a:p>
        </p:txBody>
      </p:sp>
      <p:grpSp>
        <p:nvGrpSpPr>
          <p:cNvPr id="50" name="Group 49"/>
          <p:cNvGrpSpPr/>
          <p:nvPr/>
        </p:nvGrpSpPr>
        <p:grpSpPr>
          <a:xfrm>
            <a:off x="1368372" y="1483135"/>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7" name="Rectangle 56"/>
          <p:cNvSpPr/>
          <p:nvPr/>
        </p:nvSpPr>
        <p:spPr>
          <a:xfrm>
            <a:off x="7571011" y="864186"/>
            <a:ext cx="3567232" cy="1719189"/>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57"/>
          <p:cNvSpPr/>
          <p:nvPr/>
        </p:nvSpPr>
        <p:spPr>
          <a:xfrm>
            <a:off x="7570668" y="2576337"/>
            <a:ext cx="3567232" cy="1719189"/>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7570325" y="4288488"/>
            <a:ext cx="3567232" cy="171918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3" name="Group 52"/>
          <p:cNvGrpSpPr/>
          <p:nvPr/>
        </p:nvGrpSpPr>
        <p:grpSpPr>
          <a:xfrm>
            <a:off x="5209573" y="5753430"/>
            <a:ext cx="1116495" cy="464403"/>
            <a:chOff x="6896100" y="1129844"/>
            <a:chExt cx="2291232" cy="1688382"/>
          </a:xfrm>
        </p:grpSpPr>
        <p:sp>
          <p:nvSpPr>
            <p:cNvPr id="54" name="Chevron 5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3" name="Group 62"/>
          <p:cNvGrpSpPr/>
          <p:nvPr/>
        </p:nvGrpSpPr>
        <p:grpSpPr>
          <a:xfrm>
            <a:off x="6096000" y="635592"/>
            <a:ext cx="1116495" cy="464403"/>
            <a:chOff x="6896100" y="1129844"/>
            <a:chExt cx="2291232" cy="1688382"/>
          </a:xfrm>
        </p:grpSpPr>
        <p:sp>
          <p:nvSpPr>
            <p:cNvPr id="64" name="Chevron 6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5" name="Chevron 6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6" name="Chevron 6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71" name="TextBox 70">
            <a:extLst>
              <a:ext uri="{FF2B5EF4-FFF2-40B4-BE49-F238E27FC236}">
                <a16:creationId xmlns:a16="http://schemas.microsoft.com/office/drawing/2014/main" id="{B65B38CB-19BF-457B-B0D1-DD6EA88BBED4}"/>
              </a:ext>
            </a:extLst>
          </p:cNvPr>
          <p:cNvSpPr txBox="1"/>
          <p:nvPr/>
        </p:nvSpPr>
        <p:spPr>
          <a:xfrm>
            <a:off x="1268597" y="2730768"/>
            <a:ext cx="3112904" cy="827021"/>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ut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labore</a:t>
            </a:r>
            <a:r>
              <a:rPr lang="en-US" sz="1100" dirty="0">
                <a:solidFill>
                  <a:schemeClr val="tx1">
                    <a:lumMod val="95000"/>
                    <a:lumOff val="5000"/>
                  </a:schemeClr>
                </a:solidFill>
                <a:latin typeface="Open Sans" panose="020B0606030504020204" pitchFamily="34" charset="0"/>
                <a:ea typeface="Open Sans" panose="020B0606030504020204" pitchFamily="34" charset="0"/>
              </a:rPr>
              <a:t> et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dolore</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72" name="TextBox 71">
            <a:extLst>
              <a:ext uri="{FF2B5EF4-FFF2-40B4-BE49-F238E27FC236}">
                <a16:creationId xmlns:a16="http://schemas.microsoft.com/office/drawing/2014/main" id="{7FF1ED59-F7F6-419D-8A4A-B52D5E3BC9E9}"/>
              </a:ext>
            </a:extLst>
          </p:cNvPr>
          <p:cNvSpPr txBox="1"/>
          <p:nvPr/>
        </p:nvSpPr>
        <p:spPr>
          <a:xfrm>
            <a:off x="1268596" y="4097572"/>
            <a:ext cx="2995324" cy="573106"/>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73" name="TextBox 72">
            <a:extLst>
              <a:ext uri="{FF2B5EF4-FFF2-40B4-BE49-F238E27FC236}">
                <a16:creationId xmlns:a16="http://schemas.microsoft.com/office/drawing/2014/main" id="{EBB832F4-BB90-4F53-B229-FA8A69D5236C}"/>
              </a:ext>
            </a:extLst>
          </p:cNvPr>
          <p:cNvSpPr txBox="1"/>
          <p:nvPr/>
        </p:nvSpPr>
        <p:spPr>
          <a:xfrm>
            <a:off x="1268597" y="3735836"/>
            <a:ext cx="2066591" cy="461665"/>
          </a:xfrm>
          <a:prstGeom prst="rect">
            <a:avLst/>
          </a:prstGeom>
          <a:noFill/>
        </p:spPr>
        <p:txBody>
          <a:bodyPr wrap="none" rtlCol="0">
            <a:spAutoFit/>
          </a:bodyPr>
          <a:lstStyle/>
          <a:p>
            <a:r>
              <a:rPr lang="en-US" sz="2400" b="1" dirty="0">
                <a:solidFill>
                  <a:schemeClr val="accent1"/>
                </a:solidFill>
                <a:latin typeface="Open Sans" panose="020B0606030504020204" pitchFamily="34" charset="0"/>
                <a:ea typeface="Open Sans" panose="020B0606030504020204" pitchFamily="34" charset="0"/>
              </a:rPr>
              <a:t>2021 Motors</a:t>
            </a:r>
          </a:p>
        </p:txBody>
      </p:sp>
      <p:sp>
        <p:nvSpPr>
          <p:cNvPr id="76" name="TextBox 75">
            <a:extLst>
              <a:ext uri="{FF2B5EF4-FFF2-40B4-BE49-F238E27FC236}">
                <a16:creationId xmlns:a16="http://schemas.microsoft.com/office/drawing/2014/main" id="{7F2A6074-E2FB-4A4E-99F3-5A9A05AD3292}"/>
              </a:ext>
            </a:extLst>
          </p:cNvPr>
          <p:cNvSpPr txBox="1"/>
          <p:nvPr/>
        </p:nvSpPr>
        <p:spPr>
          <a:xfrm>
            <a:off x="1268596" y="5209923"/>
            <a:ext cx="2995324" cy="573106"/>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77" name="TextBox 76">
            <a:extLst>
              <a:ext uri="{FF2B5EF4-FFF2-40B4-BE49-F238E27FC236}">
                <a16:creationId xmlns:a16="http://schemas.microsoft.com/office/drawing/2014/main" id="{D542D94D-B287-4F7E-B14D-3135DFB1734D}"/>
              </a:ext>
            </a:extLst>
          </p:cNvPr>
          <p:cNvSpPr txBox="1"/>
          <p:nvPr/>
        </p:nvSpPr>
        <p:spPr>
          <a:xfrm>
            <a:off x="1268597" y="4848187"/>
            <a:ext cx="2066591" cy="461665"/>
          </a:xfrm>
          <a:prstGeom prst="rect">
            <a:avLst/>
          </a:prstGeom>
          <a:noFill/>
        </p:spPr>
        <p:txBody>
          <a:bodyPr wrap="none" rtlCol="0">
            <a:spAutoFit/>
          </a:bodyPr>
          <a:lstStyle/>
          <a:p>
            <a:r>
              <a:rPr lang="en-US" sz="2400" b="1" dirty="0">
                <a:solidFill>
                  <a:schemeClr val="accent2"/>
                </a:solidFill>
                <a:latin typeface="Open Sans" panose="020B0606030504020204" pitchFamily="34" charset="0"/>
                <a:ea typeface="Open Sans" panose="020B0606030504020204" pitchFamily="34" charset="0"/>
              </a:rPr>
              <a:t>2022 Motors</a:t>
            </a:r>
          </a:p>
        </p:txBody>
      </p:sp>
      <p:grpSp>
        <p:nvGrpSpPr>
          <p:cNvPr id="2" name="Group 1"/>
          <p:cNvGrpSpPr/>
          <p:nvPr/>
        </p:nvGrpSpPr>
        <p:grpSpPr>
          <a:xfrm>
            <a:off x="7890253" y="1204260"/>
            <a:ext cx="2945687" cy="1107996"/>
            <a:chOff x="7890253" y="1204260"/>
            <a:chExt cx="2945687" cy="1107996"/>
          </a:xfrm>
        </p:grpSpPr>
        <p:sp>
          <p:nvSpPr>
            <p:cNvPr id="80" name="TextBox 79">
              <a:extLst>
                <a:ext uri="{FF2B5EF4-FFF2-40B4-BE49-F238E27FC236}">
                  <a16:creationId xmlns:a16="http://schemas.microsoft.com/office/drawing/2014/main" id="{E95614FB-F34B-4DF6-AC69-D80305A25141}"/>
                </a:ext>
              </a:extLst>
            </p:cNvPr>
            <p:cNvSpPr txBox="1"/>
            <p:nvPr/>
          </p:nvSpPr>
          <p:spPr>
            <a:xfrm>
              <a:off x="9022803" y="1204260"/>
              <a:ext cx="18131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81" name="TextBox 80">
              <a:extLst>
                <a:ext uri="{FF2B5EF4-FFF2-40B4-BE49-F238E27FC236}">
                  <a16:creationId xmlns:a16="http://schemas.microsoft.com/office/drawing/2014/main" id="{4033DC95-F2F5-4642-9268-4437A29B2051}"/>
                </a:ext>
              </a:extLst>
            </p:cNvPr>
            <p:cNvSpPr txBox="1"/>
            <p:nvPr/>
          </p:nvSpPr>
          <p:spPr>
            <a:xfrm>
              <a:off x="7890253" y="1204429"/>
              <a:ext cx="100380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32.3</a:t>
              </a:r>
            </a:p>
          </p:txBody>
        </p:sp>
      </p:grpSp>
      <p:grpSp>
        <p:nvGrpSpPr>
          <p:cNvPr id="82" name="Group 81"/>
          <p:cNvGrpSpPr/>
          <p:nvPr/>
        </p:nvGrpSpPr>
        <p:grpSpPr>
          <a:xfrm>
            <a:off x="7890253" y="2885736"/>
            <a:ext cx="2945687" cy="1107996"/>
            <a:chOff x="7890253" y="1204260"/>
            <a:chExt cx="2945687" cy="1107996"/>
          </a:xfrm>
        </p:grpSpPr>
        <p:sp>
          <p:nvSpPr>
            <p:cNvPr id="83" name="TextBox 82">
              <a:extLst>
                <a:ext uri="{FF2B5EF4-FFF2-40B4-BE49-F238E27FC236}">
                  <a16:creationId xmlns:a16="http://schemas.microsoft.com/office/drawing/2014/main" id="{E95614FB-F34B-4DF6-AC69-D80305A25141}"/>
                </a:ext>
              </a:extLst>
            </p:cNvPr>
            <p:cNvSpPr txBox="1"/>
            <p:nvPr/>
          </p:nvSpPr>
          <p:spPr>
            <a:xfrm>
              <a:off x="9022803" y="1204260"/>
              <a:ext cx="18131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84" name="TextBox 83">
              <a:extLst>
                <a:ext uri="{FF2B5EF4-FFF2-40B4-BE49-F238E27FC236}">
                  <a16:creationId xmlns:a16="http://schemas.microsoft.com/office/drawing/2014/main" id="{4033DC95-F2F5-4642-9268-4437A29B2051}"/>
                </a:ext>
              </a:extLst>
            </p:cNvPr>
            <p:cNvSpPr txBox="1"/>
            <p:nvPr/>
          </p:nvSpPr>
          <p:spPr>
            <a:xfrm>
              <a:off x="7890253" y="1204429"/>
              <a:ext cx="100380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45.6</a:t>
              </a:r>
            </a:p>
          </p:txBody>
        </p:sp>
      </p:grpSp>
      <p:grpSp>
        <p:nvGrpSpPr>
          <p:cNvPr id="85" name="Group 84"/>
          <p:cNvGrpSpPr/>
          <p:nvPr/>
        </p:nvGrpSpPr>
        <p:grpSpPr>
          <a:xfrm>
            <a:off x="7890253" y="4618012"/>
            <a:ext cx="2945687" cy="1107996"/>
            <a:chOff x="7890253" y="1204260"/>
            <a:chExt cx="2945687" cy="1107996"/>
          </a:xfrm>
        </p:grpSpPr>
        <p:sp>
          <p:nvSpPr>
            <p:cNvPr id="86" name="TextBox 85">
              <a:extLst>
                <a:ext uri="{FF2B5EF4-FFF2-40B4-BE49-F238E27FC236}">
                  <a16:creationId xmlns:a16="http://schemas.microsoft.com/office/drawing/2014/main" id="{E95614FB-F34B-4DF6-AC69-D80305A25141}"/>
                </a:ext>
              </a:extLst>
            </p:cNvPr>
            <p:cNvSpPr txBox="1"/>
            <p:nvPr/>
          </p:nvSpPr>
          <p:spPr>
            <a:xfrm>
              <a:off x="9022803" y="1204260"/>
              <a:ext cx="1813137"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87" name="TextBox 86">
              <a:extLst>
                <a:ext uri="{FF2B5EF4-FFF2-40B4-BE49-F238E27FC236}">
                  <a16:creationId xmlns:a16="http://schemas.microsoft.com/office/drawing/2014/main" id="{4033DC95-F2F5-4642-9268-4437A29B2051}"/>
                </a:ext>
              </a:extLst>
            </p:cNvPr>
            <p:cNvSpPr txBox="1"/>
            <p:nvPr/>
          </p:nvSpPr>
          <p:spPr>
            <a:xfrm>
              <a:off x="7890253" y="1204429"/>
              <a:ext cx="1003801"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76.8</a:t>
              </a:r>
            </a:p>
          </p:txBody>
        </p:sp>
      </p:grpSp>
      <p:sp>
        <p:nvSpPr>
          <p:cNvPr id="51" name="Picture Placeholder 50">
            <a:extLst>
              <a:ext uri="{FF2B5EF4-FFF2-40B4-BE49-F238E27FC236}">
                <a16:creationId xmlns:a16="http://schemas.microsoft.com/office/drawing/2014/main" id="{AEE9E474-5E2E-4BE2-9023-45A32A239844}"/>
              </a:ext>
            </a:extLst>
          </p:cNvPr>
          <p:cNvSpPr>
            <a:spLocks noGrp="1"/>
          </p:cNvSpPr>
          <p:nvPr>
            <p:ph type="pic" sz="quarter" idx="11"/>
          </p:nvPr>
        </p:nvSpPr>
        <p:spPr/>
      </p:sp>
    </p:spTree>
    <p:extLst>
      <p:ext uri="{BB962C8B-B14F-4D97-AF65-F5344CB8AC3E}">
        <p14:creationId xmlns:p14="http://schemas.microsoft.com/office/powerpoint/2010/main" val="3905821339"/>
      </p:ext>
    </p:extLst>
  </p:cSld>
  <p:clrMapOvr>
    <a:masterClrMapping/>
  </p:clrMapOvr>
  <p:transition spd="slow">
    <p:wipe/>
  </p:transition>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8070450F-AED2-43E8-86F0-7A05A679E2A0}"/>
              </a:ext>
            </a:extLst>
          </p:cNvPr>
          <p:cNvSpPr>
            <a:spLocks noGrp="1"/>
          </p:cNvSpPr>
          <p:nvPr>
            <p:ph type="pic" sz="quarter" idx="10"/>
          </p:nvPr>
        </p:nvSpPr>
        <p:spPr/>
      </p:sp>
      <p:sp>
        <p:nvSpPr>
          <p:cNvPr id="62" name="Picture Placeholder 61">
            <a:extLst>
              <a:ext uri="{FF2B5EF4-FFF2-40B4-BE49-F238E27FC236}">
                <a16:creationId xmlns:a16="http://schemas.microsoft.com/office/drawing/2014/main" id="{443E4EBF-EF72-4E7F-9D5A-195D9C773A1F}"/>
              </a:ext>
            </a:extLst>
          </p:cNvPr>
          <p:cNvSpPr>
            <a:spLocks noGrp="1"/>
          </p:cNvSpPr>
          <p:nvPr>
            <p:ph type="pic" sz="quarter" idx="11"/>
          </p:nvPr>
        </p:nvSpPr>
        <p:spPr/>
      </p:sp>
      <p:sp>
        <p:nvSpPr>
          <p:cNvPr id="64" name="Picture Placeholder 63">
            <a:extLst>
              <a:ext uri="{FF2B5EF4-FFF2-40B4-BE49-F238E27FC236}">
                <a16:creationId xmlns:a16="http://schemas.microsoft.com/office/drawing/2014/main" id="{3C4B4F70-BB71-4AC9-8AE6-9BE6C9D512E3}"/>
              </a:ext>
            </a:extLst>
          </p:cNvPr>
          <p:cNvSpPr>
            <a:spLocks noGrp="1"/>
          </p:cNvSpPr>
          <p:nvPr>
            <p:ph type="pic" sz="quarter" idx="12"/>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grpSp>
        <p:nvGrpSpPr>
          <p:cNvPr id="3" name="Group 2"/>
          <p:cNvGrpSpPr/>
          <p:nvPr/>
        </p:nvGrpSpPr>
        <p:grpSpPr>
          <a:xfrm>
            <a:off x="4098780" y="844833"/>
            <a:ext cx="4572085" cy="1062181"/>
            <a:chOff x="862147" y="1187733"/>
            <a:chExt cx="4572085" cy="1062181"/>
          </a:xfrm>
        </p:grpSpPr>
        <p:sp>
          <p:nvSpPr>
            <p:cNvPr id="43" name="TextBox 42"/>
            <p:cNvSpPr txBox="1"/>
            <p:nvPr/>
          </p:nvSpPr>
          <p:spPr>
            <a:xfrm>
              <a:off x="862147" y="1480473"/>
              <a:ext cx="4572085" cy="769441"/>
            </a:xfrm>
            <a:prstGeom prst="rect">
              <a:avLst/>
            </a:prstGeom>
            <a:noFill/>
          </p:spPr>
          <p:txBody>
            <a:bodyPr wrap="none" rtlCol="0">
              <a:spAutoFit/>
            </a:bodyPr>
            <a:lstStyle/>
            <a:p>
              <a:pPr algn="ctr"/>
              <a:r>
                <a:rPr lang="en-US" sz="4400" dirty="0" err="1">
                  <a:solidFill>
                    <a:schemeClr val="bg1"/>
                  </a:solidFill>
                  <a:latin typeface="Bebas Neue" panose="020B0606020202050201" pitchFamily="34" charset="0"/>
                </a:rPr>
                <a:t>Galery</a:t>
              </a:r>
              <a:r>
                <a:rPr lang="en-US" sz="4400" dirty="0">
                  <a:solidFill>
                    <a:schemeClr val="bg1"/>
                  </a:solidFill>
                  <a:latin typeface="Bebas Neue" panose="020B0606020202050201" pitchFamily="34" charset="0"/>
                </a:rPr>
                <a:t> of Bikers Motor</a:t>
              </a:r>
            </a:p>
          </p:txBody>
        </p:sp>
        <p:grpSp>
          <p:nvGrpSpPr>
            <p:cNvPr id="50" name="Group 49"/>
            <p:cNvGrpSpPr/>
            <p:nvPr/>
          </p:nvGrpSpPr>
          <p:grpSpPr>
            <a:xfrm>
              <a:off x="2570672" y="1187733"/>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grpSp>
        <p:nvGrpSpPr>
          <p:cNvPr id="51" name="Group 50"/>
          <p:cNvGrpSpPr/>
          <p:nvPr/>
        </p:nvGrpSpPr>
        <p:grpSpPr>
          <a:xfrm>
            <a:off x="1994118" y="2032167"/>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8" name="Group 57"/>
          <p:cNvGrpSpPr/>
          <p:nvPr/>
        </p:nvGrpSpPr>
        <p:grpSpPr>
          <a:xfrm>
            <a:off x="9372818" y="5605995"/>
            <a:ext cx="1116495" cy="464403"/>
            <a:chOff x="6896100" y="1129844"/>
            <a:chExt cx="2291232" cy="1688382"/>
          </a:xfrm>
        </p:grpSpPr>
        <p:sp>
          <p:nvSpPr>
            <p:cNvPr id="59" name="Chevron 5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Tree>
    <p:extLst>
      <p:ext uri="{BB962C8B-B14F-4D97-AF65-F5344CB8AC3E}">
        <p14:creationId xmlns:p14="http://schemas.microsoft.com/office/powerpoint/2010/main" val="2305448624"/>
      </p:ext>
    </p:extLst>
  </p:cSld>
  <p:clrMapOvr>
    <a:masterClrMapping/>
  </p:clrMapOvr>
  <p:transition spd="slow">
    <p:wipe/>
  </p:transition>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7F9BD3CF-8250-4BB7-B551-732816C5D293}"/>
              </a:ext>
            </a:extLst>
          </p:cNvPr>
          <p:cNvSpPr>
            <a:spLocks noGrp="1"/>
          </p:cNvSpPr>
          <p:nvPr>
            <p:ph type="pic" sz="quarter" idx="12"/>
          </p:nvPr>
        </p:nvSpPr>
        <p:spPr/>
      </p:sp>
      <p:sp>
        <p:nvSpPr>
          <p:cNvPr id="69" name="Picture Placeholder 68">
            <a:extLst>
              <a:ext uri="{FF2B5EF4-FFF2-40B4-BE49-F238E27FC236}">
                <a16:creationId xmlns:a16="http://schemas.microsoft.com/office/drawing/2014/main" id="{392E353E-B47B-478E-9C85-4E290CB6905E}"/>
              </a:ext>
            </a:extLst>
          </p:cNvPr>
          <p:cNvSpPr>
            <a:spLocks noGrp="1"/>
          </p:cNvSpPr>
          <p:nvPr>
            <p:ph type="pic" sz="quarter" idx="11"/>
          </p:nvPr>
        </p:nvSpPr>
        <p:spPr/>
      </p:sp>
      <p:sp>
        <p:nvSpPr>
          <p:cNvPr id="71" name="Picture Placeholder 70">
            <a:extLst>
              <a:ext uri="{FF2B5EF4-FFF2-40B4-BE49-F238E27FC236}">
                <a16:creationId xmlns:a16="http://schemas.microsoft.com/office/drawing/2014/main" id="{6B9199BC-783E-4787-B2A2-3ABDD4A346CE}"/>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082444" y="1471940"/>
            <a:ext cx="3488455"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All About </a:t>
            </a:r>
            <a:r>
              <a:rPr lang="en-US" sz="4400" dirty="0">
                <a:solidFill>
                  <a:schemeClr val="accent3"/>
                </a:solidFill>
                <a:latin typeface="Bebas Neue" panose="020B0606020202050201" pitchFamily="34" charset="0"/>
              </a:rPr>
              <a:t>Motors</a:t>
            </a:r>
          </a:p>
        </p:txBody>
      </p:sp>
      <p:grpSp>
        <p:nvGrpSpPr>
          <p:cNvPr id="50" name="Group 49"/>
          <p:cNvGrpSpPr/>
          <p:nvPr/>
        </p:nvGrpSpPr>
        <p:grpSpPr>
          <a:xfrm>
            <a:off x="1193295" y="1179200"/>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4" name="Rectangle 53"/>
          <p:cNvSpPr/>
          <p:nvPr/>
        </p:nvSpPr>
        <p:spPr>
          <a:xfrm>
            <a:off x="5853976" y="2356455"/>
            <a:ext cx="2489201" cy="450154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2272299" y="3291569"/>
            <a:ext cx="756769" cy="314776"/>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8" name="Group 57"/>
          <p:cNvGrpSpPr/>
          <p:nvPr/>
        </p:nvGrpSpPr>
        <p:grpSpPr>
          <a:xfrm>
            <a:off x="1076175" y="5646286"/>
            <a:ext cx="756769" cy="314776"/>
            <a:chOff x="6896100" y="1129844"/>
            <a:chExt cx="2291232" cy="1688382"/>
          </a:xfrm>
        </p:grpSpPr>
        <p:sp>
          <p:nvSpPr>
            <p:cNvPr id="59" name="Chevron 58"/>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2" name="TextBox 61">
            <a:extLst>
              <a:ext uri="{FF2B5EF4-FFF2-40B4-BE49-F238E27FC236}">
                <a16:creationId xmlns:a16="http://schemas.microsoft.com/office/drawing/2014/main" id="{E95614FB-F34B-4DF6-AC69-D80305A25141}"/>
              </a:ext>
            </a:extLst>
          </p:cNvPr>
          <p:cNvSpPr txBox="1"/>
          <p:nvPr/>
        </p:nvSpPr>
        <p:spPr>
          <a:xfrm>
            <a:off x="6192008" y="2880121"/>
            <a:ext cx="1813137" cy="827021"/>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a:t>
            </a:r>
          </a:p>
        </p:txBody>
      </p:sp>
      <p:sp>
        <p:nvSpPr>
          <p:cNvPr id="63" name="TextBox 62">
            <a:extLst>
              <a:ext uri="{FF2B5EF4-FFF2-40B4-BE49-F238E27FC236}">
                <a16:creationId xmlns:a16="http://schemas.microsoft.com/office/drawing/2014/main" id="{E95614FB-F34B-4DF6-AC69-D80305A25141}"/>
              </a:ext>
            </a:extLst>
          </p:cNvPr>
          <p:cNvSpPr txBox="1"/>
          <p:nvPr/>
        </p:nvSpPr>
        <p:spPr>
          <a:xfrm>
            <a:off x="6192008" y="4100614"/>
            <a:ext cx="1813137" cy="827021"/>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a:t>
            </a:r>
          </a:p>
        </p:txBody>
      </p:sp>
      <p:sp>
        <p:nvSpPr>
          <p:cNvPr id="64" name="TextBox 63">
            <a:extLst>
              <a:ext uri="{FF2B5EF4-FFF2-40B4-BE49-F238E27FC236}">
                <a16:creationId xmlns:a16="http://schemas.microsoft.com/office/drawing/2014/main" id="{E95614FB-F34B-4DF6-AC69-D80305A25141}"/>
              </a:ext>
            </a:extLst>
          </p:cNvPr>
          <p:cNvSpPr txBox="1"/>
          <p:nvPr/>
        </p:nvSpPr>
        <p:spPr>
          <a:xfrm>
            <a:off x="6192008" y="5507313"/>
            <a:ext cx="1813137" cy="827021"/>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a:t>
            </a:r>
          </a:p>
        </p:txBody>
      </p:sp>
      <p:sp>
        <p:nvSpPr>
          <p:cNvPr id="65" name="TextBox 64">
            <a:extLst>
              <a:ext uri="{FF2B5EF4-FFF2-40B4-BE49-F238E27FC236}">
                <a16:creationId xmlns:a16="http://schemas.microsoft.com/office/drawing/2014/main" id="{B65B38CB-19BF-457B-B0D1-DD6EA88BBED4}"/>
              </a:ext>
            </a:extLst>
          </p:cNvPr>
          <p:cNvSpPr txBox="1"/>
          <p:nvPr/>
        </p:nvSpPr>
        <p:spPr>
          <a:xfrm>
            <a:off x="1088874" y="2324556"/>
            <a:ext cx="4283225" cy="573106"/>
          </a:xfrm>
          <a:prstGeom prst="rect">
            <a:avLst/>
          </a:prstGeom>
          <a:noFill/>
        </p:spPr>
        <p:txBody>
          <a:bodyPr wrap="square" rtlCol="0">
            <a:spAutoFit/>
          </a:bodyPr>
          <a:lstStyle/>
          <a:p>
            <a:pPr algn="just">
              <a:lnSpc>
                <a:spcPct val="150000"/>
              </a:lnSpc>
            </a:pPr>
            <a:r>
              <a:rPr lang="en-US" sz="1100" i="1"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ut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labore</a:t>
            </a:r>
            <a:r>
              <a:rPr lang="en-US" sz="1100" i="1" dirty="0">
                <a:solidFill>
                  <a:schemeClr val="tx1">
                    <a:lumMod val="95000"/>
                    <a:lumOff val="5000"/>
                  </a:schemeClr>
                </a:solidFill>
                <a:latin typeface="Open Sans" panose="020B0606030504020204" pitchFamily="34" charset="0"/>
                <a:ea typeface="Open Sans" panose="020B0606030504020204" pitchFamily="34" charset="0"/>
              </a:rPr>
              <a:t> et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dolore</a:t>
            </a:r>
            <a:endParaRPr lang="en-US" sz="1100" i="1" dirty="0">
              <a:solidFill>
                <a:schemeClr val="tx1">
                  <a:lumMod val="95000"/>
                  <a:lumOff val="5000"/>
                </a:schemeClr>
              </a:solidFill>
              <a:latin typeface="Open Sans" panose="020B0606030504020204" pitchFamily="34" charset="0"/>
              <a:ea typeface="Open Sans" panose="020B0606030504020204" pitchFamily="34" charset="0"/>
            </a:endParaRPr>
          </a:p>
        </p:txBody>
      </p:sp>
      <p:sp>
        <p:nvSpPr>
          <p:cNvPr id="66" name="TextBox 65">
            <a:extLst>
              <a:ext uri="{FF2B5EF4-FFF2-40B4-BE49-F238E27FC236}">
                <a16:creationId xmlns:a16="http://schemas.microsoft.com/office/drawing/2014/main" id="{7FF1ED59-F7F6-419D-8A4A-B52D5E3BC9E9}"/>
              </a:ext>
            </a:extLst>
          </p:cNvPr>
          <p:cNvSpPr txBox="1"/>
          <p:nvPr/>
        </p:nvSpPr>
        <p:spPr>
          <a:xfrm>
            <a:off x="3597417" y="3474507"/>
            <a:ext cx="1729900"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v"/>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sit</a:t>
            </a:r>
          </a:p>
        </p:txBody>
      </p:sp>
      <p:sp>
        <p:nvSpPr>
          <p:cNvPr id="67" name="TextBox 66">
            <a:extLst>
              <a:ext uri="{FF2B5EF4-FFF2-40B4-BE49-F238E27FC236}">
                <a16:creationId xmlns:a16="http://schemas.microsoft.com/office/drawing/2014/main" id="{7FF1ED59-F7F6-419D-8A4A-B52D5E3BC9E9}"/>
              </a:ext>
            </a:extLst>
          </p:cNvPr>
          <p:cNvSpPr txBox="1"/>
          <p:nvPr/>
        </p:nvSpPr>
        <p:spPr>
          <a:xfrm>
            <a:off x="3597417" y="4351595"/>
            <a:ext cx="1729900"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v"/>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sit</a:t>
            </a:r>
          </a:p>
        </p:txBody>
      </p:sp>
      <p:sp>
        <p:nvSpPr>
          <p:cNvPr id="68" name="TextBox 67">
            <a:extLst>
              <a:ext uri="{FF2B5EF4-FFF2-40B4-BE49-F238E27FC236}">
                <a16:creationId xmlns:a16="http://schemas.microsoft.com/office/drawing/2014/main" id="{7FF1ED59-F7F6-419D-8A4A-B52D5E3BC9E9}"/>
              </a:ext>
            </a:extLst>
          </p:cNvPr>
          <p:cNvSpPr txBox="1"/>
          <p:nvPr/>
        </p:nvSpPr>
        <p:spPr>
          <a:xfrm>
            <a:off x="3597417" y="5228683"/>
            <a:ext cx="1729900"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v"/>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sit</a:t>
            </a:r>
          </a:p>
        </p:txBody>
      </p:sp>
    </p:spTree>
    <p:extLst>
      <p:ext uri="{BB962C8B-B14F-4D97-AF65-F5344CB8AC3E}">
        <p14:creationId xmlns:p14="http://schemas.microsoft.com/office/powerpoint/2010/main" val="3249464735"/>
      </p:ext>
    </p:extLst>
  </p:cSld>
  <p:clrMapOvr>
    <a:masterClrMapping/>
  </p:clrMapOvr>
  <p:transition spd="slow">
    <p:wipe/>
  </p:transition>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BB93094F-A8CC-4EB7-8A1E-3E5D16915279}"/>
              </a:ext>
            </a:extLst>
          </p:cNvPr>
          <p:cNvSpPr>
            <a:spLocks noGrp="1"/>
          </p:cNvSpPr>
          <p:nvPr>
            <p:ph type="pic" sz="quarter" idx="10"/>
          </p:nvPr>
        </p:nvSpPr>
        <p:spPr/>
      </p:sp>
      <p:sp>
        <p:nvSpPr>
          <p:cNvPr id="69" name="Picture Placeholder 68">
            <a:extLst>
              <a:ext uri="{FF2B5EF4-FFF2-40B4-BE49-F238E27FC236}">
                <a16:creationId xmlns:a16="http://schemas.microsoft.com/office/drawing/2014/main" id="{19C8D2BA-CCDD-4753-B892-B3E786D093E9}"/>
              </a:ext>
            </a:extLst>
          </p:cNvPr>
          <p:cNvSpPr>
            <a:spLocks noGrp="1"/>
          </p:cNvSpPr>
          <p:nvPr>
            <p:ph type="pic" sz="quarter" idx="11"/>
          </p:nvPr>
        </p:nvSpPr>
        <p:spPr/>
      </p:sp>
      <p:sp>
        <p:nvSpPr>
          <p:cNvPr id="71" name="Picture Placeholder 70">
            <a:extLst>
              <a:ext uri="{FF2B5EF4-FFF2-40B4-BE49-F238E27FC236}">
                <a16:creationId xmlns:a16="http://schemas.microsoft.com/office/drawing/2014/main" id="{91CD4802-AAED-474E-ACE8-66567A197A6B}"/>
              </a:ext>
            </a:extLst>
          </p:cNvPr>
          <p:cNvSpPr>
            <a:spLocks noGrp="1"/>
          </p:cNvSpPr>
          <p:nvPr>
            <p:ph type="pic" sz="quarter" idx="12"/>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104100" y="1151722"/>
            <a:ext cx="2975495"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Classic Biker’s</a:t>
            </a:r>
          </a:p>
        </p:txBody>
      </p:sp>
      <p:grpSp>
        <p:nvGrpSpPr>
          <p:cNvPr id="50" name="Group 49"/>
          <p:cNvGrpSpPr/>
          <p:nvPr/>
        </p:nvGrpSpPr>
        <p:grpSpPr>
          <a:xfrm>
            <a:off x="1214951" y="858982"/>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a:off x="3595689" y="3514298"/>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7" name="Group 56"/>
          <p:cNvGrpSpPr/>
          <p:nvPr/>
        </p:nvGrpSpPr>
        <p:grpSpPr>
          <a:xfrm>
            <a:off x="9198596" y="3620606"/>
            <a:ext cx="1116495" cy="464403"/>
            <a:chOff x="6896100" y="1129844"/>
            <a:chExt cx="2291232" cy="1688382"/>
          </a:xfrm>
        </p:grpSpPr>
        <p:sp>
          <p:nvSpPr>
            <p:cNvPr id="58" name="Chevron 57"/>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9" name="Chevron 58"/>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1" name="Group 60"/>
          <p:cNvGrpSpPr/>
          <p:nvPr/>
        </p:nvGrpSpPr>
        <p:grpSpPr>
          <a:xfrm>
            <a:off x="6194564" y="1568184"/>
            <a:ext cx="1116495" cy="464403"/>
            <a:chOff x="6896100" y="1129844"/>
            <a:chExt cx="2291232" cy="1688382"/>
          </a:xfrm>
        </p:grpSpPr>
        <p:sp>
          <p:nvSpPr>
            <p:cNvPr id="62" name="Chevron 6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3" name="Chevron 6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4" name="Chevron 6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5" name="TextBox 64">
            <a:extLst>
              <a:ext uri="{FF2B5EF4-FFF2-40B4-BE49-F238E27FC236}">
                <a16:creationId xmlns:a16="http://schemas.microsoft.com/office/drawing/2014/main" id="{E95614FB-F34B-4DF6-AC69-D80305A25141}"/>
              </a:ext>
            </a:extLst>
          </p:cNvPr>
          <p:cNvSpPr txBox="1"/>
          <p:nvPr/>
        </p:nvSpPr>
        <p:spPr>
          <a:xfrm>
            <a:off x="2294402" y="1991393"/>
            <a:ext cx="2609287"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66" name="TextBox 65">
            <a:extLst>
              <a:ext uri="{FF2B5EF4-FFF2-40B4-BE49-F238E27FC236}">
                <a16:creationId xmlns:a16="http://schemas.microsoft.com/office/drawing/2014/main" id="{4033DC95-F2F5-4642-9268-4437A29B2051}"/>
              </a:ext>
            </a:extLst>
          </p:cNvPr>
          <p:cNvSpPr txBox="1"/>
          <p:nvPr/>
        </p:nvSpPr>
        <p:spPr>
          <a:xfrm>
            <a:off x="1161852" y="1991562"/>
            <a:ext cx="1023037"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23%</a:t>
            </a:r>
          </a:p>
        </p:txBody>
      </p:sp>
      <p:sp>
        <p:nvSpPr>
          <p:cNvPr id="67" name="TextBox 66">
            <a:extLst>
              <a:ext uri="{FF2B5EF4-FFF2-40B4-BE49-F238E27FC236}">
                <a16:creationId xmlns:a16="http://schemas.microsoft.com/office/drawing/2014/main" id="{E95614FB-F34B-4DF6-AC69-D80305A25141}"/>
              </a:ext>
            </a:extLst>
          </p:cNvPr>
          <p:cNvSpPr txBox="1"/>
          <p:nvPr/>
        </p:nvSpPr>
        <p:spPr>
          <a:xfrm>
            <a:off x="5746772" y="5302250"/>
            <a:ext cx="2201240" cy="1107996"/>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a:t>
            </a:r>
          </a:p>
        </p:txBody>
      </p:sp>
      <p:sp>
        <p:nvSpPr>
          <p:cNvPr id="68" name="TextBox 67">
            <a:extLst>
              <a:ext uri="{FF2B5EF4-FFF2-40B4-BE49-F238E27FC236}">
                <a16:creationId xmlns:a16="http://schemas.microsoft.com/office/drawing/2014/main" id="{E95614FB-F34B-4DF6-AC69-D80305A25141}"/>
              </a:ext>
            </a:extLst>
          </p:cNvPr>
          <p:cNvSpPr txBox="1"/>
          <p:nvPr/>
        </p:nvSpPr>
        <p:spPr>
          <a:xfrm>
            <a:off x="8555369" y="4579710"/>
            <a:ext cx="2201240" cy="1477328"/>
          </a:xfrm>
          <a:prstGeom prst="rect">
            <a:avLst/>
          </a:prstGeom>
          <a:noFill/>
        </p:spPr>
        <p:txBody>
          <a:bodyPr wrap="square" rtlCol="0">
            <a:spAutoFit/>
          </a:bodyPr>
          <a:lstStyle/>
          <a:p>
            <a:pPr algn="just">
              <a:lnSpc>
                <a:spcPct val="150000"/>
              </a:lnSpc>
            </a:pP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a:t>
            </a:r>
          </a:p>
        </p:txBody>
      </p:sp>
    </p:spTree>
    <p:extLst>
      <p:ext uri="{BB962C8B-B14F-4D97-AF65-F5344CB8AC3E}">
        <p14:creationId xmlns:p14="http://schemas.microsoft.com/office/powerpoint/2010/main" val="3236689866"/>
      </p:ext>
    </p:extLst>
  </p:cSld>
  <p:clrMapOvr>
    <a:masterClrMapping/>
  </p:clrMapOvr>
  <p:transition spd="slow">
    <p:wipe/>
  </p:transition>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pSp>
        <p:nvGrpSpPr>
          <p:cNvPr id="11" name="Group 10">
            <a:extLst>
              <a:ext uri="{FF2B5EF4-FFF2-40B4-BE49-F238E27FC236}">
                <a16:creationId xmlns:a16="http://schemas.microsoft.com/office/drawing/2014/main" id="{4814EA46-C7A1-4DB9-BD83-AE38D2FA683D}"/>
              </a:ext>
            </a:extLst>
          </p:cNvPr>
          <p:cNvGrpSpPr/>
          <p:nvPr/>
        </p:nvGrpSpPr>
        <p:grpSpPr>
          <a:xfrm>
            <a:off x="1741612" y="2090978"/>
            <a:ext cx="1993439" cy="1581790"/>
            <a:chOff x="479311" y="2790336"/>
            <a:chExt cx="1628397" cy="1292131"/>
          </a:xfrm>
        </p:grpSpPr>
        <p:grpSp>
          <p:nvGrpSpPr>
            <p:cNvPr id="12" name="Group 11">
              <a:extLst>
                <a:ext uri="{FF2B5EF4-FFF2-40B4-BE49-F238E27FC236}">
                  <a16:creationId xmlns:a16="http://schemas.microsoft.com/office/drawing/2014/main" id="{A639B186-1468-4D48-B68E-4D0ABEBBEA68}"/>
                </a:ext>
              </a:extLst>
            </p:cNvPr>
            <p:cNvGrpSpPr/>
            <p:nvPr/>
          </p:nvGrpSpPr>
          <p:grpSpPr>
            <a:xfrm>
              <a:off x="479311" y="2790336"/>
              <a:ext cx="1628397" cy="1292131"/>
              <a:chOff x="479311" y="2790336"/>
              <a:chExt cx="1628397" cy="1292131"/>
            </a:xfrm>
          </p:grpSpPr>
          <p:sp>
            <p:nvSpPr>
              <p:cNvPr id="14" name="Freeform 78">
                <a:extLst>
                  <a:ext uri="{FF2B5EF4-FFF2-40B4-BE49-F238E27FC236}">
                    <a16:creationId xmlns:a16="http://schemas.microsoft.com/office/drawing/2014/main" id="{CAFFBFF8-13A8-477A-A05A-33A5FBA87E75}"/>
                  </a:ext>
                </a:extLst>
              </p:cNvPr>
              <p:cNvSpPr>
                <a:spLocks/>
              </p:cNvSpPr>
              <p:nvPr/>
            </p:nvSpPr>
            <p:spPr bwMode="auto">
              <a:xfrm>
                <a:off x="479311" y="2790336"/>
                <a:ext cx="1628397" cy="1292131"/>
              </a:xfrm>
              <a:prstGeom prst="rect">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15" name="Oval 14">
                <a:extLst>
                  <a:ext uri="{FF2B5EF4-FFF2-40B4-BE49-F238E27FC236}">
                    <a16:creationId xmlns:a16="http://schemas.microsoft.com/office/drawing/2014/main" id="{05EDCDA1-37F2-44E4-9DA7-42C5ED25EDC7}"/>
                  </a:ext>
                </a:extLst>
              </p:cNvPr>
              <p:cNvSpPr>
                <a:spLocks noChangeArrowheads="1"/>
              </p:cNvSpPr>
              <p:nvPr/>
            </p:nvSpPr>
            <p:spPr bwMode="auto">
              <a:xfrm>
                <a:off x="796872" y="2928890"/>
                <a:ext cx="996342" cy="101502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nvGrpSpPr>
              <p:cNvPr id="16" name="Group 15">
                <a:extLst>
                  <a:ext uri="{FF2B5EF4-FFF2-40B4-BE49-F238E27FC236}">
                    <a16:creationId xmlns:a16="http://schemas.microsoft.com/office/drawing/2014/main" id="{06EF107C-628F-425B-8335-E048624579B5}"/>
                  </a:ext>
                </a:extLst>
              </p:cNvPr>
              <p:cNvGrpSpPr/>
              <p:nvPr/>
            </p:nvGrpSpPr>
            <p:grpSpPr>
              <a:xfrm>
                <a:off x="970431" y="3111787"/>
                <a:ext cx="649224" cy="649224"/>
                <a:chOff x="829761" y="2361992"/>
                <a:chExt cx="649224" cy="649224"/>
              </a:xfrm>
            </p:grpSpPr>
            <p:sp>
              <p:nvSpPr>
                <p:cNvPr id="17" name="Oval 25">
                  <a:extLst>
                    <a:ext uri="{FF2B5EF4-FFF2-40B4-BE49-F238E27FC236}">
                      <a16:creationId xmlns:a16="http://schemas.microsoft.com/office/drawing/2014/main" id="{15697902-8E31-4F47-87E7-00E02BCE0B74}"/>
                    </a:ext>
                  </a:extLst>
                </p:cNvPr>
                <p:cNvSpPr/>
                <p:nvPr/>
              </p:nvSpPr>
              <p:spPr>
                <a:xfrm>
                  <a:off x="829761" y="2361992"/>
                  <a:ext cx="649224" cy="649224"/>
                </a:xfrm>
                <a:prstGeom prst="roundRect">
                  <a:avLst>
                    <a:gd name="adj" fmla="val 50000"/>
                  </a:avLst>
                </a:prstGeom>
                <a:ln/>
              </p:spPr>
              <p:style>
                <a:lnRef idx="0">
                  <a:schemeClr val="accent1"/>
                </a:lnRef>
                <a:fillRef idx="3">
                  <a:schemeClr val="accent1"/>
                </a:fillRef>
                <a:effectRef idx="3">
                  <a:schemeClr val="accent1"/>
                </a:effectRef>
                <a:fontRef idx="minor">
                  <a:schemeClr val="lt1"/>
                </a:fontRef>
              </p:style>
              <p:txBody>
                <a:bodyPr rtlCol="0" anchor="ctr"/>
                <a:lstStyle/>
                <a:p>
                  <a:pPr algn="ctr"/>
                  <a:endParaRPr lang="en-US" dirty="0">
                    <a:latin typeface="Open Sans" panose="020B0606030504020204" pitchFamily="34" charset="0"/>
                  </a:endParaRPr>
                </a:p>
              </p:txBody>
            </p:sp>
            <p:sp>
              <p:nvSpPr>
                <p:cNvPr id="18" name="Rectangle 26">
                  <a:extLst>
                    <a:ext uri="{FF2B5EF4-FFF2-40B4-BE49-F238E27FC236}">
                      <a16:creationId xmlns:a16="http://schemas.microsoft.com/office/drawing/2014/main" id="{35135D14-C822-41D9-865D-C06D92A7A492}"/>
                    </a:ext>
                  </a:extLst>
                </p:cNvPr>
                <p:cNvSpPr/>
                <p:nvPr/>
              </p:nvSpPr>
              <p:spPr>
                <a:xfrm>
                  <a:off x="951326" y="2501938"/>
                  <a:ext cx="166956" cy="316288"/>
                </a:xfrm>
                <a:prstGeom prst="roundRect">
                  <a:avLst/>
                </a:prstGeom>
              </p:spPr>
              <p:txBody>
                <a:bodyPr wrap="none">
                  <a:spAutoFit/>
                </a:bodyPr>
                <a:lstStyle/>
                <a:p>
                  <a:endParaRPr lang="en-US" dirty="0">
                    <a:solidFill>
                      <a:schemeClr val="bg1"/>
                    </a:solidFill>
                    <a:latin typeface="Open Sans" panose="020B0606030504020204" pitchFamily="34" charset="0"/>
                  </a:endParaRPr>
                </a:p>
              </p:txBody>
            </p:sp>
          </p:grpSp>
        </p:grpSp>
        <p:sp>
          <p:nvSpPr>
            <p:cNvPr id="13" name="Shape 2778">
              <a:extLst>
                <a:ext uri="{FF2B5EF4-FFF2-40B4-BE49-F238E27FC236}">
                  <a16:creationId xmlns:a16="http://schemas.microsoft.com/office/drawing/2014/main" id="{FDE70DBE-CE22-4F91-9636-73E686DC3BF9}"/>
                </a:ext>
              </a:extLst>
            </p:cNvPr>
            <p:cNvSpPr/>
            <p:nvPr/>
          </p:nvSpPr>
          <p:spPr>
            <a:xfrm>
              <a:off x="1163329" y="3314729"/>
              <a:ext cx="260363" cy="260363"/>
            </a:xfrm>
            <a:custGeom>
              <a:avLst/>
              <a:gdLst/>
              <a:ahLst/>
              <a:cxnLst>
                <a:cxn ang="0">
                  <a:pos x="wd2" y="hd2"/>
                </a:cxn>
                <a:cxn ang="5400000">
                  <a:pos x="wd2" y="hd2"/>
                </a:cxn>
                <a:cxn ang="10800000">
                  <a:pos x="wd2" y="hd2"/>
                </a:cxn>
                <a:cxn ang="16200000">
                  <a:pos x="wd2" y="hd2"/>
                </a:cxn>
              </a:cxnLst>
              <a:rect l="0" t="0" r="r" b="b"/>
              <a:pathLst>
                <a:path w="21600" h="21600" extrusionOk="0">
                  <a:moveTo>
                    <a:pt x="17481" y="12956"/>
                  </a:moveTo>
                  <a:cubicBezTo>
                    <a:pt x="17070" y="12258"/>
                    <a:pt x="16576" y="11533"/>
                    <a:pt x="16011" y="10795"/>
                  </a:cubicBezTo>
                  <a:cubicBezTo>
                    <a:pt x="16573" y="10063"/>
                    <a:pt x="17072" y="9339"/>
                    <a:pt x="17481" y="8644"/>
                  </a:cubicBezTo>
                  <a:cubicBezTo>
                    <a:pt x="19410" y="9181"/>
                    <a:pt x="20618" y="9948"/>
                    <a:pt x="20618" y="10800"/>
                  </a:cubicBezTo>
                  <a:cubicBezTo>
                    <a:pt x="20618" y="11652"/>
                    <a:pt x="19410" y="12419"/>
                    <a:pt x="17481" y="12956"/>
                  </a:cubicBezTo>
                  <a:moveTo>
                    <a:pt x="17742" y="17743"/>
                  </a:moveTo>
                  <a:cubicBezTo>
                    <a:pt x="17140" y="18345"/>
                    <a:pt x="15740" y="18028"/>
                    <a:pt x="13996" y="17045"/>
                  </a:cubicBezTo>
                  <a:cubicBezTo>
                    <a:pt x="14198" y="16261"/>
                    <a:pt x="14365" y="15406"/>
                    <a:pt x="14487" y="14488"/>
                  </a:cubicBezTo>
                  <a:cubicBezTo>
                    <a:pt x="15405" y="14366"/>
                    <a:pt x="16261" y="14198"/>
                    <a:pt x="17044" y="13996"/>
                  </a:cubicBezTo>
                  <a:cubicBezTo>
                    <a:pt x="18028" y="15740"/>
                    <a:pt x="18345" y="17140"/>
                    <a:pt x="17742" y="17743"/>
                  </a:cubicBezTo>
                  <a:moveTo>
                    <a:pt x="15404" y="11561"/>
                  </a:moveTo>
                  <a:cubicBezTo>
                    <a:pt x="15837" y="12119"/>
                    <a:pt x="16219" y="12662"/>
                    <a:pt x="16554" y="13185"/>
                  </a:cubicBezTo>
                  <a:cubicBezTo>
                    <a:pt x="15950" y="13317"/>
                    <a:pt x="15295" y="13429"/>
                    <a:pt x="14597" y="13517"/>
                  </a:cubicBezTo>
                  <a:cubicBezTo>
                    <a:pt x="14631" y="13155"/>
                    <a:pt x="14655" y="12784"/>
                    <a:pt x="14677" y="12409"/>
                  </a:cubicBezTo>
                  <a:cubicBezTo>
                    <a:pt x="14930" y="12127"/>
                    <a:pt x="15170" y="11844"/>
                    <a:pt x="15404" y="11561"/>
                  </a:cubicBezTo>
                  <a:moveTo>
                    <a:pt x="15402" y="10032"/>
                  </a:moveTo>
                  <a:cubicBezTo>
                    <a:pt x="15170" y="9752"/>
                    <a:pt x="14928" y="9471"/>
                    <a:pt x="14677" y="9191"/>
                  </a:cubicBezTo>
                  <a:cubicBezTo>
                    <a:pt x="14655" y="8817"/>
                    <a:pt x="14631" y="8445"/>
                    <a:pt x="14597" y="8084"/>
                  </a:cubicBezTo>
                  <a:cubicBezTo>
                    <a:pt x="15295" y="8171"/>
                    <a:pt x="15950" y="8283"/>
                    <a:pt x="16554" y="8415"/>
                  </a:cubicBezTo>
                  <a:cubicBezTo>
                    <a:pt x="16221" y="8935"/>
                    <a:pt x="15832" y="9478"/>
                    <a:pt x="15402" y="10032"/>
                  </a:cubicBezTo>
                  <a:moveTo>
                    <a:pt x="17742" y="3857"/>
                  </a:moveTo>
                  <a:cubicBezTo>
                    <a:pt x="18345" y="4460"/>
                    <a:pt x="18028" y="5860"/>
                    <a:pt x="17044" y="7604"/>
                  </a:cubicBezTo>
                  <a:cubicBezTo>
                    <a:pt x="16261" y="7402"/>
                    <a:pt x="15405" y="7234"/>
                    <a:pt x="14487" y="7112"/>
                  </a:cubicBezTo>
                  <a:cubicBezTo>
                    <a:pt x="14365" y="6194"/>
                    <a:pt x="14198" y="5339"/>
                    <a:pt x="13996" y="4555"/>
                  </a:cubicBezTo>
                  <a:cubicBezTo>
                    <a:pt x="15740" y="3572"/>
                    <a:pt x="17140" y="3255"/>
                    <a:pt x="17742" y="3857"/>
                  </a:cubicBezTo>
                  <a:moveTo>
                    <a:pt x="13718" y="12012"/>
                  </a:moveTo>
                  <a:cubicBezTo>
                    <a:pt x="13448" y="12303"/>
                    <a:pt x="13172" y="12593"/>
                    <a:pt x="12882" y="12883"/>
                  </a:cubicBezTo>
                  <a:cubicBezTo>
                    <a:pt x="12593" y="13172"/>
                    <a:pt x="12303" y="13449"/>
                    <a:pt x="12012" y="13719"/>
                  </a:cubicBezTo>
                  <a:cubicBezTo>
                    <a:pt x="11614" y="13733"/>
                    <a:pt x="11212" y="13745"/>
                    <a:pt x="10800" y="13745"/>
                  </a:cubicBezTo>
                  <a:cubicBezTo>
                    <a:pt x="10387" y="13745"/>
                    <a:pt x="9985" y="13733"/>
                    <a:pt x="9587" y="13719"/>
                  </a:cubicBezTo>
                  <a:cubicBezTo>
                    <a:pt x="9297" y="13449"/>
                    <a:pt x="9006" y="13172"/>
                    <a:pt x="8717" y="12883"/>
                  </a:cubicBezTo>
                  <a:cubicBezTo>
                    <a:pt x="8428" y="12593"/>
                    <a:pt x="8152" y="12303"/>
                    <a:pt x="7881" y="12012"/>
                  </a:cubicBezTo>
                  <a:cubicBezTo>
                    <a:pt x="7866" y="11614"/>
                    <a:pt x="7855" y="11212"/>
                    <a:pt x="7855" y="10800"/>
                  </a:cubicBezTo>
                  <a:cubicBezTo>
                    <a:pt x="7855" y="10388"/>
                    <a:pt x="7866" y="9986"/>
                    <a:pt x="7881" y="9587"/>
                  </a:cubicBezTo>
                  <a:cubicBezTo>
                    <a:pt x="8152" y="9297"/>
                    <a:pt x="8428" y="9007"/>
                    <a:pt x="8717" y="8717"/>
                  </a:cubicBezTo>
                  <a:cubicBezTo>
                    <a:pt x="9006" y="8428"/>
                    <a:pt x="9297" y="8151"/>
                    <a:pt x="9587" y="7881"/>
                  </a:cubicBezTo>
                  <a:cubicBezTo>
                    <a:pt x="9985" y="7867"/>
                    <a:pt x="10387" y="7855"/>
                    <a:pt x="10800" y="7855"/>
                  </a:cubicBezTo>
                  <a:cubicBezTo>
                    <a:pt x="11212" y="7855"/>
                    <a:pt x="11614" y="7867"/>
                    <a:pt x="12012" y="7881"/>
                  </a:cubicBezTo>
                  <a:cubicBezTo>
                    <a:pt x="12303" y="8151"/>
                    <a:pt x="12593" y="8428"/>
                    <a:pt x="12882" y="8717"/>
                  </a:cubicBezTo>
                  <a:cubicBezTo>
                    <a:pt x="13172" y="9007"/>
                    <a:pt x="13448" y="9297"/>
                    <a:pt x="13718" y="9587"/>
                  </a:cubicBezTo>
                  <a:cubicBezTo>
                    <a:pt x="13733" y="9986"/>
                    <a:pt x="13745" y="10388"/>
                    <a:pt x="13745" y="10800"/>
                  </a:cubicBezTo>
                  <a:cubicBezTo>
                    <a:pt x="13745" y="11212"/>
                    <a:pt x="13733" y="11614"/>
                    <a:pt x="13718" y="12012"/>
                  </a:cubicBezTo>
                  <a:moveTo>
                    <a:pt x="13185" y="16555"/>
                  </a:moveTo>
                  <a:cubicBezTo>
                    <a:pt x="12662" y="16219"/>
                    <a:pt x="12120" y="15837"/>
                    <a:pt x="11561" y="15404"/>
                  </a:cubicBezTo>
                  <a:cubicBezTo>
                    <a:pt x="11844" y="15170"/>
                    <a:pt x="12127" y="14931"/>
                    <a:pt x="12409" y="14677"/>
                  </a:cubicBezTo>
                  <a:cubicBezTo>
                    <a:pt x="12783" y="14655"/>
                    <a:pt x="13155" y="14631"/>
                    <a:pt x="13517" y="14597"/>
                  </a:cubicBezTo>
                  <a:cubicBezTo>
                    <a:pt x="13429" y="15295"/>
                    <a:pt x="13316" y="15950"/>
                    <a:pt x="13185" y="16555"/>
                  </a:cubicBezTo>
                  <a:moveTo>
                    <a:pt x="10800" y="20618"/>
                  </a:moveTo>
                  <a:cubicBezTo>
                    <a:pt x="9948" y="20618"/>
                    <a:pt x="9181" y="19410"/>
                    <a:pt x="8643" y="17481"/>
                  </a:cubicBezTo>
                  <a:cubicBezTo>
                    <a:pt x="9339" y="17072"/>
                    <a:pt x="10062" y="16573"/>
                    <a:pt x="10795" y="16011"/>
                  </a:cubicBezTo>
                  <a:cubicBezTo>
                    <a:pt x="11532" y="16576"/>
                    <a:pt x="12258" y="17070"/>
                    <a:pt x="12957" y="17481"/>
                  </a:cubicBezTo>
                  <a:cubicBezTo>
                    <a:pt x="12419" y="19410"/>
                    <a:pt x="11652" y="20618"/>
                    <a:pt x="10800" y="20618"/>
                  </a:cubicBezTo>
                  <a:moveTo>
                    <a:pt x="8083" y="14597"/>
                  </a:moveTo>
                  <a:cubicBezTo>
                    <a:pt x="8445" y="14631"/>
                    <a:pt x="8816" y="14655"/>
                    <a:pt x="9190" y="14677"/>
                  </a:cubicBezTo>
                  <a:cubicBezTo>
                    <a:pt x="9471" y="14929"/>
                    <a:pt x="9751" y="15170"/>
                    <a:pt x="10032" y="15403"/>
                  </a:cubicBezTo>
                  <a:cubicBezTo>
                    <a:pt x="9478" y="15832"/>
                    <a:pt x="8935" y="16221"/>
                    <a:pt x="8415" y="16555"/>
                  </a:cubicBezTo>
                  <a:cubicBezTo>
                    <a:pt x="8283" y="15950"/>
                    <a:pt x="8171" y="15295"/>
                    <a:pt x="8083" y="14597"/>
                  </a:cubicBezTo>
                  <a:moveTo>
                    <a:pt x="8415" y="5045"/>
                  </a:moveTo>
                  <a:cubicBezTo>
                    <a:pt x="8938" y="5381"/>
                    <a:pt x="9480" y="5762"/>
                    <a:pt x="10038" y="6196"/>
                  </a:cubicBezTo>
                  <a:cubicBezTo>
                    <a:pt x="9756" y="6430"/>
                    <a:pt x="9473" y="6670"/>
                    <a:pt x="9190" y="6924"/>
                  </a:cubicBezTo>
                  <a:cubicBezTo>
                    <a:pt x="8816" y="6945"/>
                    <a:pt x="8445" y="6969"/>
                    <a:pt x="8083" y="7003"/>
                  </a:cubicBezTo>
                  <a:cubicBezTo>
                    <a:pt x="8171" y="6305"/>
                    <a:pt x="8283" y="5650"/>
                    <a:pt x="8415" y="5045"/>
                  </a:cubicBezTo>
                  <a:moveTo>
                    <a:pt x="10800" y="982"/>
                  </a:moveTo>
                  <a:cubicBezTo>
                    <a:pt x="11652" y="982"/>
                    <a:pt x="12419" y="2191"/>
                    <a:pt x="12957" y="4119"/>
                  </a:cubicBezTo>
                  <a:cubicBezTo>
                    <a:pt x="12261" y="4528"/>
                    <a:pt x="11537" y="5027"/>
                    <a:pt x="10804" y="5589"/>
                  </a:cubicBezTo>
                  <a:cubicBezTo>
                    <a:pt x="10067" y="5024"/>
                    <a:pt x="9341" y="4530"/>
                    <a:pt x="8643" y="4119"/>
                  </a:cubicBezTo>
                  <a:cubicBezTo>
                    <a:pt x="9181" y="2191"/>
                    <a:pt x="9948" y="982"/>
                    <a:pt x="10800" y="982"/>
                  </a:cubicBezTo>
                  <a:moveTo>
                    <a:pt x="13517" y="7003"/>
                  </a:moveTo>
                  <a:cubicBezTo>
                    <a:pt x="13155" y="6969"/>
                    <a:pt x="12783" y="6945"/>
                    <a:pt x="12409" y="6924"/>
                  </a:cubicBezTo>
                  <a:cubicBezTo>
                    <a:pt x="12129" y="6671"/>
                    <a:pt x="11848" y="6430"/>
                    <a:pt x="11568" y="6198"/>
                  </a:cubicBezTo>
                  <a:cubicBezTo>
                    <a:pt x="12122" y="5768"/>
                    <a:pt x="12665" y="5379"/>
                    <a:pt x="13185" y="5045"/>
                  </a:cubicBezTo>
                  <a:cubicBezTo>
                    <a:pt x="13316" y="5650"/>
                    <a:pt x="13429" y="6305"/>
                    <a:pt x="13517" y="7003"/>
                  </a:cubicBezTo>
                  <a:moveTo>
                    <a:pt x="7112" y="7112"/>
                  </a:moveTo>
                  <a:cubicBezTo>
                    <a:pt x="6194" y="7234"/>
                    <a:pt x="5339" y="7402"/>
                    <a:pt x="4555" y="7604"/>
                  </a:cubicBezTo>
                  <a:cubicBezTo>
                    <a:pt x="3572" y="5860"/>
                    <a:pt x="3255" y="4460"/>
                    <a:pt x="3858" y="3857"/>
                  </a:cubicBezTo>
                  <a:cubicBezTo>
                    <a:pt x="4460" y="3255"/>
                    <a:pt x="5860" y="3572"/>
                    <a:pt x="7604" y="4555"/>
                  </a:cubicBezTo>
                  <a:cubicBezTo>
                    <a:pt x="7402" y="5339"/>
                    <a:pt x="7234" y="6194"/>
                    <a:pt x="7112" y="7112"/>
                  </a:cubicBezTo>
                  <a:moveTo>
                    <a:pt x="3858" y="17743"/>
                  </a:moveTo>
                  <a:cubicBezTo>
                    <a:pt x="3255" y="17140"/>
                    <a:pt x="3572" y="15740"/>
                    <a:pt x="4555" y="13996"/>
                  </a:cubicBezTo>
                  <a:cubicBezTo>
                    <a:pt x="5339" y="14198"/>
                    <a:pt x="6194" y="14366"/>
                    <a:pt x="7112" y="14488"/>
                  </a:cubicBezTo>
                  <a:cubicBezTo>
                    <a:pt x="7234" y="15406"/>
                    <a:pt x="7402" y="16261"/>
                    <a:pt x="7604" y="17045"/>
                  </a:cubicBezTo>
                  <a:cubicBezTo>
                    <a:pt x="5860" y="18028"/>
                    <a:pt x="4460" y="18345"/>
                    <a:pt x="3858" y="17743"/>
                  </a:cubicBezTo>
                  <a:moveTo>
                    <a:pt x="7003" y="13517"/>
                  </a:moveTo>
                  <a:cubicBezTo>
                    <a:pt x="6305" y="13429"/>
                    <a:pt x="5650" y="13317"/>
                    <a:pt x="5045" y="13185"/>
                  </a:cubicBezTo>
                  <a:cubicBezTo>
                    <a:pt x="5379" y="12665"/>
                    <a:pt x="5768" y="12122"/>
                    <a:pt x="6197" y="11568"/>
                  </a:cubicBezTo>
                  <a:cubicBezTo>
                    <a:pt x="6429" y="11848"/>
                    <a:pt x="6671" y="12129"/>
                    <a:pt x="6923" y="12409"/>
                  </a:cubicBezTo>
                  <a:cubicBezTo>
                    <a:pt x="6944" y="12784"/>
                    <a:pt x="6968" y="13155"/>
                    <a:pt x="7003" y="13517"/>
                  </a:cubicBezTo>
                  <a:moveTo>
                    <a:pt x="6923" y="9191"/>
                  </a:moveTo>
                  <a:cubicBezTo>
                    <a:pt x="6669" y="9473"/>
                    <a:pt x="6429" y="9756"/>
                    <a:pt x="6196" y="10039"/>
                  </a:cubicBezTo>
                  <a:cubicBezTo>
                    <a:pt x="5763" y="9481"/>
                    <a:pt x="5381" y="8938"/>
                    <a:pt x="5045" y="8415"/>
                  </a:cubicBezTo>
                  <a:cubicBezTo>
                    <a:pt x="5650" y="8283"/>
                    <a:pt x="6305" y="8171"/>
                    <a:pt x="7003" y="8084"/>
                  </a:cubicBezTo>
                  <a:cubicBezTo>
                    <a:pt x="6968" y="8445"/>
                    <a:pt x="6944" y="8816"/>
                    <a:pt x="6923" y="9191"/>
                  </a:cubicBezTo>
                  <a:moveTo>
                    <a:pt x="982" y="10800"/>
                  </a:moveTo>
                  <a:cubicBezTo>
                    <a:pt x="982" y="9948"/>
                    <a:pt x="2190" y="9181"/>
                    <a:pt x="4119" y="8644"/>
                  </a:cubicBezTo>
                  <a:cubicBezTo>
                    <a:pt x="4530" y="9342"/>
                    <a:pt x="5023" y="10067"/>
                    <a:pt x="5588" y="10805"/>
                  </a:cubicBezTo>
                  <a:cubicBezTo>
                    <a:pt x="5027" y="11537"/>
                    <a:pt x="4528" y="12262"/>
                    <a:pt x="4119" y="12956"/>
                  </a:cubicBezTo>
                  <a:cubicBezTo>
                    <a:pt x="2190" y="12419"/>
                    <a:pt x="982" y="11652"/>
                    <a:pt x="982" y="10800"/>
                  </a:cubicBezTo>
                  <a:moveTo>
                    <a:pt x="21600" y="10800"/>
                  </a:moveTo>
                  <a:cubicBezTo>
                    <a:pt x="21600" y="9624"/>
                    <a:pt x="20173" y="8571"/>
                    <a:pt x="17918" y="7853"/>
                  </a:cubicBezTo>
                  <a:cubicBezTo>
                    <a:pt x="19002" y="5750"/>
                    <a:pt x="19269" y="3995"/>
                    <a:pt x="18437" y="3163"/>
                  </a:cubicBezTo>
                  <a:cubicBezTo>
                    <a:pt x="17605" y="2332"/>
                    <a:pt x="15850" y="2598"/>
                    <a:pt x="13748" y="3682"/>
                  </a:cubicBezTo>
                  <a:cubicBezTo>
                    <a:pt x="13029" y="1427"/>
                    <a:pt x="11976" y="0"/>
                    <a:pt x="10800" y="0"/>
                  </a:cubicBezTo>
                  <a:cubicBezTo>
                    <a:pt x="9623" y="0"/>
                    <a:pt x="8571" y="1427"/>
                    <a:pt x="7852" y="3682"/>
                  </a:cubicBezTo>
                  <a:cubicBezTo>
                    <a:pt x="5750" y="2598"/>
                    <a:pt x="3995" y="2332"/>
                    <a:pt x="3163" y="3163"/>
                  </a:cubicBezTo>
                  <a:cubicBezTo>
                    <a:pt x="2331" y="3995"/>
                    <a:pt x="2598" y="5750"/>
                    <a:pt x="3682" y="7853"/>
                  </a:cubicBezTo>
                  <a:cubicBezTo>
                    <a:pt x="1426" y="8571"/>
                    <a:pt x="0" y="9624"/>
                    <a:pt x="0" y="10800"/>
                  </a:cubicBezTo>
                  <a:cubicBezTo>
                    <a:pt x="0" y="11976"/>
                    <a:pt x="1426" y="13029"/>
                    <a:pt x="3682" y="13748"/>
                  </a:cubicBezTo>
                  <a:cubicBezTo>
                    <a:pt x="2598" y="15851"/>
                    <a:pt x="2331" y="17605"/>
                    <a:pt x="3163" y="18437"/>
                  </a:cubicBezTo>
                  <a:cubicBezTo>
                    <a:pt x="3995" y="19268"/>
                    <a:pt x="5750" y="19002"/>
                    <a:pt x="7852" y="17918"/>
                  </a:cubicBezTo>
                  <a:cubicBezTo>
                    <a:pt x="8571" y="20173"/>
                    <a:pt x="9623" y="21600"/>
                    <a:pt x="10800" y="21600"/>
                  </a:cubicBezTo>
                  <a:cubicBezTo>
                    <a:pt x="11976" y="21600"/>
                    <a:pt x="13029" y="20173"/>
                    <a:pt x="13748" y="17918"/>
                  </a:cubicBezTo>
                  <a:cubicBezTo>
                    <a:pt x="15850" y="19002"/>
                    <a:pt x="17605" y="19268"/>
                    <a:pt x="18437" y="18437"/>
                  </a:cubicBezTo>
                  <a:cubicBezTo>
                    <a:pt x="19269" y="17605"/>
                    <a:pt x="19002" y="15851"/>
                    <a:pt x="17918" y="13748"/>
                  </a:cubicBezTo>
                  <a:cubicBezTo>
                    <a:pt x="20173" y="13029"/>
                    <a:pt x="21600" y="11976"/>
                    <a:pt x="21600" y="10800"/>
                  </a:cubicBezTo>
                  <a:moveTo>
                    <a:pt x="10800" y="9818"/>
                  </a:moveTo>
                  <a:cubicBezTo>
                    <a:pt x="10258" y="9818"/>
                    <a:pt x="9818" y="10258"/>
                    <a:pt x="9818" y="10800"/>
                  </a:cubicBezTo>
                  <a:cubicBezTo>
                    <a:pt x="9818" y="11342"/>
                    <a:pt x="10258" y="11782"/>
                    <a:pt x="10800" y="11782"/>
                  </a:cubicBezTo>
                  <a:cubicBezTo>
                    <a:pt x="11342" y="11782"/>
                    <a:pt x="11782" y="11342"/>
                    <a:pt x="11782" y="10800"/>
                  </a:cubicBezTo>
                  <a:cubicBezTo>
                    <a:pt x="11782" y="10258"/>
                    <a:pt x="11342" y="9818"/>
                    <a:pt x="10800" y="9818"/>
                  </a:cubicBezTo>
                </a:path>
              </a:pathLst>
            </a:custGeom>
            <a:solidFill>
              <a:schemeClr val="bg1"/>
            </a:solidFill>
            <a:ln w="12700">
              <a:miter lim="400000"/>
            </a:ln>
          </p:spPr>
          <p:txBody>
            <a:bodyPr lIns="19045" tIns="19045" rIns="19045" bIns="19045" anchor="ctr"/>
            <a:lstStyle/>
            <a:p>
              <a:pPr defTabSz="228532">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15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19" name="Group 18">
            <a:extLst>
              <a:ext uri="{FF2B5EF4-FFF2-40B4-BE49-F238E27FC236}">
                <a16:creationId xmlns:a16="http://schemas.microsoft.com/office/drawing/2014/main" id="{7BA26B0D-4B81-473F-B72D-AE6FE6F7B6B3}"/>
              </a:ext>
            </a:extLst>
          </p:cNvPr>
          <p:cNvGrpSpPr/>
          <p:nvPr/>
        </p:nvGrpSpPr>
        <p:grpSpPr>
          <a:xfrm>
            <a:off x="5199678" y="2090978"/>
            <a:ext cx="1982004" cy="1581790"/>
            <a:chOff x="2367585" y="2790336"/>
            <a:chExt cx="1619056" cy="1292131"/>
          </a:xfrm>
        </p:grpSpPr>
        <p:grpSp>
          <p:nvGrpSpPr>
            <p:cNvPr id="20" name="Group 19">
              <a:extLst>
                <a:ext uri="{FF2B5EF4-FFF2-40B4-BE49-F238E27FC236}">
                  <a16:creationId xmlns:a16="http://schemas.microsoft.com/office/drawing/2014/main" id="{777DCB43-9D71-4B9C-8681-1180945B9C28}"/>
                </a:ext>
              </a:extLst>
            </p:cNvPr>
            <p:cNvGrpSpPr/>
            <p:nvPr/>
          </p:nvGrpSpPr>
          <p:grpSpPr>
            <a:xfrm>
              <a:off x="2367585" y="2790336"/>
              <a:ext cx="1619056" cy="1292131"/>
              <a:chOff x="2367585" y="2790336"/>
              <a:chExt cx="1619056" cy="1292131"/>
            </a:xfrm>
          </p:grpSpPr>
          <p:sp>
            <p:nvSpPr>
              <p:cNvPr id="22" name="Freeform 86">
                <a:extLst>
                  <a:ext uri="{FF2B5EF4-FFF2-40B4-BE49-F238E27FC236}">
                    <a16:creationId xmlns:a16="http://schemas.microsoft.com/office/drawing/2014/main" id="{44A633CF-9D1B-4D43-9037-1330A128B164}"/>
                  </a:ext>
                </a:extLst>
              </p:cNvPr>
              <p:cNvSpPr>
                <a:spLocks/>
              </p:cNvSpPr>
              <p:nvPr/>
            </p:nvSpPr>
            <p:spPr bwMode="auto">
              <a:xfrm>
                <a:off x="2367585" y="2790336"/>
                <a:ext cx="1619056" cy="1292131"/>
              </a:xfrm>
              <a:prstGeom prst="rect">
                <a:avLst/>
              </a:prstGeom>
              <a:solidFill>
                <a:schemeClr val="accent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23" name="Oval 22">
                <a:extLst>
                  <a:ext uri="{FF2B5EF4-FFF2-40B4-BE49-F238E27FC236}">
                    <a16:creationId xmlns:a16="http://schemas.microsoft.com/office/drawing/2014/main" id="{41061C40-C905-4A2C-97A7-F4A4DB791069}"/>
                  </a:ext>
                </a:extLst>
              </p:cNvPr>
              <p:cNvSpPr>
                <a:spLocks noChangeArrowheads="1"/>
              </p:cNvSpPr>
              <p:nvPr/>
            </p:nvSpPr>
            <p:spPr bwMode="auto">
              <a:xfrm>
                <a:off x="2663457" y="2928890"/>
                <a:ext cx="988558" cy="101502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24" name="Oval 28">
                <a:extLst>
                  <a:ext uri="{FF2B5EF4-FFF2-40B4-BE49-F238E27FC236}">
                    <a16:creationId xmlns:a16="http://schemas.microsoft.com/office/drawing/2014/main" id="{C10F20FE-F8E0-4EB0-BC0C-2209F712E342}"/>
                  </a:ext>
                </a:extLst>
              </p:cNvPr>
              <p:cNvSpPr/>
              <p:nvPr/>
            </p:nvSpPr>
            <p:spPr>
              <a:xfrm>
                <a:off x="2833124" y="3104388"/>
                <a:ext cx="649224" cy="649224"/>
              </a:xfrm>
              <a:prstGeom prst="roundRect">
                <a:avLst>
                  <a:gd name="adj" fmla="val 50000"/>
                </a:avLst>
              </a:prstGeom>
              <a:ln/>
            </p:spPr>
            <p:style>
              <a:lnRef idx="0">
                <a:schemeClr val="accent2"/>
              </a:lnRef>
              <a:fillRef idx="3">
                <a:schemeClr val="accent2"/>
              </a:fillRef>
              <a:effectRef idx="3">
                <a:schemeClr val="accent2"/>
              </a:effectRef>
              <a:fontRef idx="minor">
                <a:schemeClr val="lt1"/>
              </a:fontRef>
            </p:style>
            <p:txBody>
              <a:bodyPr rtlCol="0" anchor="ctr"/>
              <a:lstStyle/>
              <a:p>
                <a:pPr algn="ctr"/>
                <a:endParaRPr lang="en-US" dirty="0">
                  <a:latin typeface="Open Sans" panose="020B0606030504020204" pitchFamily="34" charset="0"/>
                </a:endParaRPr>
              </a:p>
            </p:txBody>
          </p:sp>
        </p:grpSp>
        <p:sp>
          <p:nvSpPr>
            <p:cNvPr id="21" name="Shape 2748">
              <a:extLst>
                <a:ext uri="{FF2B5EF4-FFF2-40B4-BE49-F238E27FC236}">
                  <a16:creationId xmlns:a16="http://schemas.microsoft.com/office/drawing/2014/main" id="{B654DA48-4764-405D-8D2C-AECBD0C04310}"/>
                </a:ext>
              </a:extLst>
            </p:cNvPr>
            <p:cNvSpPr/>
            <p:nvPr/>
          </p:nvSpPr>
          <p:spPr>
            <a:xfrm>
              <a:off x="3027555" y="3310566"/>
              <a:ext cx="260362" cy="260363"/>
            </a:xfrm>
            <a:custGeom>
              <a:avLst/>
              <a:gdLst/>
              <a:ahLst/>
              <a:cxnLst>
                <a:cxn ang="0">
                  <a:pos x="wd2" y="hd2"/>
                </a:cxn>
                <a:cxn ang="5400000">
                  <a:pos x="wd2" y="hd2"/>
                </a:cxn>
                <a:cxn ang="10800000">
                  <a:pos x="wd2" y="hd2"/>
                </a:cxn>
                <a:cxn ang="16200000">
                  <a:pos x="wd2" y="hd2"/>
                </a:cxn>
              </a:cxnLst>
              <a:rect l="0" t="0" r="r" b="b"/>
              <a:pathLst>
                <a:path w="21600" h="21600" extrusionOk="0">
                  <a:moveTo>
                    <a:pt x="10800" y="20618"/>
                  </a:moveTo>
                  <a:cubicBezTo>
                    <a:pt x="5377" y="20618"/>
                    <a:pt x="982" y="16223"/>
                    <a:pt x="982" y="10800"/>
                  </a:cubicBezTo>
                  <a:cubicBezTo>
                    <a:pt x="982" y="5377"/>
                    <a:pt x="5377" y="982"/>
                    <a:pt x="10800" y="982"/>
                  </a:cubicBezTo>
                  <a:cubicBezTo>
                    <a:pt x="16223" y="982"/>
                    <a:pt x="20618" y="5377"/>
                    <a:pt x="20618" y="10800"/>
                  </a:cubicBezTo>
                  <a:cubicBezTo>
                    <a:pt x="20618" y="16223"/>
                    <a:pt x="16223" y="20618"/>
                    <a:pt x="10800" y="20618"/>
                  </a:cubicBezTo>
                  <a:moveTo>
                    <a:pt x="18280" y="18579"/>
                  </a:moveTo>
                  <a:cubicBezTo>
                    <a:pt x="20323" y="16614"/>
                    <a:pt x="21600" y="13859"/>
                    <a:pt x="21600" y="10800"/>
                  </a:cubicBezTo>
                  <a:cubicBezTo>
                    <a:pt x="21600" y="4835"/>
                    <a:pt x="16764" y="0"/>
                    <a:pt x="10800" y="0"/>
                  </a:cubicBezTo>
                  <a:cubicBezTo>
                    <a:pt x="4836" y="0"/>
                    <a:pt x="0" y="4835"/>
                    <a:pt x="0" y="10800"/>
                  </a:cubicBezTo>
                  <a:cubicBezTo>
                    <a:pt x="0" y="13859"/>
                    <a:pt x="1277" y="16614"/>
                    <a:pt x="3320" y="18579"/>
                  </a:cubicBezTo>
                  <a:lnTo>
                    <a:pt x="2107" y="20762"/>
                  </a:lnTo>
                  <a:cubicBezTo>
                    <a:pt x="2019" y="20851"/>
                    <a:pt x="1964" y="20974"/>
                    <a:pt x="1964" y="21109"/>
                  </a:cubicBezTo>
                  <a:cubicBezTo>
                    <a:pt x="1964" y="21380"/>
                    <a:pt x="2184" y="21600"/>
                    <a:pt x="2455" y="21600"/>
                  </a:cubicBezTo>
                  <a:cubicBezTo>
                    <a:pt x="2590" y="21600"/>
                    <a:pt x="2713" y="21545"/>
                    <a:pt x="2802" y="21456"/>
                  </a:cubicBezTo>
                  <a:cubicBezTo>
                    <a:pt x="2858" y="21400"/>
                    <a:pt x="2894" y="21327"/>
                    <a:pt x="2917" y="21248"/>
                  </a:cubicBezTo>
                  <a:lnTo>
                    <a:pt x="4044" y="19219"/>
                  </a:lnTo>
                  <a:cubicBezTo>
                    <a:pt x="5895" y="20706"/>
                    <a:pt x="8242" y="21600"/>
                    <a:pt x="10800" y="21600"/>
                  </a:cubicBezTo>
                  <a:cubicBezTo>
                    <a:pt x="13358" y="21600"/>
                    <a:pt x="15705" y="20706"/>
                    <a:pt x="17555" y="19219"/>
                  </a:cubicBezTo>
                  <a:lnTo>
                    <a:pt x="18683" y="21248"/>
                  </a:lnTo>
                  <a:cubicBezTo>
                    <a:pt x="18743" y="21450"/>
                    <a:pt x="18923" y="21600"/>
                    <a:pt x="19145" y="21600"/>
                  </a:cubicBezTo>
                  <a:cubicBezTo>
                    <a:pt x="19416" y="21600"/>
                    <a:pt x="19636" y="21380"/>
                    <a:pt x="19636" y="21109"/>
                  </a:cubicBezTo>
                  <a:cubicBezTo>
                    <a:pt x="19636" y="20974"/>
                    <a:pt x="19581" y="20851"/>
                    <a:pt x="19493" y="20762"/>
                  </a:cubicBezTo>
                  <a:cubicBezTo>
                    <a:pt x="19493" y="20762"/>
                    <a:pt x="18280" y="18579"/>
                    <a:pt x="18280" y="18579"/>
                  </a:cubicBezTo>
                  <a:close/>
                  <a:moveTo>
                    <a:pt x="10800" y="16691"/>
                  </a:moveTo>
                  <a:cubicBezTo>
                    <a:pt x="7547" y="16691"/>
                    <a:pt x="4909" y="14053"/>
                    <a:pt x="4909" y="10800"/>
                  </a:cubicBezTo>
                  <a:cubicBezTo>
                    <a:pt x="4909" y="7547"/>
                    <a:pt x="7547" y="4909"/>
                    <a:pt x="10800" y="4909"/>
                  </a:cubicBezTo>
                  <a:cubicBezTo>
                    <a:pt x="14053" y="4909"/>
                    <a:pt x="16691" y="7547"/>
                    <a:pt x="16691" y="10800"/>
                  </a:cubicBezTo>
                  <a:cubicBezTo>
                    <a:pt x="16691" y="14053"/>
                    <a:pt x="14053" y="16691"/>
                    <a:pt x="10800" y="16691"/>
                  </a:cubicBezTo>
                  <a:moveTo>
                    <a:pt x="10800" y="3927"/>
                  </a:moveTo>
                  <a:cubicBezTo>
                    <a:pt x="7004" y="3927"/>
                    <a:pt x="3927" y="7004"/>
                    <a:pt x="3927" y="10800"/>
                  </a:cubicBezTo>
                  <a:cubicBezTo>
                    <a:pt x="3927" y="14596"/>
                    <a:pt x="7004" y="17673"/>
                    <a:pt x="10800" y="17673"/>
                  </a:cubicBezTo>
                  <a:cubicBezTo>
                    <a:pt x="14596" y="17673"/>
                    <a:pt x="17673" y="14596"/>
                    <a:pt x="17673" y="10800"/>
                  </a:cubicBezTo>
                  <a:cubicBezTo>
                    <a:pt x="17673" y="7004"/>
                    <a:pt x="14596" y="3927"/>
                    <a:pt x="10800" y="3927"/>
                  </a:cubicBezTo>
                  <a:moveTo>
                    <a:pt x="10800" y="12764"/>
                  </a:moveTo>
                  <a:cubicBezTo>
                    <a:pt x="9716" y="12764"/>
                    <a:pt x="8836" y="11884"/>
                    <a:pt x="8836" y="10800"/>
                  </a:cubicBezTo>
                  <a:cubicBezTo>
                    <a:pt x="8836" y="9716"/>
                    <a:pt x="9716" y="8836"/>
                    <a:pt x="10800" y="8836"/>
                  </a:cubicBezTo>
                  <a:cubicBezTo>
                    <a:pt x="11884" y="8836"/>
                    <a:pt x="12764" y="9716"/>
                    <a:pt x="12764" y="10800"/>
                  </a:cubicBezTo>
                  <a:cubicBezTo>
                    <a:pt x="12764" y="11884"/>
                    <a:pt x="11884" y="12764"/>
                    <a:pt x="10800" y="12764"/>
                  </a:cubicBezTo>
                  <a:moveTo>
                    <a:pt x="10800" y="7855"/>
                  </a:moveTo>
                  <a:cubicBezTo>
                    <a:pt x="9173" y="7855"/>
                    <a:pt x="7855" y="9173"/>
                    <a:pt x="7855" y="10800"/>
                  </a:cubicBezTo>
                  <a:cubicBezTo>
                    <a:pt x="7855" y="12427"/>
                    <a:pt x="9173" y="13745"/>
                    <a:pt x="10800" y="13745"/>
                  </a:cubicBezTo>
                  <a:cubicBezTo>
                    <a:pt x="12427" y="13745"/>
                    <a:pt x="13745" y="12427"/>
                    <a:pt x="13745" y="10800"/>
                  </a:cubicBezTo>
                  <a:cubicBezTo>
                    <a:pt x="13745" y="9173"/>
                    <a:pt x="12427" y="7855"/>
                    <a:pt x="10800" y="7855"/>
                  </a:cubicBezTo>
                </a:path>
              </a:pathLst>
            </a:custGeom>
            <a:solidFill>
              <a:schemeClr val="bg1"/>
            </a:solidFill>
            <a:ln w="12700">
              <a:miter lim="400000"/>
            </a:ln>
          </p:spPr>
          <p:txBody>
            <a:bodyPr lIns="19045" tIns="19045" rIns="19045" bIns="19045" anchor="ctr"/>
            <a:lstStyle/>
            <a:p>
              <a:pPr defTabSz="228532">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15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25" name="Group 24">
            <a:extLst>
              <a:ext uri="{FF2B5EF4-FFF2-40B4-BE49-F238E27FC236}">
                <a16:creationId xmlns:a16="http://schemas.microsoft.com/office/drawing/2014/main" id="{10C16FEE-1218-4827-8BF3-F4EA5388B23C}"/>
              </a:ext>
            </a:extLst>
          </p:cNvPr>
          <p:cNvGrpSpPr/>
          <p:nvPr/>
        </p:nvGrpSpPr>
        <p:grpSpPr>
          <a:xfrm>
            <a:off x="8456949" y="2090978"/>
            <a:ext cx="1993439" cy="1581790"/>
            <a:chOff x="4214179" y="2790336"/>
            <a:chExt cx="1628397" cy="1292131"/>
          </a:xfrm>
        </p:grpSpPr>
        <p:grpSp>
          <p:nvGrpSpPr>
            <p:cNvPr id="26" name="Group 25">
              <a:extLst>
                <a:ext uri="{FF2B5EF4-FFF2-40B4-BE49-F238E27FC236}">
                  <a16:creationId xmlns:a16="http://schemas.microsoft.com/office/drawing/2014/main" id="{17883F1D-AEAB-4EF4-9960-1BA12CB25B23}"/>
                </a:ext>
              </a:extLst>
            </p:cNvPr>
            <p:cNvGrpSpPr/>
            <p:nvPr/>
          </p:nvGrpSpPr>
          <p:grpSpPr>
            <a:xfrm>
              <a:off x="4214179" y="2790336"/>
              <a:ext cx="1628397" cy="1292131"/>
              <a:chOff x="4214179" y="2790336"/>
              <a:chExt cx="1628397" cy="1292131"/>
            </a:xfrm>
          </p:grpSpPr>
          <p:sp>
            <p:nvSpPr>
              <p:cNvPr id="28" name="Freeform 92">
                <a:extLst>
                  <a:ext uri="{FF2B5EF4-FFF2-40B4-BE49-F238E27FC236}">
                    <a16:creationId xmlns:a16="http://schemas.microsoft.com/office/drawing/2014/main" id="{C9B4777D-827D-42FC-9865-CCC0651E281D}"/>
                  </a:ext>
                </a:extLst>
              </p:cNvPr>
              <p:cNvSpPr>
                <a:spLocks/>
              </p:cNvSpPr>
              <p:nvPr/>
            </p:nvSpPr>
            <p:spPr bwMode="auto">
              <a:xfrm>
                <a:off x="4214179" y="2790336"/>
                <a:ext cx="1628397" cy="1292131"/>
              </a:xfrm>
              <a:prstGeom prst="rect">
                <a:avLst/>
              </a:prstGeom>
              <a:solidFill>
                <a:schemeClr val="accent3"/>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29" name="Oval 28">
                <a:extLst>
                  <a:ext uri="{FF2B5EF4-FFF2-40B4-BE49-F238E27FC236}">
                    <a16:creationId xmlns:a16="http://schemas.microsoft.com/office/drawing/2014/main" id="{B06ACE2F-FFBD-4B24-B240-0309FEE35713}"/>
                  </a:ext>
                </a:extLst>
              </p:cNvPr>
              <p:cNvSpPr>
                <a:spLocks noChangeArrowheads="1"/>
              </p:cNvSpPr>
              <p:nvPr/>
            </p:nvSpPr>
            <p:spPr bwMode="auto">
              <a:xfrm>
                <a:off x="4503576" y="2928890"/>
                <a:ext cx="996342" cy="1015023"/>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30" name="Oval 16">
                <a:extLst>
                  <a:ext uri="{FF2B5EF4-FFF2-40B4-BE49-F238E27FC236}">
                    <a16:creationId xmlns:a16="http://schemas.microsoft.com/office/drawing/2014/main" id="{BB65F98D-3996-4E15-911C-1954EAA04843}"/>
                  </a:ext>
                </a:extLst>
              </p:cNvPr>
              <p:cNvSpPr/>
              <p:nvPr/>
            </p:nvSpPr>
            <p:spPr>
              <a:xfrm>
                <a:off x="4676255" y="3099994"/>
                <a:ext cx="649224" cy="649224"/>
              </a:xfrm>
              <a:prstGeom prst="roundRect">
                <a:avLst>
                  <a:gd name="adj" fmla="val 50000"/>
                </a:avLst>
              </a:prstGeom>
              <a:ln/>
            </p:spPr>
            <p:style>
              <a:lnRef idx="0">
                <a:schemeClr val="accent3"/>
              </a:lnRef>
              <a:fillRef idx="3">
                <a:schemeClr val="accent3"/>
              </a:fillRef>
              <a:effectRef idx="3">
                <a:schemeClr val="accent3"/>
              </a:effectRef>
              <a:fontRef idx="minor">
                <a:schemeClr val="lt1"/>
              </a:fontRef>
            </p:style>
            <p:txBody>
              <a:bodyPr rtlCol="0" anchor="ctr"/>
              <a:lstStyle/>
              <a:p>
                <a:pPr algn="ctr"/>
                <a:endParaRPr lang="en-US" dirty="0">
                  <a:latin typeface="Open Sans" panose="020B0606030504020204" pitchFamily="34" charset="0"/>
                </a:endParaRPr>
              </a:p>
            </p:txBody>
          </p:sp>
        </p:grpSp>
        <p:sp>
          <p:nvSpPr>
            <p:cNvPr id="27" name="Shape 2774">
              <a:extLst>
                <a:ext uri="{FF2B5EF4-FFF2-40B4-BE49-F238E27FC236}">
                  <a16:creationId xmlns:a16="http://schemas.microsoft.com/office/drawing/2014/main" id="{9F930466-3F15-4E70-A09F-D5C7EEDB7986}"/>
                </a:ext>
              </a:extLst>
            </p:cNvPr>
            <p:cNvSpPr/>
            <p:nvPr/>
          </p:nvSpPr>
          <p:spPr>
            <a:xfrm>
              <a:off x="4870685" y="3314728"/>
              <a:ext cx="260363" cy="260363"/>
            </a:xfrm>
            <a:custGeom>
              <a:avLst/>
              <a:gdLst/>
              <a:ahLst/>
              <a:cxnLst>
                <a:cxn ang="0">
                  <a:pos x="wd2" y="hd2"/>
                </a:cxn>
                <a:cxn ang="5400000">
                  <a:pos x="wd2" y="hd2"/>
                </a:cxn>
                <a:cxn ang="10800000">
                  <a:pos x="wd2" y="hd2"/>
                </a:cxn>
                <a:cxn ang="16200000">
                  <a:pos x="wd2" y="hd2"/>
                </a:cxn>
              </a:cxnLst>
              <a:rect l="0" t="0" r="r" b="b"/>
              <a:pathLst>
                <a:path w="21600" h="21600" extrusionOk="0">
                  <a:moveTo>
                    <a:pt x="20618" y="2945"/>
                  </a:moveTo>
                  <a:lnTo>
                    <a:pt x="982" y="2945"/>
                  </a:lnTo>
                  <a:lnTo>
                    <a:pt x="982" y="1964"/>
                  </a:lnTo>
                  <a:lnTo>
                    <a:pt x="20618" y="1964"/>
                  </a:lnTo>
                  <a:cubicBezTo>
                    <a:pt x="20618" y="1964"/>
                    <a:pt x="20618" y="2945"/>
                    <a:pt x="20618" y="2945"/>
                  </a:cubicBezTo>
                  <a:close/>
                  <a:moveTo>
                    <a:pt x="19636" y="15709"/>
                  </a:moveTo>
                  <a:lnTo>
                    <a:pt x="1964" y="15709"/>
                  </a:lnTo>
                  <a:lnTo>
                    <a:pt x="1964" y="3927"/>
                  </a:lnTo>
                  <a:lnTo>
                    <a:pt x="19636" y="3927"/>
                  </a:lnTo>
                  <a:cubicBezTo>
                    <a:pt x="19636" y="3927"/>
                    <a:pt x="19636" y="15709"/>
                    <a:pt x="19636" y="15709"/>
                  </a:cubicBezTo>
                  <a:close/>
                  <a:moveTo>
                    <a:pt x="20618" y="982"/>
                  </a:moveTo>
                  <a:lnTo>
                    <a:pt x="11782" y="982"/>
                  </a:lnTo>
                  <a:cubicBezTo>
                    <a:pt x="11782" y="440"/>
                    <a:pt x="11342" y="0"/>
                    <a:pt x="10800" y="0"/>
                  </a:cubicBezTo>
                  <a:cubicBezTo>
                    <a:pt x="10257" y="0"/>
                    <a:pt x="9818" y="440"/>
                    <a:pt x="9818" y="982"/>
                  </a:cubicBezTo>
                  <a:lnTo>
                    <a:pt x="982" y="982"/>
                  </a:lnTo>
                  <a:cubicBezTo>
                    <a:pt x="439" y="982"/>
                    <a:pt x="0" y="1422"/>
                    <a:pt x="0" y="1964"/>
                  </a:cubicBezTo>
                  <a:lnTo>
                    <a:pt x="0" y="2945"/>
                  </a:lnTo>
                  <a:cubicBezTo>
                    <a:pt x="0" y="3488"/>
                    <a:pt x="439" y="3927"/>
                    <a:pt x="982" y="3927"/>
                  </a:cubicBezTo>
                  <a:lnTo>
                    <a:pt x="982" y="15709"/>
                  </a:lnTo>
                  <a:cubicBezTo>
                    <a:pt x="982" y="16252"/>
                    <a:pt x="1421" y="16691"/>
                    <a:pt x="1964" y="16691"/>
                  </a:cubicBezTo>
                  <a:lnTo>
                    <a:pt x="10309" y="16691"/>
                  </a:lnTo>
                  <a:lnTo>
                    <a:pt x="10309" y="17960"/>
                  </a:lnTo>
                  <a:lnTo>
                    <a:pt x="7507" y="20762"/>
                  </a:lnTo>
                  <a:cubicBezTo>
                    <a:pt x="7419" y="20851"/>
                    <a:pt x="7364" y="20974"/>
                    <a:pt x="7364" y="21109"/>
                  </a:cubicBezTo>
                  <a:cubicBezTo>
                    <a:pt x="7364" y="21380"/>
                    <a:pt x="7583" y="21600"/>
                    <a:pt x="7855" y="21600"/>
                  </a:cubicBezTo>
                  <a:cubicBezTo>
                    <a:pt x="7990" y="21600"/>
                    <a:pt x="8113" y="21545"/>
                    <a:pt x="8202" y="21456"/>
                  </a:cubicBezTo>
                  <a:lnTo>
                    <a:pt x="10800" y="18858"/>
                  </a:lnTo>
                  <a:lnTo>
                    <a:pt x="13398" y="21456"/>
                  </a:lnTo>
                  <a:cubicBezTo>
                    <a:pt x="13488" y="21545"/>
                    <a:pt x="13610" y="21600"/>
                    <a:pt x="13745" y="21600"/>
                  </a:cubicBezTo>
                  <a:cubicBezTo>
                    <a:pt x="14017" y="21600"/>
                    <a:pt x="14236" y="21380"/>
                    <a:pt x="14236" y="21109"/>
                  </a:cubicBezTo>
                  <a:cubicBezTo>
                    <a:pt x="14236" y="20974"/>
                    <a:pt x="14182" y="20851"/>
                    <a:pt x="14093" y="20762"/>
                  </a:cubicBezTo>
                  <a:lnTo>
                    <a:pt x="11291" y="17960"/>
                  </a:lnTo>
                  <a:lnTo>
                    <a:pt x="11291" y="16691"/>
                  </a:lnTo>
                  <a:lnTo>
                    <a:pt x="19636" y="16691"/>
                  </a:lnTo>
                  <a:cubicBezTo>
                    <a:pt x="20178" y="16691"/>
                    <a:pt x="20618" y="16252"/>
                    <a:pt x="20618" y="15709"/>
                  </a:cubicBezTo>
                  <a:lnTo>
                    <a:pt x="20618" y="3927"/>
                  </a:lnTo>
                  <a:cubicBezTo>
                    <a:pt x="21160" y="3927"/>
                    <a:pt x="21600" y="3488"/>
                    <a:pt x="21600" y="2945"/>
                  </a:cubicBezTo>
                  <a:lnTo>
                    <a:pt x="21600" y="1964"/>
                  </a:lnTo>
                  <a:cubicBezTo>
                    <a:pt x="21600" y="1422"/>
                    <a:pt x="21160" y="982"/>
                    <a:pt x="20618" y="982"/>
                  </a:cubicBezTo>
                  <a:moveTo>
                    <a:pt x="16200" y="5891"/>
                  </a:moveTo>
                  <a:cubicBezTo>
                    <a:pt x="16471" y="5891"/>
                    <a:pt x="16691" y="6111"/>
                    <a:pt x="16691" y="6382"/>
                  </a:cubicBezTo>
                  <a:cubicBezTo>
                    <a:pt x="16691" y="6653"/>
                    <a:pt x="16471" y="6873"/>
                    <a:pt x="16200" y="6873"/>
                  </a:cubicBezTo>
                  <a:cubicBezTo>
                    <a:pt x="15929" y="6873"/>
                    <a:pt x="15709" y="6653"/>
                    <a:pt x="15709" y="6382"/>
                  </a:cubicBezTo>
                  <a:cubicBezTo>
                    <a:pt x="15709" y="6111"/>
                    <a:pt x="15929" y="5891"/>
                    <a:pt x="16200" y="5891"/>
                  </a:cubicBezTo>
                  <a:moveTo>
                    <a:pt x="16200" y="7855"/>
                  </a:moveTo>
                  <a:cubicBezTo>
                    <a:pt x="17013" y="7855"/>
                    <a:pt x="17673" y="7196"/>
                    <a:pt x="17673" y="6382"/>
                  </a:cubicBezTo>
                  <a:cubicBezTo>
                    <a:pt x="17673" y="5569"/>
                    <a:pt x="17013" y="4909"/>
                    <a:pt x="16200" y="4909"/>
                  </a:cubicBezTo>
                  <a:cubicBezTo>
                    <a:pt x="15387" y="4909"/>
                    <a:pt x="14727" y="5569"/>
                    <a:pt x="14727" y="6382"/>
                  </a:cubicBezTo>
                  <a:cubicBezTo>
                    <a:pt x="14727" y="7196"/>
                    <a:pt x="15387" y="7855"/>
                    <a:pt x="16200" y="7855"/>
                  </a:cubicBezTo>
                  <a:moveTo>
                    <a:pt x="8422" y="8135"/>
                  </a:moveTo>
                  <a:lnTo>
                    <a:pt x="11926" y="11638"/>
                  </a:lnTo>
                  <a:cubicBezTo>
                    <a:pt x="12015" y="11727"/>
                    <a:pt x="12138" y="11782"/>
                    <a:pt x="12273" y="11782"/>
                  </a:cubicBezTo>
                  <a:cubicBezTo>
                    <a:pt x="12408" y="11782"/>
                    <a:pt x="12531" y="11727"/>
                    <a:pt x="12620" y="11638"/>
                  </a:cubicBezTo>
                  <a:lnTo>
                    <a:pt x="14183" y="10075"/>
                  </a:lnTo>
                  <a:lnTo>
                    <a:pt x="16200" y="12764"/>
                  </a:lnTo>
                  <a:lnTo>
                    <a:pt x="5336" y="12764"/>
                  </a:lnTo>
                  <a:cubicBezTo>
                    <a:pt x="5336" y="12764"/>
                    <a:pt x="8422" y="8135"/>
                    <a:pt x="8422" y="8135"/>
                  </a:cubicBezTo>
                  <a:close/>
                  <a:moveTo>
                    <a:pt x="4418" y="13745"/>
                  </a:moveTo>
                  <a:lnTo>
                    <a:pt x="17182" y="13745"/>
                  </a:lnTo>
                  <a:cubicBezTo>
                    <a:pt x="17453" y="13745"/>
                    <a:pt x="17673" y="13526"/>
                    <a:pt x="17673" y="13255"/>
                  </a:cubicBezTo>
                  <a:cubicBezTo>
                    <a:pt x="17673" y="13144"/>
                    <a:pt x="17630" y="13047"/>
                    <a:pt x="17568" y="12965"/>
                  </a:cubicBezTo>
                  <a:lnTo>
                    <a:pt x="17575" y="12960"/>
                  </a:lnTo>
                  <a:lnTo>
                    <a:pt x="14629" y="9033"/>
                  </a:lnTo>
                  <a:lnTo>
                    <a:pt x="14622" y="9038"/>
                  </a:lnTo>
                  <a:cubicBezTo>
                    <a:pt x="14533" y="8919"/>
                    <a:pt x="14397" y="8836"/>
                    <a:pt x="14236" y="8836"/>
                  </a:cubicBezTo>
                  <a:cubicBezTo>
                    <a:pt x="14101" y="8836"/>
                    <a:pt x="13978" y="8891"/>
                    <a:pt x="13889" y="8980"/>
                  </a:cubicBezTo>
                  <a:lnTo>
                    <a:pt x="12273" y="10597"/>
                  </a:lnTo>
                  <a:lnTo>
                    <a:pt x="8693" y="7017"/>
                  </a:lnTo>
                  <a:cubicBezTo>
                    <a:pt x="8604" y="6928"/>
                    <a:pt x="8481" y="6873"/>
                    <a:pt x="8345" y="6873"/>
                  </a:cubicBezTo>
                  <a:cubicBezTo>
                    <a:pt x="8175" y="6873"/>
                    <a:pt x="8033" y="6965"/>
                    <a:pt x="7945" y="7097"/>
                  </a:cubicBezTo>
                  <a:lnTo>
                    <a:pt x="7937" y="7091"/>
                  </a:lnTo>
                  <a:lnTo>
                    <a:pt x="4010" y="12982"/>
                  </a:lnTo>
                  <a:lnTo>
                    <a:pt x="4017" y="12988"/>
                  </a:lnTo>
                  <a:cubicBezTo>
                    <a:pt x="3965" y="13066"/>
                    <a:pt x="3927" y="13154"/>
                    <a:pt x="3927" y="13255"/>
                  </a:cubicBezTo>
                  <a:cubicBezTo>
                    <a:pt x="3927" y="13526"/>
                    <a:pt x="4147" y="13745"/>
                    <a:pt x="4418" y="13745"/>
                  </a:cubicBezTo>
                </a:path>
              </a:pathLst>
            </a:custGeom>
            <a:solidFill>
              <a:schemeClr val="bg1"/>
            </a:solidFill>
            <a:ln w="12700">
              <a:miter lim="400000"/>
            </a:ln>
          </p:spPr>
          <p:txBody>
            <a:bodyPr lIns="19045" tIns="19045" rIns="19045" bIns="19045" anchor="ctr"/>
            <a:lstStyle/>
            <a:p>
              <a:pPr defTabSz="228532">
                <a:defRPr sz="3000" cap="none">
                  <a:solidFill>
                    <a:srgbClr val="FFFFFF"/>
                  </a:solidFill>
                  <a:effectLst>
                    <a:outerShdw blurRad="38100" dist="12700" dir="5400000" rotWithShape="0">
                      <a:srgbClr val="000000">
                        <a:alpha val="50000"/>
                      </a:srgbClr>
                    </a:outerShdw>
                  </a:effectLst>
                  <a:latin typeface="Gill Sans"/>
                  <a:ea typeface="Gill Sans"/>
                  <a:cs typeface="Gill Sans"/>
                  <a:sym typeface="Gill Sans"/>
                </a:defRPr>
              </a:pPr>
              <a:endParaRPr sz="15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31" name="TextBox 30">
            <a:extLst>
              <a:ext uri="{FF2B5EF4-FFF2-40B4-BE49-F238E27FC236}">
                <a16:creationId xmlns:a16="http://schemas.microsoft.com/office/drawing/2014/main" id="{249A3DEE-3943-4707-941A-9533701E27A7}"/>
              </a:ext>
            </a:extLst>
          </p:cNvPr>
          <p:cNvSpPr txBox="1"/>
          <p:nvPr/>
        </p:nvSpPr>
        <p:spPr>
          <a:xfrm>
            <a:off x="1466866" y="4307471"/>
            <a:ext cx="2592516" cy="1015663"/>
          </a:xfrm>
          <a:prstGeom prst="rect">
            <a:avLst/>
          </a:prstGeom>
          <a:noFill/>
        </p:spPr>
        <p:txBody>
          <a:bodyPr wrap="square" rtlCol="0">
            <a:spAutoFit/>
          </a:bodyPr>
          <a:lstStyle/>
          <a:p>
            <a:pPr marL="171450" indent="-171450">
              <a:buFont typeface="Arial" panose="020B0604020202020204" pitchFamily="34" charset="0"/>
              <a:buChar char="•"/>
            </a:pPr>
            <a:r>
              <a:rPr lang="id-ID" sz="1200" dirty="0">
                <a:solidFill>
                  <a:schemeClr val="tx2">
                    <a:lumMod val="95000"/>
                    <a:lumOff val="5000"/>
                  </a:schemeClr>
                </a:solidFill>
                <a:latin typeface="Open Sans" panose="020B0606030504020204" pitchFamily="34" charset="0"/>
                <a:cs typeface="Open Sans" panose="020B0606030504020204" pitchFamily="34" charset="0"/>
              </a:rPr>
              <a:t>Lorem ipsum dolor sit amet, consectetuer adipiscing elit, sed diam nonummy nibh euismod tincidunt ut laoreet dolore magna</a:t>
            </a:r>
          </a:p>
        </p:txBody>
      </p:sp>
      <p:sp>
        <p:nvSpPr>
          <p:cNvPr id="32" name="Rectangle: Rounded Corners 31">
            <a:extLst>
              <a:ext uri="{FF2B5EF4-FFF2-40B4-BE49-F238E27FC236}">
                <a16:creationId xmlns:a16="http://schemas.microsoft.com/office/drawing/2014/main" id="{1610AB33-9FEB-4C3D-B217-6BE7E17CFE37}"/>
              </a:ext>
            </a:extLst>
          </p:cNvPr>
          <p:cNvSpPr/>
          <p:nvPr/>
        </p:nvSpPr>
        <p:spPr>
          <a:xfrm>
            <a:off x="1743962" y="5470361"/>
            <a:ext cx="1484376" cy="290945"/>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100" dirty="0">
                <a:latin typeface="Open Sans" panose="020B0606030504020204" pitchFamily="34" charset="0"/>
                <a:cs typeface="Open Sans" panose="020B0606030504020204" pitchFamily="34" charset="0"/>
              </a:rPr>
              <a:t>Download Here :</a:t>
            </a:r>
          </a:p>
        </p:txBody>
      </p:sp>
      <p:sp>
        <p:nvSpPr>
          <p:cNvPr id="33" name="TextBox 32">
            <a:extLst>
              <a:ext uri="{FF2B5EF4-FFF2-40B4-BE49-F238E27FC236}">
                <a16:creationId xmlns:a16="http://schemas.microsoft.com/office/drawing/2014/main" id="{200EC8E6-C4F7-437A-802C-5F774D262256}"/>
              </a:ext>
            </a:extLst>
          </p:cNvPr>
          <p:cNvSpPr txBox="1"/>
          <p:nvPr/>
        </p:nvSpPr>
        <p:spPr>
          <a:xfrm>
            <a:off x="4902793" y="4307471"/>
            <a:ext cx="2592516" cy="1015663"/>
          </a:xfrm>
          <a:prstGeom prst="rect">
            <a:avLst/>
          </a:prstGeom>
          <a:noFill/>
        </p:spPr>
        <p:txBody>
          <a:bodyPr wrap="square" rtlCol="0">
            <a:spAutoFit/>
          </a:bodyPr>
          <a:lstStyle/>
          <a:p>
            <a:pPr marL="171450" indent="-171450">
              <a:buFont typeface="Arial" panose="020B0604020202020204" pitchFamily="34" charset="0"/>
              <a:buChar char="•"/>
            </a:pPr>
            <a:r>
              <a:rPr lang="id-ID" sz="1200" dirty="0">
                <a:solidFill>
                  <a:schemeClr val="tx2">
                    <a:lumMod val="95000"/>
                    <a:lumOff val="5000"/>
                  </a:schemeClr>
                </a:solidFill>
                <a:latin typeface="Open Sans" panose="020B0606030504020204" pitchFamily="34" charset="0"/>
                <a:cs typeface="Open Sans" panose="020B0606030504020204" pitchFamily="34" charset="0"/>
              </a:rPr>
              <a:t>Lorem ipsum dolor sit amet, consectetuer adipiscing elit, sed diam nonummy nibh euismod tincidunt ut laoreet dolore magna</a:t>
            </a:r>
          </a:p>
        </p:txBody>
      </p:sp>
      <p:sp>
        <p:nvSpPr>
          <p:cNvPr id="34" name="Rectangle: Rounded Corners 33">
            <a:extLst>
              <a:ext uri="{FF2B5EF4-FFF2-40B4-BE49-F238E27FC236}">
                <a16:creationId xmlns:a16="http://schemas.microsoft.com/office/drawing/2014/main" id="{295F9824-4768-4228-BF3B-68EBBEC8A468}"/>
              </a:ext>
            </a:extLst>
          </p:cNvPr>
          <p:cNvSpPr/>
          <p:nvPr/>
        </p:nvSpPr>
        <p:spPr>
          <a:xfrm>
            <a:off x="5179889" y="5470361"/>
            <a:ext cx="1484376" cy="290945"/>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100" dirty="0">
                <a:latin typeface="Open Sans" panose="020B0606030504020204" pitchFamily="34" charset="0"/>
                <a:cs typeface="Open Sans" panose="020B0606030504020204" pitchFamily="34" charset="0"/>
              </a:rPr>
              <a:t>Download Here :</a:t>
            </a:r>
          </a:p>
        </p:txBody>
      </p:sp>
      <p:sp>
        <p:nvSpPr>
          <p:cNvPr id="35" name="TextBox 34">
            <a:extLst>
              <a:ext uri="{FF2B5EF4-FFF2-40B4-BE49-F238E27FC236}">
                <a16:creationId xmlns:a16="http://schemas.microsoft.com/office/drawing/2014/main" id="{A46AA8F0-7AF3-4C48-82BA-A022F663DBED}"/>
              </a:ext>
            </a:extLst>
          </p:cNvPr>
          <p:cNvSpPr txBox="1"/>
          <p:nvPr/>
        </p:nvSpPr>
        <p:spPr>
          <a:xfrm>
            <a:off x="8150602" y="4307471"/>
            <a:ext cx="2592516" cy="1015663"/>
          </a:xfrm>
          <a:prstGeom prst="rect">
            <a:avLst/>
          </a:prstGeom>
          <a:noFill/>
        </p:spPr>
        <p:txBody>
          <a:bodyPr wrap="square" rtlCol="0">
            <a:spAutoFit/>
          </a:bodyPr>
          <a:lstStyle/>
          <a:p>
            <a:pPr marL="171450" indent="-171450">
              <a:buFont typeface="Arial" panose="020B0604020202020204" pitchFamily="34" charset="0"/>
              <a:buChar char="•"/>
            </a:pPr>
            <a:r>
              <a:rPr lang="id-ID" sz="1200" dirty="0">
                <a:solidFill>
                  <a:schemeClr val="tx2">
                    <a:lumMod val="95000"/>
                    <a:lumOff val="5000"/>
                  </a:schemeClr>
                </a:solidFill>
                <a:latin typeface="Open Sans" panose="020B0606030504020204" pitchFamily="34" charset="0"/>
                <a:cs typeface="Open Sans" panose="020B0606030504020204" pitchFamily="34" charset="0"/>
              </a:rPr>
              <a:t>Lorem ipsum dolor sit amet, consectetuer adipiscing elit, sed diam nonummy nibh euismod tincidunt ut laoreet dolore magna</a:t>
            </a:r>
          </a:p>
        </p:txBody>
      </p:sp>
      <p:sp>
        <p:nvSpPr>
          <p:cNvPr id="36" name="Rectangle: Rounded Corners 35">
            <a:extLst>
              <a:ext uri="{FF2B5EF4-FFF2-40B4-BE49-F238E27FC236}">
                <a16:creationId xmlns:a16="http://schemas.microsoft.com/office/drawing/2014/main" id="{DAB05E83-4618-4188-ACFF-1861A8D1BCAF}"/>
              </a:ext>
            </a:extLst>
          </p:cNvPr>
          <p:cNvSpPr/>
          <p:nvPr/>
        </p:nvSpPr>
        <p:spPr>
          <a:xfrm>
            <a:off x="8427698" y="5470361"/>
            <a:ext cx="1484376" cy="290945"/>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100" dirty="0">
                <a:latin typeface="Open Sans" panose="020B0606030504020204" pitchFamily="34" charset="0"/>
                <a:cs typeface="Open Sans" panose="020B0606030504020204" pitchFamily="34" charset="0"/>
              </a:rPr>
              <a:t>Download Here :</a:t>
            </a:r>
          </a:p>
        </p:txBody>
      </p:sp>
      <p:grpSp>
        <p:nvGrpSpPr>
          <p:cNvPr id="37" name="Group 36"/>
          <p:cNvGrpSpPr/>
          <p:nvPr/>
        </p:nvGrpSpPr>
        <p:grpSpPr>
          <a:xfrm>
            <a:off x="0" y="0"/>
            <a:ext cx="11973828" cy="6858000"/>
            <a:chOff x="0" y="0"/>
            <a:chExt cx="11973828" cy="6858000"/>
          </a:xfrm>
        </p:grpSpPr>
        <p:sp>
          <p:nvSpPr>
            <p:cNvPr id="38" name="Rectangle 37"/>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9" name="Group 277"/>
            <p:cNvGrpSpPr/>
            <p:nvPr/>
          </p:nvGrpSpPr>
          <p:grpSpPr>
            <a:xfrm>
              <a:off x="184566" y="198582"/>
              <a:ext cx="192483" cy="193524"/>
              <a:chOff x="2084388" y="1254125"/>
              <a:chExt cx="293688" cy="295276"/>
            </a:xfrm>
            <a:solidFill>
              <a:schemeClr val="bg1"/>
            </a:solidFill>
          </p:grpSpPr>
          <p:sp>
            <p:nvSpPr>
              <p:cNvPr id="65"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6"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7"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8"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9"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0"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40" name="Group 284"/>
            <p:cNvGrpSpPr/>
            <p:nvPr/>
          </p:nvGrpSpPr>
          <p:grpSpPr>
            <a:xfrm>
              <a:off x="197938" y="3286392"/>
              <a:ext cx="165738" cy="155990"/>
              <a:chOff x="8583613" y="1965325"/>
              <a:chExt cx="296863" cy="279401"/>
            </a:xfrm>
            <a:solidFill>
              <a:schemeClr val="bg1"/>
            </a:solidFill>
          </p:grpSpPr>
          <p:sp>
            <p:nvSpPr>
              <p:cNvPr id="62"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3"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4"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41" name="Group 296"/>
            <p:cNvGrpSpPr/>
            <p:nvPr/>
          </p:nvGrpSpPr>
          <p:grpSpPr>
            <a:xfrm>
              <a:off x="209017" y="2496570"/>
              <a:ext cx="143580" cy="163078"/>
              <a:chOff x="5011738" y="1843088"/>
              <a:chExt cx="257175" cy="292100"/>
            </a:xfrm>
            <a:solidFill>
              <a:schemeClr val="bg1"/>
            </a:solidFill>
          </p:grpSpPr>
          <p:sp>
            <p:nvSpPr>
              <p:cNvPr id="59"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1"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42"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43"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44" name="Group 43"/>
            <p:cNvGrpSpPr/>
            <p:nvPr/>
          </p:nvGrpSpPr>
          <p:grpSpPr>
            <a:xfrm>
              <a:off x="11656194" y="198582"/>
              <a:ext cx="317634" cy="741940"/>
              <a:chOff x="10058400" y="989199"/>
              <a:chExt cx="567891" cy="741940"/>
            </a:xfrm>
          </p:grpSpPr>
          <p:sp>
            <p:nvSpPr>
              <p:cNvPr id="53" name="Rectangle 5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Rectangle 5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5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5" name="Group 44"/>
            <p:cNvGrpSpPr/>
            <p:nvPr/>
          </p:nvGrpSpPr>
          <p:grpSpPr>
            <a:xfrm rot="5400000">
              <a:off x="11444041" y="6106889"/>
              <a:ext cx="317634" cy="741940"/>
              <a:chOff x="10058400" y="989199"/>
              <a:chExt cx="567891" cy="741940"/>
            </a:xfrm>
          </p:grpSpPr>
          <p:sp>
            <p:nvSpPr>
              <p:cNvPr id="47" name="Rectangle 46"/>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Rectangle 51"/>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6" name="TextBox 4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71" name="TextBox 70"/>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72" name="Group 71"/>
          <p:cNvGrpSpPr/>
          <p:nvPr/>
        </p:nvGrpSpPr>
        <p:grpSpPr>
          <a:xfrm>
            <a:off x="5534101" y="565075"/>
            <a:ext cx="1155030" cy="192505"/>
            <a:chOff x="4870383" y="2733575"/>
            <a:chExt cx="1155030" cy="192505"/>
          </a:xfrm>
        </p:grpSpPr>
        <p:sp>
          <p:nvSpPr>
            <p:cNvPr id="73" name="Rectangle 72"/>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Rectangle 73"/>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Rectangle 74"/>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Rectangle 77"/>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736099314"/>
      </p:ext>
    </p:extLst>
  </p:cSld>
  <p:clrMapOvr>
    <a:masterClrMapping/>
  </p:clrMapOvr>
  <p:transition spd="slow">
    <p:wipe/>
  </p:transition>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850B5DC4-D042-4DA7-BE3A-C78496287B9F}"/>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5259225" y="1575114"/>
            <a:ext cx="3103735"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Touring </a:t>
            </a:r>
            <a:r>
              <a:rPr lang="en-US" sz="4400" dirty="0">
                <a:solidFill>
                  <a:schemeClr val="accent3"/>
                </a:solidFill>
                <a:latin typeface="Bebas Neue" panose="020B0606020202050201" pitchFamily="34" charset="0"/>
              </a:rPr>
              <a:t>Total’s</a:t>
            </a:r>
          </a:p>
        </p:txBody>
      </p:sp>
      <p:grpSp>
        <p:nvGrpSpPr>
          <p:cNvPr id="50" name="Group 49"/>
          <p:cNvGrpSpPr/>
          <p:nvPr/>
        </p:nvGrpSpPr>
        <p:grpSpPr>
          <a:xfrm>
            <a:off x="5370076" y="1282374"/>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3" name="Group 2"/>
          <p:cNvGrpSpPr/>
          <p:nvPr/>
        </p:nvGrpSpPr>
        <p:grpSpPr>
          <a:xfrm>
            <a:off x="4111206" y="5398639"/>
            <a:ext cx="1116495" cy="464403"/>
            <a:chOff x="6896100" y="1129844"/>
            <a:chExt cx="2291232" cy="1688382"/>
          </a:xfrm>
        </p:grpSpPr>
        <p:sp>
          <p:nvSpPr>
            <p:cNvPr id="51" name="Chevron 50"/>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2" name="Chevron 51"/>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4" name="Rectangle 53"/>
          <p:cNvSpPr/>
          <p:nvPr/>
        </p:nvSpPr>
        <p:spPr>
          <a:xfrm>
            <a:off x="5370076" y="2592495"/>
            <a:ext cx="3066888" cy="16620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370076" y="4254500"/>
            <a:ext cx="3066888" cy="16620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8436964" y="2598679"/>
            <a:ext cx="3066888" cy="16620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8436964" y="4260684"/>
            <a:ext cx="3066888" cy="16620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1" name="Group 60"/>
          <p:cNvGrpSpPr/>
          <p:nvPr/>
        </p:nvGrpSpPr>
        <p:grpSpPr>
          <a:xfrm>
            <a:off x="5564633" y="2898564"/>
            <a:ext cx="2612994" cy="962236"/>
            <a:chOff x="5564633" y="2898564"/>
            <a:chExt cx="2612994" cy="962236"/>
          </a:xfrm>
        </p:grpSpPr>
        <p:sp>
          <p:nvSpPr>
            <p:cNvPr id="58" name="TextBox 57">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59" name="TextBox 58">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+647</a:t>
              </a:r>
            </a:p>
          </p:txBody>
        </p:sp>
        <p:cxnSp>
          <p:nvCxnSpPr>
            <p:cNvPr id="60" name="Straight Arrow Connector 59"/>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2" name="Group 61"/>
          <p:cNvGrpSpPr/>
          <p:nvPr/>
        </p:nvGrpSpPr>
        <p:grpSpPr>
          <a:xfrm>
            <a:off x="5564633" y="4604384"/>
            <a:ext cx="2612994" cy="962236"/>
            <a:chOff x="5564633" y="2898564"/>
            <a:chExt cx="2612994" cy="962236"/>
          </a:xfrm>
        </p:grpSpPr>
        <p:sp>
          <p:nvSpPr>
            <p:cNvPr id="63" name="TextBox 62">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4" name="TextBox 63">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+890</a:t>
              </a:r>
            </a:p>
          </p:txBody>
        </p:sp>
        <p:cxnSp>
          <p:nvCxnSpPr>
            <p:cNvPr id="65" name="Straight Arrow Connector 64"/>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6" name="Group 65"/>
          <p:cNvGrpSpPr/>
          <p:nvPr/>
        </p:nvGrpSpPr>
        <p:grpSpPr>
          <a:xfrm>
            <a:off x="8625811" y="2898564"/>
            <a:ext cx="2612994" cy="962236"/>
            <a:chOff x="5564633" y="2898564"/>
            <a:chExt cx="2612994" cy="962236"/>
          </a:xfrm>
        </p:grpSpPr>
        <p:sp>
          <p:nvSpPr>
            <p:cNvPr id="67" name="TextBox 66">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8" name="TextBox 67">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+743</a:t>
              </a:r>
            </a:p>
          </p:txBody>
        </p:sp>
        <p:cxnSp>
          <p:nvCxnSpPr>
            <p:cNvPr id="69" name="Straight Arrow Connector 68"/>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70" name="Group 69"/>
          <p:cNvGrpSpPr/>
          <p:nvPr/>
        </p:nvGrpSpPr>
        <p:grpSpPr>
          <a:xfrm>
            <a:off x="8625811" y="4604384"/>
            <a:ext cx="2612994" cy="962236"/>
            <a:chOff x="5564633" y="2898564"/>
            <a:chExt cx="2612994" cy="962236"/>
          </a:xfrm>
        </p:grpSpPr>
        <p:sp>
          <p:nvSpPr>
            <p:cNvPr id="71" name="TextBox 70">
              <a:extLst>
                <a:ext uri="{FF2B5EF4-FFF2-40B4-BE49-F238E27FC236}">
                  <a16:creationId xmlns:a16="http://schemas.microsoft.com/office/drawing/2014/main" id="{E95614FB-F34B-4DF6-AC69-D80305A25141}"/>
                </a:ext>
              </a:extLst>
            </p:cNvPr>
            <p:cNvSpPr txBox="1"/>
            <p:nvPr/>
          </p:nvSpPr>
          <p:spPr>
            <a:xfrm>
              <a:off x="6704283" y="2898564"/>
              <a:ext cx="147334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72" name="TextBox 71">
              <a:extLst>
                <a:ext uri="{FF2B5EF4-FFF2-40B4-BE49-F238E27FC236}">
                  <a16:creationId xmlns:a16="http://schemas.microsoft.com/office/drawing/2014/main" id="{4033DC95-F2F5-4642-9268-4437A29B2051}"/>
                </a:ext>
              </a:extLst>
            </p:cNvPr>
            <p:cNvSpPr txBox="1"/>
            <p:nvPr/>
          </p:nvSpPr>
          <p:spPr>
            <a:xfrm>
              <a:off x="5564633" y="2898733"/>
              <a:ext cx="1120820" cy="584775"/>
            </a:xfrm>
            <a:prstGeom prst="rect">
              <a:avLst/>
            </a:prstGeom>
            <a:noFill/>
          </p:spPr>
          <p:txBody>
            <a:bodyPr wrap="none" rtlCol="0">
              <a:spAutoFit/>
            </a:bodyPr>
            <a:lstStyle/>
            <a:p>
              <a:r>
                <a:rPr lang="en-US" sz="3200" b="1" dirty="0">
                  <a:solidFill>
                    <a:schemeClr val="bg1"/>
                  </a:solidFill>
                  <a:latin typeface="Open Sans" panose="020B0606030504020204" pitchFamily="34" charset="0"/>
                  <a:cs typeface="Open Sans" panose="020B0606030504020204" pitchFamily="34" charset="0"/>
                </a:rPr>
                <a:t>+432</a:t>
              </a:r>
            </a:p>
          </p:txBody>
        </p:sp>
        <p:cxnSp>
          <p:nvCxnSpPr>
            <p:cNvPr id="73" name="Straight Arrow Connector 72"/>
            <p:cNvCxnSpPr/>
            <p:nvPr/>
          </p:nvCxnSpPr>
          <p:spPr>
            <a:xfrm>
              <a:off x="6794500" y="3860800"/>
              <a:ext cx="990600"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2337499104"/>
      </p:ext>
    </p:extLst>
  </p:cSld>
  <p:clrMapOvr>
    <a:masterClrMapping/>
  </p:clrMapOvr>
  <p:transition spd="slow">
    <p:wipe/>
  </p:transition>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5" name="Freeform 17">
            <a:extLst>
              <a:ext uri="{FF2B5EF4-FFF2-40B4-BE49-F238E27FC236}">
                <a16:creationId xmlns:a16="http://schemas.microsoft.com/office/drawing/2014/main" id="{F952209C-FBF9-4A14-8C6A-17D3D698253A}"/>
              </a:ext>
            </a:extLst>
          </p:cNvPr>
          <p:cNvSpPr>
            <a:spLocks/>
          </p:cNvSpPr>
          <p:nvPr/>
        </p:nvSpPr>
        <p:spPr bwMode="auto">
          <a:xfrm>
            <a:off x="3833088" y="2306621"/>
            <a:ext cx="3034214" cy="1220697"/>
          </a:xfrm>
          <a:custGeom>
            <a:avLst/>
            <a:gdLst>
              <a:gd name="T0" fmla="*/ 504 w 555"/>
              <a:gd name="T1" fmla="*/ 224 h 224"/>
              <a:gd name="T2" fmla="*/ 112 w 555"/>
              <a:gd name="T3" fmla="*/ 224 h 224"/>
              <a:gd name="T4" fmla="*/ 0 w 555"/>
              <a:gd name="T5" fmla="*/ 112 h 224"/>
              <a:gd name="T6" fmla="*/ 112 w 555"/>
              <a:gd name="T7" fmla="*/ 0 h 224"/>
              <a:gd name="T8" fmla="*/ 555 w 555"/>
              <a:gd name="T9" fmla="*/ 0 h 224"/>
              <a:gd name="T10" fmla="*/ 555 w 555"/>
              <a:gd name="T11" fmla="*/ 68 h 224"/>
              <a:gd name="T12" fmla="*/ 112 w 555"/>
              <a:gd name="T13" fmla="*/ 68 h 224"/>
              <a:gd name="T14" fmla="*/ 68 w 555"/>
              <a:gd name="T15" fmla="*/ 112 h 224"/>
              <a:gd name="T16" fmla="*/ 112 w 555"/>
              <a:gd name="T17" fmla="*/ 156 h 224"/>
              <a:gd name="T18" fmla="*/ 504 w 555"/>
              <a:gd name="T19" fmla="*/ 156 h 224"/>
              <a:gd name="T20" fmla="*/ 504 w 555"/>
              <a:gd name="T21" fmla="*/ 224 h 2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55" h="224">
                <a:moveTo>
                  <a:pt x="504" y="224"/>
                </a:moveTo>
                <a:cubicBezTo>
                  <a:pt x="112" y="224"/>
                  <a:pt x="112" y="224"/>
                  <a:pt x="112" y="224"/>
                </a:cubicBezTo>
                <a:cubicBezTo>
                  <a:pt x="50" y="224"/>
                  <a:pt x="0" y="174"/>
                  <a:pt x="0" y="112"/>
                </a:cubicBezTo>
                <a:cubicBezTo>
                  <a:pt x="0" y="50"/>
                  <a:pt x="50" y="0"/>
                  <a:pt x="112" y="0"/>
                </a:cubicBezTo>
                <a:cubicBezTo>
                  <a:pt x="555" y="0"/>
                  <a:pt x="555" y="0"/>
                  <a:pt x="555" y="0"/>
                </a:cubicBezTo>
                <a:cubicBezTo>
                  <a:pt x="555" y="68"/>
                  <a:pt x="555" y="68"/>
                  <a:pt x="555" y="68"/>
                </a:cubicBezTo>
                <a:cubicBezTo>
                  <a:pt x="112" y="68"/>
                  <a:pt x="112" y="68"/>
                  <a:pt x="112" y="68"/>
                </a:cubicBezTo>
                <a:cubicBezTo>
                  <a:pt x="88" y="68"/>
                  <a:pt x="68" y="88"/>
                  <a:pt x="68" y="112"/>
                </a:cubicBezTo>
                <a:cubicBezTo>
                  <a:pt x="68" y="136"/>
                  <a:pt x="88" y="156"/>
                  <a:pt x="112" y="156"/>
                </a:cubicBezTo>
                <a:cubicBezTo>
                  <a:pt x="504" y="156"/>
                  <a:pt x="504" y="156"/>
                  <a:pt x="504" y="156"/>
                </a:cubicBezTo>
                <a:cubicBezTo>
                  <a:pt x="504" y="224"/>
                  <a:pt x="504" y="224"/>
                  <a:pt x="504" y="224"/>
                </a:cubicBezTo>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6" name="Freeform 18">
            <a:extLst>
              <a:ext uri="{FF2B5EF4-FFF2-40B4-BE49-F238E27FC236}">
                <a16:creationId xmlns:a16="http://schemas.microsoft.com/office/drawing/2014/main" id="{124F212E-7C0C-4746-931A-1ED40DCD928A}"/>
              </a:ext>
            </a:extLst>
          </p:cNvPr>
          <p:cNvSpPr>
            <a:spLocks/>
          </p:cNvSpPr>
          <p:nvPr/>
        </p:nvSpPr>
        <p:spPr bwMode="auto">
          <a:xfrm>
            <a:off x="5777280" y="3157604"/>
            <a:ext cx="2581632" cy="1214323"/>
          </a:xfrm>
          <a:custGeom>
            <a:avLst/>
            <a:gdLst>
              <a:gd name="T0" fmla="*/ 0 w 472"/>
              <a:gd name="T1" fmla="*/ 223 h 223"/>
              <a:gd name="T2" fmla="*/ 360 w 472"/>
              <a:gd name="T3" fmla="*/ 223 h 223"/>
              <a:gd name="T4" fmla="*/ 472 w 472"/>
              <a:gd name="T5" fmla="*/ 111 h 223"/>
              <a:gd name="T6" fmla="*/ 360 w 472"/>
              <a:gd name="T7" fmla="*/ 0 h 223"/>
              <a:gd name="T8" fmla="*/ 123 w 472"/>
              <a:gd name="T9" fmla="*/ 0 h 223"/>
              <a:gd name="T10" fmla="*/ 123 w 472"/>
              <a:gd name="T11" fmla="*/ 68 h 223"/>
              <a:gd name="T12" fmla="*/ 360 w 472"/>
              <a:gd name="T13" fmla="*/ 68 h 223"/>
              <a:gd name="T14" fmla="*/ 403 w 472"/>
              <a:gd name="T15" fmla="*/ 111 h 223"/>
              <a:gd name="T16" fmla="*/ 360 w 472"/>
              <a:gd name="T17" fmla="*/ 155 h 223"/>
              <a:gd name="T18" fmla="*/ 0 w 472"/>
              <a:gd name="T19" fmla="*/ 155 h 223"/>
              <a:gd name="T20" fmla="*/ 0 w 472"/>
              <a:gd name="T21" fmla="*/ 223 h 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72" h="223">
                <a:moveTo>
                  <a:pt x="0" y="223"/>
                </a:moveTo>
                <a:cubicBezTo>
                  <a:pt x="360" y="223"/>
                  <a:pt x="360" y="223"/>
                  <a:pt x="360" y="223"/>
                </a:cubicBezTo>
                <a:cubicBezTo>
                  <a:pt x="421" y="223"/>
                  <a:pt x="472" y="173"/>
                  <a:pt x="472" y="111"/>
                </a:cubicBezTo>
                <a:cubicBezTo>
                  <a:pt x="472" y="50"/>
                  <a:pt x="421" y="0"/>
                  <a:pt x="360" y="0"/>
                </a:cubicBezTo>
                <a:cubicBezTo>
                  <a:pt x="123" y="0"/>
                  <a:pt x="123" y="0"/>
                  <a:pt x="123" y="0"/>
                </a:cubicBezTo>
                <a:cubicBezTo>
                  <a:pt x="123" y="68"/>
                  <a:pt x="123" y="68"/>
                  <a:pt x="123" y="68"/>
                </a:cubicBezTo>
                <a:cubicBezTo>
                  <a:pt x="360" y="68"/>
                  <a:pt x="360" y="68"/>
                  <a:pt x="360" y="68"/>
                </a:cubicBezTo>
                <a:cubicBezTo>
                  <a:pt x="384" y="68"/>
                  <a:pt x="403" y="87"/>
                  <a:pt x="403" y="111"/>
                </a:cubicBezTo>
                <a:cubicBezTo>
                  <a:pt x="403" y="136"/>
                  <a:pt x="384" y="155"/>
                  <a:pt x="360" y="155"/>
                </a:cubicBezTo>
                <a:cubicBezTo>
                  <a:pt x="0" y="155"/>
                  <a:pt x="0" y="155"/>
                  <a:pt x="0" y="155"/>
                </a:cubicBezTo>
                <a:cubicBezTo>
                  <a:pt x="0" y="223"/>
                  <a:pt x="0" y="223"/>
                  <a:pt x="0" y="223"/>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7" name="Freeform 19">
            <a:extLst>
              <a:ext uri="{FF2B5EF4-FFF2-40B4-BE49-F238E27FC236}">
                <a16:creationId xmlns:a16="http://schemas.microsoft.com/office/drawing/2014/main" id="{2183BEBA-CC8B-40F5-9F0D-DB03755B61D5}"/>
              </a:ext>
            </a:extLst>
          </p:cNvPr>
          <p:cNvSpPr>
            <a:spLocks/>
          </p:cNvSpPr>
          <p:nvPr/>
        </p:nvSpPr>
        <p:spPr bwMode="auto">
          <a:xfrm>
            <a:off x="3833088" y="4002211"/>
            <a:ext cx="2753741" cy="1217510"/>
          </a:xfrm>
          <a:custGeom>
            <a:avLst/>
            <a:gdLst>
              <a:gd name="T0" fmla="*/ 504 w 504"/>
              <a:gd name="T1" fmla="*/ 224 h 224"/>
              <a:gd name="T2" fmla="*/ 112 w 504"/>
              <a:gd name="T3" fmla="*/ 224 h 224"/>
              <a:gd name="T4" fmla="*/ 0 w 504"/>
              <a:gd name="T5" fmla="*/ 112 h 224"/>
              <a:gd name="T6" fmla="*/ 112 w 504"/>
              <a:gd name="T7" fmla="*/ 0 h 224"/>
              <a:gd name="T8" fmla="*/ 382 w 504"/>
              <a:gd name="T9" fmla="*/ 0 h 224"/>
              <a:gd name="T10" fmla="*/ 382 w 504"/>
              <a:gd name="T11" fmla="*/ 68 h 224"/>
              <a:gd name="T12" fmla="*/ 112 w 504"/>
              <a:gd name="T13" fmla="*/ 68 h 224"/>
              <a:gd name="T14" fmla="*/ 68 w 504"/>
              <a:gd name="T15" fmla="*/ 112 h 224"/>
              <a:gd name="T16" fmla="*/ 112 w 504"/>
              <a:gd name="T17" fmla="*/ 156 h 224"/>
              <a:gd name="T18" fmla="*/ 504 w 504"/>
              <a:gd name="T19" fmla="*/ 156 h 224"/>
              <a:gd name="T20" fmla="*/ 504 w 504"/>
              <a:gd name="T21" fmla="*/ 224 h 2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04" h="224">
                <a:moveTo>
                  <a:pt x="504" y="224"/>
                </a:moveTo>
                <a:cubicBezTo>
                  <a:pt x="112" y="224"/>
                  <a:pt x="112" y="224"/>
                  <a:pt x="112" y="224"/>
                </a:cubicBezTo>
                <a:cubicBezTo>
                  <a:pt x="50" y="224"/>
                  <a:pt x="0" y="174"/>
                  <a:pt x="0" y="112"/>
                </a:cubicBezTo>
                <a:cubicBezTo>
                  <a:pt x="0" y="50"/>
                  <a:pt x="50" y="0"/>
                  <a:pt x="112" y="0"/>
                </a:cubicBezTo>
                <a:cubicBezTo>
                  <a:pt x="382" y="0"/>
                  <a:pt x="382" y="0"/>
                  <a:pt x="382" y="0"/>
                </a:cubicBezTo>
                <a:cubicBezTo>
                  <a:pt x="382" y="68"/>
                  <a:pt x="382" y="68"/>
                  <a:pt x="382" y="68"/>
                </a:cubicBezTo>
                <a:cubicBezTo>
                  <a:pt x="112" y="68"/>
                  <a:pt x="112" y="68"/>
                  <a:pt x="112" y="68"/>
                </a:cubicBezTo>
                <a:cubicBezTo>
                  <a:pt x="88" y="68"/>
                  <a:pt x="68" y="88"/>
                  <a:pt x="68" y="112"/>
                </a:cubicBezTo>
                <a:cubicBezTo>
                  <a:pt x="68" y="136"/>
                  <a:pt x="88" y="156"/>
                  <a:pt x="112" y="156"/>
                </a:cubicBezTo>
                <a:cubicBezTo>
                  <a:pt x="504" y="156"/>
                  <a:pt x="504" y="156"/>
                  <a:pt x="504" y="156"/>
                </a:cubicBezTo>
                <a:cubicBezTo>
                  <a:pt x="504" y="224"/>
                  <a:pt x="504" y="224"/>
                  <a:pt x="504" y="224"/>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8" name="Freeform 31">
            <a:extLst>
              <a:ext uri="{FF2B5EF4-FFF2-40B4-BE49-F238E27FC236}">
                <a16:creationId xmlns:a16="http://schemas.microsoft.com/office/drawing/2014/main" id="{FB238F8B-40C8-42CC-AF46-618100B32371}"/>
              </a:ext>
            </a:extLst>
          </p:cNvPr>
          <p:cNvSpPr>
            <a:spLocks/>
          </p:cNvSpPr>
          <p:nvPr/>
        </p:nvSpPr>
        <p:spPr bwMode="auto">
          <a:xfrm>
            <a:off x="5777280" y="4850007"/>
            <a:ext cx="2581632" cy="1214323"/>
          </a:xfrm>
          <a:custGeom>
            <a:avLst/>
            <a:gdLst>
              <a:gd name="T0" fmla="*/ 360 w 472"/>
              <a:gd name="T1" fmla="*/ 0 h 223"/>
              <a:gd name="T2" fmla="*/ 123 w 472"/>
              <a:gd name="T3" fmla="*/ 0 h 223"/>
              <a:gd name="T4" fmla="*/ 123 w 472"/>
              <a:gd name="T5" fmla="*/ 68 h 223"/>
              <a:gd name="T6" fmla="*/ 360 w 472"/>
              <a:gd name="T7" fmla="*/ 68 h 223"/>
              <a:gd name="T8" fmla="*/ 403 w 472"/>
              <a:gd name="T9" fmla="*/ 111 h 223"/>
              <a:gd name="T10" fmla="*/ 360 w 472"/>
              <a:gd name="T11" fmla="*/ 155 h 223"/>
              <a:gd name="T12" fmla="*/ 0 w 472"/>
              <a:gd name="T13" fmla="*/ 155 h 223"/>
              <a:gd name="T14" fmla="*/ 0 w 472"/>
              <a:gd name="T15" fmla="*/ 223 h 223"/>
              <a:gd name="T16" fmla="*/ 360 w 472"/>
              <a:gd name="T17" fmla="*/ 223 h 223"/>
              <a:gd name="T18" fmla="*/ 472 w 472"/>
              <a:gd name="T19" fmla="*/ 111 h 223"/>
              <a:gd name="T20" fmla="*/ 360 w 472"/>
              <a:gd name="T21" fmla="*/ 0 h 2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472" h="223">
                <a:moveTo>
                  <a:pt x="360" y="0"/>
                </a:moveTo>
                <a:cubicBezTo>
                  <a:pt x="123" y="0"/>
                  <a:pt x="123" y="0"/>
                  <a:pt x="123" y="0"/>
                </a:cubicBezTo>
                <a:cubicBezTo>
                  <a:pt x="123" y="68"/>
                  <a:pt x="123" y="68"/>
                  <a:pt x="123" y="68"/>
                </a:cubicBezTo>
                <a:cubicBezTo>
                  <a:pt x="360" y="68"/>
                  <a:pt x="360" y="68"/>
                  <a:pt x="360" y="68"/>
                </a:cubicBezTo>
                <a:cubicBezTo>
                  <a:pt x="384" y="68"/>
                  <a:pt x="403" y="87"/>
                  <a:pt x="403" y="111"/>
                </a:cubicBezTo>
                <a:cubicBezTo>
                  <a:pt x="403" y="135"/>
                  <a:pt x="384" y="155"/>
                  <a:pt x="360" y="155"/>
                </a:cubicBezTo>
                <a:cubicBezTo>
                  <a:pt x="0" y="155"/>
                  <a:pt x="0" y="155"/>
                  <a:pt x="0" y="155"/>
                </a:cubicBezTo>
                <a:cubicBezTo>
                  <a:pt x="0" y="223"/>
                  <a:pt x="0" y="223"/>
                  <a:pt x="0" y="223"/>
                </a:cubicBezTo>
                <a:cubicBezTo>
                  <a:pt x="360" y="223"/>
                  <a:pt x="360" y="223"/>
                  <a:pt x="360" y="223"/>
                </a:cubicBezTo>
                <a:cubicBezTo>
                  <a:pt x="421" y="223"/>
                  <a:pt x="472" y="173"/>
                  <a:pt x="472" y="111"/>
                </a:cubicBezTo>
                <a:cubicBezTo>
                  <a:pt x="472" y="50"/>
                  <a:pt x="421" y="0"/>
                  <a:pt x="360" y="0"/>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9" name="Freeform 16">
            <a:extLst>
              <a:ext uri="{FF2B5EF4-FFF2-40B4-BE49-F238E27FC236}">
                <a16:creationId xmlns:a16="http://schemas.microsoft.com/office/drawing/2014/main" id="{FA9AEF64-1EB6-448E-90B4-2C266F4CC639}"/>
              </a:ext>
            </a:extLst>
          </p:cNvPr>
          <p:cNvSpPr>
            <a:spLocks/>
          </p:cNvSpPr>
          <p:nvPr/>
        </p:nvSpPr>
        <p:spPr bwMode="auto">
          <a:xfrm>
            <a:off x="6730253" y="2073956"/>
            <a:ext cx="452582" cy="838234"/>
          </a:xfrm>
          <a:custGeom>
            <a:avLst/>
            <a:gdLst>
              <a:gd name="T0" fmla="*/ 142 w 142"/>
              <a:gd name="T1" fmla="*/ 131 h 263"/>
              <a:gd name="T2" fmla="*/ 0 w 142"/>
              <a:gd name="T3" fmla="*/ 263 h 263"/>
              <a:gd name="T4" fmla="*/ 0 w 142"/>
              <a:gd name="T5" fmla="*/ 131 h 263"/>
              <a:gd name="T6" fmla="*/ 0 w 142"/>
              <a:gd name="T7" fmla="*/ 0 h 263"/>
              <a:gd name="T8" fmla="*/ 142 w 142"/>
              <a:gd name="T9" fmla="*/ 131 h 263"/>
            </a:gdLst>
            <a:ahLst/>
            <a:cxnLst>
              <a:cxn ang="0">
                <a:pos x="T0" y="T1"/>
              </a:cxn>
              <a:cxn ang="0">
                <a:pos x="T2" y="T3"/>
              </a:cxn>
              <a:cxn ang="0">
                <a:pos x="T4" y="T5"/>
              </a:cxn>
              <a:cxn ang="0">
                <a:pos x="T6" y="T7"/>
              </a:cxn>
              <a:cxn ang="0">
                <a:pos x="T8" y="T9"/>
              </a:cxn>
            </a:cxnLst>
            <a:rect l="0" t="0" r="r" b="b"/>
            <a:pathLst>
              <a:path w="142" h="263">
                <a:moveTo>
                  <a:pt x="142" y="131"/>
                </a:moveTo>
                <a:lnTo>
                  <a:pt x="0" y="263"/>
                </a:lnTo>
                <a:lnTo>
                  <a:pt x="0" y="131"/>
                </a:lnTo>
                <a:lnTo>
                  <a:pt x="0" y="0"/>
                </a:lnTo>
                <a:lnTo>
                  <a:pt x="142" y="131"/>
                </a:lnTo>
                <a:close/>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0" name="Freeform 32">
            <a:extLst>
              <a:ext uri="{FF2B5EF4-FFF2-40B4-BE49-F238E27FC236}">
                <a16:creationId xmlns:a16="http://schemas.microsoft.com/office/drawing/2014/main" id="{26067FA0-1EA1-4A24-A755-7D89EBDC82B1}"/>
              </a:ext>
            </a:extLst>
          </p:cNvPr>
          <p:cNvSpPr>
            <a:spLocks/>
          </p:cNvSpPr>
          <p:nvPr/>
        </p:nvSpPr>
        <p:spPr bwMode="auto">
          <a:xfrm>
            <a:off x="6033816" y="4850120"/>
            <a:ext cx="452582" cy="369601"/>
          </a:xfrm>
          <a:custGeom>
            <a:avLst/>
            <a:gdLst>
              <a:gd name="connsiteX0" fmla="*/ 210416 w 475539"/>
              <a:gd name="connsiteY0" fmla="*/ 0 h 388349"/>
              <a:gd name="connsiteX1" fmla="*/ 269184 w 475539"/>
              <a:gd name="connsiteY1" fmla="*/ 0 h 388349"/>
              <a:gd name="connsiteX2" fmla="*/ 431814 w 475539"/>
              <a:gd name="connsiteY2" fmla="*/ 0 h 388349"/>
              <a:gd name="connsiteX3" fmla="*/ 475539 w 475539"/>
              <a:gd name="connsiteY3" fmla="*/ 0 h 388349"/>
              <a:gd name="connsiteX4" fmla="*/ 475539 w 475539"/>
              <a:gd name="connsiteY4" fmla="*/ 194116 h 388349"/>
              <a:gd name="connsiteX5" fmla="*/ 475539 w 475539"/>
              <a:gd name="connsiteY5" fmla="*/ 388349 h 388349"/>
              <a:gd name="connsiteX6" fmla="*/ 212163 w 475539"/>
              <a:gd name="connsiteY6" fmla="*/ 388349 h 388349"/>
              <a:gd name="connsiteX7" fmla="*/ 0 w 475539"/>
              <a:gd name="connsiteY7" fmla="*/ 194116 h 38834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75539" h="388349">
                <a:moveTo>
                  <a:pt x="210416" y="0"/>
                </a:moveTo>
                <a:lnTo>
                  <a:pt x="269184" y="0"/>
                </a:lnTo>
                <a:cubicBezTo>
                  <a:pt x="339511" y="0"/>
                  <a:pt x="392255" y="0"/>
                  <a:pt x="431814" y="0"/>
                </a:cubicBezTo>
                <a:lnTo>
                  <a:pt x="475539" y="0"/>
                </a:lnTo>
                <a:lnTo>
                  <a:pt x="475539" y="194116"/>
                </a:lnTo>
                <a:lnTo>
                  <a:pt x="475539" y="388349"/>
                </a:lnTo>
                <a:lnTo>
                  <a:pt x="212163" y="388349"/>
                </a:lnTo>
                <a:lnTo>
                  <a:pt x="0" y="194116"/>
                </a:lnTo>
                <a:close/>
              </a:path>
            </a:pathLst>
          </a:custGeom>
          <a:solidFill>
            <a:schemeClr val="accent4">
              <a:lumMod val="75000"/>
            </a:schemeClr>
          </a:solidFill>
          <a:ln>
            <a:noFill/>
          </a:ln>
        </p:spPr>
        <p:txBody>
          <a:bodyPr vert="horz" wrap="square" lIns="91440" tIns="45720" rIns="91440" bIns="45720" numCol="1" anchor="t" anchorCtr="0" compatLnSpc="1">
            <a:prstTxWarp prst="textNoShape">
              <a:avLst/>
            </a:prstTxWarp>
            <a:noAutofit/>
          </a:bodyPr>
          <a:lstStyle/>
          <a:p>
            <a:endParaRPr lang="en-US" dirty="0">
              <a:solidFill>
                <a:schemeClr val="tx1">
                  <a:lumMod val="65000"/>
                  <a:lumOff val="35000"/>
                </a:schemeClr>
              </a:solidFill>
              <a:latin typeface="Open Sans" panose="020B0606030504020204" pitchFamily="34" charset="0"/>
            </a:endParaRPr>
          </a:p>
        </p:txBody>
      </p:sp>
      <p:sp>
        <p:nvSpPr>
          <p:cNvPr id="11" name="Rectangle 21">
            <a:extLst>
              <a:ext uri="{FF2B5EF4-FFF2-40B4-BE49-F238E27FC236}">
                <a16:creationId xmlns:a16="http://schemas.microsoft.com/office/drawing/2014/main" id="{4A276034-D54E-4588-8FD4-A6763EA59F55}"/>
              </a:ext>
            </a:extLst>
          </p:cNvPr>
          <p:cNvSpPr>
            <a:spLocks noChangeArrowheads="1"/>
          </p:cNvSpPr>
          <p:nvPr/>
        </p:nvSpPr>
        <p:spPr bwMode="auto">
          <a:xfrm>
            <a:off x="4569331" y="4850007"/>
            <a:ext cx="2017498" cy="3697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2" name="Freeform 22">
            <a:extLst>
              <a:ext uri="{FF2B5EF4-FFF2-40B4-BE49-F238E27FC236}">
                <a16:creationId xmlns:a16="http://schemas.microsoft.com/office/drawing/2014/main" id="{C1E00B03-1B1C-41A9-9E2B-B73D682F21DA}"/>
              </a:ext>
            </a:extLst>
          </p:cNvPr>
          <p:cNvSpPr>
            <a:spLocks/>
          </p:cNvSpPr>
          <p:nvPr/>
        </p:nvSpPr>
        <p:spPr bwMode="auto">
          <a:xfrm>
            <a:off x="5920704" y="4002211"/>
            <a:ext cx="1835827" cy="0"/>
          </a:xfrm>
          <a:custGeom>
            <a:avLst/>
            <a:gdLst>
              <a:gd name="T0" fmla="*/ 336 w 336"/>
              <a:gd name="T1" fmla="*/ 0 w 336"/>
              <a:gd name="T2" fmla="*/ 0 w 336"/>
              <a:gd name="T3" fmla="*/ 0 w 336"/>
              <a:gd name="T4" fmla="*/ 0 w 336"/>
              <a:gd name="T5" fmla="*/ 334 w 336"/>
              <a:gd name="T6" fmla="*/ 336 w 336"/>
              <a:gd name="T7" fmla="*/ 336 w 336"/>
            </a:gdLst>
            <a:ahLst/>
            <a:cxnLst>
              <a:cxn ang="0">
                <a:pos x="T0" y="0"/>
              </a:cxn>
              <a:cxn ang="0">
                <a:pos x="T1" y="0"/>
              </a:cxn>
              <a:cxn ang="0">
                <a:pos x="T2" y="0"/>
              </a:cxn>
              <a:cxn ang="0">
                <a:pos x="T3" y="0"/>
              </a:cxn>
              <a:cxn ang="0">
                <a:pos x="T4" y="0"/>
              </a:cxn>
              <a:cxn ang="0">
                <a:pos x="T5" y="0"/>
              </a:cxn>
              <a:cxn ang="0">
                <a:pos x="T6" y="0"/>
              </a:cxn>
              <a:cxn ang="0">
                <a:pos x="T7" y="0"/>
              </a:cxn>
            </a:cxnLst>
            <a:rect l="0" t="0" r="r" b="b"/>
            <a:pathLst>
              <a:path w="336">
                <a:moveTo>
                  <a:pt x="336" y="0"/>
                </a:moveTo>
                <a:cubicBezTo>
                  <a:pt x="0" y="0"/>
                  <a:pt x="0" y="0"/>
                  <a:pt x="0" y="0"/>
                </a:cubicBezTo>
                <a:cubicBezTo>
                  <a:pt x="0" y="0"/>
                  <a:pt x="0" y="0"/>
                  <a:pt x="0" y="0"/>
                </a:cubicBezTo>
                <a:cubicBezTo>
                  <a:pt x="0" y="0"/>
                  <a:pt x="0" y="0"/>
                  <a:pt x="0" y="0"/>
                </a:cubicBezTo>
                <a:cubicBezTo>
                  <a:pt x="0" y="0"/>
                  <a:pt x="0" y="0"/>
                  <a:pt x="0" y="0"/>
                </a:cubicBezTo>
                <a:cubicBezTo>
                  <a:pt x="334" y="0"/>
                  <a:pt x="334" y="0"/>
                  <a:pt x="334" y="0"/>
                </a:cubicBezTo>
                <a:cubicBezTo>
                  <a:pt x="334" y="0"/>
                  <a:pt x="335" y="0"/>
                  <a:pt x="336" y="0"/>
                </a:cubicBezTo>
                <a:cubicBezTo>
                  <a:pt x="336" y="0"/>
                  <a:pt x="336" y="0"/>
                  <a:pt x="336"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3" name="Freeform 26">
            <a:extLst>
              <a:ext uri="{FF2B5EF4-FFF2-40B4-BE49-F238E27FC236}">
                <a16:creationId xmlns:a16="http://schemas.microsoft.com/office/drawing/2014/main" id="{5EF9281E-67BA-45AC-ACEC-D46D2A73477A}"/>
              </a:ext>
            </a:extLst>
          </p:cNvPr>
          <p:cNvSpPr>
            <a:spLocks/>
          </p:cNvSpPr>
          <p:nvPr/>
        </p:nvSpPr>
        <p:spPr bwMode="auto">
          <a:xfrm>
            <a:off x="4432282" y="3157604"/>
            <a:ext cx="2017498" cy="0"/>
          </a:xfrm>
          <a:custGeom>
            <a:avLst/>
            <a:gdLst>
              <a:gd name="T0" fmla="*/ 369 w 369"/>
              <a:gd name="T1" fmla="*/ 0 w 369"/>
              <a:gd name="T2" fmla="*/ 2 w 369"/>
              <a:gd name="T3" fmla="*/ 369 w 369"/>
              <a:gd name="T4" fmla="*/ 369 w 369"/>
            </a:gdLst>
            <a:ahLst/>
            <a:cxnLst>
              <a:cxn ang="0">
                <a:pos x="T0" y="0"/>
              </a:cxn>
              <a:cxn ang="0">
                <a:pos x="T1" y="0"/>
              </a:cxn>
              <a:cxn ang="0">
                <a:pos x="T2" y="0"/>
              </a:cxn>
              <a:cxn ang="0">
                <a:pos x="T3" y="0"/>
              </a:cxn>
              <a:cxn ang="0">
                <a:pos x="T4" y="0"/>
              </a:cxn>
            </a:cxnLst>
            <a:rect l="0" t="0" r="r" b="b"/>
            <a:pathLst>
              <a:path w="369">
                <a:moveTo>
                  <a:pt x="369" y="0"/>
                </a:moveTo>
                <a:cubicBezTo>
                  <a:pt x="0" y="0"/>
                  <a:pt x="0" y="0"/>
                  <a:pt x="0" y="0"/>
                </a:cubicBezTo>
                <a:cubicBezTo>
                  <a:pt x="1" y="0"/>
                  <a:pt x="1" y="0"/>
                  <a:pt x="2" y="0"/>
                </a:cubicBezTo>
                <a:cubicBezTo>
                  <a:pt x="369" y="0"/>
                  <a:pt x="369" y="0"/>
                  <a:pt x="369" y="0"/>
                </a:cubicBezTo>
                <a:cubicBezTo>
                  <a:pt x="369" y="0"/>
                  <a:pt x="369" y="0"/>
                  <a:pt x="369"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4" name="Freeform 36">
            <a:extLst>
              <a:ext uri="{FF2B5EF4-FFF2-40B4-BE49-F238E27FC236}">
                <a16:creationId xmlns:a16="http://schemas.microsoft.com/office/drawing/2014/main" id="{8D934566-A676-4638-BAC8-CA6E5F513DC5}"/>
              </a:ext>
            </a:extLst>
          </p:cNvPr>
          <p:cNvSpPr>
            <a:spLocks/>
          </p:cNvSpPr>
          <p:nvPr/>
        </p:nvSpPr>
        <p:spPr bwMode="auto">
          <a:xfrm>
            <a:off x="6033816" y="3156750"/>
            <a:ext cx="452582" cy="370568"/>
          </a:xfrm>
          <a:custGeom>
            <a:avLst/>
            <a:gdLst>
              <a:gd name="connsiteX0" fmla="*/ 209915 w 475539"/>
              <a:gd name="connsiteY0" fmla="*/ 0 h 389365"/>
              <a:gd name="connsiteX1" fmla="*/ 270753 w 475539"/>
              <a:gd name="connsiteY1" fmla="*/ 0 h 389365"/>
              <a:gd name="connsiteX2" fmla="*/ 433480 w 475539"/>
              <a:gd name="connsiteY2" fmla="*/ 0 h 389365"/>
              <a:gd name="connsiteX3" fmla="*/ 475539 w 475539"/>
              <a:gd name="connsiteY3" fmla="*/ 0 h 389365"/>
              <a:gd name="connsiteX4" fmla="*/ 475539 w 475539"/>
              <a:gd name="connsiteY4" fmla="*/ 195132 h 389365"/>
              <a:gd name="connsiteX5" fmla="*/ 475539 w 475539"/>
              <a:gd name="connsiteY5" fmla="*/ 389365 h 389365"/>
              <a:gd name="connsiteX6" fmla="*/ 212163 w 475539"/>
              <a:gd name="connsiteY6" fmla="*/ 389365 h 389365"/>
              <a:gd name="connsiteX7" fmla="*/ 0 w 475539"/>
              <a:gd name="connsiteY7" fmla="*/ 195132 h 38936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75539" h="389365">
                <a:moveTo>
                  <a:pt x="209915" y="0"/>
                </a:moveTo>
                <a:lnTo>
                  <a:pt x="270753" y="0"/>
                </a:lnTo>
                <a:cubicBezTo>
                  <a:pt x="341121" y="0"/>
                  <a:pt x="393898" y="0"/>
                  <a:pt x="433480" y="0"/>
                </a:cubicBezTo>
                <a:lnTo>
                  <a:pt x="475539" y="0"/>
                </a:lnTo>
                <a:lnTo>
                  <a:pt x="475539" y="195132"/>
                </a:lnTo>
                <a:lnTo>
                  <a:pt x="475539" y="389365"/>
                </a:lnTo>
                <a:lnTo>
                  <a:pt x="212163" y="389365"/>
                </a:lnTo>
                <a:lnTo>
                  <a:pt x="0" y="195132"/>
                </a:lnTo>
                <a:close/>
              </a:path>
            </a:pathLst>
          </a:custGeom>
          <a:solidFill>
            <a:schemeClr val="accent1">
              <a:lumMod val="50000"/>
            </a:schemeClr>
          </a:solidFill>
          <a:ln>
            <a:noFill/>
          </a:ln>
        </p:spPr>
        <p:txBody>
          <a:bodyPr vert="horz" wrap="square" lIns="91440" tIns="45720" rIns="91440" bIns="45720" numCol="1" anchor="t" anchorCtr="0" compatLnSpc="1">
            <a:prstTxWarp prst="textNoShape">
              <a:avLst/>
            </a:prstTxWarp>
            <a:noAutofit/>
          </a:bodyPr>
          <a:lstStyle/>
          <a:p>
            <a:endParaRPr lang="en-US" dirty="0">
              <a:solidFill>
                <a:schemeClr val="tx1">
                  <a:lumMod val="65000"/>
                  <a:lumOff val="35000"/>
                </a:schemeClr>
              </a:solidFill>
              <a:latin typeface="Open Sans" panose="020B0606030504020204" pitchFamily="34" charset="0"/>
            </a:endParaRPr>
          </a:p>
        </p:txBody>
      </p:sp>
      <p:sp>
        <p:nvSpPr>
          <p:cNvPr id="15" name="Freeform 37">
            <a:extLst>
              <a:ext uri="{FF2B5EF4-FFF2-40B4-BE49-F238E27FC236}">
                <a16:creationId xmlns:a16="http://schemas.microsoft.com/office/drawing/2014/main" id="{4263D321-A644-420D-B930-A503EE0CF472}"/>
              </a:ext>
            </a:extLst>
          </p:cNvPr>
          <p:cNvSpPr>
            <a:spLocks/>
          </p:cNvSpPr>
          <p:nvPr/>
        </p:nvSpPr>
        <p:spPr bwMode="auto">
          <a:xfrm>
            <a:off x="5887600" y="4001641"/>
            <a:ext cx="458957" cy="370287"/>
          </a:xfrm>
          <a:custGeom>
            <a:avLst/>
            <a:gdLst>
              <a:gd name="connsiteX0" fmla="*/ 0 w 482237"/>
              <a:gd name="connsiteY0" fmla="*/ 0 h 389069"/>
              <a:gd name="connsiteX1" fmla="*/ 34153 w 482237"/>
              <a:gd name="connsiteY1" fmla="*/ 0 h 389069"/>
              <a:gd name="connsiteX2" fmla="*/ 183665 w 482237"/>
              <a:gd name="connsiteY2" fmla="*/ 0 h 389069"/>
              <a:gd name="connsiteX3" fmla="*/ 269690 w 482237"/>
              <a:gd name="connsiteY3" fmla="*/ 0 h 389069"/>
              <a:gd name="connsiteX4" fmla="*/ 482237 w 482237"/>
              <a:gd name="connsiteY4" fmla="*/ 194835 h 389069"/>
              <a:gd name="connsiteX5" fmla="*/ 268727 w 482237"/>
              <a:gd name="connsiteY5" fmla="*/ 389069 h 389069"/>
              <a:gd name="connsiteX6" fmla="*/ 0 w 482237"/>
              <a:gd name="connsiteY6" fmla="*/ 389069 h 389069"/>
              <a:gd name="connsiteX7" fmla="*/ 0 w 482237"/>
              <a:gd name="connsiteY7" fmla="*/ 194835 h 38906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482237" h="389069">
                <a:moveTo>
                  <a:pt x="0" y="0"/>
                </a:moveTo>
                <a:lnTo>
                  <a:pt x="34153" y="0"/>
                </a:lnTo>
                <a:cubicBezTo>
                  <a:pt x="70521" y="0"/>
                  <a:pt x="119011" y="0"/>
                  <a:pt x="183665" y="0"/>
                </a:cubicBezTo>
                <a:lnTo>
                  <a:pt x="269690" y="0"/>
                </a:lnTo>
                <a:lnTo>
                  <a:pt x="482237" y="194835"/>
                </a:lnTo>
                <a:lnTo>
                  <a:pt x="268727" y="389069"/>
                </a:lnTo>
                <a:lnTo>
                  <a:pt x="0" y="389069"/>
                </a:lnTo>
                <a:lnTo>
                  <a:pt x="0" y="194835"/>
                </a:lnTo>
                <a:close/>
              </a:path>
            </a:pathLst>
          </a:custGeom>
          <a:solidFill>
            <a:schemeClr val="accent2">
              <a:lumMod val="75000"/>
            </a:schemeClr>
          </a:solidFill>
          <a:ln>
            <a:noFill/>
          </a:ln>
        </p:spPr>
        <p:txBody>
          <a:bodyPr vert="horz" wrap="square" lIns="91440" tIns="45720" rIns="91440" bIns="45720" numCol="1" anchor="t" anchorCtr="0" compatLnSpc="1">
            <a:prstTxWarp prst="textNoShape">
              <a:avLst/>
            </a:prstTxWarp>
            <a:noAutofit/>
          </a:bodyPr>
          <a:lstStyle/>
          <a:p>
            <a:endParaRPr lang="en-US" dirty="0">
              <a:solidFill>
                <a:schemeClr val="tx1">
                  <a:lumMod val="65000"/>
                  <a:lumOff val="35000"/>
                </a:schemeClr>
              </a:solidFill>
              <a:latin typeface="Open Sans" panose="020B0606030504020204" pitchFamily="34" charset="0"/>
            </a:endParaRPr>
          </a:p>
        </p:txBody>
      </p:sp>
      <p:sp>
        <p:nvSpPr>
          <p:cNvPr id="16" name="Freeform 16">
            <a:extLst>
              <a:ext uri="{FF2B5EF4-FFF2-40B4-BE49-F238E27FC236}">
                <a16:creationId xmlns:a16="http://schemas.microsoft.com/office/drawing/2014/main" id="{96F11186-4EBF-46C9-886F-25D499B3D40D}"/>
              </a:ext>
            </a:extLst>
          </p:cNvPr>
          <p:cNvSpPr>
            <a:spLocks/>
          </p:cNvSpPr>
          <p:nvPr/>
        </p:nvSpPr>
        <p:spPr bwMode="auto">
          <a:xfrm>
            <a:off x="6730253" y="2073956"/>
            <a:ext cx="452582" cy="838234"/>
          </a:xfrm>
          <a:custGeom>
            <a:avLst/>
            <a:gdLst>
              <a:gd name="T0" fmla="*/ 142 w 142"/>
              <a:gd name="T1" fmla="*/ 131 h 263"/>
              <a:gd name="T2" fmla="*/ 0 w 142"/>
              <a:gd name="T3" fmla="*/ 263 h 263"/>
              <a:gd name="T4" fmla="*/ 0 w 142"/>
              <a:gd name="T5" fmla="*/ 131 h 263"/>
              <a:gd name="T6" fmla="*/ 0 w 142"/>
              <a:gd name="T7" fmla="*/ 0 h 263"/>
              <a:gd name="T8" fmla="*/ 142 w 142"/>
              <a:gd name="T9" fmla="*/ 131 h 263"/>
            </a:gdLst>
            <a:ahLst/>
            <a:cxnLst>
              <a:cxn ang="0">
                <a:pos x="T0" y="T1"/>
              </a:cxn>
              <a:cxn ang="0">
                <a:pos x="T2" y="T3"/>
              </a:cxn>
              <a:cxn ang="0">
                <a:pos x="T4" y="T5"/>
              </a:cxn>
              <a:cxn ang="0">
                <a:pos x="T6" y="T7"/>
              </a:cxn>
              <a:cxn ang="0">
                <a:pos x="T8" y="T9"/>
              </a:cxn>
            </a:cxnLst>
            <a:rect l="0" t="0" r="r" b="b"/>
            <a:pathLst>
              <a:path w="142" h="263">
                <a:moveTo>
                  <a:pt x="142" y="131"/>
                </a:moveTo>
                <a:lnTo>
                  <a:pt x="0" y="263"/>
                </a:lnTo>
                <a:lnTo>
                  <a:pt x="0" y="131"/>
                </a:lnTo>
                <a:lnTo>
                  <a:pt x="0" y="0"/>
                </a:lnTo>
                <a:lnTo>
                  <a:pt x="142" y="131"/>
                </a:ln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7" name="Rectangle 21">
            <a:extLst>
              <a:ext uri="{FF2B5EF4-FFF2-40B4-BE49-F238E27FC236}">
                <a16:creationId xmlns:a16="http://schemas.microsoft.com/office/drawing/2014/main" id="{C292F203-BF80-4964-97FA-27F0AE8D2403}"/>
              </a:ext>
            </a:extLst>
          </p:cNvPr>
          <p:cNvSpPr>
            <a:spLocks noChangeArrowheads="1"/>
          </p:cNvSpPr>
          <p:nvPr/>
        </p:nvSpPr>
        <p:spPr bwMode="auto">
          <a:xfrm>
            <a:off x="4569331" y="4850007"/>
            <a:ext cx="2017498" cy="36971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8" name="Freeform 22">
            <a:extLst>
              <a:ext uri="{FF2B5EF4-FFF2-40B4-BE49-F238E27FC236}">
                <a16:creationId xmlns:a16="http://schemas.microsoft.com/office/drawing/2014/main" id="{502E9811-00BC-4EEE-A34D-60C2681A4DCB}"/>
              </a:ext>
            </a:extLst>
          </p:cNvPr>
          <p:cNvSpPr>
            <a:spLocks/>
          </p:cNvSpPr>
          <p:nvPr/>
        </p:nvSpPr>
        <p:spPr bwMode="auto">
          <a:xfrm>
            <a:off x="5920704" y="4002211"/>
            <a:ext cx="1835827" cy="0"/>
          </a:xfrm>
          <a:custGeom>
            <a:avLst/>
            <a:gdLst>
              <a:gd name="T0" fmla="*/ 336 w 336"/>
              <a:gd name="T1" fmla="*/ 0 w 336"/>
              <a:gd name="T2" fmla="*/ 0 w 336"/>
              <a:gd name="T3" fmla="*/ 0 w 336"/>
              <a:gd name="T4" fmla="*/ 0 w 336"/>
              <a:gd name="T5" fmla="*/ 334 w 336"/>
              <a:gd name="T6" fmla="*/ 336 w 336"/>
              <a:gd name="T7" fmla="*/ 336 w 336"/>
            </a:gdLst>
            <a:ahLst/>
            <a:cxnLst>
              <a:cxn ang="0">
                <a:pos x="T0" y="0"/>
              </a:cxn>
              <a:cxn ang="0">
                <a:pos x="T1" y="0"/>
              </a:cxn>
              <a:cxn ang="0">
                <a:pos x="T2" y="0"/>
              </a:cxn>
              <a:cxn ang="0">
                <a:pos x="T3" y="0"/>
              </a:cxn>
              <a:cxn ang="0">
                <a:pos x="T4" y="0"/>
              </a:cxn>
              <a:cxn ang="0">
                <a:pos x="T5" y="0"/>
              </a:cxn>
              <a:cxn ang="0">
                <a:pos x="T6" y="0"/>
              </a:cxn>
              <a:cxn ang="0">
                <a:pos x="T7" y="0"/>
              </a:cxn>
            </a:cxnLst>
            <a:rect l="0" t="0" r="r" b="b"/>
            <a:pathLst>
              <a:path w="336">
                <a:moveTo>
                  <a:pt x="336" y="0"/>
                </a:moveTo>
                <a:cubicBezTo>
                  <a:pt x="0" y="0"/>
                  <a:pt x="0" y="0"/>
                  <a:pt x="0" y="0"/>
                </a:cubicBezTo>
                <a:cubicBezTo>
                  <a:pt x="0" y="0"/>
                  <a:pt x="0" y="0"/>
                  <a:pt x="0" y="0"/>
                </a:cubicBezTo>
                <a:cubicBezTo>
                  <a:pt x="0" y="0"/>
                  <a:pt x="0" y="0"/>
                  <a:pt x="0" y="0"/>
                </a:cubicBezTo>
                <a:cubicBezTo>
                  <a:pt x="0" y="0"/>
                  <a:pt x="0" y="0"/>
                  <a:pt x="0" y="0"/>
                </a:cubicBezTo>
                <a:cubicBezTo>
                  <a:pt x="334" y="0"/>
                  <a:pt x="334" y="0"/>
                  <a:pt x="334" y="0"/>
                </a:cubicBezTo>
                <a:cubicBezTo>
                  <a:pt x="334" y="0"/>
                  <a:pt x="335" y="0"/>
                  <a:pt x="336" y="0"/>
                </a:cubicBezTo>
                <a:cubicBezTo>
                  <a:pt x="336" y="0"/>
                  <a:pt x="336" y="0"/>
                  <a:pt x="336"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19" name="Freeform 26">
            <a:extLst>
              <a:ext uri="{FF2B5EF4-FFF2-40B4-BE49-F238E27FC236}">
                <a16:creationId xmlns:a16="http://schemas.microsoft.com/office/drawing/2014/main" id="{64006FF8-B9E3-4AF4-A67B-D755C8784D58}"/>
              </a:ext>
            </a:extLst>
          </p:cNvPr>
          <p:cNvSpPr>
            <a:spLocks/>
          </p:cNvSpPr>
          <p:nvPr/>
        </p:nvSpPr>
        <p:spPr bwMode="auto">
          <a:xfrm>
            <a:off x="4432282" y="3157604"/>
            <a:ext cx="2017498" cy="0"/>
          </a:xfrm>
          <a:custGeom>
            <a:avLst/>
            <a:gdLst>
              <a:gd name="T0" fmla="*/ 369 w 369"/>
              <a:gd name="T1" fmla="*/ 0 w 369"/>
              <a:gd name="T2" fmla="*/ 2 w 369"/>
              <a:gd name="T3" fmla="*/ 369 w 369"/>
              <a:gd name="T4" fmla="*/ 369 w 369"/>
            </a:gdLst>
            <a:ahLst/>
            <a:cxnLst>
              <a:cxn ang="0">
                <a:pos x="T0" y="0"/>
              </a:cxn>
              <a:cxn ang="0">
                <a:pos x="T1" y="0"/>
              </a:cxn>
              <a:cxn ang="0">
                <a:pos x="T2" y="0"/>
              </a:cxn>
              <a:cxn ang="0">
                <a:pos x="T3" y="0"/>
              </a:cxn>
              <a:cxn ang="0">
                <a:pos x="T4" y="0"/>
              </a:cxn>
            </a:cxnLst>
            <a:rect l="0" t="0" r="r" b="b"/>
            <a:pathLst>
              <a:path w="369">
                <a:moveTo>
                  <a:pt x="369" y="0"/>
                </a:moveTo>
                <a:cubicBezTo>
                  <a:pt x="0" y="0"/>
                  <a:pt x="0" y="0"/>
                  <a:pt x="0" y="0"/>
                </a:cubicBezTo>
                <a:cubicBezTo>
                  <a:pt x="1" y="0"/>
                  <a:pt x="1" y="0"/>
                  <a:pt x="2" y="0"/>
                </a:cubicBezTo>
                <a:cubicBezTo>
                  <a:pt x="369" y="0"/>
                  <a:pt x="369" y="0"/>
                  <a:pt x="369" y="0"/>
                </a:cubicBezTo>
                <a:cubicBezTo>
                  <a:pt x="369" y="0"/>
                  <a:pt x="369" y="0"/>
                  <a:pt x="369" y="0"/>
                </a:cubicBezTo>
              </a:path>
            </a:pathLst>
          </a:custGeom>
          <a:solidFill>
            <a:srgbClr val="33855C"/>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0" name="Freeform 30">
            <a:extLst>
              <a:ext uri="{FF2B5EF4-FFF2-40B4-BE49-F238E27FC236}">
                <a16:creationId xmlns:a16="http://schemas.microsoft.com/office/drawing/2014/main" id="{AD55321B-9407-49C9-9982-A3DFF287D16D}"/>
              </a:ext>
            </a:extLst>
          </p:cNvPr>
          <p:cNvSpPr>
            <a:spLocks/>
          </p:cNvSpPr>
          <p:nvPr/>
        </p:nvSpPr>
        <p:spPr bwMode="auto">
          <a:xfrm>
            <a:off x="6102468" y="4617342"/>
            <a:ext cx="452582" cy="831859"/>
          </a:xfrm>
          <a:custGeom>
            <a:avLst/>
            <a:gdLst>
              <a:gd name="T0" fmla="*/ 0 w 142"/>
              <a:gd name="T1" fmla="*/ 131 h 261"/>
              <a:gd name="T2" fmla="*/ 142 w 142"/>
              <a:gd name="T3" fmla="*/ 261 h 261"/>
              <a:gd name="T4" fmla="*/ 142 w 142"/>
              <a:gd name="T5" fmla="*/ 131 h 261"/>
              <a:gd name="T6" fmla="*/ 142 w 142"/>
              <a:gd name="T7" fmla="*/ 0 h 261"/>
              <a:gd name="T8" fmla="*/ 0 w 142"/>
              <a:gd name="T9" fmla="*/ 131 h 261"/>
            </a:gdLst>
            <a:ahLst/>
            <a:cxnLst>
              <a:cxn ang="0">
                <a:pos x="T0" y="T1"/>
              </a:cxn>
              <a:cxn ang="0">
                <a:pos x="T2" y="T3"/>
              </a:cxn>
              <a:cxn ang="0">
                <a:pos x="T4" y="T5"/>
              </a:cxn>
              <a:cxn ang="0">
                <a:pos x="T6" y="T7"/>
              </a:cxn>
              <a:cxn ang="0">
                <a:pos x="T8" y="T9"/>
              </a:cxn>
            </a:cxnLst>
            <a:rect l="0" t="0" r="r" b="b"/>
            <a:pathLst>
              <a:path w="142" h="261">
                <a:moveTo>
                  <a:pt x="0" y="131"/>
                </a:moveTo>
                <a:lnTo>
                  <a:pt x="142" y="261"/>
                </a:lnTo>
                <a:lnTo>
                  <a:pt x="142" y="131"/>
                </a:lnTo>
                <a:lnTo>
                  <a:pt x="142" y="0"/>
                </a:lnTo>
                <a:lnTo>
                  <a:pt x="0" y="131"/>
                </a:ln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1" name="Freeform 32">
            <a:extLst>
              <a:ext uri="{FF2B5EF4-FFF2-40B4-BE49-F238E27FC236}">
                <a16:creationId xmlns:a16="http://schemas.microsoft.com/office/drawing/2014/main" id="{44DFC294-9363-4861-92F6-4BFA33A0FC41}"/>
              </a:ext>
            </a:extLst>
          </p:cNvPr>
          <p:cNvSpPr>
            <a:spLocks/>
          </p:cNvSpPr>
          <p:nvPr/>
        </p:nvSpPr>
        <p:spPr bwMode="auto">
          <a:xfrm>
            <a:off x="5809058" y="3766359"/>
            <a:ext cx="458957" cy="838234"/>
          </a:xfrm>
          <a:custGeom>
            <a:avLst/>
            <a:gdLst>
              <a:gd name="T0" fmla="*/ 144 w 144"/>
              <a:gd name="T1" fmla="*/ 132 h 263"/>
              <a:gd name="T2" fmla="*/ 0 w 144"/>
              <a:gd name="T3" fmla="*/ 263 h 263"/>
              <a:gd name="T4" fmla="*/ 0 w 144"/>
              <a:gd name="T5" fmla="*/ 132 h 263"/>
              <a:gd name="T6" fmla="*/ 0 w 144"/>
              <a:gd name="T7" fmla="*/ 0 h 263"/>
              <a:gd name="T8" fmla="*/ 144 w 144"/>
              <a:gd name="T9" fmla="*/ 132 h 263"/>
            </a:gdLst>
            <a:ahLst/>
            <a:cxnLst>
              <a:cxn ang="0">
                <a:pos x="T0" y="T1"/>
              </a:cxn>
              <a:cxn ang="0">
                <a:pos x="T2" y="T3"/>
              </a:cxn>
              <a:cxn ang="0">
                <a:pos x="T4" y="T5"/>
              </a:cxn>
              <a:cxn ang="0">
                <a:pos x="T6" y="T7"/>
              </a:cxn>
              <a:cxn ang="0">
                <a:pos x="T8" y="T9"/>
              </a:cxn>
            </a:cxnLst>
            <a:rect l="0" t="0" r="r" b="b"/>
            <a:pathLst>
              <a:path w="144" h="263">
                <a:moveTo>
                  <a:pt x="144" y="132"/>
                </a:moveTo>
                <a:lnTo>
                  <a:pt x="0" y="263"/>
                </a:lnTo>
                <a:lnTo>
                  <a:pt x="0" y="132"/>
                </a:lnTo>
                <a:lnTo>
                  <a:pt x="0" y="0"/>
                </a:lnTo>
                <a:lnTo>
                  <a:pt x="144" y="132"/>
                </a:ln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2" name="Freeform 33">
            <a:extLst>
              <a:ext uri="{FF2B5EF4-FFF2-40B4-BE49-F238E27FC236}">
                <a16:creationId xmlns:a16="http://schemas.microsoft.com/office/drawing/2014/main" id="{7E416240-E268-4AE5-976E-A26A21E3A2C6}"/>
              </a:ext>
            </a:extLst>
          </p:cNvPr>
          <p:cNvSpPr>
            <a:spLocks/>
          </p:cNvSpPr>
          <p:nvPr/>
        </p:nvSpPr>
        <p:spPr bwMode="auto">
          <a:xfrm>
            <a:off x="6102468" y="2921751"/>
            <a:ext cx="452582" cy="835046"/>
          </a:xfrm>
          <a:custGeom>
            <a:avLst/>
            <a:gdLst>
              <a:gd name="T0" fmla="*/ 0 w 142"/>
              <a:gd name="T1" fmla="*/ 132 h 262"/>
              <a:gd name="T2" fmla="*/ 142 w 142"/>
              <a:gd name="T3" fmla="*/ 262 h 262"/>
              <a:gd name="T4" fmla="*/ 142 w 142"/>
              <a:gd name="T5" fmla="*/ 132 h 262"/>
              <a:gd name="T6" fmla="*/ 142 w 142"/>
              <a:gd name="T7" fmla="*/ 0 h 262"/>
              <a:gd name="T8" fmla="*/ 0 w 142"/>
              <a:gd name="T9" fmla="*/ 132 h 262"/>
            </a:gdLst>
            <a:ahLst/>
            <a:cxnLst>
              <a:cxn ang="0">
                <a:pos x="T0" y="T1"/>
              </a:cxn>
              <a:cxn ang="0">
                <a:pos x="T2" y="T3"/>
              </a:cxn>
              <a:cxn ang="0">
                <a:pos x="T4" y="T5"/>
              </a:cxn>
              <a:cxn ang="0">
                <a:pos x="T6" y="T7"/>
              </a:cxn>
              <a:cxn ang="0">
                <a:pos x="T8" y="T9"/>
              </a:cxn>
            </a:cxnLst>
            <a:rect l="0" t="0" r="r" b="b"/>
            <a:pathLst>
              <a:path w="142" h="262">
                <a:moveTo>
                  <a:pt x="0" y="132"/>
                </a:moveTo>
                <a:lnTo>
                  <a:pt x="142" y="262"/>
                </a:lnTo>
                <a:lnTo>
                  <a:pt x="142" y="132"/>
                </a:lnTo>
                <a:lnTo>
                  <a:pt x="142" y="0"/>
                </a:lnTo>
                <a:lnTo>
                  <a:pt x="0" y="13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solidFill>
                <a:schemeClr val="tx1">
                  <a:lumMod val="65000"/>
                  <a:lumOff val="35000"/>
                </a:schemeClr>
              </a:solidFill>
              <a:latin typeface="Open Sans" panose="020B0606030504020204" pitchFamily="34" charset="0"/>
            </a:endParaRPr>
          </a:p>
        </p:txBody>
      </p:sp>
      <p:sp>
        <p:nvSpPr>
          <p:cNvPr id="23" name="TextBox 22">
            <a:extLst>
              <a:ext uri="{FF2B5EF4-FFF2-40B4-BE49-F238E27FC236}">
                <a16:creationId xmlns:a16="http://schemas.microsoft.com/office/drawing/2014/main" id="{361ECAF4-868A-45E5-972A-6E5EC36DD7C2}"/>
              </a:ext>
            </a:extLst>
          </p:cNvPr>
          <p:cNvSpPr txBox="1"/>
          <p:nvPr/>
        </p:nvSpPr>
        <p:spPr>
          <a:xfrm>
            <a:off x="7299456" y="2329426"/>
            <a:ext cx="744114" cy="338554"/>
          </a:xfrm>
          <a:prstGeom prst="rect">
            <a:avLst/>
          </a:prstGeom>
          <a:noFill/>
        </p:spPr>
        <p:txBody>
          <a:bodyPr wrap="none" rtlCol="0" anchor="t">
            <a:spAutoFit/>
          </a:bodyPr>
          <a:lstStyle>
            <a:defPPr>
              <a:defRPr lang="en-US"/>
            </a:defPPr>
            <a:lvl1pPr>
              <a:defRPr>
                <a:solidFill>
                  <a:schemeClr val="bg1"/>
                </a:solidFill>
                <a:latin typeface="Montserrat" panose="02000000000000000000" pitchFamily="2" charset="0"/>
                <a:cs typeface="Montserrat" panose="02000000000000000000" pitchFamily="2" charset="0"/>
              </a:defRPr>
            </a:lvl1pPr>
          </a:lstStyle>
          <a:p>
            <a:r>
              <a:rPr lang="en-US" sz="1600" dirty="0">
                <a:solidFill>
                  <a:schemeClr val="tx1"/>
                </a:solidFill>
                <a:latin typeface="Open Sans" panose="020B0606030504020204" pitchFamily="34" charset="0"/>
                <a:cs typeface="Open Sans" panose="020B0606030504020204" pitchFamily="34" charset="0"/>
              </a:rPr>
              <a:t>Finish</a:t>
            </a:r>
          </a:p>
        </p:txBody>
      </p:sp>
      <p:sp>
        <p:nvSpPr>
          <p:cNvPr id="24" name="TextBox 23">
            <a:extLst>
              <a:ext uri="{FF2B5EF4-FFF2-40B4-BE49-F238E27FC236}">
                <a16:creationId xmlns:a16="http://schemas.microsoft.com/office/drawing/2014/main" id="{1B264A46-1C14-4019-B9FD-FAA28BD27045}"/>
              </a:ext>
            </a:extLst>
          </p:cNvPr>
          <p:cNvSpPr txBox="1"/>
          <p:nvPr/>
        </p:nvSpPr>
        <p:spPr>
          <a:xfrm>
            <a:off x="5013694" y="5708880"/>
            <a:ext cx="638316" cy="338554"/>
          </a:xfrm>
          <a:prstGeom prst="rect">
            <a:avLst/>
          </a:prstGeom>
          <a:noFill/>
        </p:spPr>
        <p:txBody>
          <a:bodyPr wrap="none" rtlCol="0" anchor="t">
            <a:spAutoFit/>
          </a:bodyPr>
          <a:lstStyle>
            <a:defPPr>
              <a:defRPr lang="en-US"/>
            </a:defPPr>
            <a:lvl1pPr>
              <a:defRPr>
                <a:solidFill>
                  <a:schemeClr val="bg1"/>
                </a:solidFill>
                <a:latin typeface="Montserrat" panose="02000000000000000000" pitchFamily="2" charset="0"/>
                <a:cs typeface="Montserrat" panose="02000000000000000000" pitchFamily="2" charset="0"/>
              </a:defRPr>
            </a:lvl1pPr>
          </a:lstStyle>
          <a:p>
            <a:pPr algn="r"/>
            <a:r>
              <a:rPr lang="en-US" sz="1600" dirty="0">
                <a:solidFill>
                  <a:schemeClr val="tx1"/>
                </a:solidFill>
                <a:latin typeface="Open Sans" panose="020B0606030504020204" pitchFamily="34" charset="0"/>
                <a:cs typeface="Open Sans" panose="020B0606030504020204" pitchFamily="34" charset="0"/>
              </a:rPr>
              <a:t>Start</a:t>
            </a:r>
          </a:p>
        </p:txBody>
      </p:sp>
      <p:sp>
        <p:nvSpPr>
          <p:cNvPr id="25" name="TextBox 24">
            <a:extLst>
              <a:ext uri="{FF2B5EF4-FFF2-40B4-BE49-F238E27FC236}">
                <a16:creationId xmlns:a16="http://schemas.microsoft.com/office/drawing/2014/main" id="{1301B7F2-8EDE-4192-99D5-BBADB6DA71E3}"/>
              </a:ext>
            </a:extLst>
          </p:cNvPr>
          <p:cNvSpPr txBox="1"/>
          <p:nvPr/>
        </p:nvSpPr>
        <p:spPr>
          <a:xfrm>
            <a:off x="1716677" y="4172908"/>
            <a:ext cx="1646605" cy="338554"/>
          </a:xfrm>
          <a:prstGeom prst="rect">
            <a:avLst/>
          </a:prstGeom>
          <a:noFill/>
        </p:spPr>
        <p:txBody>
          <a:bodyPr wrap="none" rtlCol="0">
            <a:spAutoFit/>
          </a:bodyPr>
          <a:lstStyle/>
          <a:p>
            <a:pPr algn="r"/>
            <a:r>
              <a:rPr lang="en-US" sz="1600" dirty="0">
                <a:latin typeface="Open Sans" panose="020B0606030504020204" pitchFamily="34" charset="0"/>
              </a:rPr>
              <a:t>Insert title here</a:t>
            </a:r>
          </a:p>
        </p:txBody>
      </p:sp>
      <p:sp>
        <p:nvSpPr>
          <p:cNvPr id="26" name="TextBox 25">
            <a:extLst>
              <a:ext uri="{FF2B5EF4-FFF2-40B4-BE49-F238E27FC236}">
                <a16:creationId xmlns:a16="http://schemas.microsoft.com/office/drawing/2014/main" id="{3158CF3B-EC58-4151-BA18-4574F768C63C}"/>
              </a:ext>
            </a:extLst>
          </p:cNvPr>
          <p:cNvSpPr txBox="1"/>
          <p:nvPr/>
        </p:nvSpPr>
        <p:spPr>
          <a:xfrm>
            <a:off x="787506" y="4521293"/>
            <a:ext cx="2575776" cy="498598"/>
          </a:xfrm>
          <a:prstGeom prst="rect">
            <a:avLst/>
          </a:prstGeom>
          <a:noFill/>
        </p:spPr>
        <p:txBody>
          <a:bodyPr wrap="square" rtlCol="0">
            <a:spAutoFit/>
          </a:bodyPr>
          <a:lstStyle/>
          <a:p>
            <a:pPr algn="r">
              <a:lnSpc>
                <a:spcPct val="110000"/>
              </a:lnSpc>
            </a:pPr>
            <a:r>
              <a:rPr lang="en-US" sz="1200" dirty="0">
                <a:latin typeface="Open Sans" panose="020B0606030504020204" pitchFamily="34" charset="0"/>
              </a:rPr>
              <a:t>Sed ut perspiciatis unde omnis iste natus voluptatem fringilla.</a:t>
            </a:r>
          </a:p>
        </p:txBody>
      </p:sp>
      <p:sp>
        <p:nvSpPr>
          <p:cNvPr id="27" name="TextBox 26">
            <a:extLst>
              <a:ext uri="{FF2B5EF4-FFF2-40B4-BE49-F238E27FC236}">
                <a16:creationId xmlns:a16="http://schemas.microsoft.com/office/drawing/2014/main" id="{58F14A90-7B98-440E-BFC7-052020B98451}"/>
              </a:ext>
            </a:extLst>
          </p:cNvPr>
          <p:cNvSpPr txBox="1"/>
          <p:nvPr/>
        </p:nvSpPr>
        <p:spPr>
          <a:xfrm>
            <a:off x="8828719" y="3325114"/>
            <a:ext cx="1646605" cy="338554"/>
          </a:xfrm>
          <a:prstGeom prst="rect">
            <a:avLst/>
          </a:prstGeom>
          <a:noFill/>
        </p:spPr>
        <p:txBody>
          <a:bodyPr wrap="none" rtlCol="0">
            <a:spAutoFit/>
          </a:bodyPr>
          <a:lstStyle/>
          <a:p>
            <a:r>
              <a:rPr lang="en-US" sz="1600" dirty="0">
                <a:latin typeface="Open Sans" panose="020B0606030504020204" pitchFamily="34" charset="0"/>
              </a:rPr>
              <a:t>Insert title here</a:t>
            </a:r>
          </a:p>
        </p:txBody>
      </p:sp>
      <p:sp>
        <p:nvSpPr>
          <p:cNvPr id="28" name="TextBox 27">
            <a:extLst>
              <a:ext uri="{FF2B5EF4-FFF2-40B4-BE49-F238E27FC236}">
                <a16:creationId xmlns:a16="http://schemas.microsoft.com/office/drawing/2014/main" id="{D9D02050-9840-4212-B634-52FBACCC1B50}"/>
              </a:ext>
            </a:extLst>
          </p:cNvPr>
          <p:cNvSpPr txBox="1"/>
          <p:nvPr/>
        </p:nvSpPr>
        <p:spPr>
          <a:xfrm>
            <a:off x="8828719" y="3673499"/>
            <a:ext cx="2575776" cy="498598"/>
          </a:xfrm>
          <a:prstGeom prst="rect">
            <a:avLst/>
          </a:prstGeom>
          <a:noFill/>
        </p:spPr>
        <p:txBody>
          <a:bodyPr wrap="square" rtlCol="0">
            <a:spAutoFit/>
          </a:bodyPr>
          <a:lstStyle/>
          <a:p>
            <a:pPr>
              <a:lnSpc>
                <a:spcPct val="110000"/>
              </a:lnSpc>
            </a:pPr>
            <a:r>
              <a:rPr lang="en-US" sz="1200" dirty="0">
                <a:latin typeface="Open Sans" panose="020B0606030504020204" pitchFamily="34" charset="0"/>
              </a:rPr>
              <a:t>Sed ut perspiciatis unde omnis iste natus voluptatem fringilla.</a:t>
            </a:r>
          </a:p>
        </p:txBody>
      </p:sp>
      <p:sp>
        <p:nvSpPr>
          <p:cNvPr id="29" name="TextBox 28">
            <a:extLst>
              <a:ext uri="{FF2B5EF4-FFF2-40B4-BE49-F238E27FC236}">
                <a16:creationId xmlns:a16="http://schemas.microsoft.com/office/drawing/2014/main" id="{697FAB9B-804E-4659-B179-D0EB668B2216}"/>
              </a:ext>
            </a:extLst>
          </p:cNvPr>
          <p:cNvSpPr txBox="1"/>
          <p:nvPr/>
        </p:nvSpPr>
        <p:spPr>
          <a:xfrm>
            <a:off x="1716677" y="2480505"/>
            <a:ext cx="1646605" cy="338554"/>
          </a:xfrm>
          <a:prstGeom prst="rect">
            <a:avLst/>
          </a:prstGeom>
          <a:noFill/>
        </p:spPr>
        <p:txBody>
          <a:bodyPr wrap="none" rtlCol="0">
            <a:spAutoFit/>
          </a:bodyPr>
          <a:lstStyle/>
          <a:p>
            <a:pPr algn="r"/>
            <a:r>
              <a:rPr lang="en-US" sz="1600" dirty="0">
                <a:latin typeface="Open Sans" panose="020B0606030504020204" pitchFamily="34" charset="0"/>
              </a:rPr>
              <a:t>Insert title here</a:t>
            </a:r>
          </a:p>
        </p:txBody>
      </p:sp>
      <p:sp>
        <p:nvSpPr>
          <p:cNvPr id="30" name="TextBox 29">
            <a:extLst>
              <a:ext uri="{FF2B5EF4-FFF2-40B4-BE49-F238E27FC236}">
                <a16:creationId xmlns:a16="http://schemas.microsoft.com/office/drawing/2014/main" id="{F1C9A4E0-7D0B-4D4D-AE69-13C568B1C6A9}"/>
              </a:ext>
            </a:extLst>
          </p:cNvPr>
          <p:cNvSpPr txBox="1"/>
          <p:nvPr/>
        </p:nvSpPr>
        <p:spPr>
          <a:xfrm>
            <a:off x="787506" y="2828890"/>
            <a:ext cx="2575776" cy="498598"/>
          </a:xfrm>
          <a:prstGeom prst="rect">
            <a:avLst/>
          </a:prstGeom>
          <a:noFill/>
        </p:spPr>
        <p:txBody>
          <a:bodyPr wrap="square" rtlCol="0">
            <a:spAutoFit/>
          </a:bodyPr>
          <a:lstStyle/>
          <a:p>
            <a:pPr algn="r">
              <a:lnSpc>
                <a:spcPct val="110000"/>
              </a:lnSpc>
            </a:pPr>
            <a:r>
              <a:rPr lang="en-US" sz="1200" dirty="0">
                <a:latin typeface="Open Sans" panose="020B0606030504020204" pitchFamily="34" charset="0"/>
              </a:rPr>
              <a:t>Sed ut perspiciatis unde omnis iste natus voluptatem fringilla.</a:t>
            </a:r>
          </a:p>
        </p:txBody>
      </p:sp>
      <p:sp>
        <p:nvSpPr>
          <p:cNvPr id="31" name="TextBox 30">
            <a:extLst>
              <a:ext uri="{FF2B5EF4-FFF2-40B4-BE49-F238E27FC236}">
                <a16:creationId xmlns:a16="http://schemas.microsoft.com/office/drawing/2014/main" id="{C13A8928-1424-4880-B14C-4DD2D412BC41}"/>
              </a:ext>
            </a:extLst>
          </p:cNvPr>
          <p:cNvSpPr txBox="1"/>
          <p:nvPr/>
        </p:nvSpPr>
        <p:spPr>
          <a:xfrm>
            <a:off x="8828719" y="5017517"/>
            <a:ext cx="1646605" cy="338554"/>
          </a:xfrm>
          <a:prstGeom prst="rect">
            <a:avLst/>
          </a:prstGeom>
          <a:noFill/>
        </p:spPr>
        <p:txBody>
          <a:bodyPr wrap="none" rtlCol="0">
            <a:spAutoFit/>
          </a:bodyPr>
          <a:lstStyle/>
          <a:p>
            <a:r>
              <a:rPr lang="en-US" sz="1600" dirty="0">
                <a:latin typeface="Open Sans" panose="020B0606030504020204" pitchFamily="34" charset="0"/>
              </a:rPr>
              <a:t>Insert title here</a:t>
            </a:r>
          </a:p>
        </p:txBody>
      </p:sp>
      <p:sp>
        <p:nvSpPr>
          <p:cNvPr id="32" name="TextBox 31">
            <a:extLst>
              <a:ext uri="{FF2B5EF4-FFF2-40B4-BE49-F238E27FC236}">
                <a16:creationId xmlns:a16="http://schemas.microsoft.com/office/drawing/2014/main" id="{2563ED6E-94F6-4B89-B617-620C267F5929}"/>
              </a:ext>
            </a:extLst>
          </p:cNvPr>
          <p:cNvSpPr txBox="1"/>
          <p:nvPr/>
        </p:nvSpPr>
        <p:spPr>
          <a:xfrm>
            <a:off x="8828719" y="5365902"/>
            <a:ext cx="2575776" cy="498598"/>
          </a:xfrm>
          <a:prstGeom prst="rect">
            <a:avLst/>
          </a:prstGeom>
          <a:noFill/>
        </p:spPr>
        <p:txBody>
          <a:bodyPr wrap="square" rtlCol="0">
            <a:spAutoFit/>
          </a:bodyPr>
          <a:lstStyle/>
          <a:p>
            <a:pPr>
              <a:lnSpc>
                <a:spcPct val="110000"/>
              </a:lnSpc>
            </a:pPr>
            <a:r>
              <a:rPr lang="en-US" sz="1200" dirty="0">
                <a:latin typeface="Open Sans" panose="020B0606030504020204" pitchFamily="34" charset="0"/>
              </a:rPr>
              <a:t>Sed ut perspiciatis unde omnis iste natus voluptatem fringilla.</a:t>
            </a:r>
          </a:p>
        </p:txBody>
      </p:sp>
      <p:grpSp>
        <p:nvGrpSpPr>
          <p:cNvPr id="33" name="Group 32"/>
          <p:cNvGrpSpPr/>
          <p:nvPr/>
        </p:nvGrpSpPr>
        <p:grpSpPr>
          <a:xfrm>
            <a:off x="0" y="0"/>
            <a:ext cx="11973828" cy="6858000"/>
            <a:chOff x="0" y="0"/>
            <a:chExt cx="11973828" cy="6858000"/>
          </a:xfrm>
        </p:grpSpPr>
        <p:sp>
          <p:nvSpPr>
            <p:cNvPr id="34" name="Rectangle 3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5" name="Group 277"/>
            <p:cNvGrpSpPr/>
            <p:nvPr/>
          </p:nvGrpSpPr>
          <p:grpSpPr>
            <a:xfrm>
              <a:off x="184566" y="198582"/>
              <a:ext cx="192483" cy="193524"/>
              <a:chOff x="2084388" y="1254125"/>
              <a:chExt cx="293688" cy="295276"/>
            </a:xfrm>
            <a:solidFill>
              <a:schemeClr val="bg1"/>
            </a:solidFill>
          </p:grpSpPr>
          <p:sp>
            <p:nvSpPr>
              <p:cNvPr id="61"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2"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3"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4"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5"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6"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6" name="Group 284"/>
            <p:cNvGrpSpPr/>
            <p:nvPr/>
          </p:nvGrpSpPr>
          <p:grpSpPr>
            <a:xfrm>
              <a:off x="197938" y="3286392"/>
              <a:ext cx="165738" cy="155990"/>
              <a:chOff x="8583613" y="1965325"/>
              <a:chExt cx="296863" cy="279401"/>
            </a:xfrm>
            <a:solidFill>
              <a:schemeClr val="bg1"/>
            </a:solidFill>
          </p:grpSpPr>
          <p:sp>
            <p:nvSpPr>
              <p:cNvPr id="58"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9"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7" name="Group 296"/>
            <p:cNvGrpSpPr/>
            <p:nvPr/>
          </p:nvGrpSpPr>
          <p:grpSpPr>
            <a:xfrm>
              <a:off x="209017" y="2496570"/>
              <a:ext cx="143580" cy="163078"/>
              <a:chOff x="5011738" y="1843088"/>
              <a:chExt cx="257175" cy="292100"/>
            </a:xfrm>
            <a:solidFill>
              <a:schemeClr val="bg1"/>
            </a:solidFill>
          </p:grpSpPr>
          <p:sp>
            <p:nvSpPr>
              <p:cNvPr id="55"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6"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7"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8"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39"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40" name="Group 39"/>
            <p:cNvGrpSpPr/>
            <p:nvPr/>
          </p:nvGrpSpPr>
          <p:grpSpPr>
            <a:xfrm>
              <a:off x="11656194" y="198582"/>
              <a:ext cx="317634" cy="741940"/>
              <a:chOff x="10058400" y="989199"/>
              <a:chExt cx="567891" cy="741940"/>
            </a:xfrm>
          </p:grpSpPr>
          <p:sp>
            <p:nvSpPr>
              <p:cNvPr id="49" name="Rectangle 48"/>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Rectangle 51"/>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1" name="Group 40"/>
            <p:cNvGrpSpPr/>
            <p:nvPr/>
          </p:nvGrpSpPr>
          <p:grpSpPr>
            <a:xfrm rot="5400000">
              <a:off x="11444041" y="6106889"/>
              <a:ext cx="317634" cy="741940"/>
              <a:chOff x="10058400" y="989199"/>
              <a:chExt cx="567891" cy="741940"/>
            </a:xfrm>
          </p:grpSpPr>
          <p:sp>
            <p:nvSpPr>
              <p:cNvPr id="43" name="Rectangle 4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Rectangle 4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Rectangle 4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Rectangle 4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2" name="TextBox 41"/>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67" name="TextBox 66"/>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68" name="Group 67"/>
          <p:cNvGrpSpPr/>
          <p:nvPr/>
        </p:nvGrpSpPr>
        <p:grpSpPr>
          <a:xfrm>
            <a:off x="5534101" y="565075"/>
            <a:ext cx="1155030" cy="192505"/>
            <a:chOff x="4870383" y="2733575"/>
            <a:chExt cx="1155030" cy="192505"/>
          </a:xfrm>
        </p:grpSpPr>
        <p:sp>
          <p:nvSpPr>
            <p:cNvPr id="69" name="Rectangle 68"/>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0" name="Rectangle 69"/>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1" name="Rectangle 70"/>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2" name="Rectangle 71"/>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3" name="Rectangle 72"/>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4" name="Rectangle 73"/>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2652797063"/>
      </p:ext>
    </p:extLst>
  </p:cSld>
  <p:clrMapOvr>
    <a:masterClrMapping/>
  </p:clrMapOvr>
  <p:transition spd="slow">
    <p:wipe/>
  </p:transition>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0" name="Oval 13">
            <a:extLst>
              <a:ext uri="{FF2B5EF4-FFF2-40B4-BE49-F238E27FC236}">
                <a16:creationId xmlns:a16="http://schemas.microsoft.com/office/drawing/2014/main" id="{EC10C940-17DD-4494-B756-B7DC093058DB}"/>
              </a:ext>
            </a:extLst>
          </p:cNvPr>
          <p:cNvSpPr>
            <a:spLocks noChangeArrowheads="1"/>
          </p:cNvSpPr>
          <p:nvPr/>
        </p:nvSpPr>
        <p:spPr bwMode="auto">
          <a:xfrm>
            <a:off x="1538872" y="2171630"/>
            <a:ext cx="668316" cy="666268"/>
          </a:xfrm>
          <a:prstGeom prst="ellipse">
            <a:avLst/>
          </a:prstGeom>
          <a:solidFill>
            <a:schemeClr val="accent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1</a:t>
            </a:r>
            <a:endParaRPr lang="en-US" sz="1798" dirty="0">
              <a:solidFill>
                <a:schemeClr val="bg1"/>
              </a:solidFill>
              <a:latin typeface="Open Sans" panose="020B0606030504020204" pitchFamily="34" charset="0"/>
            </a:endParaRPr>
          </a:p>
        </p:txBody>
      </p:sp>
      <p:sp>
        <p:nvSpPr>
          <p:cNvPr id="36" name="Oval 11">
            <a:extLst>
              <a:ext uri="{FF2B5EF4-FFF2-40B4-BE49-F238E27FC236}">
                <a16:creationId xmlns:a16="http://schemas.microsoft.com/office/drawing/2014/main" id="{25FB2905-B66F-4B8D-9544-A1E58840307E}"/>
              </a:ext>
            </a:extLst>
          </p:cNvPr>
          <p:cNvSpPr>
            <a:spLocks noChangeArrowheads="1"/>
          </p:cNvSpPr>
          <p:nvPr/>
        </p:nvSpPr>
        <p:spPr bwMode="auto">
          <a:xfrm>
            <a:off x="1551817" y="3070896"/>
            <a:ext cx="642427" cy="643409"/>
          </a:xfrm>
          <a:prstGeom prst="ellipse">
            <a:avLst/>
          </a:prstGeom>
          <a:solidFill>
            <a:schemeClr val="accent4"/>
          </a:solidFill>
          <a:ln>
            <a:noFill/>
          </a:ln>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2</a:t>
            </a:r>
            <a:endParaRPr lang="en-US" sz="1798" dirty="0">
              <a:solidFill>
                <a:schemeClr val="bg1"/>
              </a:solidFill>
              <a:latin typeface="Open Sans" panose="020B0606030504020204" pitchFamily="34" charset="0"/>
            </a:endParaRPr>
          </a:p>
        </p:txBody>
      </p:sp>
      <p:sp>
        <p:nvSpPr>
          <p:cNvPr id="67" name="Oval 7">
            <a:extLst>
              <a:ext uri="{FF2B5EF4-FFF2-40B4-BE49-F238E27FC236}">
                <a16:creationId xmlns:a16="http://schemas.microsoft.com/office/drawing/2014/main" id="{6E40D9A3-2021-4E2C-9B69-E7D13FAD3B2D}"/>
              </a:ext>
            </a:extLst>
          </p:cNvPr>
          <p:cNvSpPr>
            <a:spLocks noChangeArrowheads="1"/>
          </p:cNvSpPr>
          <p:nvPr/>
        </p:nvSpPr>
        <p:spPr bwMode="auto">
          <a:xfrm>
            <a:off x="1547367" y="3947303"/>
            <a:ext cx="651326" cy="651326"/>
          </a:xfrm>
          <a:prstGeom prst="ellipse">
            <a:avLst/>
          </a:prstGeom>
          <a:solidFill>
            <a:schemeClr val="accent3"/>
          </a:solidFill>
          <a:ln>
            <a:noFill/>
          </a:ln>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3</a:t>
            </a:r>
            <a:endParaRPr lang="en-US" sz="1798" dirty="0">
              <a:solidFill>
                <a:schemeClr val="bg1"/>
              </a:solidFill>
              <a:latin typeface="Open Sans" panose="020B0606030504020204" pitchFamily="34" charset="0"/>
            </a:endParaRPr>
          </a:p>
        </p:txBody>
      </p:sp>
      <p:sp>
        <p:nvSpPr>
          <p:cNvPr id="26" name="Oval 7">
            <a:extLst>
              <a:ext uri="{FF2B5EF4-FFF2-40B4-BE49-F238E27FC236}">
                <a16:creationId xmlns:a16="http://schemas.microsoft.com/office/drawing/2014/main" id="{475101FF-8F6B-42F5-A985-471DCABA518B}"/>
              </a:ext>
            </a:extLst>
          </p:cNvPr>
          <p:cNvSpPr>
            <a:spLocks noChangeArrowheads="1"/>
          </p:cNvSpPr>
          <p:nvPr/>
        </p:nvSpPr>
        <p:spPr bwMode="auto">
          <a:xfrm>
            <a:off x="1547367" y="4831628"/>
            <a:ext cx="651326" cy="651326"/>
          </a:xfrm>
          <a:prstGeom prst="ellipse">
            <a:avLst/>
          </a:prstGeom>
          <a:solidFill>
            <a:schemeClr val="accent2"/>
          </a:solidFill>
          <a:ln>
            <a:noFill/>
          </a:ln>
        </p:spPr>
        <p:txBody>
          <a:bodyPr vert="horz" wrap="square" lIns="91299" tIns="45649" rIns="91299" bIns="45649" numCol="1" anchor="ctr" anchorCtr="1" compatLnSpc="1">
            <a:prstTxWarp prst="textNoShape">
              <a:avLst/>
            </a:prstTxWarp>
          </a:bodyPr>
          <a:lstStyle/>
          <a:p>
            <a:r>
              <a:rPr lang="id-ID" sz="1798" dirty="0">
                <a:solidFill>
                  <a:schemeClr val="bg1"/>
                </a:solidFill>
                <a:latin typeface="Open Sans" panose="020B0606030504020204" pitchFamily="34" charset="0"/>
              </a:rPr>
              <a:t>4</a:t>
            </a:r>
            <a:endParaRPr lang="en-US" sz="1798" dirty="0">
              <a:solidFill>
                <a:schemeClr val="bg1"/>
              </a:solidFill>
              <a:latin typeface="Open Sans" panose="020B0606030504020204" pitchFamily="34" charset="0"/>
            </a:endParaRPr>
          </a:p>
        </p:txBody>
      </p:sp>
      <p:sp>
        <p:nvSpPr>
          <p:cNvPr id="32" name="Rectangle 31">
            <a:extLst>
              <a:ext uri="{FF2B5EF4-FFF2-40B4-BE49-F238E27FC236}">
                <a16:creationId xmlns:a16="http://schemas.microsoft.com/office/drawing/2014/main" id="{92986410-6AC1-4228-8882-6F7E5C083C08}"/>
              </a:ext>
            </a:extLst>
          </p:cNvPr>
          <p:cNvSpPr/>
          <p:nvPr/>
        </p:nvSpPr>
        <p:spPr>
          <a:xfrm>
            <a:off x="6096000" y="2217800"/>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33" name="Rectangle 32">
            <a:extLst>
              <a:ext uri="{FF2B5EF4-FFF2-40B4-BE49-F238E27FC236}">
                <a16:creationId xmlns:a16="http://schemas.microsoft.com/office/drawing/2014/main" id="{7BF70940-2268-4505-A2C6-5ABA2F7948DC}"/>
              </a:ext>
            </a:extLst>
          </p:cNvPr>
          <p:cNvSpPr/>
          <p:nvPr/>
        </p:nvSpPr>
        <p:spPr>
          <a:xfrm>
            <a:off x="6096000" y="2217800"/>
            <a:ext cx="2912227" cy="569222"/>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34" name="TextBox 33">
            <a:extLst>
              <a:ext uri="{FF2B5EF4-FFF2-40B4-BE49-F238E27FC236}">
                <a16:creationId xmlns:a16="http://schemas.microsoft.com/office/drawing/2014/main" id="{CD4B9DA8-0071-4206-919E-0DC821701FBE}"/>
              </a:ext>
            </a:extLst>
          </p:cNvPr>
          <p:cNvSpPr txBox="1"/>
          <p:nvPr/>
        </p:nvSpPr>
        <p:spPr>
          <a:xfrm>
            <a:off x="6096000" y="2373945"/>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59%</a:t>
            </a:r>
          </a:p>
        </p:txBody>
      </p:sp>
      <p:sp>
        <p:nvSpPr>
          <p:cNvPr id="38" name="Rectangle 37">
            <a:extLst>
              <a:ext uri="{FF2B5EF4-FFF2-40B4-BE49-F238E27FC236}">
                <a16:creationId xmlns:a16="http://schemas.microsoft.com/office/drawing/2014/main" id="{FDDBBEEF-4F4B-43C1-B762-3E48E0680EA4}"/>
              </a:ext>
            </a:extLst>
          </p:cNvPr>
          <p:cNvSpPr/>
          <p:nvPr/>
        </p:nvSpPr>
        <p:spPr>
          <a:xfrm>
            <a:off x="6096000" y="3061179"/>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64" name="Rectangle 63">
            <a:extLst>
              <a:ext uri="{FF2B5EF4-FFF2-40B4-BE49-F238E27FC236}">
                <a16:creationId xmlns:a16="http://schemas.microsoft.com/office/drawing/2014/main" id="{199BA039-6A64-4694-955F-E01AF6E2A779}"/>
              </a:ext>
            </a:extLst>
          </p:cNvPr>
          <p:cNvSpPr/>
          <p:nvPr/>
        </p:nvSpPr>
        <p:spPr>
          <a:xfrm>
            <a:off x="6095998" y="3061179"/>
            <a:ext cx="3862159" cy="56922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65" name="TextBox 64">
            <a:extLst>
              <a:ext uri="{FF2B5EF4-FFF2-40B4-BE49-F238E27FC236}">
                <a16:creationId xmlns:a16="http://schemas.microsoft.com/office/drawing/2014/main" id="{52735842-20C1-4D31-833C-C22E4FD6C1E0}"/>
              </a:ext>
            </a:extLst>
          </p:cNvPr>
          <p:cNvSpPr txBox="1"/>
          <p:nvPr/>
        </p:nvSpPr>
        <p:spPr>
          <a:xfrm>
            <a:off x="6096000" y="3217327"/>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86%</a:t>
            </a:r>
          </a:p>
        </p:txBody>
      </p:sp>
      <p:sp>
        <p:nvSpPr>
          <p:cNvPr id="69" name="Rectangle 68">
            <a:extLst>
              <a:ext uri="{FF2B5EF4-FFF2-40B4-BE49-F238E27FC236}">
                <a16:creationId xmlns:a16="http://schemas.microsoft.com/office/drawing/2014/main" id="{96352F7E-2C1A-4C9D-8DDB-8D83098AE9AA}"/>
              </a:ext>
            </a:extLst>
          </p:cNvPr>
          <p:cNvSpPr/>
          <p:nvPr/>
        </p:nvSpPr>
        <p:spPr>
          <a:xfrm>
            <a:off x="6096000" y="3940388"/>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70" name="Rectangle 69">
            <a:extLst>
              <a:ext uri="{FF2B5EF4-FFF2-40B4-BE49-F238E27FC236}">
                <a16:creationId xmlns:a16="http://schemas.microsoft.com/office/drawing/2014/main" id="{5A24B61A-450C-4400-B742-3723B5734EA4}"/>
              </a:ext>
            </a:extLst>
          </p:cNvPr>
          <p:cNvSpPr/>
          <p:nvPr/>
        </p:nvSpPr>
        <p:spPr>
          <a:xfrm>
            <a:off x="6095998" y="3940388"/>
            <a:ext cx="2577745" cy="569222"/>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71" name="TextBox 70">
            <a:extLst>
              <a:ext uri="{FF2B5EF4-FFF2-40B4-BE49-F238E27FC236}">
                <a16:creationId xmlns:a16="http://schemas.microsoft.com/office/drawing/2014/main" id="{B2A0FA25-A7B4-4DEB-8AEB-7A05C12B87C0}"/>
              </a:ext>
            </a:extLst>
          </p:cNvPr>
          <p:cNvSpPr txBox="1"/>
          <p:nvPr/>
        </p:nvSpPr>
        <p:spPr>
          <a:xfrm>
            <a:off x="6096000" y="4096535"/>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52%</a:t>
            </a:r>
          </a:p>
        </p:txBody>
      </p:sp>
      <p:sp>
        <p:nvSpPr>
          <p:cNvPr id="27" name="Rectangle 26">
            <a:extLst>
              <a:ext uri="{FF2B5EF4-FFF2-40B4-BE49-F238E27FC236}">
                <a16:creationId xmlns:a16="http://schemas.microsoft.com/office/drawing/2014/main" id="{521A7041-B7FD-4DDF-879F-10DDD54E43EA}"/>
              </a:ext>
            </a:extLst>
          </p:cNvPr>
          <p:cNvSpPr/>
          <p:nvPr/>
        </p:nvSpPr>
        <p:spPr>
          <a:xfrm>
            <a:off x="6090340" y="4853357"/>
            <a:ext cx="4834388" cy="569222"/>
          </a:xfrm>
          <a:prstGeom prst="rect">
            <a:avLst/>
          </a:prstGeom>
          <a:solidFill>
            <a:schemeClr val="bg1">
              <a:lumMod val="65000"/>
              <a:alpha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28" name="Rectangle 27">
            <a:extLst>
              <a:ext uri="{FF2B5EF4-FFF2-40B4-BE49-F238E27FC236}">
                <a16:creationId xmlns:a16="http://schemas.microsoft.com/office/drawing/2014/main" id="{746B66EE-365C-4F3B-B62C-64A909655E38}"/>
              </a:ext>
            </a:extLst>
          </p:cNvPr>
          <p:cNvSpPr/>
          <p:nvPr/>
        </p:nvSpPr>
        <p:spPr>
          <a:xfrm>
            <a:off x="6090338" y="4853357"/>
            <a:ext cx="2577745" cy="569222"/>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798" dirty="0">
              <a:latin typeface="Open Sans" panose="020B0606030504020204" pitchFamily="34" charset="0"/>
            </a:endParaRPr>
          </a:p>
        </p:txBody>
      </p:sp>
      <p:sp>
        <p:nvSpPr>
          <p:cNvPr id="39" name="TextBox 38">
            <a:extLst>
              <a:ext uri="{FF2B5EF4-FFF2-40B4-BE49-F238E27FC236}">
                <a16:creationId xmlns:a16="http://schemas.microsoft.com/office/drawing/2014/main" id="{2D57A335-086A-46B6-B985-CC4BE8D5E811}"/>
              </a:ext>
            </a:extLst>
          </p:cNvPr>
          <p:cNvSpPr txBox="1"/>
          <p:nvPr/>
        </p:nvSpPr>
        <p:spPr>
          <a:xfrm>
            <a:off x="6090340" y="5009504"/>
            <a:ext cx="459371" cy="256936"/>
          </a:xfrm>
          <a:prstGeom prst="rect">
            <a:avLst/>
          </a:prstGeom>
          <a:noFill/>
        </p:spPr>
        <p:txBody>
          <a:bodyPr wrap="none" lIns="71889" tIns="35944" rIns="71889" bIns="35944" rtlCol="0" anchor="ctr">
            <a:spAutoFit/>
          </a:bodyPr>
          <a:lstStyle/>
          <a:p>
            <a:r>
              <a:rPr lang="en-US" sz="1198" b="1" dirty="0">
                <a:solidFill>
                  <a:schemeClr val="bg1"/>
                </a:solidFill>
                <a:latin typeface="Open Sans" panose="020B0606030504020204" pitchFamily="34" charset="0"/>
              </a:rPr>
              <a:t>52%</a:t>
            </a:r>
          </a:p>
        </p:txBody>
      </p:sp>
      <p:sp>
        <p:nvSpPr>
          <p:cNvPr id="40" name="TextBox 30">
            <a:extLst>
              <a:ext uri="{FF2B5EF4-FFF2-40B4-BE49-F238E27FC236}">
                <a16:creationId xmlns:a16="http://schemas.microsoft.com/office/drawing/2014/main" id="{424141F6-71C3-43FE-A03C-513982FD748E}"/>
              </a:ext>
            </a:extLst>
          </p:cNvPr>
          <p:cNvSpPr txBox="1">
            <a:spLocks noChangeArrowheads="1"/>
          </p:cNvSpPr>
          <p:nvPr/>
        </p:nvSpPr>
        <p:spPr bwMode="auto">
          <a:xfrm>
            <a:off x="2628049" y="2171630"/>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sp>
        <p:nvSpPr>
          <p:cNvPr id="41" name="TextBox 30">
            <a:extLst>
              <a:ext uri="{FF2B5EF4-FFF2-40B4-BE49-F238E27FC236}">
                <a16:creationId xmlns:a16="http://schemas.microsoft.com/office/drawing/2014/main" id="{033ECE64-A50F-4709-9B95-B1E71B628935}"/>
              </a:ext>
            </a:extLst>
          </p:cNvPr>
          <p:cNvSpPr txBox="1">
            <a:spLocks noChangeArrowheads="1"/>
          </p:cNvSpPr>
          <p:nvPr/>
        </p:nvSpPr>
        <p:spPr bwMode="auto">
          <a:xfrm>
            <a:off x="2628049" y="3061179"/>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sp>
        <p:nvSpPr>
          <p:cNvPr id="42" name="TextBox 30">
            <a:extLst>
              <a:ext uri="{FF2B5EF4-FFF2-40B4-BE49-F238E27FC236}">
                <a16:creationId xmlns:a16="http://schemas.microsoft.com/office/drawing/2014/main" id="{8C046312-D4E9-413C-9DC6-A48304B2371C}"/>
              </a:ext>
            </a:extLst>
          </p:cNvPr>
          <p:cNvSpPr txBox="1">
            <a:spLocks noChangeArrowheads="1"/>
          </p:cNvSpPr>
          <p:nvPr/>
        </p:nvSpPr>
        <p:spPr bwMode="auto">
          <a:xfrm>
            <a:off x="2628048" y="3968777"/>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sp>
        <p:nvSpPr>
          <p:cNvPr id="43" name="TextBox 30">
            <a:extLst>
              <a:ext uri="{FF2B5EF4-FFF2-40B4-BE49-F238E27FC236}">
                <a16:creationId xmlns:a16="http://schemas.microsoft.com/office/drawing/2014/main" id="{DFD4F19A-CFE9-4394-9EA9-E92294765FF1}"/>
              </a:ext>
            </a:extLst>
          </p:cNvPr>
          <p:cNvSpPr txBox="1">
            <a:spLocks noChangeArrowheads="1"/>
          </p:cNvSpPr>
          <p:nvPr/>
        </p:nvSpPr>
        <p:spPr bwMode="auto">
          <a:xfrm>
            <a:off x="2628047" y="4876375"/>
            <a:ext cx="2490058" cy="55220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a:lnSpc>
                <a:spcPct val="90000"/>
              </a:lnSpc>
              <a:spcBef>
                <a:spcPts val="1000"/>
              </a:spcBef>
              <a:buFont typeface="Arial" panose="020B0604020202020204" pitchFamily="34" charset="0"/>
              <a:buChar char="•"/>
              <a:defRPr sz="2800">
                <a:solidFill>
                  <a:schemeClr val="tx1"/>
                </a:solidFill>
                <a:latin typeface="Lato Light" pitchFamily="34" charset="0"/>
              </a:defRPr>
            </a:lvl1pPr>
            <a:lvl2pPr marL="742950" indent="-285750">
              <a:lnSpc>
                <a:spcPct val="90000"/>
              </a:lnSpc>
              <a:spcBef>
                <a:spcPts val="500"/>
              </a:spcBef>
              <a:buFont typeface="Arial" panose="020B0604020202020204" pitchFamily="34" charset="0"/>
              <a:buChar char="•"/>
              <a:defRPr sz="2400">
                <a:solidFill>
                  <a:schemeClr val="tx1"/>
                </a:solidFill>
                <a:latin typeface="Lato Light" pitchFamily="34" charset="0"/>
              </a:defRPr>
            </a:lvl2pPr>
            <a:lvl3pPr marL="1143000" indent="-228600">
              <a:lnSpc>
                <a:spcPct val="90000"/>
              </a:lnSpc>
              <a:spcBef>
                <a:spcPts val="500"/>
              </a:spcBef>
              <a:buFont typeface="Arial" panose="020B0604020202020204" pitchFamily="34" charset="0"/>
              <a:buChar char="•"/>
              <a:defRPr sz="2000">
                <a:solidFill>
                  <a:schemeClr val="tx1"/>
                </a:solidFill>
                <a:latin typeface="Lato Light" pitchFamily="34" charset="0"/>
              </a:defRPr>
            </a:lvl3pPr>
            <a:lvl4pPr marL="1600200" indent="-228600">
              <a:lnSpc>
                <a:spcPct val="90000"/>
              </a:lnSpc>
              <a:spcBef>
                <a:spcPts val="500"/>
              </a:spcBef>
              <a:buFont typeface="Arial" panose="020B0604020202020204" pitchFamily="34" charset="0"/>
              <a:buChar char="•"/>
              <a:defRPr>
                <a:solidFill>
                  <a:schemeClr val="tx1"/>
                </a:solidFill>
                <a:latin typeface="Lato Light" pitchFamily="34" charset="0"/>
              </a:defRPr>
            </a:lvl4pPr>
            <a:lvl5pPr marL="2057400" indent="-228600">
              <a:lnSpc>
                <a:spcPct val="90000"/>
              </a:lnSpc>
              <a:spcBef>
                <a:spcPts val="500"/>
              </a:spcBef>
              <a:buFont typeface="Arial" panose="020B0604020202020204" pitchFamily="34" charset="0"/>
              <a:buChar char="•"/>
              <a:defRPr>
                <a:solidFill>
                  <a:schemeClr val="tx1"/>
                </a:solidFill>
                <a:latin typeface="Lato Light" pitchFamily="34" charset="0"/>
              </a:defRPr>
            </a:lvl5pPr>
            <a:lvl6pPr marL="25146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6pPr>
            <a:lvl7pPr marL="29718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7pPr>
            <a:lvl8pPr marL="34290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8pPr>
            <a:lvl9pPr marL="3886200" indent="-228600" fontAlgn="base">
              <a:lnSpc>
                <a:spcPct val="90000"/>
              </a:lnSpc>
              <a:spcBef>
                <a:spcPts val="500"/>
              </a:spcBef>
              <a:spcAft>
                <a:spcPct val="0"/>
              </a:spcAft>
              <a:buFont typeface="Arial" panose="020B0604020202020204" pitchFamily="34" charset="0"/>
              <a:buChar char="•"/>
              <a:defRPr>
                <a:solidFill>
                  <a:schemeClr val="tx1"/>
                </a:solidFill>
                <a:latin typeface="Lato Light" pitchFamily="34" charset="0"/>
              </a:defRPr>
            </a:lvl9pPr>
          </a:lstStyle>
          <a:p>
            <a:pPr algn="just" eaLnBrk="1" hangingPunct="1">
              <a:lnSpc>
                <a:spcPct val="130000"/>
              </a:lnSpc>
              <a:spcBef>
                <a:spcPct val="0"/>
              </a:spcBef>
              <a:buFontTx/>
              <a:buNone/>
            </a:pPr>
            <a:r>
              <a:rPr lang="pt-BR" altLang="id-ID" sz="1200" dirty="0">
                <a:latin typeface="Open Sans" panose="020B0606030504020204" pitchFamily="34" charset="0"/>
                <a:ea typeface="MS PGothic" panose="020B0600070205080204" pitchFamily="34" charset="-128"/>
                <a:cs typeface="Open Sans" panose="020B0606030504020204" pitchFamily="34" charset="0"/>
              </a:rPr>
              <a:t>Lorem ipsum dolor sit amet, consectetur adipiscing elit. </a:t>
            </a:r>
            <a:endParaRPr lang="en-US" altLang="id-ID" sz="1200" dirty="0">
              <a:latin typeface="Open Sans" panose="020B0606030504020204" pitchFamily="34" charset="0"/>
              <a:ea typeface="MS PGothic" panose="020B0600070205080204" pitchFamily="34" charset="-128"/>
              <a:cs typeface="Open Sans" panose="020B0606030504020204" pitchFamily="34" charset="0"/>
            </a:endParaRPr>
          </a:p>
        </p:txBody>
      </p:sp>
      <p:grpSp>
        <p:nvGrpSpPr>
          <p:cNvPr id="22" name="Group 21"/>
          <p:cNvGrpSpPr/>
          <p:nvPr/>
        </p:nvGrpSpPr>
        <p:grpSpPr>
          <a:xfrm>
            <a:off x="0" y="0"/>
            <a:ext cx="11973828" cy="6858000"/>
            <a:chOff x="0" y="0"/>
            <a:chExt cx="11973828" cy="6858000"/>
          </a:xfrm>
        </p:grpSpPr>
        <p:sp>
          <p:nvSpPr>
            <p:cNvPr id="23" name="Rectangle 22"/>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77"/>
            <p:cNvGrpSpPr/>
            <p:nvPr/>
          </p:nvGrpSpPr>
          <p:grpSpPr>
            <a:xfrm>
              <a:off x="184566" y="198582"/>
              <a:ext cx="192483" cy="193524"/>
              <a:chOff x="2084388" y="1254125"/>
              <a:chExt cx="293688" cy="295276"/>
            </a:xfrm>
            <a:solidFill>
              <a:schemeClr val="bg1"/>
            </a:solidFill>
          </p:grpSpPr>
          <p:sp>
            <p:nvSpPr>
              <p:cNvPr id="6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8"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2"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3"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4"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5"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5" name="Group 284"/>
            <p:cNvGrpSpPr/>
            <p:nvPr/>
          </p:nvGrpSpPr>
          <p:grpSpPr>
            <a:xfrm>
              <a:off x="197938" y="3286392"/>
              <a:ext cx="165738" cy="155990"/>
              <a:chOff x="8583613" y="1965325"/>
              <a:chExt cx="296863" cy="279401"/>
            </a:xfrm>
            <a:solidFill>
              <a:schemeClr val="bg1"/>
            </a:solidFill>
          </p:grpSpPr>
          <p:sp>
            <p:nvSpPr>
              <p:cNvPr id="61"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2"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3"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9" name="Group 296"/>
            <p:cNvGrpSpPr/>
            <p:nvPr/>
          </p:nvGrpSpPr>
          <p:grpSpPr>
            <a:xfrm>
              <a:off x="209017" y="2496570"/>
              <a:ext cx="143580" cy="163078"/>
              <a:chOff x="5011738" y="1843088"/>
              <a:chExt cx="257175" cy="292100"/>
            </a:xfrm>
            <a:solidFill>
              <a:schemeClr val="bg1"/>
            </a:solidFill>
          </p:grpSpPr>
          <p:sp>
            <p:nvSpPr>
              <p:cNvPr id="58"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9"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1"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35"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37" name="Group 36"/>
            <p:cNvGrpSpPr/>
            <p:nvPr/>
          </p:nvGrpSpPr>
          <p:grpSpPr>
            <a:xfrm>
              <a:off x="11656194" y="198582"/>
              <a:ext cx="317634" cy="741940"/>
              <a:chOff x="10058400" y="989199"/>
              <a:chExt cx="567891" cy="741940"/>
            </a:xfrm>
          </p:grpSpPr>
          <p:sp>
            <p:nvSpPr>
              <p:cNvPr id="52" name="Rectangle 5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4" name="Rectangle 5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Rectangle 5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4" name="Group 43"/>
            <p:cNvGrpSpPr/>
            <p:nvPr/>
          </p:nvGrpSpPr>
          <p:grpSpPr>
            <a:xfrm rot="5400000">
              <a:off x="11444041" y="6106889"/>
              <a:ext cx="317634" cy="741940"/>
              <a:chOff x="10058400" y="989199"/>
              <a:chExt cx="567891" cy="741940"/>
            </a:xfrm>
          </p:grpSpPr>
          <p:sp>
            <p:nvSpPr>
              <p:cNvPr id="46" name="Rectangle 45"/>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5" name="TextBox 44"/>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76" name="TextBox 75"/>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77" name="Group 76"/>
          <p:cNvGrpSpPr/>
          <p:nvPr/>
        </p:nvGrpSpPr>
        <p:grpSpPr>
          <a:xfrm>
            <a:off x="5534101" y="565075"/>
            <a:ext cx="1155030" cy="192505"/>
            <a:chOff x="4870383" y="2733575"/>
            <a:chExt cx="1155030" cy="192505"/>
          </a:xfrm>
        </p:grpSpPr>
        <p:sp>
          <p:nvSpPr>
            <p:cNvPr id="78" name="Rectangle 77"/>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0" name="Rectangle 79"/>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1" name="Rectangle 80"/>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2" name="Rectangle 81"/>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3" name="Rectangle 82"/>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1604254915"/>
      </p:ext>
    </p:extLst>
  </p:cSld>
  <p:clrMapOvr>
    <a:masterClrMapping/>
  </p:clrMapOvr>
  <p:transition spd="slow">
    <p:wipe/>
  </p:transition>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7" name="Rectangle: Rounded Corners 6">
            <a:extLst>
              <a:ext uri="{FF2B5EF4-FFF2-40B4-BE49-F238E27FC236}">
                <a16:creationId xmlns:a16="http://schemas.microsoft.com/office/drawing/2014/main" id="{7817500F-594A-4ACE-9749-AEAFF232DF2F}"/>
              </a:ext>
            </a:extLst>
          </p:cNvPr>
          <p:cNvSpPr/>
          <p:nvPr/>
        </p:nvSpPr>
        <p:spPr>
          <a:xfrm>
            <a:off x="6739402" y="2643868"/>
            <a:ext cx="4208386" cy="665113"/>
          </a:xfrm>
          <a:prstGeom prst="roundRect">
            <a:avLst/>
          </a:prstGeom>
          <a:solidFill>
            <a:schemeClr val="accent1"/>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8" name="Rectangle: Rounded Corners 7">
            <a:extLst>
              <a:ext uri="{FF2B5EF4-FFF2-40B4-BE49-F238E27FC236}">
                <a16:creationId xmlns:a16="http://schemas.microsoft.com/office/drawing/2014/main" id="{49913B88-D8E6-4FAD-86A8-2C3F0479FCA9}"/>
              </a:ext>
            </a:extLst>
          </p:cNvPr>
          <p:cNvSpPr/>
          <p:nvPr/>
        </p:nvSpPr>
        <p:spPr>
          <a:xfrm>
            <a:off x="6739402" y="4242981"/>
            <a:ext cx="4208386" cy="664309"/>
          </a:xfrm>
          <a:prstGeom prst="roundRect">
            <a:avLst/>
          </a:prstGeom>
          <a:solidFill>
            <a:schemeClr val="accent3"/>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9" name="Rectangle: Rounded Corners 8">
            <a:extLst>
              <a:ext uri="{FF2B5EF4-FFF2-40B4-BE49-F238E27FC236}">
                <a16:creationId xmlns:a16="http://schemas.microsoft.com/office/drawing/2014/main" id="{980C292E-EB4E-43FC-90FE-B9C9340FAA20}"/>
              </a:ext>
            </a:extLst>
          </p:cNvPr>
          <p:cNvSpPr/>
          <p:nvPr/>
        </p:nvSpPr>
        <p:spPr>
          <a:xfrm>
            <a:off x="6739402" y="5041329"/>
            <a:ext cx="4208386" cy="663504"/>
          </a:xfrm>
          <a:prstGeom prst="roundRect">
            <a:avLst/>
          </a:prstGeom>
          <a:solidFill>
            <a:schemeClr val="accent4"/>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0" name="Rectangle: Rounded Corners 9">
            <a:extLst>
              <a:ext uri="{FF2B5EF4-FFF2-40B4-BE49-F238E27FC236}">
                <a16:creationId xmlns:a16="http://schemas.microsoft.com/office/drawing/2014/main" id="{BBDD3C9C-82E5-4AD0-B5E0-BF5486FCE0B1}"/>
              </a:ext>
            </a:extLst>
          </p:cNvPr>
          <p:cNvSpPr/>
          <p:nvPr/>
        </p:nvSpPr>
        <p:spPr>
          <a:xfrm>
            <a:off x="6739402" y="3444633"/>
            <a:ext cx="4208386" cy="663503"/>
          </a:xfrm>
          <a:prstGeom prst="roundRect">
            <a:avLst/>
          </a:prstGeom>
          <a:solidFill>
            <a:schemeClr val="accent2"/>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9" name="Parallelogram 30">
            <a:extLst>
              <a:ext uri="{FF2B5EF4-FFF2-40B4-BE49-F238E27FC236}">
                <a16:creationId xmlns:a16="http://schemas.microsoft.com/office/drawing/2014/main" id="{98050382-2193-4C84-BB5F-863E1130A451}"/>
              </a:ext>
            </a:extLst>
          </p:cNvPr>
          <p:cNvSpPr/>
          <p:nvPr/>
        </p:nvSpPr>
        <p:spPr>
          <a:xfrm rot="10800000" flipV="1">
            <a:off x="6038674" y="2883801"/>
            <a:ext cx="1320752" cy="425179"/>
          </a:xfrm>
          <a:custGeom>
            <a:avLst/>
            <a:gdLst>
              <a:gd name="connsiteX0" fmla="*/ 0 w 2184219"/>
              <a:gd name="connsiteY0" fmla="*/ 386442 h 386442"/>
              <a:gd name="connsiteX1" fmla="*/ 856974 w 2184219"/>
              <a:gd name="connsiteY1" fmla="*/ 0 h 386442"/>
              <a:gd name="connsiteX2" fmla="*/ 2184219 w 2184219"/>
              <a:gd name="connsiteY2" fmla="*/ 0 h 386442"/>
              <a:gd name="connsiteX3" fmla="*/ 1327245 w 2184219"/>
              <a:gd name="connsiteY3" fmla="*/ 386442 h 386442"/>
              <a:gd name="connsiteX4" fmla="*/ 0 w 2184219"/>
              <a:gd name="connsiteY4" fmla="*/ 386442 h 386442"/>
              <a:gd name="connsiteX0" fmla="*/ 0 w 2184219"/>
              <a:gd name="connsiteY0" fmla="*/ 386442 h 386442"/>
              <a:gd name="connsiteX1" fmla="*/ 856974 w 2184219"/>
              <a:gd name="connsiteY1" fmla="*/ 0 h 386442"/>
              <a:gd name="connsiteX2" fmla="*/ 2184219 w 2184219"/>
              <a:gd name="connsiteY2" fmla="*/ 0 h 386442"/>
              <a:gd name="connsiteX3" fmla="*/ 1093883 w 2184219"/>
              <a:gd name="connsiteY3" fmla="*/ 386442 h 386442"/>
              <a:gd name="connsiteX4" fmla="*/ 0 w 2184219"/>
              <a:gd name="connsiteY4" fmla="*/ 386442 h 386442"/>
              <a:gd name="connsiteX0" fmla="*/ 0 w 2184219"/>
              <a:gd name="connsiteY0" fmla="*/ 386442 h 386442"/>
              <a:gd name="connsiteX1" fmla="*/ 849831 w 2184219"/>
              <a:gd name="connsiteY1" fmla="*/ 0 h 386442"/>
              <a:gd name="connsiteX2" fmla="*/ 2184219 w 2184219"/>
              <a:gd name="connsiteY2" fmla="*/ 0 h 386442"/>
              <a:gd name="connsiteX3" fmla="*/ 1093883 w 2184219"/>
              <a:gd name="connsiteY3" fmla="*/ 386442 h 386442"/>
              <a:gd name="connsiteX4" fmla="*/ 0 w 2184219"/>
              <a:gd name="connsiteY4" fmla="*/ 386442 h 386442"/>
              <a:gd name="connsiteX0" fmla="*/ 0 w 2184219"/>
              <a:gd name="connsiteY0" fmla="*/ 703149 h 703149"/>
              <a:gd name="connsiteX1" fmla="*/ 704575 w 2184219"/>
              <a:gd name="connsiteY1" fmla="*/ 0 h 703149"/>
              <a:gd name="connsiteX2" fmla="*/ 2184219 w 2184219"/>
              <a:gd name="connsiteY2" fmla="*/ 316707 h 703149"/>
              <a:gd name="connsiteX3" fmla="*/ 1093883 w 2184219"/>
              <a:gd name="connsiteY3" fmla="*/ 703149 h 703149"/>
              <a:gd name="connsiteX4" fmla="*/ 0 w 2184219"/>
              <a:gd name="connsiteY4" fmla="*/ 703149 h 70314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84219" h="703149">
                <a:moveTo>
                  <a:pt x="0" y="703149"/>
                </a:moveTo>
                <a:lnTo>
                  <a:pt x="704575" y="0"/>
                </a:lnTo>
                <a:lnTo>
                  <a:pt x="2184219" y="316707"/>
                </a:lnTo>
                <a:lnTo>
                  <a:pt x="1093883" y="703149"/>
                </a:lnTo>
                <a:lnTo>
                  <a:pt x="0" y="703149"/>
                </a:lnTo>
                <a:close/>
              </a:path>
            </a:pathLst>
          </a:custGeom>
          <a:solidFill>
            <a:schemeClr val="accent1">
              <a:lumMod val="50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20" name="Parallelogram 29">
            <a:extLst>
              <a:ext uri="{FF2B5EF4-FFF2-40B4-BE49-F238E27FC236}">
                <a16:creationId xmlns:a16="http://schemas.microsoft.com/office/drawing/2014/main" id="{8828F196-4FFA-4211-9576-C27F453874F3}"/>
              </a:ext>
            </a:extLst>
          </p:cNvPr>
          <p:cNvSpPr/>
          <p:nvPr/>
        </p:nvSpPr>
        <p:spPr>
          <a:xfrm rot="5400000" flipH="1" flipV="1">
            <a:off x="6584134" y="2533689"/>
            <a:ext cx="1036173" cy="514411"/>
          </a:xfrm>
          <a:custGeom>
            <a:avLst/>
            <a:gdLst>
              <a:gd name="connsiteX0" fmla="*/ 0 w 1489754"/>
              <a:gd name="connsiteY0" fmla="*/ 850718 h 850718"/>
              <a:gd name="connsiteX1" fmla="*/ 387306 w 1489754"/>
              <a:gd name="connsiteY1" fmla="*/ 0 h 850718"/>
              <a:gd name="connsiteX2" fmla="*/ 1489754 w 1489754"/>
              <a:gd name="connsiteY2" fmla="*/ 0 h 850718"/>
              <a:gd name="connsiteX3" fmla="*/ 1102448 w 1489754"/>
              <a:gd name="connsiteY3" fmla="*/ 850718 h 850718"/>
              <a:gd name="connsiteX4" fmla="*/ 0 w 1489754"/>
              <a:gd name="connsiteY4" fmla="*/ 850718 h 850718"/>
              <a:gd name="connsiteX0" fmla="*/ 0 w 1713592"/>
              <a:gd name="connsiteY0" fmla="*/ 850718 h 850718"/>
              <a:gd name="connsiteX1" fmla="*/ 387306 w 1713592"/>
              <a:gd name="connsiteY1" fmla="*/ 0 h 850718"/>
              <a:gd name="connsiteX2" fmla="*/ 1713592 w 1713592"/>
              <a:gd name="connsiteY2" fmla="*/ 0 h 850718"/>
              <a:gd name="connsiteX3" fmla="*/ 1102448 w 1713592"/>
              <a:gd name="connsiteY3" fmla="*/ 850718 h 850718"/>
              <a:gd name="connsiteX4" fmla="*/ 0 w 1713592"/>
              <a:gd name="connsiteY4" fmla="*/ 850718 h 85071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13592" h="850718">
                <a:moveTo>
                  <a:pt x="0" y="850718"/>
                </a:moveTo>
                <a:lnTo>
                  <a:pt x="387306" y="0"/>
                </a:lnTo>
                <a:lnTo>
                  <a:pt x="1713592" y="0"/>
                </a:lnTo>
                <a:lnTo>
                  <a:pt x="1102448" y="850718"/>
                </a:lnTo>
                <a:lnTo>
                  <a:pt x="0" y="850718"/>
                </a:lnTo>
                <a:close/>
              </a:path>
            </a:pathLst>
          </a:custGeom>
          <a:solidFill>
            <a:schemeClr val="accent1">
              <a:lumMod val="75000"/>
            </a:schemeClr>
          </a:solidFill>
          <a:ln w="25400" cap="rnd">
            <a:noFill/>
            <a:round/>
          </a:ln>
          <a:effectLst/>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21" name="Rectangle 20">
            <a:extLst>
              <a:ext uri="{FF2B5EF4-FFF2-40B4-BE49-F238E27FC236}">
                <a16:creationId xmlns:a16="http://schemas.microsoft.com/office/drawing/2014/main" id="{43850D06-DC2F-4877-8340-A9CC5B6B4D1A}"/>
              </a:ext>
            </a:extLst>
          </p:cNvPr>
          <p:cNvSpPr>
            <a:spLocks noChangeAspect="1"/>
          </p:cNvSpPr>
          <p:nvPr/>
        </p:nvSpPr>
        <p:spPr>
          <a:xfrm>
            <a:off x="6038675" y="2268968"/>
            <a:ext cx="806340" cy="806340"/>
          </a:xfrm>
          <a:prstGeom prst="rect">
            <a:avLst/>
          </a:prstGeom>
          <a:solidFill>
            <a:schemeClr val="accent1"/>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6" name="Freeform: Shape 15">
            <a:extLst>
              <a:ext uri="{FF2B5EF4-FFF2-40B4-BE49-F238E27FC236}">
                <a16:creationId xmlns:a16="http://schemas.microsoft.com/office/drawing/2014/main" id="{3D405FAD-97E1-4767-B6FF-D1DAC409C45A}"/>
              </a:ext>
            </a:extLst>
          </p:cNvPr>
          <p:cNvSpPr/>
          <p:nvPr/>
        </p:nvSpPr>
        <p:spPr>
          <a:xfrm rot="10800000" flipV="1">
            <a:off x="6038674" y="3874448"/>
            <a:ext cx="1318355" cy="229848"/>
          </a:xfrm>
          <a:custGeom>
            <a:avLst/>
            <a:gdLst>
              <a:gd name="connsiteX0" fmla="*/ 2180254 w 2180254"/>
              <a:gd name="connsiteY0" fmla="*/ 0 h 134847"/>
              <a:gd name="connsiteX1" fmla="*/ 845866 w 2180254"/>
              <a:gd name="connsiteY1" fmla="*/ 0 h 134847"/>
              <a:gd name="connsiteX2" fmla="*/ 0 w 2180254"/>
              <a:gd name="connsiteY2" fmla="*/ 134847 h 134847"/>
              <a:gd name="connsiteX3" fmla="*/ 1112904 w 2180254"/>
              <a:gd name="connsiteY3" fmla="*/ 134847 h 134847"/>
              <a:gd name="connsiteX0" fmla="*/ 2180254 w 2180254"/>
              <a:gd name="connsiteY0" fmla="*/ 245269 h 380116"/>
              <a:gd name="connsiteX1" fmla="*/ 848247 w 2180254"/>
              <a:gd name="connsiteY1" fmla="*/ 0 h 380116"/>
              <a:gd name="connsiteX2" fmla="*/ 0 w 2180254"/>
              <a:gd name="connsiteY2" fmla="*/ 380116 h 380116"/>
              <a:gd name="connsiteX3" fmla="*/ 1112904 w 2180254"/>
              <a:gd name="connsiteY3" fmla="*/ 380116 h 380116"/>
              <a:gd name="connsiteX4" fmla="*/ 2180254 w 2180254"/>
              <a:gd name="connsiteY4" fmla="*/ 245269 h 3801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80254" h="380116">
                <a:moveTo>
                  <a:pt x="2180254" y="245269"/>
                </a:moveTo>
                <a:lnTo>
                  <a:pt x="848247" y="0"/>
                </a:lnTo>
                <a:lnTo>
                  <a:pt x="0" y="380116"/>
                </a:lnTo>
                <a:lnTo>
                  <a:pt x="1112904" y="380116"/>
                </a:lnTo>
                <a:lnTo>
                  <a:pt x="2180254" y="245269"/>
                </a:lnTo>
                <a:close/>
              </a:path>
            </a:pathLst>
          </a:custGeom>
          <a:solidFill>
            <a:schemeClr val="accent2">
              <a:lumMod val="50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7" name="Freeform: Shape 16">
            <a:extLst>
              <a:ext uri="{FF2B5EF4-FFF2-40B4-BE49-F238E27FC236}">
                <a16:creationId xmlns:a16="http://schemas.microsoft.com/office/drawing/2014/main" id="{0354BB94-F00C-43E6-A662-A8744FABE91A}"/>
              </a:ext>
            </a:extLst>
          </p:cNvPr>
          <p:cNvSpPr/>
          <p:nvPr/>
        </p:nvSpPr>
        <p:spPr>
          <a:xfrm rot="5400000" flipH="1" flipV="1">
            <a:off x="6660407" y="3405277"/>
            <a:ext cx="883627" cy="514412"/>
          </a:xfrm>
          <a:custGeom>
            <a:avLst/>
            <a:gdLst>
              <a:gd name="connsiteX0" fmla="*/ 1461315 w 1461315"/>
              <a:gd name="connsiteY0" fmla="*/ 0 h 850719"/>
              <a:gd name="connsiteX1" fmla="*/ 1093068 w 1461315"/>
              <a:gd name="connsiteY1" fmla="*/ 850719 h 850719"/>
              <a:gd name="connsiteX2" fmla="*/ 0 w 1461315"/>
              <a:gd name="connsiteY2" fmla="*/ 850719 h 850719"/>
              <a:gd name="connsiteX3" fmla="*/ 0 w 1461315"/>
              <a:gd name="connsiteY3" fmla="*/ 842607 h 850719"/>
              <a:gd name="connsiteX4" fmla="*/ 135029 w 1461315"/>
              <a:gd name="connsiteY4" fmla="*/ 0 h 85071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61315" h="850719">
                <a:moveTo>
                  <a:pt x="1461315" y="0"/>
                </a:moveTo>
                <a:lnTo>
                  <a:pt x="1093068" y="850719"/>
                </a:lnTo>
                <a:lnTo>
                  <a:pt x="0" y="850719"/>
                </a:lnTo>
                <a:lnTo>
                  <a:pt x="0" y="842607"/>
                </a:lnTo>
                <a:lnTo>
                  <a:pt x="135029" y="0"/>
                </a:lnTo>
                <a:close/>
              </a:path>
            </a:pathLst>
          </a:custGeom>
          <a:solidFill>
            <a:schemeClr val="accent2">
              <a:lumMod val="75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8" name="Rectangle 17">
            <a:extLst>
              <a:ext uri="{FF2B5EF4-FFF2-40B4-BE49-F238E27FC236}">
                <a16:creationId xmlns:a16="http://schemas.microsoft.com/office/drawing/2014/main" id="{96B0BF4E-750C-40B1-8999-F1D9457F9B86}"/>
              </a:ext>
            </a:extLst>
          </p:cNvPr>
          <p:cNvSpPr>
            <a:spLocks noChangeAspect="1"/>
          </p:cNvSpPr>
          <p:nvPr/>
        </p:nvSpPr>
        <p:spPr>
          <a:xfrm>
            <a:off x="6038676" y="3216829"/>
            <a:ext cx="806340" cy="806340"/>
          </a:xfrm>
          <a:prstGeom prst="rect">
            <a:avLst/>
          </a:prstGeom>
          <a:solidFill>
            <a:schemeClr val="accent2"/>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3" name="Freeform: Shape 12">
            <a:extLst>
              <a:ext uri="{FF2B5EF4-FFF2-40B4-BE49-F238E27FC236}">
                <a16:creationId xmlns:a16="http://schemas.microsoft.com/office/drawing/2014/main" id="{E52C347B-B7BA-479D-A846-0BEF33B19F5D}"/>
              </a:ext>
            </a:extLst>
          </p:cNvPr>
          <p:cNvSpPr/>
          <p:nvPr/>
        </p:nvSpPr>
        <p:spPr>
          <a:xfrm rot="10800000">
            <a:off x="6038674" y="5039101"/>
            <a:ext cx="1318355" cy="229848"/>
          </a:xfrm>
          <a:custGeom>
            <a:avLst/>
            <a:gdLst>
              <a:gd name="connsiteX0" fmla="*/ 2180254 w 2180254"/>
              <a:gd name="connsiteY0" fmla="*/ 0 h 134847"/>
              <a:gd name="connsiteX1" fmla="*/ 845866 w 2180254"/>
              <a:gd name="connsiteY1" fmla="*/ 0 h 134847"/>
              <a:gd name="connsiteX2" fmla="*/ 0 w 2180254"/>
              <a:gd name="connsiteY2" fmla="*/ 134847 h 134847"/>
              <a:gd name="connsiteX3" fmla="*/ 1112904 w 2180254"/>
              <a:gd name="connsiteY3" fmla="*/ 134847 h 134847"/>
              <a:gd name="connsiteX0" fmla="*/ 2180254 w 2180254"/>
              <a:gd name="connsiteY0" fmla="*/ 245269 h 380116"/>
              <a:gd name="connsiteX1" fmla="*/ 848247 w 2180254"/>
              <a:gd name="connsiteY1" fmla="*/ 0 h 380116"/>
              <a:gd name="connsiteX2" fmla="*/ 0 w 2180254"/>
              <a:gd name="connsiteY2" fmla="*/ 380116 h 380116"/>
              <a:gd name="connsiteX3" fmla="*/ 1112904 w 2180254"/>
              <a:gd name="connsiteY3" fmla="*/ 380116 h 380116"/>
              <a:gd name="connsiteX4" fmla="*/ 2180254 w 2180254"/>
              <a:gd name="connsiteY4" fmla="*/ 245269 h 38011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80254" h="380116">
                <a:moveTo>
                  <a:pt x="2180254" y="245269"/>
                </a:moveTo>
                <a:lnTo>
                  <a:pt x="848247" y="0"/>
                </a:lnTo>
                <a:lnTo>
                  <a:pt x="0" y="380116"/>
                </a:lnTo>
                <a:lnTo>
                  <a:pt x="1112904" y="380116"/>
                </a:lnTo>
                <a:lnTo>
                  <a:pt x="2180254" y="245269"/>
                </a:lnTo>
                <a:close/>
              </a:path>
            </a:pathLst>
          </a:custGeom>
          <a:solidFill>
            <a:schemeClr val="accent4">
              <a:lumMod val="50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4" name="Freeform: Shape 13">
            <a:extLst>
              <a:ext uri="{FF2B5EF4-FFF2-40B4-BE49-F238E27FC236}">
                <a16:creationId xmlns:a16="http://schemas.microsoft.com/office/drawing/2014/main" id="{EA26B87E-0864-4A9B-8607-248CFC563282}"/>
              </a:ext>
            </a:extLst>
          </p:cNvPr>
          <p:cNvSpPr/>
          <p:nvPr/>
        </p:nvSpPr>
        <p:spPr>
          <a:xfrm rot="16200000" flipH="1">
            <a:off x="6660407" y="5223708"/>
            <a:ext cx="883627" cy="514412"/>
          </a:xfrm>
          <a:custGeom>
            <a:avLst/>
            <a:gdLst>
              <a:gd name="connsiteX0" fmla="*/ 1461315 w 1461315"/>
              <a:gd name="connsiteY0" fmla="*/ 0 h 850719"/>
              <a:gd name="connsiteX1" fmla="*/ 1093068 w 1461315"/>
              <a:gd name="connsiteY1" fmla="*/ 850719 h 850719"/>
              <a:gd name="connsiteX2" fmla="*/ 0 w 1461315"/>
              <a:gd name="connsiteY2" fmla="*/ 850719 h 850719"/>
              <a:gd name="connsiteX3" fmla="*/ 0 w 1461315"/>
              <a:gd name="connsiteY3" fmla="*/ 842607 h 850719"/>
              <a:gd name="connsiteX4" fmla="*/ 135029 w 1461315"/>
              <a:gd name="connsiteY4" fmla="*/ 0 h 850719"/>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61315" h="850719">
                <a:moveTo>
                  <a:pt x="1461315" y="0"/>
                </a:moveTo>
                <a:lnTo>
                  <a:pt x="1093068" y="850719"/>
                </a:lnTo>
                <a:lnTo>
                  <a:pt x="0" y="850719"/>
                </a:lnTo>
                <a:lnTo>
                  <a:pt x="0" y="842607"/>
                </a:lnTo>
                <a:lnTo>
                  <a:pt x="135029" y="0"/>
                </a:lnTo>
                <a:close/>
              </a:path>
            </a:pathLst>
          </a:custGeom>
          <a:solidFill>
            <a:schemeClr val="accent4">
              <a:lumMod val="75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5" name="Rectangle 14">
            <a:extLst>
              <a:ext uri="{FF2B5EF4-FFF2-40B4-BE49-F238E27FC236}">
                <a16:creationId xmlns:a16="http://schemas.microsoft.com/office/drawing/2014/main" id="{57D52CFE-38E9-484E-A6E6-BE071A7DC963}"/>
              </a:ext>
            </a:extLst>
          </p:cNvPr>
          <p:cNvSpPr>
            <a:spLocks noChangeAspect="1"/>
          </p:cNvSpPr>
          <p:nvPr/>
        </p:nvSpPr>
        <p:spPr>
          <a:xfrm flipV="1">
            <a:off x="6038676" y="5120228"/>
            <a:ext cx="806340" cy="806340"/>
          </a:xfrm>
          <a:prstGeom prst="rect">
            <a:avLst/>
          </a:prstGeom>
          <a:solidFill>
            <a:schemeClr val="accent4"/>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1" name="Rectangle 10">
            <a:extLst>
              <a:ext uri="{FF2B5EF4-FFF2-40B4-BE49-F238E27FC236}">
                <a16:creationId xmlns:a16="http://schemas.microsoft.com/office/drawing/2014/main" id="{F1FFA438-5F3A-40C2-813C-FDF3ED39423F}"/>
              </a:ext>
            </a:extLst>
          </p:cNvPr>
          <p:cNvSpPr>
            <a:spLocks noChangeAspect="1"/>
          </p:cNvSpPr>
          <p:nvPr/>
        </p:nvSpPr>
        <p:spPr>
          <a:xfrm>
            <a:off x="6041075" y="4172368"/>
            <a:ext cx="806340" cy="806339"/>
          </a:xfrm>
          <a:prstGeom prst="rect">
            <a:avLst/>
          </a:prstGeom>
          <a:solidFill>
            <a:schemeClr val="accent3"/>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12" name="Trapezoid 11">
            <a:extLst>
              <a:ext uri="{FF2B5EF4-FFF2-40B4-BE49-F238E27FC236}">
                <a16:creationId xmlns:a16="http://schemas.microsoft.com/office/drawing/2014/main" id="{65AC5A1F-1157-4B86-BDC4-D77CA89AC428}"/>
              </a:ext>
            </a:extLst>
          </p:cNvPr>
          <p:cNvSpPr/>
          <p:nvPr/>
        </p:nvSpPr>
        <p:spPr>
          <a:xfrm rot="5400000">
            <a:off x="6699858" y="4318725"/>
            <a:ext cx="807125" cy="512014"/>
          </a:xfrm>
          <a:prstGeom prst="trapezoid">
            <a:avLst>
              <a:gd name="adj" fmla="val 13751"/>
            </a:avLst>
          </a:prstGeom>
          <a:solidFill>
            <a:schemeClr val="accent3">
              <a:lumMod val="75000"/>
            </a:schemeClr>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25" name="TextBox 24">
            <a:extLst>
              <a:ext uri="{FF2B5EF4-FFF2-40B4-BE49-F238E27FC236}">
                <a16:creationId xmlns:a16="http://schemas.microsoft.com/office/drawing/2014/main" id="{3B53C1AE-C4D4-4CF5-9282-ACE926157CA6}"/>
              </a:ext>
            </a:extLst>
          </p:cNvPr>
          <p:cNvSpPr txBox="1"/>
          <p:nvPr/>
        </p:nvSpPr>
        <p:spPr>
          <a:xfrm>
            <a:off x="6211163" y="5372083"/>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04</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26" name="TextBox 25">
            <a:extLst>
              <a:ext uri="{FF2B5EF4-FFF2-40B4-BE49-F238E27FC236}">
                <a16:creationId xmlns:a16="http://schemas.microsoft.com/office/drawing/2014/main" id="{1A3A9C00-1413-4F7D-9A74-B93AF33F073F}"/>
              </a:ext>
            </a:extLst>
          </p:cNvPr>
          <p:cNvSpPr txBox="1"/>
          <p:nvPr/>
        </p:nvSpPr>
        <p:spPr>
          <a:xfrm>
            <a:off x="6211163" y="4428421"/>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03</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27" name="TextBox 26">
            <a:extLst>
              <a:ext uri="{FF2B5EF4-FFF2-40B4-BE49-F238E27FC236}">
                <a16:creationId xmlns:a16="http://schemas.microsoft.com/office/drawing/2014/main" id="{84731401-A878-4657-B096-5161558B2FB5}"/>
              </a:ext>
            </a:extLst>
          </p:cNvPr>
          <p:cNvSpPr txBox="1"/>
          <p:nvPr/>
        </p:nvSpPr>
        <p:spPr>
          <a:xfrm>
            <a:off x="6211163" y="3484759"/>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02</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28" name="TextBox 27">
            <a:extLst>
              <a:ext uri="{FF2B5EF4-FFF2-40B4-BE49-F238E27FC236}">
                <a16:creationId xmlns:a16="http://schemas.microsoft.com/office/drawing/2014/main" id="{2308A899-E1D1-4D7B-A4D4-E3CA6B5ED449}"/>
              </a:ext>
            </a:extLst>
          </p:cNvPr>
          <p:cNvSpPr txBox="1"/>
          <p:nvPr/>
        </p:nvSpPr>
        <p:spPr>
          <a:xfrm>
            <a:off x="6211163" y="2541097"/>
            <a:ext cx="499211" cy="261610"/>
          </a:xfrm>
          <a:prstGeom prst="rect">
            <a:avLst/>
          </a:prstGeom>
          <a:noFill/>
        </p:spPr>
        <p:txBody>
          <a:bodyPr wrap="square" rtlCol="0">
            <a:spAutoFit/>
          </a:bodyPr>
          <a:lstStyle/>
          <a:p>
            <a:pPr algn="ctr"/>
            <a:r>
              <a:rPr lang="en-US" altLang="ko-KR" sz="1100" spc="400" dirty="0">
                <a:ln w="3175">
                  <a:noFill/>
                </a:ln>
                <a:solidFill>
                  <a:schemeClr val="bg1"/>
                </a:solidFill>
                <a:latin typeface="Open Sans" panose="020B0606030504020204" pitchFamily="34" charset="0"/>
                <a:cs typeface="Open Sans" panose="020B0606030504020204" pitchFamily="34" charset="0"/>
              </a:rPr>
              <a:t>01</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33" name="AutoShape 12">
            <a:extLst>
              <a:ext uri="{FF2B5EF4-FFF2-40B4-BE49-F238E27FC236}">
                <a16:creationId xmlns:a16="http://schemas.microsoft.com/office/drawing/2014/main" id="{B9A410B7-4A35-4BE0-8AA7-208C45166984}"/>
              </a:ext>
            </a:extLst>
          </p:cNvPr>
          <p:cNvSpPr>
            <a:spLocks noChangeAspect="1"/>
          </p:cNvSpPr>
          <p:nvPr/>
        </p:nvSpPr>
        <p:spPr bwMode="auto">
          <a:xfrm>
            <a:off x="9292950" y="5224566"/>
            <a:ext cx="243840" cy="268294"/>
          </a:xfrm>
          <a:custGeom>
            <a:avLst/>
            <a:gdLst>
              <a:gd name="T0" fmla="+- 0 10802 114"/>
              <a:gd name="T1" fmla="*/ T0 w 21376"/>
              <a:gd name="T2" fmla="*/ 10800 h 21600"/>
              <a:gd name="T3" fmla="+- 0 10802 114"/>
              <a:gd name="T4" fmla="*/ T3 w 21376"/>
              <a:gd name="T5" fmla="*/ 10800 h 21600"/>
              <a:gd name="T6" fmla="+- 0 10802 114"/>
              <a:gd name="T7" fmla="*/ T6 w 21376"/>
              <a:gd name="T8" fmla="*/ 10800 h 21600"/>
              <a:gd name="T9" fmla="+- 0 10802 114"/>
              <a:gd name="T10" fmla="*/ T9 w 21376"/>
              <a:gd name="T11" fmla="*/ 10800 h 21600"/>
            </a:gdLst>
            <a:ahLst/>
            <a:cxnLst>
              <a:cxn ang="0">
                <a:pos x="T1" y="T2"/>
              </a:cxn>
              <a:cxn ang="0">
                <a:pos x="T4" y="T5"/>
              </a:cxn>
              <a:cxn ang="0">
                <a:pos x="T7" y="T8"/>
              </a:cxn>
              <a:cxn ang="0">
                <a:pos x="T10" y="T11"/>
              </a:cxn>
            </a:cxnLst>
            <a:rect l="0" t="0" r="r" b="b"/>
            <a:pathLst>
              <a:path w="21376" h="21600">
                <a:moveTo>
                  <a:pt x="21036" y="18604"/>
                </a:moveTo>
                <a:cubicBezTo>
                  <a:pt x="21454" y="19261"/>
                  <a:pt x="21486" y="19922"/>
                  <a:pt x="21134" y="20586"/>
                </a:cubicBezTo>
                <a:cubicBezTo>
                  <a:pt x="20969" y="20915"/>
                  <a:pt x="20731" y="21168"/>
                  <a:pt x="20427" y="21338"/>
                </a:cubicBezTo>
                <a:cubicBezTo>
                  <a:pt x="20122" y="21514"/>
                  <a:pt x="19797" y="21599"/>
                  <a:pt x="19455" y="21599"/>
                </a:cubicBezTo>
                <a:lnTo>
                  <a:pt x="1928" y="21599"/>
                </a:lnTo>
                <a:cubicBezTo>
                  <a:pt x="1585" y="21599"/>
                  <a:pt x="1263" y="21514"/>
                  <a:pt x="965" y="21338"/>
                </a:cubicBezTo>
                <a:cubicBezTo>
                  <a:pt x="663" y="21168"/>
                  <a:pt x="425" y="20915"/>
                  <a:pt x="248" y="20586"/>
                </a:cubicBezTo>
                <a:cubicBezTo>
                  <a:pt x="-114" y="19914"/>
                  <a:pt x="-80" y="19250"/>
                  <a:pt x="344" y="18604"/>
                </a:cubicBezTo>
                <a:lnTo>
                  <a:pt x="7509" y="7313"/>
                </a:lnTo>
                <a:lnTo>
                  <a:pt x="7509" y="2167"/>
                </a:lnTo>
                <a:lnTo>
                  <a:pt x="6427" y="2167"/>
                </a:lnTo>
                <a:cubicBezTo>
                  <a:pt x="6122" y="2167"/>
                  <a:pt x="5870" y="2061"/>
                  <a:pt x="5670" y="1850"/>
                </a:cubicBezTo>
                <a:cubicBezTo>
                  <a:pt x="5473" y="1638"/>
                  <a:pt x="5371" y="1380"/>
                  <a:pt x="5371" y="1072"/>
                </a:cubicBezTo>
                <a:cubicBezTo>
                  <a:pt x="5371" y="778"/>
                  <a:pt x="5473" y="528"/>
                  <a:pt x="5670" y="320"/>
                </a:cubicBezTo>
                <a:cubicBezTo>
                  <a:pt x="5870" y="108"/>
                  <a:pt x="6122" y="0"/>
                  <a:pt x="6427" y="0"/>
                </a:cubicBezTo>
                <a:lnTo>
                  <a:pt x="14953" y="0"/>
                </a:lnTo>
                <a:cubicBezTo>
                  <a:pt x="15260" y="0"/>
                  <a:pt x="15515" y="108"/>
                  <a:pt x="15724" y="320"/>
                </a:cubicBezTo>
                <a:cubicBezTo>
                  <a:pt x="15933" y="528"/>
                  <a:pt x="16038" y="778"/>
                  <a:pt x="16038" y="1072"/>
                </a:cubicBezTo>
                <a:cubicBezTo>
                  <a:pt x="16038" y="1380"/>
                  <a:pt x="15933" y="1638"/>
                  <a:pt x="15724" y="1850"/>
                </a:cubicBezTo>
                <a:cubicBezTo>
                  <a:pt x="15515" y="2061"/>
                  <a:pt x="15260" y="2167"/>
                  <a:pt x="14953" y="2167"/>
                </a:cubicBezTo>
                <a:lnTo>
                  <a:pt x="13900" y="2167"/>
                </a:lnTo>
                <a:lnTo>
                  <a:pt x="13900" y="7339"/>
                </a:lnTo>
                <a:lnTo>
                  <a:pt x="21036" y="18604"/>
                </a:lnTo>
                <a:close/>
                <a:moveTo>
                  <a:pt x="5261" y="14865"/>
                </a:moveTo>
                <a:lnTo>
                  <a:pt x="16122" y="14865"/>
                </a:lnTo>
                <a:lnTo>
                  <a:pt x="11773" y="7974"/>
                </a:lnTo>
                <a:lnTo>
                  <a:pt x="11773" y="2167"/>
                </a:lnTo>
                <a:lnTo>
                  <a:pt x="9635" y="2167"/>
                </a:lnTo>
                <a:lnTo>
                  <a:pt x="9635" y="7947"/>
                </a:lnTo>
                <a:lnTo>
                  <a:pt x="5261" y="14865"/>
                </a:lnTo>
                <a:close/>
              </a:path>
            </a:pathLst>
          </a:custGeom>
          <a:solidFill>
            <a:schemeClr val="bg1"/>
          </a:solidFill>
          <a:ln>
            <a:noFill/>
          </a:ln>
          <a:effectLst/>
        </p:spPr>
        <p:txBody>
          <a:bodyPr lIns="67719" tIns="67719" rIns="67719" bIns="67719" anchor="ctr"/>
          <a:lstStyle/>
          <a:p>
            <a:pPr defTabSz="609494">
              <a:defRPr/>
            </a:pPr>
            <a:endParaRPr lang="es-ES" sz="3600" dirty="0">
              <a:solidFill>
                <a:srgbClr val="44CEB9"/>
              </a:solidFill>
              <a:effectLst>
                <a:outerShdw blurRad="38100" dist="38100" dir="2700000" algn="tl">
                  <a:srgbClr val="000000"/>
                </a:outerShdw>
              </a:effectLst>
              <a:latin typeface="Open Sans" panose="020B0606030504020204" pitchFamily="34" charset="0"/>
              <a:cs typeface="Open Sans" panose="020B0606030504020204" pitchFamily="34" charset="0"/>
              <a:sym typeface="Gill Sans" charset="0"/>
            </a:endParaRPr>
          </a:p>
        </p:txBody>
      </p:sp>
      <p:sp>
        <p:nvSpPr>
          <p:cNvPr id="34" name="AutoShape 10">
            <a:extLst>
              <a:ext uri="{FF2B5EF4-FFF2-40B4-BE49-F238E27FC236}">
                <a16:creationId xmlns:a16="http://schemas.microsoft.com/office/drawing/2014/main" id="{5A4CE49B-64EE-4CCA-A7A2-A1688676A2BB}"/>
              </a:ext>
            </a:extLst>
          </p:cNvPr>
          <p:cNvSpPr>
            <a:spLocks noChangeAspect="1"/>
          </p:cNvSpPr>
          <p:nvPr/>
        </p:nvSpPr>
        <p:spPr bwMode="auto">
          <a:xfrm>
            <a:off x="9290724" y="2826577"/>
            <a:ext cx="243840" cy="248731"/>
          </a:xfrm>
          <a:custGeom>
            <a:avLst/>
            <a:gdLst>
              <a:gd name="T0" fmla="*/ 10800 w 21600"/>
              <a:gd name="T1" fmla="*/ 10800 h 21600"/>
              <a:gd name="T2" fmla="*/ 10800 w 21600"/>
              <a:gd name="T3" fmla="*/ 10800 h 21600"/>
              <a:gd name="T4" fmla="*/ 10800 w 21600"/>
              <a:gd name="T5" fmla="*/ 10800 h 21600"/>
              <a:gd name="T6" fmla="*/ 10800 w 21600"/>
              <a:gd name="T7" fmla="*/ 10800 h 21600"/>
            </a:gdLst>
            <a:ahLst/>
            <a:cxnLst>
              <a:cxn ang="0">
                <a:pos x="T0" y="T1"/>
              </a:cxn>
              <a:cxn ang="0">
                <a:pos x="T2" y="T3"/>
              </a:cxn>
              <a:cxn ang="0">
                <a:pos x="T4" y="T5"/>
              </a:cxn>
              <a:cxn ang="0">
                <a:pos x="T6" y="T7"/>
              </a:cxn>
            </a:cxnLst>
            <a:rect l="0" t="0" r="r" b="b"/>
            <a:pathLst>
              <a:path w="21600" h="21600">
                <a:moveTo>
                  <a:pt x="20263" y="0"/>
                </a:moveTo>
                <a:cubicBezTo>
                  <a:pt x="20630" y="0"/>
                  <a:pt x="20946" y="158"/>
                  <a:pt x="21208" y="475"/>
                </a:cubicBezTo>
                <a:cubicBezTo>
                  <a:pt x="21470" y="796"/>
                  <a:pt x="21599" y="1175"/>
                  <a:pt x="21599" y="1615"/>
                </a:cubicBezTo>
                <a:lnTo>
                  <a:pt x="21599" y="19984"/>
                </a:lnTo>
                <a:cubicBezTo>
                  <a:pt x="21599" y="20419"/>
                  <a:pt x="21470" y="20803"/>
                  <a:pt x="21208" y="21121"/>
                </a:cubicBezTo>
                <a:cubicBezTo>
                  <a:pt x="20946" y="21441"/>
                  <a:pt x="20630" y="21599"/>
                  <a:pt x="20263" y="21599"/>
                </a:cubicBezTo>
                <a:lnTo>
                  <a:pt x="1370" y="21599"/>
                </a:lnTo>
                <a:cubicBezTo>
                  <a:pt x="1003" y="21599"/>
                  <a:pt x="683" y="21441"/>
                  <a:pt x="411" y="21121"/>
                </a:cubicBezTo>
                <a:cubicBezTo>
                  <a:pt x="137" y="20803"/>
                  <a:pt x="0" y="20422"/>
                  <a:pt x="0" y="19984"/>
                </a:cubicBezTo>
                <a:lnTo>
                  <a:pt x="0" y="1615"/>
                </a:lnTo>
                <a:cubicBezTo>
                  <a:pt x="0" y="1175"/>
                  <a:pt x="137" y="796"/>
                  <a:pt x="411" y="475"/>
                </a:cubicBezTo>
                <a:cubicBezTo>
                  <a:pt x="683" y="158"/>
                  <a:pt x="1003" y="0"/>
                  <a:pt x="1370" y="0"/>
                </a:cubicBezTo>
                <a:lnTo>
                  <a:pt x="20263" y="0"/>
                </a:lnTo>
                <a:close/>
                <a:moveTo>
                  <a:pt x="19805" y="2162"/>
                </a:moveTo>
                <a:lnTo>
                  <a:pt x="1804" y="2162"/>
                </a:lnTo>
                <a:lnTo>
                  <a:pt x="1804" y="19432"/>
                </a:lnTo>
                <a:lnTo>
                  <a:pt x="19805" y="19432"/>
                </a:lnTo>
                <a:lnTo>
                  <a:pt x="19805" y="2162"/>
                </a:lnTo>
                <a:close/>
                <a:moveTo>
                  <a:pt x="5978" y="17886"/>
                </a:moveTo>
                <a:lnTo>
                  <a:pt x="3598" y="17886"/>
                </a:lnTo>
                <a:lnTo>
                  <a:pt x="3598" y="12784"/>
                </a:lnTo>
                <a:lnTo>
                  <a:pt x="5978" y="12784"/>
                </a:lnTo>
                <a:lnTo>
                  <a:pt x="5978" y="17886"/>
                </a:lnTo>
                <a:close/>
                <a:moveTo>
                  <a:pt x="9961" y="17886"/>
                </a:moveTo>
                <a:lnTo>
                  <a:pt x="7606" y="17886"/>
                </a:lnTo>
                <a:lnTo>
                  <a:pt x="7606" y="6973"/>
                </a:lnTo>
                <a:lnTo>
                  <a:pt x="9961" y="6973"/>
                </a:lnTo>
                <a:lnTo>
                  <a:pt x="9961" y="17886"/>
                </a:lnTo>
                <a:close/>
                <a:moveTo>
                  <a:pt x="14018" y="17886"/>
                </a:moveTo>
                <a:lnTo>
                  <a:pt x="11638" y="17886"/>
                </a:lnTo>
                <a:lnTo>
                  <a:pt x="11638" y="9561"/>
                </a:lnTo>
                <a:lnTo>
                  <a:pt x="14018" y="9561"/>
                </a:lnTo>
                <a:lnTo>
                  <a:pt x="14018" y="17886"/>
                </a:lnTo>
                <a:close/>
                <a:moveTo>
                  <a:pt x="18001" y="17886"/>
                </a:moveTo>
                <a:lnTo>
                  <a:pt x="15621" y="17886"/>
                </a:lnTo>
                <a:lnTo>
                  <a:pt x="15621" y="4920"/>
                </a:lnTo>
                <a:lnTo>
                  <a:pt x="18001" y="4920"/>
                </a:lnTo>
                <a:lnTo>
                  <a:pt x="18001" y="17886"/>
                </a:lnTo>
                <a:close/>
              </a:path>
            </a:pathLst>
          </a:custGeom>
          <a:solidFill>
            <a:schemeClr val="bg1"/>
          </a:solidFill>
          <a:ln>
            <a:noFill/>
          </a:ln>
          <a:effectLst/>
        </p:spPr>
        <p:txBody>
          <a:bodyPr lIns="67719" tIns="67719" rIns="67719" bIns="67719" anchor="ctr"/>
          <a:lstStyle/>
          <a:p>
            <a:pPr defTabSz="609494">
              <a:defRPr/>
            </a:pPr>
            <a:endParaRPr lang="es-ES" sz="3600" dirty="0">
              <a:solidFill>
                <a:schemeClr val="bg1"/>
              </a:solidFill>
              <a:effectLst>
                <a:outerShdw blurRad="38100" dist="38100" dir="2700000" algn="tl">
                  <a:srgbClr val="000000"/>
                </a:outerShdw>
              </a:effectLst>
              <a:latin typeface="Open Sans" panose="020B0606030504020204" pitchFamily="34" charset="0"/>
              <a:cs typeface="Open Sans" panose="020B0606030504020204" pitchFamily="34" charset="0"/>
              <a:sym typeface="Gill Sans" charset="0"/>
            </a:endParaRPr>
          </a:p>
        </p:txBody>
      </p:sp>
      <p:sp>
        <p:nvSpPr>
          <p:cNvPr id="35" name="TextBox 34">
            <a:extLst>
              <a:ext uri="{FF2B5EF4-FFF2-40B4-BE49-F238E27FC236}">
                <a16:creationId xmlns:a16="http://schemas.microsoft.com/office/drawing/2014/main" id="{D8BDBED7-91C6-429A-96D8-D99A4D509E14}"/>
              </a:ext>
            </a:extLst>
          </p:cNvPr>
          <p:cNvSpPr txBox="1"/>
          <p:nvPr/>
        </p:nvSpPr>
        <p:spPr>
          <a:xfrm>
            <a:off x="7543342" y="4369645"/>
            <a:ext cx="1315744" cy="388568"/>
          </a:xfrm>
          <a:prstGeom prst="rect">
            <a:avLst/>
          </a:prstGeom>
          <a:noFill/>
          <a:ln>
            <a:noFill/>
          </a:ln>
        </p:spPr>
        <p:txBody>
          <a:bodyPr wrap="square" rtlCol="0" anchor="ctr">
            <a:spAutoFit/>
          </a:bodyPr>
          <a:lstStyle/>
          <a:p>
            <a:pPr>
              <a:lnSpc>
                <a:spcPct val="150000"/>
              </a:lnSpc>
            </a:pPr>
            <a:r>
              <a:rPr lang="en-US" altLang="ko-KR" sz="1400" spc="400" dirty="0">
                <a:ln w="3175">
                  <a:noFill/>
                </a:ln>
                <a:solidFill>
                  <a:schemeClr val="bg1"/>
                </a:solidFill>
                <a:latin typeface="Open Sans" panose="020B0606030504020204" pitchFamily="34" charset="0"/>
                <a:cs typeface="Open Sans" panose="020B0606030504020204" pitchFamily="34" charset="0"/>
              </a:rPr>
              <a:t>20,345</a:t>
            </a:r>
          </a:p>
        </p:txBody>
      </p:sp>
      <p:sp>
        <p:nvSpPr>
          <p:cNvPr id="36" name="TextBox 35">
            <a:extLst>
              <a:ext uri="{FF2B5EF4-FFF2-40B4-BE49-F238E27FC236}">
                <a16:creationId xmlns:a16="http://schemas.microsoft.com/office/drawing/2014/main" id="{B228EA9B-AEF5-4391-8CC4-7792C28D0915}"/>
              </a:ext>
            </a:extLst>
          </p:cNvPr>
          <p:cNvSpPr txBox="1"/>
          <p:nvPr/>
        </p:nvSpPr>
        <p:spPr>
          <a:xfrm>
            <a:off x="7543342" y="3579603"/>
            <a:ext cx="1315744" cy="388568"/>
          </a:xfrm>
          <a:prstGeom prst="rect">
            <a:avLst/>
          </a:prstGeom>
          <a:noFill/>
          <a:ln>
            <a:noFill/>
          </a:ln>
        </p:spPr>
        <p:txBody>
          <a:bodyPr wrap="square" rtlCol="0" anchor="ctr">
            <a:spAutoFit/>
          </a:bodyPr>
          <a:lstStyle/>
          <a:p>
            <a:pPr>
              <a:lnSpc>
                <a:spcPct val="150000"/>
              </a:lnSpc>
            </a:pPr>
            <a:r>
              <a:rPr lang="en-US" altLang="ko-KR" sz="1400" spc="400" dirty="0">
                <a:ln w="3175">
                  <a:noFill/>
                </a:ln>
                <a:solidFill>
                  <a:schemeClr val="bg1"/>
                </a:solidFill>
                <a:latin typeface="Open Sans" panose="020B0606030504020204" pitchFamily="34" charset="0"/>
                <a:cs typeface="Open Sans" panose="020B0606030504020204" pitchFamily="34" charset="0"/>
              </a:rPr>
              <a:t>37.4%</a:t>
            </a:r>
          </a:p>
        </p:txBody>
      </p:sp>
      <p:sp>
        <p:nvSpPr>
          <p:cNvPr id="37" name="TextBox 36">
            <a:extLst>
              <a:ext uri="{FF2B5EF4-FFF2-40B4-BE49-F238E27FC236}">
                <a16:creationId xmlns:a16="http://schemas.microsoft.com/office/drawing/2014/main" id="{EB3DF33E-CDCF-4C65-AD30-26C3137F9C4E}"/>
              </a:ext>
            </a:extLst>
          </p:cNvPr>
          <p:cNvSpPr txBox="1"/>
          <p:nvPr/>
        </p:nvSpPr>
        <p:spPr>
          <a:xfrm>
            <a:off x="7543342" y="2848350"/>
            <a:ext cx="2355767" cy="261610"/>
          </a:xfrm>
          <a:prstGeom prst="rect">
            <a:avLst/>
          </a:prstGeom>
          <a:noFill/>
        </p:spPr>
        <p:txBody>
          <a:bodyPr wrap="square" rtlCol="0">
            <a:spAutoFit/>
          </a:bodyPr>
          <a:lstStyle/>
          <a:p>
            <a:r>
              <a:rPr lang="en-US" altLang="ko-KR" sz="1100" spc="400" dirty="0">
                <a:ln w="3175">
                  <a:noFill/>
                </a:ln>
                <a:solidFill>
                  <a:schemeClr val="bg1"/>
                </a:solidFill>
                <a:latin typeface="Open Sans" panose="020B0606030504020204" pitchFamily="34" charset="0"/>
                <a:cs typeface="Open Sans" panose="020B0606030504020204" pitchFamily="34" charset="0"/>
              </a:rPr>
              <a:t>LOREM IPSUM</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45" name="TextBox 44">
            <a:extLst>
              <a:ext uri="{FF2B5EF4-FFF2-40B4-BE49-F238E27FC236}">
                <a16:creationId xmlns:a16="http://schemas.microsoft.com/office/drawing/2014/main" id="{A0643E48-1D98-4150-8FAD-B7B90DDE1367}"/>
              </a:ext>
            </a:extLst>
          </p:cNvPr>
          <p:cNvSpPr txBox="1"/>
          <p:nvPr/>
        </p:nvSpPr>
        <p:spPr>
          <a:xfrm>
            <a:off x="7543342" y="5287675"/>
            <a:ext cx="2355767" cy="261610"/>
          </a:xfrm>
          <a:prstGeom prst="rect">
            <a:avLst/>
          </a:prstGeom>
          <a:noFill/>
        </p:spPr>
        <p:txBody>
          <a:bodyPr wrap="square" rtlCol="0">
            <a:spAutoFit/>
          </a:bodyPr>
          <a:lstStyle/>
          <a:p>
            <a:r>
              <a:rPr lang="en-US" altLang="ko-KR" sz="1100" spc="400" dirty="0">
                <a:ln w="3175">
                  <a:noFill/>
                </a:ln>
                <a:solidFill>
                  <a:schemeClr val="bg1"/>
                </a:solidFill>
                <a:latin typeface="Open Sans" panose="020B0606030504020204" pitchFamily="34" charset="0"/>
                <a:cs typeface="Open Sans" panose="020B0606030504020204" pitchFamily="34" charset="0"/>
              </a:rPr>
              <a:t>LOREM IPSUM</a:t>
            </a:r>
            <a:endParaRPr lang="ko-KR" altLang="en-US" sz="1100" spc="400" dirty="0">
              <a:ln w="3175">
                <a:noFill/>
              </a:ln>
              <a:solidFill>
                <a:schemeClr val="bg1"/>
              </a:solidFill>
              <a:latin typeface="Open Sans" panose="020B0606030504020204" pitchFamily="34" charset="0"/>
              <a:cs typeface="Open Sans" panose="020B0606030504020204" pitchFamily="34" charset="0"/>
            </a:endParaRPr>
          </a:p>
        </p:txBody>
      </p:sp>
      <p:sp>
        <p:nvSpPr>
          <p:cNvPr id="47" name="TextBox 8">
            <a:extLst>
              <a:ext uri="{FF2B5EF4-FFF2-40B4-BE49-F238E27FC236}">
                <a16:creationId xmlns:a16="http://schemas.microsoft.com/office/drawing/2014/main" id="{9499330E-F028-4654-9777-00426D9DB43A}"/>
              </a:ext>
            </a:extLst>
          </p:cNvPr>
          <p:cNvSpPr txBox="1">
            <a:spLocks noChangeArrowheads="1"/>
          </p:cNvSpPr>
          <p:nvPr/>
        </p:nvSpPr>
        <p:spPr bwMode="auto">
          <a:xfrm>
            <a:off x="1168206" y="2376454"/>
            <a:ext cx="4145522" cy="92333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marL="457200" indent="-457200">
              <a:defRPr sz="3000" b="1">
                <a:solidFill>
                  <a:srgbClr val="000000"/>
                </a:solidFill>
                <a:latin typeface="Helvetica Neue" charset="0"/>
                <a:ea typeface="Helvetica Neue" charset="0"/>
                <a:cs typeface="Helvetica Neue" charset="0"/>
                <a:sym typeface="Helvetica Neue" charset="0"/>
              </a:defRPr>
            </a:lvl1pPr>
            <a:lvl2pPr marL="742950" indent="-285750">
              <a:defRPr sz="3000" b="1">
                <a:solidFill>
                  <a:srgbClr val="000000"/>
                </a:solidFill>
                <a:latin typeface="Helvetica Neue" charset="0"/>
                <a:ea typeface="Helvetica Neue" charset="0"/>
                <a:cs typeface="Helvetica Neue" charset="0"/>
                <a:sym typeface="Helvetica Neue" charset="0"/>
              </a:defRPr>
            </a:lvl2pPr>
            <a:lvl3pPr marL="1143000" indent="-228600">
              <a:defRPr sz="3000" b="1">
                <a:solidFill>
                  <a:srgbClr val="000000"/>
                </a:solidFill>
                <a:latin typeface="Helvetica Neue" charset="0"/>
                <a:ea typeface="Helvetica Neue" charset="0"/>
                <a:cs typeface="Helvetica Neue" charset="0"/>
                <a:sym typeface="Helvetica Neue" charset="0"/>
              </a:defRPr>
            </a:lvl3pPr>
            <a:lvl4pPr marL="1600200" indent="-228600">
              <a:defRPr sz="3000" b="1">
                <a:solidFill>
                  <a:srgbClr val="000000"/>
                </a:solidFill>
                <a:latin typeface="Helvetica Neue" charset="0"/>
                <a:ea typeface="Helvetica Neue" charset="0"/>
                <a:cs typeface="Helvetica Neue" charset="0"/>
                <a:sym typeface="Helvetica Neue" charset="0"/>
              </a:defRPr>
            </a:lvl4pPr>
            <a:lvl5pPr marL="2057400" indent="-228600">
              <a:defRPr sz="3000" b="1">
                <a:solidFill>
                  <a:srgbClr val="000000"/>
                </a:solidFill>
                <a:latin typeface="Helvetica Neue" charset="0"/>
                <a:ea typeface="Helvetica Neue" charset="0"/>
                <a:cs typeface="Helvetica Neue" charset="0"/>
                <a:sym typeface="Helvetica Neue" charset="0"/>
              </a:defRPr>
            </a:lvl5pPr>
            <a:lvl6pPr marL="25146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6pPr>
            <a:lvl7pPr marL="29718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7pPr>
            <a:lvl8pPr marL="34290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8pPr>
            <a:lvl9pPr marL="3886200" indent="-228600" algn="l" defTabSz="825500" rtl="0" eaLnBrk="0" fontAlgn="base" hangingPunct="0">
              <a:spcBef>
                <a:spcPct val="0"/>
              </a:spcBef>
              <a:spcAft>
                <a:spcPct val="0"/>
              </a:spcAft>
              <a:defRPr sz="3000" b="1">
                <a:solidFill>
                  <a:srgbClr val="000000"/>
                </a:solidFill>
                <a:latin typeface="Helvetica Neue" charset="0"/>
                <a:ea typeface="Helvetica Neue" charset="0"/>
                <a:cs typeface="Helvetica Neue" charset="0"/>
                <a:sym typeface="Helvetica Neue" charset="0"/>
              </a:defRPr>
            </a:lvl9pPr>
          </a:lstStyle>
          <a:p>
            <a:pPr marL="0" indent="0">
              <a:lnSpc>
                <a:spcPct val="150000"/>
              </a:lnSpc>
              <a:buClr>
                <a:schemeClr val="tx2"/>
              </a:buClr>
            </a:pPr>
            <a:r>
              <a:rPr lang="en-US" sz="1200" b="0" dirty="0">
                <a:solidFill>
                  <a:schemeClr val="tx2">
                    <a:lumMod val="50000"/>
                  </a:schemeClr>
                </a:solidFill>
                <a:latin typeface="Open Sans" panose="020B0606030504020204" pitchFamily="34" charset="0"/>
                <a:ea typeface="Open Sans" panose="020B0606030504020204" pitchFamily="34" charset="0"/>
                <a:cs typeface="Open Sans" panose="020B0606030504020204" pitchFamily="34" charset="0"/>
              </a:rPr>
              <a:t>Lorem Ipsum is simply dummy text of the printing and typesetting industry.  Lorem Ipsum has been the industry's standard dummy text</a:t>
            </a:r>
          </a:p>
        </p:txBody>
      </p:sp>
      <p:sp>
        <p:nvSpPr>
          <p:cNvPr id="4" name="TextBox 3">
            <a:extLst>
              <a:ext uri="{FF2B5EF4-FFF2-40B4-BE49-F238E27FC236}">
                <a16:creationId xmlns:a16="http://schemas.microsoft.com/office/drawing/2014/main" id="{7CD13303-48DD-401E-B71E-B7E64115C91D}"/>
              </a:ext>
            </a:extLst>
          </p:cNvPr>
          <p:cNvSpPr txBox="1"/>
          <p:nvPr/>
        </p:nvSpPr>
        <p:spPr>
          <a:xfrm>
            <a:off x="1816100" y="3647949"/>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39" name="TextBox 38">
            <a:extLst>
              <a:ext uri="{FF2B5EF4-FFF2-40B4-BE49-F238E27FC236}">
                <a16:creationId xmlns:a16="http://schemas.microsoft.com/office/drawing/2014/main" id="{E7F919D4-CBAE-43E8-AB56-10DE85088871}"/>
              </a:ext>
            </a:extLst>
          </p:cNvPr>
          <p:cNvSpPr txBox="1"/>
          <p:nvPr/>
        </p:nvSpPr>
        <p:spPr>
          <a:xfrm>
            <a:off x="1816100" y="4252434"/>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40" name="TextBox 39">
            <a:extLst>
              <a:ext uri="{FF2B5EF4-FFF2-40B4-BE49-F238E27FC236}">
                <a16:creationId xmlns:a16="http://schemas.microsoft.com/office/drawing/2014/main" id="{5BE6F195-DF71-4A02-AB2C-952D4B7D5D86}"/>
              </a:ext>
            </a:extLst>
          </p:cNvPr>
          <p:cNvSpPr txBox="1"/>
          <p:nvPr/>
        </p:nvSpPr>
        <p:spPr>
          <a:xfrm>
            <a:off x="1816100" y="4858618"/>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41" name="TextBox 40">
            <a:extLst>
              <a:ext uri="{FF2B5EF4-FFF2-40B4-BE49-F238E27FC236}">
                <a16:creationId xmlns:a16="http://schemas.microsoft.com/office/drawing/2014/main" id="{617F86D3-4247-4C0E-8126-90818E3133EF}"/>
              </a:ext>
            </a:extLst>
          </p:cNvPr>
          <p:cNvSpPr txBox="1"/>
          <p:nvPr/>
        </p:nvSpPr>
        <p:spPr>
          <a:xfrm>
            <a:off x="1816100" y="5465252"/>
            <a:ext cx="3497627"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dummy text industry.  Lorem Ipsum has been the industry’s industry.  Lorem </a:t>
            </a:r>
            <a:endParaRPr lang="en-ID" sz="1200" dirty="0">
              <a:latin typeface="Open Sans" panose="020B0606030504020204" pitchFamily="34" charset="0"/>
              <a:cs typeface="Open Sans" panose="020B0606030504020204" pitchFamily="34" charset="0"/>
            </a:endParaRPr>
          </a:p>
        </p:txBody>
      </p:sp>
      <p:sp>
        <p:nvSpPr>
          <p:cNvPr id="42" name="Rectangle 41">
            <a:extLst>
              <a:ext uri="{FF2B5EF4-FFF2-40B4-BE49-F238E27FC236}">
                <a16:creationId xmlns:a16="http://schemas.microsoft.com/office/drawing/2014/main" id="{D34BDBB6-AF5E-4A04-8EAB-C488231A5CE1}"/>
              </a:ext>
            </a:extLst>
          </p:cNvPr>
          <p:cNvSpPr>
            <a:spLocks noChangeAspect="1"/>
          </p:cNvSpPr>
          <p:nvPr/>
        </p:nvSpPr>
        <p:spPr>
          <a:xfrm flipV="1">
            <a:off x="1403186" y="5605610"/>
            <a:ext cx="320957" cy="320957"/>
          </a:xfrm>
          <a:prstGeom prst="rect">
            <a:avLst/>
          </a:prstGeom>
          <a:solidFill>
            <a:schemeClr val="accent4"/>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43" name="Rectangle 42">
            <a:extLst>
              <a:ext uri="{FF2B5EF4-FFF2-40B4-BE49-F238E27FC236}">
                <a16:creationId xmlns:a16="http://schemas.microsoft.com/office/drawing/2014/main" id="{ED7B0772-BA5C-4258-AF65-1A4CE49DC886}"/>
              </a:ext>
            </a:extLst>
          </p:cNvPr>
          <p:cNvSpPr>
            <a:spLocks noChangeAspect="1"/>
          </p:cNvSpPr>
          <p:nvPr/>
        </p:nvSpPr>
        <p:spPr>
          <a:xfrm flipV="1">
            <a:off x="1403186" y="4980423"/>
            <a:ext cx="320957" cy="320957"/>
          </a:xfrm>
          <a:prstGeom prst="rect">
            <a:avLst/>
          </a:prstGeom>
          <a:solidFill>
            <a:schemeClr val="accent3"/>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44" name="Rectangle 43">
            <a:extLst>
              <a:ext uri="{FF2B5EF4-FFF2-40B4-BE49-F238E27FC236}">
                <a16:creationId xmlns:a16="http://schemas.microsoft.com/office/drawing/2014/main" id="{77A95031-1EE9-4C6D-9E09-89C03DAE5575}"/>
              </a:ext>
            </a:extLst>
          </p:cNvPr>
          <p:cNvSpPr>
            <a:spLocks noChangeAspect="1"/>
          </p:cNvSpPr>
          <p:nvPr/>
        </p:nvSpPr>
        <p:spPr>
          <a:xfrm flipV="1">
            <a:off x="1403186" y="4355236"/>
            <a:ext cx="320957" cy="320957"/>
          </a:xfrm>
          <a:prstGeom prst="rect">
            <a:avLst/>
          </a:prstGeom>
          <a:solidFill>
            <a:schemeClr val="accent2"/>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sp>
        <p:nvSpPr>
          <p:cNvPr id="46" name="Rectangle 45">
            <a:extLst>
              <a:ext uri="{FF2B5EF4-FFF2-40B4-BE49-F238E27FC236}">
                <a16:creationId xmlns:a16="http://schemas.microsoft.com/office/drawing/2014/main" id="{E95EDA64-3299-496B-9843-FF7B0DA6A8D4}"/>
              </a:ext>
            </a:extLst>
          </p:cNvPr>
          <p:cNvSpPr>
            <a:spLocks noChangeAspect="1"/>
          </p:cNvSpPr>
          <p:nvPr/>
        </p:nvSpPr>
        <p:spPr>
          <a:xfrm flipV="1">
            <a:off x="1403186" y="3748487"/>
            <a:ext cx="320957" cy="320957"/>
          </a:xfrm>
          <a:prstGeom prst="rect">
            <a:avLst/>
          </a:prstGeom>
          <a:solidFill>
            <a:schemeClr val="accent1"/>
          </a:solidFill>
          <a:ln w="25400" cap="rnd">
            <a:noFill/>
            <a:round/>
          </a:ln>
        </p:spPr>
        <p:style>
          <a:lnRef idx="1">
            <a:schemeClr val="accent1"/>
          </a:lnRef>
          <a:fillRef idx="0">
            <a:schemeClr val="accent1"/>
          </a:fillRef>
          <a:effectRef idx="0">
            <a:schemeClr val="accent1"/>
          </a:effectRef>
          <a:fontRef idx="minor">
            <a:schemeClr val="tx1"/>
          </a:fontRef>
        </p:style>
        <p:txBody>
          <a:bodyPr rtlCol="0" anchor="ctr"/>
          <a:lstStyle/>
          <a:p>
            <a:pPr algn="ctr"/>
            <a:endParaRPr lang="ko-KR" altLang="en-US" sz="1200" dirty="0">
              <a:latin typeface="Open Sans" panose="020B0606030504020204" pitchFamily="34" charset="0"/>
              <a:cs typeface="Open Sans" panose="020B0606030504020204" pitchFamily="34" charset="0"/>
            </a:endParaRPr>
          </a:p>
        </p:txBody>
      </p:sp>
      <p:grpSp>
        <p:nvGrpSpPr>
          <p:cNvPr id="38" name="Group 37"/>
          <p:cNvGrpSpPr/>
          <p:nvPr/>
        </p:nvGrpSpPr>
        <p:grpSpPr>
          <a:xfrm>
            <a:off x="0" y="0"/>
            <a:ext cx="11973828" cy="6858000"/>
            <a:chOff x="0" y="0"/>
            <a:chExt cx="11973828" cy="6858000"/>
          </a:xfrm>
        </p:grpSpPr>
        <p:sp>
          <p:nvSpPr>
            <p:cNvPr id="48" name="Rectangle 47"/>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9" name="Group 277"/>
            <p:cNvGrpSpPr/>
            <p:nvPr/>
          </p:nvGrpSpPr>
          <p:grpSpPr>
            <a:xfrm>
              <a:off x="184566" y="198582"/>
              <a:ext cx="192483" cy="193524"/>
              <a:chOff x="2084388" y="1254125"/>
              <a:chExt cx="293688" cy="295276"/>
            </a:xfrm>
            <a:solidFill>
              <a:schemeClr val="bg1"/>
            </a:solidFill>
          </p:grpSpPr>
          <p:sp>
            <p:nvSpPr>
              <p:cNvPr id="75"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6"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7"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8"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9"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0"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50" name="Group 284"/>
            <p:cNvGrpSpPr/>
            <p:nvPr/>
          </p:nvGrpSpPr>
          <p:grpSpPr>
            <a:xfrm>
              <a:off x="197938" y="3286392"/>
              <a:ext cx="165738" cy="155990"/>
              <a:chOff x="8583613" y="1965325"/>
              <a:chExt cx="296863" cy="279401"/>
            </a:xfrm>
            <a:solidFill>
              <a:schemeClr val="bg1"/>
            </a:solidFill>
          </p:grpSpPr>
          <p:sp>
            <p:nvSpPr>
              <p:cNvPr id="72"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3"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4"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51" name="Group 296"/>
            <p:cNvGrpSpPr/>
            <p:nvPr/>
          </p:nvGrpSpPr>
          <p:grpSpPr>
            <a:xfrm>
              <a:off x="209017" y="2496570"/>
              <a:ext cx="143580" cy="163078"/>
              <a:chOff x="5011738" y="1843088"/>
              <a:chExt cx="257175" cy="292100"/>
            </a:xfrm>
            <a:solidFill>
              <a:schemeClr val="bg1"/>
            </a:solidFill>
          </p:grpSpPr>
          <p:sp>
            <p:nvSpPr>
              <p:cNvPr id="69"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0"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1"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52"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53"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54" name="Group 53"/>
            <p:cNvGrpSpPr/>
            <p:nvPr/>
          </p:nvGrpSpPr>
          <p:grpSpPr>
            <a:xfrm>
              <a:off x="11656194" y="198582"/>
              <a:ext cx="317634" cy="741940"/>
              <a:chOff x="10058400" y="989199"/>
              <a:chExt cx="567891" cy="741940"/>
            </a:xfrm>
          </p:grpSpPr>
          <p:sp>
            <p:nvSpPr>
              <p:cNvPr id="63" name="Rectangle 6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4" name="Rectangle 6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5" name="Rectangle 6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6" name="Rectangle 6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7" name="Rectangle 6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8" name="Rectangle 6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55" name="Group 54"/>
            <p:cNvGrpSpPr/>
            <p:nvPr/>
          </p:nvGrpSpPr>
          <p:grpSpPr>
            <a:xfrm rot="5400000">
              <a:off x="11444041" y="6106889"/>
              <a:ext cx="317634" cy="741940"/>
              <a:chOff x="10058400" y="989199"/>
              <a:chExt cx="567891" cy="741940"/>
            </a:xfrm>
          </p:grpSpPr>
          <p:sp>
            <p:nvSpPr>
              <p:cNvPr id="57" name="Rectangle 56"/>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57"/>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Rectangle 58"/>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0" name="Rectangle 59"/>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1" name="Rectangle 60"/>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2" name="Rectangle 61"/>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56" name="TextBox 5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81" name="TextBox 80"/>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82" name="Group 81"/>
          <p:cNvGrpSpPr/>
          <p:nvPr/>
        </p:nvGrpSpPr>
        <p:grpSpPr>
          <a:xfrm>
            <a:off x="5534101" y="565075"/>
            <a:ext cx="1155030" cy="192505"/>
            <a:chOff x="4870383" y="2733575"/>
            <a:chExt cx="1155030" cy="192505"/>
          </a:xfrm>
        </p:grpSpPr>
        <p:sp>
          <p:nvSpPr>
            <p:cNvPr id="83" name="Rectangle 82"/>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4" name="Rectangle 83"/>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Rectangle 86"/>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87"/>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3276517217"/>
      </p:ext>
    </p:extLst>
  </p:cSld>
  <p:clrMapOvr>
    <a:masterClrMapping/>
  </p:clrMapOvr>
  <p:transition spd="slow">
    <p:wipe/>
  </p:transition>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aphicFrame>
        <p:nvGraphicFramePr>
          <p:cNvPr id="14" name="Table">
            <a:extLst>
              <a:ext uri="{FF2B5EF4-FFF2-40B4-BE49-F238E27FC236}">
                <a16:creationId xmlns:a16="http://schemas.microsoft.com/office/drawing/2014/main" id="{B5CEA5A3-7296-46AD-B773-1CF2ACF8A518}"/>
              </a:ext>
            </a:extLst>
          </p:cNvPr>
          <p:cNvGraphicFramePr/>
          <p:nvPr>
            <p:extLst/>
          </p:nvPr>
        </p:nvGraphicFramePr>
        <p:xfrm>
          <a:off x="1082324" y="2277803"/>
          <a:ext cx="5013677" cy="3543924"/>
        </p:xfrm>
        <a:graphic>
          <a:graphicData uri="http://schemas.openxmlformats.org/drawingml/2006/table">
            <a:tbl>
              <a:tblPr/>
              <a:tblGrid>
                <a:gridCol w="2355618">
                  <a:extLst>
                    <a:ext uri="{9D8B030D-6E8A-4147-A177-3AD203B41FA5}">
                      <a16:colId xmlns:a16="http://schemas.microsoft.com/office/drawing/2014/main" val="20000"/>
                    </a:ext>
                  </a:extLst>
                </a:gridCol>
                <a:gridCol w="2658059">
                  <a:extLst>
                    <a:ext uri="{9D8B030D-6E8A-4147-A177-3AD203B41FA5}">
                      <a16:colId xmlns:a16="http://schemas.microsoft.com/office/drawing/2014/main" val="20001"/>
                    </a:ext>
                  </a:extLst>
                </a:gridCol>
              </a:tblGrid>
              <a:tr h="568968">
                <a:tc>
                  <a:txBody>
                    <a:bodyPr/>
                    <a:lstStyle/>
                    <a:p>
                      <a:pPr algn="l" defTabSz="1828342">
                        <a:defRPr>
                          <a:solidFill>
                            <a:srgbClr val="32373F"/>
                          </a:solidFill>
                          <a:latin typeface="Montserrat SemiBold"/>
                          <a:ea typeface="Montserrat SemiBold"/>
                          <a:cs typeface="Montserrat SemiBold"/>
                          <a:sym typeface="Montserrat SemiBold"/>
                        </a:defRPr>
                      </a:pPr>
                      <a:r>
                        <a:rPr sz="1600" dirty="0">
                          <a:solidFill>
                            <a:schemeClr val="bg1"/>
                          </a:solidFill>
                          <a:latin typeface="Open Sans" panose="020B0606030504020204" pitchFamily="34" charset="0"/>
                          <a:ea typeface="Open Sans" panose="020B0606030504020204" pitchFamily="34" charset="0"/>
                          <a:cs typeface="Open Sans" panose="020B0606030504020204" pitchFamily="34" charset="0"/>
                        </a:rPr>
                        <a:t>Project Name</a:t>
                      </a:r>
                    </a:p>
                  </a:txBody>
                  <a:tcPr marL="163367" marR="163367" marT="163367" marB="163367" anchor="ctr" horzOverflow="overflow">
                    <a:lnL w="0">
                      <a:miter lim="400000"/>
                    </a:lnL>
                    <a:lnR w="0">
                      <a:miter lim="400000"/>
                    </a:lnR>
                    <a:lnT w="0">
                      <a:miter lim="400000"/>
                    </a:lnT>
                    <a:lnB w="0">
                      <a:miter lim="400000"/>
                    </a:lnB>
                    <a:solidFill>
                      <a:schemeClr val="accent4"/>
                    </a:solidFill>
                  </a:tcPr>
                </a:tc>
                <a:tc>
                  <a:txBody>
                    <a:bodyPr/>
                    <a:lstStyle/>
                    <a:p>
                      <a:pPr algn="l" defTabSz="1828342">
                        <a:spcBef>
                          <a:spcPts val="2300"/>
                        </a:spcBef>
                        <a:defRPr sz="1800">
                          <a:solidFill>
                            <a:srgbClr val="000000"/>
                          </a:solidFill>
                        </a:defRPr>
                      </a:pPr>
                      <a:r>
                        <a:rPr sz="1200" b="0" i="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Helvetica Neue"/>
                        </a:rPr>
                        <a:t>Your Project Name</a:t>
                      </a:r>
                    </a:p>
                  </a:txBody>
                  <a:tcPr marL="163367" marR="163367" marT="163367" marB="163367" anchor="ctr" horzOverflow="overflow">
                    <a:lnL w="0">
                      <a:miter lim="400000"/>
                    </a:lnL>
                    <a:lnR w="0">
                      <a:miter lim="400000"/>
                    </a:lnR>
                    <a:lnT w="0">
                      <a:miter lim="400000"/>
                    </a:lnT>
                    <a:lnB w="0">
                      <a:miter lim="400000"/>
                    </a:lnB>
                    <a:solidFill>
                      <a:schemeClr val="accent4"/>
                    </a:solidFill>
                  </a:tcPr>
                </a:tc>
                <a:extLst>
                  <a:ext uri="{0D108BD9-81ED-4DB2-BD59-A6C34878D82A}">
                    <a16:rowId xmlns:a16="http://schemas.microsoft.com/office/drawing/2014/main" val="10000"/>
                  </a:ext>
                </a:extLst>
              </a:tr>
              <a:tr h="570094">
                <a:tc>
                  <a:txBody>
                    <a:bodyPr/>
                    <a:lstStyle/>
                    <a:p>
                      <a:pPr algn="l" defTabSz="1828342">
                        <a:defRPr sz="1800">
                          <a:solidFill>
                            <a:srgbClr val="000000"/>
                          </a:solidFill>
                        </a:defRPr>
                      </a:pPr>
                      <a:r>
                        <a:rPr sz="140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Code</a:t>
                      </a:r>
                    </a:p>
                  </a:txBody>
                  <a:tcPr marL="163367" marR="163367" marT="163367" marB="163367" anchor="ctr" horzOverflow="overflow">
                    <a:lnL w="0">
                      <a:miter lim="400000"/>
                    </a:lnL>
                    <a:lnR w="0">
                      <a:miter lim="400000"/>
                    </a:lnR>
                    <a:lnT w="0">
                      <a:miter lim="400000"/>
                    </a:lnT>
                    <a:lnB w="0">
                      <a:miter lim="400000"/>
                    </a:lnB>
                    <a:solidFill>
                      <a:srgbClr val="FFFFFF"/>
                    </a:solidFill>
                  </a:tcPr>
                </a:tc>
                <a:tc>
                  <a:txBody>
                    <a:bodyPr/>
                    <a:lstStyle/>
                    <a:p>
                      <a:pPr algn="l" defTabSz="1828342">
                        <a:spcBef>
                          <a:spcPts val="2300"/>
                        </a:spcBef>
                        <a:defRPr sz="1800">
                          <a:solidFill>
                            <a:srgbClr val="000000"/>
                          </a:solidFill>
                        </a:defRPr>
                      </a:pPr>
                      <a:r>
                        <a:rPr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Project Code # 1234-8366</a:t>
                      </a:r>
                    </a:p>
                  </a:txBody>
                  <a:tcPr marL="163367" marR="163367" marT="163367" marB="163367" anchor="ctr" horzOverflow="overflow">
                    <a:lnL w="0">
                      <a:miter lim="400000"/>
                    </a:lnL>
                    <a:lnR w="0">
                      <a:miter lim="400000"/>
                    </a:lnR>
                    <a:lnT w="0">
                      <a:miter lim="400000"/>
                    </a:lnT>
                    <a:lnB w="0">
                      <a:miter lim="400000"/>
                    </a:lnB>
                    <a:solidFill>
                      <a:srgbClr val="FFFFFF"/>
                    </a:solidFill>
                  </a:tcPr>
                </a:tc>
                <a:extLst>
                  <a:ext uri="{0D108BD9-81ED-4DB2-BD59-A6C34878D82A}">
                    <a16:rowId xmlns:a16="http://schemas.microsoft.com/office/drawing/2014/main" val="10001"/>
                  </a:ext>
                </a:extLst>
              </a:tr>
              <a:tr h="570094">
                <a:tc>
                  <a:txBody>
                    <a:bodyPr/>
                    <a:lstStyle/>
                    <a:p>
                      <a:pPr algn="l" defTabSz="1828342">
                        <a:defRPr sz="1800">
                          <a:solidFill>
                            <a:srgbClr val="000000"/>
                          </a:solidFill>
                        </a:defRPr>
                      </a:pPr>
                      <a:r>
                        <a:rPr sz="16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Resourcing</a:t>
                      </a:r>
                    </a:p>
                  </a:txBody>
                  <a:tcPr marL="163367" marR="163367" marT="163367" marB="163367" anchor="ctr" horzOverflow="overflow">
                    <a:lnL w="0">
                      <a:miter lim="400000"/>
                    </a:lnL>
                    <a:lnR w="0">
                      <a:miter lim="400000"/>
                    </a:lnR>
                    <a:lnT w="0">
                      <a:miter lim="400000"/>
                    </a:lnT>
                    <a:lnB w="0">
                      <a:miter lim="400000"/>
                    </a:lnB>
                    <a:solidFill>
                      <a:schemeClr val="accent4"/>
                    </a:solidFill>
                  </a:tcPr>
                </a:tc>
                <a:tc>
                  <a:txBody>
                    <a:bodyPr/>
                    <a:lstStyle/>
                    <a:p>
                      <a:pPr algn="l" defTabSz="1828342">
                        <a:spcBef>
                          <a:spcPts val="2300"/>
                        </a:spcBef>
                        <a:defRPr sz="1800">
                          <a:solidFill>
                            <a:srgbClr val="000000"/>
                          </a:solidFill>
                        </a:defRPr>
                      </a:pPr>
                      <a:r>
                        <a:rPr sz="1200" b="0" i="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Helvetica Neue"/>
                        </a:rPr>
                        <a:t>A brief statement on how the project will be resourced</a:t>
                      </a:r>
                    </a:p>
                  </a:txBody>
                  <a:tcPr marL="163367" marR="163367" marT="163367" marB="163367" anchor="ctr" horzOverflow="overflow">
                    <a:lnL w="0">
                      <a:miter lim="400000"/>
                    </a:lnL>
                    <a:lnR w="0">
                      <a:miter lim="400000"/>
                    </a:lnR>
                    <a:lnT w="0">
                      <a:miter lim="400000"/>
                    </a:lnT>
                    <a:lnB w="0">
                      <a:miter lim="400000"/>
                    </a:lnB>
                    <a:solidFill>
                      <a:schemeClr val="accent4"/>
                    </a:solidFill>
                  </a:tcPr>
                </a:tc>
                <a:extLst>
                  <a:ext uri="{0D108BD9-81ED-4DB2-BD59-A6C34878D82A}">
                    <a16:rowId xmlns:a16="http://schemas.microsoft.com/office/drawing/2014/main" val="10002"/>
                  </a:ext>
                </a:extLst>
              </a:tr>
              <a:tr h="570094">
                <a:tc>
                  <a:txBody>
                    <a:bodyPr/>
                    <a:lstStyle/>
                    <a:p>
                      <a:pPr algn="l" defTabSz="1828342">
                        <a:defRPr sz="1800">
                          <a:solidFill>
                            <a:srgbClr val="000000"/>
                          </a:solidFill>
                        </a:defRPr>
                      </a:pPr>
                      <a:r>
                        <a:rPr sz="140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Benefits</a:t>
                      </a:r>
                    </a:p>
                  </a:txBody>
                  <a:tcPr marL="163367" marR="163367" marT="163367" marB="163367" anchor="ctr" horzOverflow="overflow">
                    <a:lnL w="0">
                      <a:miter lim="400000"/>
                    </a:lnL>
                    <a:lnR w="0">
                      <a:miter lim="400000"/>
                    </a:lnR>
                    <a:lnT w="0">
                      <a:miter lim="400000"/>
                    </a:lnT>
                    <a:lnB w="0">
                      <a:miter lim="400000"/>
                    </a:lnB>
                    <a:solidFill>
                      <a:srgbClr val="FFFFFF"/>
                    </a:solidFill>
                  </a:tcPr>
                </a:tc>
                <a:tc>
                  <a:txBody>
                    <a:bodyPr/>
                    <a:lstStyle/>
                    <a:p>
                      <a:pPr algn="l" defTabSz="1828342">
                        <a:spcBef>
                          <a:spcPts val="2300"/>
                        </a:spcBef>
                        <a:defRPr sz="1800">
                          <a:solidFill>
                            <a:srgbClr val="000000"/>
                          </a:solidFill>
                        </a:defRPr>
                      </a:pPr>
                      <a:r>
                        <a:rPr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Benefits of the projects</a:t>
                      </a:r>
                    </a:p>
                  </a:txBody>
                  <a:tcPr marL="163367" marR="163367" marT="163367" marB="163367" anchor="ctr" horzOverflow="overflow">
                    <a:lnL w="0">
                      <a:miter lim="400000"/>
                    </a:lnL>
                    <a:lnR w="0">
                      <a:miter lim="400000"/>
                    </a:lnR>
                    <a:lnT w="0">
                      <a:miter lim="400000"/>
                    </a:lnT>
                    <a:lnB w="0">
                      <a:miter lim="400000"/>
                    </a:lnB>
                    <a:solidFill>
                      <a:srgbClr val="FFFFFF"/>
                    </a:solidFill>
                  </a:tcPr>
                </a:tc>
                <a:extLst>
                  <a:ext uri="{0D108BD9-81ED-4DB2-BD59-A6C34878D82A}">
                    <a16:rowId xmlns:a16="http://schemas.microsoft.com/office/drawing/2014/main" val="10003"/>
                  </a:ext>
                </a:extLst>
              </a:tr>
              <a:tr h="570094">
                <a:tc>
                  <a:txBody>
                    <a:bodyPr/>
                    <a:lstStyle/>
                    <a:p>
                      <a:pPr algn="l" defTabSz="1828342">
                        <a:defRPr sz="1800">
                          <a:solidFill>
                            <a:srgbClr val="000000"/>
                          </a:solidFill>
                        </a:defRPr>
                      </a:pPr>
                      <a:r>
                        <a:rPr sz="160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Risks</a:t>
                      </a:r>
                    </a:p>
                  </a:txBody>
                  <a:tcPr marL="163367" marR="163367" marT="163367" marB="163367" anchor="ctr" horzOverflow="overflow">
                    <a:lnL w="0">
                      <a:miter lim="400000"/>
                    </a:lnL>
                    <a:lnR w="0">
                      <a:miter lim="400000"/>
                    </a:lnR>
                    <a:lnT w="0">
                      <a:miter lim="400000"/>
                    </a:lnT>
                    <a:lnB w="0">
                      <a:miter lim="400000"/>
                    </a:lnB>
                    <a:solidFill>
                      <a:schemeClr val="accent4"/>
                    </a:solidFill>
                  </a:tcPr>
                </a:tc>
                <a:tc>
                  <a:txBody>
                    <a:bodyPr/>
                    <a:lstStyle/>
                    <a:p>
                      <a:pPr algn="l" defTabSz="1828342">
                        <a:spcBef>
                          <a:spcPts val="2300"/>
                        </a:spcBef>
                        <a:defRPr sz="1800">
                          <a:solidFill>
                            <a:srgbClr val="000000"/>
                          </a:solidFill>
                        </a:defRPr>
                      </a:pPr>
                      <a:r>
                        <a:rPr sz="1200" b="0" i="0"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Helvetica Neue"/>
                        </a:rPr>
                        <a:t>Risks Description</a:t>
                      </a:r>
                    </a:p>
                  </a:txBody>
                  <a:tcPr marL="163367" marR="163367" marT="163367" marB="163367" anchor="ctr" horzOverflow="overflow">
                    <a:lnL w="0">
                      <a:miter lim="400000"/>
                    </a:lnL>
                    <a:lnR w="0">
                      <a:miter lim="400000"/>
                    </a:lnR>
                    <a:lnT w="0">
                      <a:miter lim="400000"/>
                    </a:lnT>
                    <a:lnB w="0">
                      <a:miter lim="400000"/>
                    </a:lnB>
                    <a:solidFill>
                      <a:schemeClr val="accent4"/>
                    </a:solidFill>
                  </a:tcPr>
                </a:tc>
                <a:extLst>
                  <a:ext uri="{0D108BD9-81ED-4DB2-BD59-A6C34878D82A}">
                    <a16:rowId xmlns:a16="http://schemas.microsoft.com/office/drawing/2014/main" val="10004"/>
                  </a:ext>
                </a:extLst>
              </a:tr>
              <a:tr h="570094">
                <a:tc>
                  <a:txBody>
                    <a:bodyPr/>
                    <a:lstStyle/>
                    <a:p>
                      <a:pPr algn="l" defTabSz="1828342">
                        <a:defRPr sz="1800">
                          <a:solidFill>
                            <a:srgbClr val="000000"/>
                          </a:solidFill>
                        </a:defRPr>
                      </a:pPr>
                      <a:r>
                        <a:rPr sz="140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Montserrat SemiBold"/>
                        </a:rPr>
                        <a:t>Project Investor</a:t>
                      </a:r>
                    </a:p>
                  </a:txBody>
                  <a:tcPr marL="163367" marR="163367" marT="163367" marB="163367" anchor="ctr" horzOverflow="overflow">
                    <a:lnL w="0">
                      <a:miter lim="400000"/>
                    </a:lnL>
                    <a:lnR w="0">
                      <a:miter lim="400000"/>
                    </a:lnR>
                    <a:lnT w="0">
                      <a:miter lim="400000"/>
                    </a:lnT>
                    <a:lnB w="0">
                      <a:miter lim="400000"/>
                    </a:lnB>
                    <a:solidFill>
                      <a:srgbClr val="FFFFFF"/>
                    </a:solidFill>
                  </a:tcPr>
                </a:tc>
                <a:tc>
                  <a:txBody>
                    <a:bodyPr/>
                    <a:lstStyle/>
                    <a:p>
                      <a:pPr algn="l" defTabSz="1828342">
                        <a:spcBef>
                          <a:spcPts val="2300"/>
                        </a:spcBef>
                        <a:defRPr sz="1800">
                          <a:solidFill>
                            <a:srgbClr val="000000"/>
                          </a:solidFill>
                        </a:defRPr>
                      </a:pPr>
                      <a:r>
                        <a:rPr lang="en-US"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Investor</a:t>
                      </a:r>
                      <a:r>
                        <a:rPr sz="1200" b="0" i="0" dirty="0">
                          <a:solidFill>
                            <a:schemeClr val="tx1"/>
                          </a:solidFill>
                          <a:latin typeface="Open Sans" panose="020B0606030504020204" pitchFamily="34" charset="0"/>
                          <a:ea typeface="Open Sans" panose="020B0606030504020204" pitchFamily="34" charset="0"/>
                          <a:cs typeface="Open Sans" panose="020B0606030504020204" pitchFamily="34" charset="0"/>
                          <a:sym typeface="Helvetica Neue"/>
                        </a:rPr>
                        <a:t> Name</a:t>
                      </a:r>
                    </a:p>
                  </a:txBody>
                  <a:tcPr marL="163367" marR="163367" marT="163367" marB="163367" anchor="ctr" horzOverflow="overflow">
                    <a:lnL w="0">
                      <a:miter lim="400000"/>
                    </a:lnL>
                    <a:lnR w="0">
                      <a:miter lim="400000"/>
                    </a:lnR>
                    <a:lnT w="0">
                      <a:miter lim="400000"/>
                    </a:lnT>
                    <a:lnB w="0">
                      <a:miter lim="400000"/>
                    </a:lnB>
                    <a:solidFill>
                      <a:srgbClr val="FFFFFF"/>
                    </a:solidFill>
                  </a:tcPr>
                </a:tc>
                <a:extLst>
                  <a:ext uri="{0D108BD9-81ED-4DB2-BD59-A6C34878D82A}">
                    <a16:rowId xmlns:a16="http://schemas.microsoft.com/office/drawing/2014/main" val="10005"/>
                  </a:ext>
                </a:extLst>
              </a:tr>
            </a:tbl>
          </a:graphicData>
        </a:graphic>
      </p:graphicFrame>
      <p:sp>
        <p:nvSpPr>
          <p:cNvPr id="6" name="TextBox 5">
            <a:extLst>
              <a:ext uri="{FF2B5EF4-FFF2-40B4-BE49-F238E27FC236}">
                <a16:creationId xmlns:a16="http://schemas.microsoft.com/office/drawing/2014/main" id="{04A5B54F-EE55-4BAA-B3C5-8D727A035A4F}"/>
              </a:ext>
            </a:extLst>
          </p:cNvPr>
          <p:cNvSpPr txBox="1"/>
          <p:nvPr/>
        </p:nvSpPr>
        <p:spPr>
          <a:xfrm>
            <a:off x="7170192" y="3246120"/>
            <a:ext cx="3939484" cy="1384995"/>
          </a:xfrm>
          <a:prstGeom prst="rect">
            <a:avLst/>
          </a:prstGeom>
          <a:noFill/>
        </p:spPr>
        <p:txBody>
          <a:bodyPr wrap="square" lIns="0" tIns="0" rIns="0" bIns="0" rtlCol="0">
            <a:spAutoFit/>
          </a:bodyPr>
          <a:lstStyle/>
          <a:p>
            <a:pPr algn="just">
              <a:lnSpc>
                <a:spcPts val="1800"/>
              </a:lnSpc>
              <a:spcAft>
                <a:spcPts val="1500"/>
              </a:spcAft>
            </a:pPr>
            <a:r>
              <a:rPr lang="en-US" sz="1100" dirty="0">
                <a:solidFill>
                  <a:schemeClr val="tx2">
                    <a:lumMod val="50000"/>
                  </a:schemeClr>
                </a:solidFill>
                <a:latin typeface="Open Sans" panose="020B0606030504020204" pitchFamily="34" charset="0"/>
                <a:cs typeface="Open Sans" panose="020B0606030504020204" pitchFamily="34" charset="0"/>
              </a:rPr>
              <a:t>Sed </a:t>
            </a:r>
            <a:r>
              <a:rPr lang="en-US" sz="1100" dirty="0" err="1">
                <a:solidFill>
                  <a:schemeClr val="tx2">
                    <a:lumMod val="50000"/>
                  </a:schemeClr>
                </a:solidFill>
                <a:latin typeface="Open Sans" panose="020B0606030504020204" pitchFamily="34" charset="0"/>
                <a:cs typeface="Open Sans" panose="020B0606030504020204" pitchFamily="34" charset="0"/>
              </a:rPr>
              <a:t>ut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perspiciatis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unde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omnis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iste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natus</a:t>
            </a:r>
            <a:r>
              <a:rPr lang="en-US" sz="1100" dirty="0">
                <a:solidFill>
                  <a:schemeClr val="tx2">
                    <a:lumMod val="50000"/>
                  </a:schemeClr>
                </a:solidFill>
                <a:latin typeface="Open Sans" panose="020B0606030504020204" pitchFamily="34" charset="0"/>
                <a:cs typeface="Open Sans" panose="020B0606030504020204" pitchFamily="34" charset="0"/>
              </a:rPr>
              <a:t> error sit </a:t>
            </a:r>
            <a:r>
              <a:rPr lang="en-US" sz="1100" dirty="0" err="1">
                <a:solidFill>
                  <a:schemeClr val="tx2">
                    <a:lumMod val="50000"/>
                  </a:schemeClr>
                </a:solidFill>
                <a:latin typeface="Open Sans" panose="020B0606030504020204" pitchFamily="34" charset="0"/>
                <a:cs typeface="Open Sans" panose="020B0606030504020204" pitchFamily="34" charset="0"/>
              </a:rPr>
              <a:t>volup</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tatem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accus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antium</a:t>
            </a:r>
            <a:r>
              <a:rPr lang="en-US" sz="1100" dirty="0">
                <a:solidFill>
                  <a:schemeClr val="tx2">
                    <a:lumMod val="50000"/>
                  </a:schemeClr>
                </a:solidFill>
                <a:latin typeface="Open Sans" panose="020B0606030504020204" pitchFamily="34" charset="0"/>
                <a:cs typeface="Open Sans" panose="020B0606030504020204" pitchFamily="34" charset="0"/>
              </a:rPr>
              <a:t> dolor </a:t>
            </a:r>
            <a:r>
              <a:rPr lang="en-US" sz="1100" dirty="0" err="1">
                <a:solidFill>
                  <a:schemeClr val="tx2">
                    <a:lumMod val="50000"/>
                  </a:schemeClr>
                </a:solidFill>
                <a:latin typeface="Open Sans" panose="020B0606030504020204" pitchFamily="34" charset="0"/>
                <a:cs typeface="Open Sans" panose="020B0606030504020204" pitchFamily="34" charset="0"/>
              </a:rPr>
              <a:t>emque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lauda</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ium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totam</a:t>
            </a:r>
            <a:r>
              <a:rPr lang="en-US" sz="1100" dirty="0">
                <a:solidFill>
                  <a:schemeClr val="tx2">
                    <a:lumMod val="50000"/>
                  </a:schemeClr>
                </a:solidFill>
                <a:latin typeface="Open Sans" panose="020B0606030504020204" pitchFamily="34" charset="0"/>
                <a:cs typeface="Open Sans" panose="020B0606030504020204" pitchFamily="34" charset="0"/>
              </a:rPr>
              <a:t> rem </a:t>
            </a:r>
            <a:r>
              <a:rPr lang="en-US" sz="1100" dirty="0" err="1">
                <a:solidFill>
                  <a:schemeClr val="tx2">
                    <a:lumMod val="50000"/>
                  </a:schemeClr>
                </a:solidFill>
                <a:latin typeface="Open Sans" panose="020B0606030504020204" pitchFamily="34" charset="0"/>
                <a:cs typeface="Open Sans" panose="020B0606030504020204" pitchFamily="34" charset="0"/>
              </a:rPr>
              <a:t>aperiam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eaque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ipsa</a:t>
            </a:r>
            <a:r>
              <a:rPr lang="en-US" sz="1100" dirty="0">
                <a:solidFill>
                  <a:schemeClr val="tx2">
                    <a:lumMod val="50000"/>
                  </a:schemeClr>
                </a:solidFill>
                <a:latin typeface="Open Sans" panose="020B0606030504020204" pitchFamily="34" charset="0"/>
                <a:cs typeface="Open Sans" panose="020B0606030504020204" pitchFamily="34" charset="0"/>
              </a:rPr>
              <a:t> quae ab </a:t>
            </a:r>
            <a:r>
              <a:rPr lang="en-US" sz="1100" dirty="0" err="1">
                <a:solidFill>
                  <a:schemeClr val="tx2">
                    <a:lumMod val="50000"/>
                  </a:schemeClr>
                </a:solidFill>
                <a:latin typeface="Open Sans" panose="020B0606030504020204" pitchFamily="34" charset="0"/>
                <a:cs typeface="Open Sans" panose="020B0606030504020204" pitchFamily="34" charset="0"/>
              </a:rPr>
              <a:t>illo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inventore</a:t>
            </a:r>
            <a:r>
              <a:rPr lang="en-US" sz="1100" dirty="0">
                <a:solidFill>
                  <a:schemeClr val="tx2">
                    <a:lumMod val="50000"/>
                  </a:schemeClr>
                </a:solidFill>
                <a:latin typeface="Open Sans" panose="020B0606030504020204" pitchFamily="34" charset="0"/>
                <a:cs typeface="Open Sans" panose="020B0606030504020204" pitchFamily="34" charset="0"/>
              </a:rPr>
              <a:t> very </a:t>
            </a:r>
            <a:r>
              <a:rPr lang="en-US" sz="1100" dirty="0" err="1">
                <a:solidFill>
                  <a:schemeClr val="tx2">
                    <a:lumMod val="50000"/>
                  </a:schemeClr>
                </a:solidFill>
                <a:latin typeface="Open Sans" panose="020B0606030504020204" pitchFamily="34" charset="0"/>
                <a:cs typeface="Open Sans" panose="020B0606030504020204" pitchFamily="34" charset="0"/>
              </a:rPr>
              <a:t>tatis</a:t>
            </a:r>
            <a:r>
              <a:rPr lang="en-US" sz="1100" dirty="0">
                <a:solidFill>
                  <a:schemeClr val="tx2">
                    <a:lumMod val="50000"/>
                  </a:schemeClr>
                </a:solidFill>
                <a:latin typeface="Open Sans" panose="020B0606030504020204" pitchFamily="34" charset="0"/>
                <a:cs typeface="Open Sans" panose="020B0606030504020204" pitchFamily="34" charset="0"/>
              </a:rPr>
              <a:t> et quasi </a:t>
            </a:r>
            <a:r>
              <a:rPr lang="en-US" sz="1100" dirty="0" err="1">
                <a:solidFill>
                  <a:schemeClr val="tx2">
                    <a:lumMod val="50000"/>
                  </a:schemeClr>
                </a:solidFill>
                <a:latin typeface="Open Sans" panose="020B0606030504020204" pitchFamily="34" charset="0"/>
                <a:cs typeface="Open Sans" panose="020B0606030504020204" pitchFamily="34" charset="0"/>
              </a:rPr>
              <a:t>architecto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beatae</a:t>
            </a:r>
            <a:r>
              <a:rPr lang="en-US" sz="1100" dirty="0">
                <a:solidFill>
                  <a:schemeClr val="tx2">
                    <a:lumMod val="50000"/>
                  </a:schemeClr>
                </a:solidFill>
                <a:latin typeface="Open Sans" panose="020B0606030504020204" pitchFamily="34" charset="0"/>
                <a:cs typeface="Open Sans" panose="020B0606030504020204" pitchFamily="34" charset="0"/>
              </a:rPr>
              <a:t> vitae dicta. </a:t>
            </a:r>
            <a:r>
              <a:rPr lang="en-US" sz="1100" dirty="0" err="1">
                <a:solidFill>
                  <a:schemeClr val="tx2">
                    <a:lumMod val="50000"/>
                  </a:schemeClr>
                </a:solidFill>
                <a:latin typeface="Open Sans" panose="020B0606030504020204" pitchFamily="34" charset="0"/>
                <a:cs typeface="Open Sans" panose="020B0606030504020204" pitchFamily="34" charset="0"/>
              </a:rPr>
              <a:t>aperiam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eaque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ipsa</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quae</a:t>
            </a:r>
            <a:r>
              <a:rPr lang="en-US" sz="1100" dirty="0">
                <a:solidFill>
                  <a:schemeClr val="tx2">
                    <a:lumMod val="50000"/>
                  </a:schemeClr>
                </a:solidFill>
                <a:latin typeface="Open Sans" panose="020B0606030504020204" pitchFamily="34" charset="0"/>
                <a:cs typeface="Open Sans" panose="020B0606030504020204" pitchFamily="34" charset="0"/>
              </a:rPr>
              <a:t> ab </a:t>
            </a:r>
            <a:r>
              <a:rPr lang="en-US" sz="1100" dirty="0" err="1">
                <a:solidFill>
                  <a:schemeClr val="tx2">
                    <a:lumMod val="50000"/>
                  </a:schemeClr>
                </a:solidFill>
                <a:latin typeface="Open Sans" panose="020B0606030504020204" pitchFamily="34" charset="0"/>
                <a:cs typeface="Open Sans" panose="020B0606030504020204" pitchFamily="34" charset="0"/>
              </a:rPr>
              <a:t>illo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inventore</a:t>
            </a:r>
            <a:r>
              <a:rPr lang="en-US" sz="1100" dirty="0">
                <a:solidFill>
                  <a:schemeClr val="tx2">
                    <a:lumMod val="50000"/>
                  </a:schemeClr>
                </a:solidFill>
                <a:latin typeface="Open Sans" panose="020B0606030504020204" pitchFamily="34" charset="0"/>
                <a:cs typeface="Open Sans" panose="020B0606030504020204" pitchFamily="34" charset="0"/>
              </a:rPr>
              <a:t> very </a:t>
            </a:r>
            <a:r>
              <a:rPr lang="en-US" sz="1100" dirty="0" err="1">
                <a:solidFill>
                  <a:schemeClr val="tx2">
                    <a:lumMod val="50000"/>
                  </a:schemeClr>
                </a:solidFill>
                <a:latin typeface="Open Sans" panose="020B0606030504020204" pitchFamily="34" charset="0"/>
                <a:cs typeface="Open Sans" panose="020B0606030504020204" pitchFamily="34" charset="0"/>
              </a:rPr>
              <a:t>tatis</a:t>
            </a:r>
            <a:r>
              <a:rPr lang="en-US" sz="1100" dirty="0">
                <a:solidFill>
                  <a:schemeClr val="tx2">
                    <a:lumMod val="50000"/>
                  </a:schemeClr>
                </a:solidFill>
                <a:latin typeface="Open Sans" panose="020B0606030504020204" pitchFamily="34" charset="0"/>
                <a:cs typeface="Open Sans" panose="020B0606030504020204" pitchFamily="34" charset="0"/>
              </a:rPr>
              <a:t> et quasi </a:t>
            </a:r>
            <a:r>
              <a:rPr lang="en-US" sz="1100" dirty="0" err="1">
                <a:solidFill>
                  <a:schemeClr val="tx2">
                    <a:lumMod val="50000"/>
                  </a:schemeClr>
                </a:solidFill>
                <a:latin typeface="Open Sans" panose="020B0606030504020204" pitchFamily="34" charset="0"/>
                <a:cs typeface="Open Sans" panose="020B0606030504020204" pitchFamily="34" charset="0"/>
              </a:rPr>
              <a:t>architecto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beatae</a:t>
            </a:r>
            <a:r>
              <a:rPr lang="en-US" sz="1100" dirty="0">
                <a:solidFill>
                  <a:schemeClr val="tx2">
                    <a:lumMod val="50000"/>
                  </a:schemeClr>
                </a:solidFill>
                <a:latin typeface="Open Sans" panose="020B0606030504020204" pitchFamily="34" charset="0"/>
                <a:cs typeface="Open Sans" panose="020B0606030504020204" pitchFamily="34" charset="0"/>
              </a:rPr>
              <a:t> vitae </a:t>
            </a:r>
            <a:r>
              <a:rPr lang="en-US" sz="1100" dirty="0" err="1">
                <a:solidFill>
                  <a:schemeClr val="tx2">
                    <a:lumMod val="50000"/>
                  </a:schemeClr>
                </a:solidFill>
                <a:latin typeface="Open Sans" panose="020B0606030504020204" pitchFamily="34" charset="0"/>
                <a:cs typeface="Open Sans" panose="020B0606030504020204" pitchFamily="34" charset="0"/>
              </a:rPr>
              <a:t>dictaet</a:t>
            </a:r>
            <a:r>
              <a:rPr lang="en-US" sz="1100" dirty="0">
                <a:solidFill>
                  <a:schemeClr val="tx2">
                    <a:lumMod val="50000"/>
                  </a:schemeClr>
                </a:solidFill>
                <a:latin typeface="Open Sans" panose="020B0606030504020204" pitchFamily="34" charset="0"/>
                <a:cs typeface="Open Sans" panose="020B0606030504020204" pitchFamily="34" charset="0"/>
              </a:rPr>
              <a:t> quasi </a:t>
            </a:r>
            <a:r>
              <a:rPr lang="en-US" sz="1100" dirty="0" err="1">
                <a:solidFill>
                  <a:schemeClr val="tx2">
                    <a:lumMod val="50000"/>
                  </a:schemeClr>
                </a:solidFill>
                <a:latin typeface="Open Sans" panose="020B0606030504020204" pitchFamily="34" charset="0"/>
                <a:cs typeface="Open Sans" panose="020B0606030504020204" pitchFamily="34" charset="0"/>
              </a:rPr>
              <a:t>architecto</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beatae</a:t>
            </a:r>
            <a:r>
              <a:rPr lang="en-US" sz="1100" dirty="0">
                <a:solidFill>
                  <a:schemeClr val="tx2">
                    <a:lumMod val="50000"/>
                  </a:schemeClr>
                </a:solidFill>
                <a:latin typeface="Open Sans" panose="020B0606030504020204" pitchFamily="34" charset="0"/>
                <a:cs typeface="Open Sans" panose="020B0606030504020204" pitchFamily="34" charset="0"/>
              </a:rPr>
              <a:t> vitae dicta. </a:t>
            </a:r>
          </a:p>
        </p:txBody>
      </p:sp>
      <p:sp>
        <p:nvSpPr>
          <p:cNvPr id="7" name="Rectangle 6">
            <a:extLst>
              <a:ext uri="{FF2B5EF4-FFF2-40B4-BE49-F238E27FC236}">
                <a16:creationId xmlns:a16="http://schemas.microsoft.com/office/drawing/2014/main" id="{8CFCC971-5414-4470-A3DA-7728B91134CC}"/>
              </a:ext>
            </a:extLst>
          </p:cNvPr>
          <p:cNvSpPr/>
          <p:nvPr/>
        </p:nvSpPr>
        <p:spPr>
          <a:xfrm>
            <a:off x="7182877" y="5609543"/>
            <a:ext cx="1519512" cy="305064"/>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200" dirty="0">
                <a:latin typeface="Open Sans" panose="020B0606030504020204" pitchFamily="34" charset="0"/>
                <a:cs typeface="Open Sans" panose="020B0606030504020204" pitchFamily="34" charset="0"/>
              </a:rPr>
              <a:t>Download Now</a:t>
            </a:r>
          </a:p>
        </p:txBody>
      </p:sp>
      <p:sp>
        <p:nvSpPr>
          <p:cNvPr id="8" name="TextBox 7">
            <a:extLst>
              <a:ext uri="{FF2B5EF4-FFF2-40B4-BE49-F238E27FC236}">
                <a16:creationId xmlns:a16="http://schemas.microsoft.com/office/drawing/2014/main" id="{1E6F431C-A44C-4666-B529-4BF13C126F75}"/>
              </a:ext>
            </a:extLst>
          </p:cNvPr>
          <p:cNvSpPr txBox="1"/>
          <p:nvPr/>
        </p:nvSpPr>
        <p:spPr>
          <a:xfrm>
            <a:off x="7170191" y="2403025"/>
            <a:ext cx="2797062" cy="492443"/>
          </a:xfrm>
          <a:prstGeom prst="rect">
            <a:avLst/>
          </a:prstGeom>
          <a:noFill/>
        </p:spPr>
        <p:txBody>
          <a:bodyPr wrap="square" lIns="0" tIns="0" rIns="0" bIns="0" rtlCol="0">
            <a:spAutoFit/>
          </a:bodyPr>
          <a:lstStyle/>
          <a:p>
            <a:r>
              <a:rPr lang="en-US" sz="3200" b="1" spc="300" dirty="0">
                <a:latin typeface="Open Sans" panose="020B0606030504020204" pitchFamily="34" charset="0"/>
                <a:cs typeface="Open Sans" panose="020B0606030504020204" pitchFamily="34" charset="0"/>
              </a:rPr>
              <a:t>Tittle Here </a:t>
            </a:r>
          </a:p>
        </p:txBody>
      </p:sp>
      <p:sp>
        <p:nvSpPr>
          <p:cNvPr id="9" name="TextBox 8">
            <a:extLst>
              <a:ext uri="{FF2B5EF4-FFF2-40B4-BE49-F238E27FC236}">
                <a16:creationId xmlns:a16="http://schemas.microsoft.com/office/drawing/2014/main" id="{AA206920-14B8-4001-949D-297C2B7BF71F}"/>
              </a:ext>
            </a:extLst>
          </p:cNvPr>
          <p:cNvSpPr txBox="1"/>
          <p:nvPr/>
        </p:nvSpPr>
        <p:spPr>
          <a:xfrm>
            <a:off x="7215911" y="2230865"/>
            <a:ext cx="2797062" cy="184666"/>
          </a:xfrm>
          <a:prstGeom prst="rect">
            <a:avLst/>
          </a:prstGeom>
          <a:noFill/>
        </p:spPr>
        <p:txBody>
          <a:bodyPr wrap="square" lIns="0" tIns="0" rIns="0" bIns="0" rtlCol="0">
            <a:spAutoFit/>
          </a:bodyPr>
          <a:lstStyle/>
          <a:p>
            <a:r>
              <a:rPr lang="en-US" sz="1200" cap="all" spc="500" dirty="0">
                <a:solidFill>
                  <a:schemeClr val="tx1">
                    <a:lumMod val="65000"/>
                    <a:lumOff val="35000"/>
                  </a:schemeClr>
                </a:solidFill>
                <a:latin typeface="Open Sans" panose="020B0606030504020204" pitchFamily="34" charset="0"/>
                <a:cs typeface="Open Sans" panose="020B0606030504020204" pitchFamily="34" charset="0"/>
              </a:rPr>
              <a:t>About us</a:t>
            </a:r>
          </a:p>
        </p:txBody>
      </p:sp>
      <p:sp>
        <p:nvSpPr>
          <p:cNvPr id="10" name="TextBox 9">
            <a:extLst>
              <a:ext uri="{FF2B5EF4-FFF2-40B4-BE49-F238E27FC236}">
                <a16:creationId xmlns:a16="http://schemas.microsoft.com/office/drawing/2014/main" id="{F3F7F872-0A4B-4A97-A410-DFEBA33278F0}"/>
              </a:ext>
            </a:extLst>
          </p:cNvPr>
          <p:cNvSpPr txBox="1"/>
          <p:nvPr/>
        </p:nvSpPr>
        <p:spPr>
          <a:xfrm>
            <a:off x="7170192" y="4887767"/>
            <a:ext cx="3939484" cy="443455"/>
          </a:xfrm>
          <a:prstGeom prst="rect">
            <a:avLst/>
          </a:prstGeom>
          <a:noFill/>
        </p:spPr>
        <p:txBody>
          <a:bodyPr wrap="square" lIns="0" tIns="0" rIns="0" bIns="0" rtlCol="0">
            <a:spAutoFit/>
          </a:bodyPr>
          <a:lstStyle/>
          <a:p>
            <a:pPr>
              <a:lnSpc>
                <a:spcPts val="1800"/>
              </a:lnSpc>
              <a:spcAft>
                <a:spcPts val="1500"/>
              </a:spcAft>
            </a:pPr>
            <a:r>
              <a:rPr lang="en-US" sz="1100" dirty="0">
                <a:solidFill>
                  <a:schemeClr val="tx2">
                    <a:lumMod val="50000"/>
                  </a:schemeClr>
                </a:solidFill>
                <a:latin typeface="Open Sans" panose="020B0606030504020204" pitchFamily="34" charset="0"/>
                <a:cs typeface="Open Sans" panose="020B0606030504020204" pitchFamily="34" charset="0"/>
              </a:rPr>
              <a:t>Sed </a:t>
            </a:r>
            <a:r>
              <a:rPr lang="en-US" sz="1100" dirty="0" err="1">
                <a:solidFill>
                  <a:schemeClr val="tx2">
                    <a:lumMod val="50000"/>
                  </a:schemeClr>
                </a:solidFill>
                <a:latin typeface="Open Sans" panose="020B0606030504020204" pitchFamily="34" charset="0"/>
                <a:cs typeface="Open Sans" panose="020B0606030504020204" pitchFamily="34" charset="0"/>
              </a:rPr>
              <a:t>ut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perspiciatis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unde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omnis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iste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natus</a:t>
            </a:r>
            <a:r>
              <a:rPr lang="en-US" sz="1100" dirty="0">
                <a:solidFill>
                  <a:schemeClr val="tx2">
                    <a:lumMod val="50000"/>
                  </a:schemeClr>
                </a:solidFill>
                <a:latin typeface="Open Sans" panose="020B0606030504020204" pitchFamily="34" charset="0"/>
                <a:cs typeface="Open Sans" panose="020B0606030504020204" pitchFamily="34" charset="0"/>
              </a:rPr>
              <a:t> error sit </a:t>
            </a:r>
            <a:r>
              <a:rPr lang="en-US" sz="1100" dirty="0" err="1">
                <a:solidFill>
                  <a:schemeClr val="tx2">
                    <a:lumMod val="50000"/>
                  </a:schemeClr>
                </a:solidFill>
                <a:latin typeface="Open Sans" panose="020B0606030504020204" pitchFamily="34" charset="0"/>
                <a:cs typeface="Open Sans" panose="020B0606030504020204" pitchFamily="34" charset="0"/>
              </a:rPr>
              <a:t>volup</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tatem</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accus</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antium</a:t>
            </a:r>
            <a:r>
              <a:rPr lang="en-US" sz="1100" dirty="0">
                <a:solidFill>
                  <a:schemeClr val="tx2">
                    <a:lumMod val="50000"/>
                  </a:schemeClr>
                </a:solidFill>
                <a:latin typeface="Open Sans" panose="020B0606030504020204" pitchFamily="34" charset="0"/>
                <a:cs typeface="Open Sans" panose="020B0606030504020204" pitchFamily="34" charset="0"/>
              </a:rPr>
              <a:t> dolor </a:t>
            </a:r>
            <a:r>
              <a:rPr lang="en-US" sz="1100" dirty="0" err="1">
                <a:solidFill>
                  <a:schemeClr val="tx2">
                    <a:lumMod val="50000"/>
                  </a:schemeClr>
                </a:solidFill>
                <a:latin typeface="Open Sans" panose="020B0606030504020204" pitchFamily="34" charset="0"/>
                <a:cs typeface="Open Sans" panose="020B0606030504020204" pitchFamily="34" charset="0"/>
              </a:rPr>
              <a:t>emque</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lauda</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nt</a:t>
            </a:r>
            <a:r>
              <a:rPr lang="en-US" sz="1100" dirty="0">
                <a:solidFill>
                  <a:schemeClr val="tx2">
                    <a:lumMod val="50000"/>
                  </a:schemeClr>
                </a:solidFill>
                <a:latin typeface="Open Sans" panose="020B0606030504020204" pitchFamily="34" charset="0"/>
                <a:cs typeface="Open Sans" panose="020B0606030504020204" pitchFamily="34" charset="0"/>
              </a:rPr>
              <a:t> </a:t>
            </a:r>
            <a:r>
              <a:rPr lang="en-US" sz="1100" dirty="0" err="1">
                <a:solidFill>
                  <a:schemeClr val="tx2">
                    <a:lumMod val="50000"/>
                  </a:schemeClr>
                </a:solidFill>
                <a:latin typeface="Open Sans" panose="020B0606030504020204" pitchFamily="34" charset="0"/>
                <a:cs typeface="Open Sans" panose="020B0606030504020204" pitchFamily="34" charset="0"/>
              </a:rPr>
              <a:t>ium</a:t>
            </a:r>
            <a:r>
              <a:rPr lang="en-US" sz="1100" dirty="0">
                <a:solidFill>
                  <a:schemeClr val="tx2">
                    <a:lumMod val="50000"/>
                  </a:schemeClr>
                </a:solidFill>
                <a:latin typeface="Open Sans" panose="020B0606030504020204" pitchFamily="34" charset="0"/>
                <a:cs typeface="Open Sans" panose="020B0606030504020204" pitchFamily="34" charset="0"/>
              </a:rPr>
              <a:t>, </a:t>
            </a:r>
          </a:p>
        </p:txBody>
      </p:sp>
      <p:grpSp>
        <p:nvGrpSpPr>
          <p:cNvPr id="11" name="Group 10"/>
          <p:cNvGrpSpPr/>
          <p:nvPr/>
        </p:nvGrpSpPr>
        <p:grpSpPr>
          <a:xfrm>
            <a:off x="0" y="0"/>
            <a:ext cx="11973828" cy="6858000"/>
            <a:chOff x="0" y="0"/>
            <a:chExt cx="11973828" cy="6858000"/>
          </a:xfrm>
        </p:grpSpPr>
        <p:sp>
          <p:nvSpPr>
            <p:cNvPr id="12" name="Rectangle 11"/>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3" name="Group 277"/>
            <p:cNvGrpSpPr/>
            <p:nvPr/>
          </p:nvGrpSpPr>
          <p:grpSpPr>
            <a:xfrm>
              <a:off x="184566" y="198582"/>
              <a:ext cx="192483" cy="193524"/>
              <a:chOff x="2084388" y="1254125"/>
              <a:chExt cx="293688" cy="295276"/>
            </a:xfrm>
            <a:solidFill>
              <a:schemeClr val="bg1"/>
            </a:solidFill>
          </p:grpSpPr>
          <p:sp>
            <p:nvSpPr>
              <p:cNvPr id="40"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1"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2"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3"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4"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5" name="Group 284"/>
            <p:cNvGrpSpPr/>
            <p:nvPr/>
          </p:nvGrpSpPr>
          <p:grpSpPr>
            <a:xfrm>
              <a:off x="197938" y="3286392"/>
              <a:ext cx="165738" cy="155990"/>
              <a:chOff x="8583613" y="1965325"/>
              <a:chExt cx="296863" cy="279401"/>
            </a:xfrm>
            <a:solidFill>
              <a:schemeClr val="bg1"/>
            </a:solidFill>
          </p:grpSpPr>
          <p:sp>
            <p:nvSpPr>
              <p:cNvPr id="37"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8"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9"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34"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5"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6"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17"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18"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19" name="Group 18"/>
            <p:cNvGrpSpPr/>
            <p:nvPr/>
          </p:nvGrpSpPr>
          <p:grpSpPr>
            <a:xfrm>
              <a:off x="11656194" y="198582"/>
              <a:ext cx="317634" cy="741940"/>
              <a:chOff x="10058400" y="989199"/>
              <a:chExt cx="567891" cy="741940"/>
            </a:xfrm>
          </p:grpSpPr>
          <p:sp>
            <p:nvSpPr>
              <p:cNvPr id="28" name="Rectangle 2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0" name="Group 19"/>
            <p:cNvGrpSpPr/>
            <p:nvPr/>
          </p:nvGrpSpPr>
          <p:grpSpPr>
            <a:xfrm rot="5400000">
              <a:off x="11444041" y="6106889"/>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1" name="TextBox 20"/>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6" name="TextBox 45"/>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47" name="Group 46"/>
          <p:cNvGrpSpPr/>
          <p:nvPr/>
        </p:nvGrpSpPr>
        <p:grpSpPr>
          <a:xfrm>
            <a:off x="5534101" y="565075"/>
            <a:ext cx="1155030" cy="192505"/>
            <a:chOff x="4870383" y="2733575"/>
            <a:chExt cx="1155030" cy="192505"/>
          </a:xfrm>
        </p:grpSpPr>
        <p:sp>
          <p:nvSpPr>
            <p:cNvPr id="48" name="Rectangle 47"/>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0" name="Rectangle 49"/>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1" name="Rectangle 50"/>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2" name="Rectangle 51"/>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61619971"/>
      </p:ext>
    </p:extLst>
  </p:cSld>
  <p:clrMapOvr>
    <a:masterClrMapping/>
  </p:clrMapOvr>
  <p:transition spd="slow">
    <p:wipe/>
  </p:transition>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5" name="Circle">
            <a:extLst>
              <a:ext uri="{FF2B5EF4-FFF2-40B4-BE49-F238E27FC236}">
                <a16:creationId xmlns:a16="http://schemas.microsoft.com/office/drawing/2014/main" id="{B05FE1A7-7273-449A-98E4-950C89D0DFF8}"/>
              </a:ext>
            </a:extLst>
          </p:cNvPr>
          <p:cNvSpPr/>
          <p:nvPr/>
        </p:nvSpPr>
        <p:spPr>
          <a:xfrm>
            <a:off x="5312648" y="3269370"/>
            <a:ext cx="1547003" cy="1547002"/>
          </a:xfrm>
          <a:prstGeom prst="ellipse">
            <a:avLst/>
          </a:prstGeom>
          <a:solidFill>
            <a:schemeClr val="bg1">
              <a:lumMod val="95000"/>
            </a:schemeClr>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6" name="Circle">
            <a:extLst>
              <a:ext uri="{FF2B5EF4-FFF2-40B4-BE49-F238E27FC236}">
                <a16:creationId xmlns:a16="http://schemas.microsoft.com/office/drawing/2014/main" id="{AED04DE0-DB95-4F0F-BA7F-D9D605185468}"/>
              </a:ext>
            </a:extLst>
          </p:cNvPr>
          <p:cNvSpPr/>
          <p:nvPr/>
        </p:nvSpPr>
        <p:spPr>
          <a:xfrm>
            <a:off x="5187312" y="3149256"/>
            <a:ext cx="1796487" cy="1796487"/>
          </a:xfrm>
          <a:prstGeom prst="roundRect">
            <a:avLst/>
          </a:prstGeom>
          <a:ln w="38100">
            <a:solidFill>
              <a:schemeClr val="bg1">
                <a:lumMod val="85000"/>
              </a:schemeClr>
            </a:solidFill>
            <a:prstDash val="solid"/>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8" name="Circle">
            <a:extLst>
              <a:ext uri="{FF2B5EF4-FFF2-40B4-BE49-F238E27FC236}">
                <a16:creationId xmlns:a16="http://schemas.microsoft.com/office/drawing/2014/main" id="{ACA00429-A0DF-4F40-A7C7-749D322EE2BD}"/>
              </a:ext>
            </a:extLst>
          </p:cNvPr>
          <p:cNvSpPr/>
          <p:nvPr/>
        </p:nvSpPr>
        <p:spPr>
          <a:xfrm rot="10800000">
            <a:off x="6889796" y="2444239"/>
            <a:ext cx="741573" cy="741573"/>
          </a:xfrm>
          <a:prstGeom prst="roundRect">
            <a:avLst/>
          </a:prstGeom>
          <a:solidFill>
            <a:schemeClr val="accent4"/>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sp>
        <p:nvSpPr>
          <p:cNvPr id="9" name="Circle">
            <a:extLst>
              <a:ext uri="{FF2B5EF4-FFF2-40B4-BE49-F238E27FC236}">
                <a16:creationId xmlns:a16="http://schemas.microsoft.com/office/drawing/2014/main" id="{1BE120F0-0EB4-4C10-8B28-53ACFA99D3C6}"/>
              </a:ext>
            </a:extLst>
          </p:cNvPr>
          <p:cNvSpPr/>
          <p:nvPr/>
        </p:nvSpPr>
        <p:spPr>
          <a:xfrm rot="10800000">
            <a:off x="4602409" y="4909186"/>
            <a:ext cx="741573" cy="741573"/>
          </a:xfrm>
          <a:prstGeom prst="roundRect">
            <a:avLst/>
          </a:prstGeom>
          <a:solidFill>
            <a:schemeClr val="accent2"/>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sp>
        <p:nvSpPr>
          <p:cNvPr id="10" name="Circle">
            <a:extLst>
              <a:ext uri="{FF2B5EF4-FFF2-40B4-BE49-F238E27FC236}">
                <a16:creationId xmlns:a16="http://schemas.microsoft.com/office/drawing/2014/main" id="{15439F93-E96C-4525-B959-34830E1923D3}"/>
              </a:ext>
            </a:extLst>
          </p:cNvPr>
          <p:cNvSpPr/>
          <p:nvPr/>
        </p:nvSpPr>
        <p:spPr>
          <a:xfrm rot="10800000">
            <a:off x="6900241" y="4909186"/>
            <a:ext cx="741573" cy="741573"/>
          </a:xfrm>
          <a:prstGeom prst="roundRect">
            <a:avLst/>
          </a:prstGeom>
          <a:solidFill>
            <a:schemeClr val="accent3"/>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grpSp>
        <p:nvGrpSpPr>
          <p:cNvPr id="11" name="Group">
            <a:extLst>
              <a:ext uri="{FF2B5EF4-FFF2-40B4-BE49-F238E27FC236}">
                <a16:creationId xmlns:a16="http://schemas.microsoft.com/office/drawing/2014/main" id="{8126E7D5-2030-47E4-9CBD-7A0537EBA779}"/>
              </a:ext>
            </a:extLst>
          </p:cNvPr>
          <p:cNvGrpSpPr/>
          <p:nvPr/>
        </p:nvGrpSpPr>
        <p:grpSpPr>
          <a:xfrm rot="2501691">
            <a:off x="6108714" y="2821460"/>
            <a:ext cx="1" cy="2487950"/>
            <a:chOff x="0" y="0"/>
            <a:chExt cx="0" cy="6050339"/>
          </a:xfrm>
        </p:grpSpPr>
        <p:sp>
          <p:nvSpPr>
            <p:cNvPr id="12" name="Line">
              <a:extLst>
                <a:ext uri="{FF2B5EF4-FFF2-40B4-BE49-F238E27FC236}">
                  <a16:creationId xmlns:a16="http://schemas.microsoft.com/office/drawing/2014/main" id="{269D2B35-DF6F-4ABF-B40A-9E5699A69557}"/>
                </a:ext>
              </a:extLst>
            </p:cNvPr>
            <p:cNvSpPr/>
            <p:nvPr/>
          </p:nvSpPr>
          <p:spPr>
            <a:xfrm flipH="1">
              <a:off x="-1" y="0"/>
              <a:ext cx="2" cy="576640"/>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sp>
          <p:nvSpPr>
            <p:cNvPr id="13" name="Line">
              <a:extLst>
                <a:ext uri="{FF2B5EF4-FFF2-40B4-BE49-F238E27FC236}">
                  <a16:creationId xmlns:a16="http://schemas.microsoft.com/office/drawing/2014/main" id="{346581EB-657A-4B5E-BBD2-510BE0F954C5}"/>
                </a:ext>
              </a:extLst>
            </p:cNvPr>
            <p:cNvSpPr/>
            <p:nvPr/>
          </p:nvSpPr>
          <p:spPr>
            <a:xfrm flipH="1">
              <a:off x="-1" y="5473699"/>
              <a:ext cx="2" cy="576641"/>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grpSp>
      <p:grpSp>
        <p:nvGrpSpPr>
          <p:cNvPr id="17" name="Group">
            <a:extLst>
              <a:ext uri="{FF2B5EF4-FFF2-40B4-BE49-F238E27FC236}">
                <a16:creationId xmlns:a16="http://schemas.microsoft.com/office/drawing/2014/main" id="{4DFFE0DA-29C4-4025-A3F3-451171C0F922}"/>
              </a:ext>
            </a:extLst>
          </p:cNvPr>
          <p:cNvGrpSpPr/>
          <p:nvPr/>
        </p:nvGrpSpPr>
        <p:grpSpPr>
          <a:xfrm rot="8279302">
            <a:off x="6113937" y="2758792"/>
            <a:ext cx="1" cy="2487950"/>
            <a:chOff x="0" y="0"/>
            <a:chExt cx="0" cy="6050339"/>
          </a:xfrm>
        </p:grpSpPr>
        <p:sp>
          <p:nvSpPr>
            <p:cNvPr id="18" name="Line">
              <a:extLst>
                <a:ext uri="{FF2B5EF4-FFF2-40B4-BE49-F238E27FC236}">
                  <a16:creationId xmlns:a16="http://schemas.microsoft.com/office/drawing/2014/main" id="{CEAC07E1-21F0-404A-BBCD-79A57BCFE3E3}"/>
                </a:ext>
              </a:extLst>
            </p:cNvPr>
            <p:cNvSpPr/>
            <p:nvPr/>
          </p:nvSpPr>
          <p:spPr>
            <a:xfrm flipH="1">
              <a:off x="-1" y="0"/>
              <a:ext cx="2" cy="576640"/>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sp>
          <p:nvSpPr>
            <p:cNvPr id="19" name="Line">
              <a:extLst>
                <a:ext uri="{FF2B5EF4-FFF2-40B4-BE49-F238E27FC236}">
                  <a16:creationId xmlns:a16="http://schemas.microsoft.com/office/drawing/2014/main" id="{F4BDC54C-CE59-4C62-A567-DCE52BC26877}"/>
                </a:ext>
              </a:extLst>
            </p:cNvPr>
            <p:cNvSpPr/>
            <p:nvPr/>
          </p:nvSpPr>
          <p:spPr>
            <a:xfrm flipH="1">
              <a:off x="-1" y="5473699"/>
              <a:ext cx="2" cy="576641"/>
            </a:xfrm>
            <a:prstGeom prst="line">
              <a:avLst/>
            </a:prstGeom>
            <a:noFill/>
            <a:ln w="38100" cap="flat">
              <a:solidFill>
                <a:schemeClr val="bg1">
                  <a:lumMod val="85000"/>
                </a:schemeClr>
              </a:solidFill>
              <a:prstDash val="solid"/>
              <a:miter lim="400000"/>
            </a:ln>
            <a:effectLst/>
          </p:spPr>
          <p:txBody>
            <a:bodyPr wrap="square" lIns="25400" tIns="25400" rIns="25400" bIns="25400" numCol="1" anchor="ctr">
              <a:noAutofit/>
            </a:bodyPr>
            <a:lstStyle/>
            <a:p>
              <a:pPr defTabSz="228600">
                <a:defRPr sz="1200">
                  <a:latin typeface="Helvetica Neue"/>
                  <a:ea typeface="Helvetica Neue"/>
                  <a:cs typeface="Helvetica Neue"/>
                  <a:sym typeface="Helvetica Neue"/>
                </a:defRPr>
              </a:pPr>
              <a:endParaRPr sz="600" dirty="0">
                <a:latin typeface="Open Sans" panose="020B0606030504020204" pitchFamily="34" charset="0"/>
                <a:ea typeface="Open Sans" panose="020B0606030504020204" pitchFamily="34" charset="0"/>
                <a:cs typeface="Open Sans" panose="020B0606030504020204" pitchFamily="34" charset="0"/>
              </a:endParaRPr>
            </a:p>
          </p:txBody>
        </p:sp>
      </p:grpSp>
      <p:sp>
        <p:nvSpPr>
          <p:cNvPr id="23" name="Circle">
            <a:extLst>
              <a:ext uri="{FF2B5EF4-FFF2-40B4-BE49-F238E27FC236}">
                <a16:creationId xmlns:a16="http://schemas.microsoft.com/office/drawing/2014/main" id="{EA9B69E2-0980-43CF-97D1-375ABDCDD7A5}"/>
              </a:ext>
            </a:extLst>
          </p:cNvPr>
          <p:cNvSpPr/>
          <p:nvPr/>
        </p:nvSpPr>
        <p:spPr>
          <a:xfrm rot="10800000">
            <a:off x="4560631" y="2423350"/>
            <a:ext cx="741573" cy="741573"/>
          </a:xfrm>
          <a:prstGeom prst="roundRect">
            <a:avLst/>
          </a:prstGeom>
          <a:solidFill>
            <a:schemeClr val="accent1"/>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sz="2000" dirty="0">
              <a:latin typeface="Open Sans" panose="020B0606030504020204" pitchFamily="34" charset="0"/>
              <a:cs typeface="Open Sans" panose="020B0606030504020204" pitchFamily="34" charset="0"/>
            </a:endParaRPr>
          </a:p>
        </p:txBody>
      </p:sp>
      <p:sp>
        <p:nvSpPr>
          <p:cNvPr id="28" name="Shape">
            <a:extLst>
              <a:ext uri="{FF2B5EF4-FFF2-40B4-BE49-F238E27FC236}">
                <a16:creationId xmlns:a16="http://schemas.microsoft.com/office/drawing/2014/main" id="{88D0C565-334F-4A88-81A1-FE3C9990FF2E}"/>
              </a:ext>
            </a:extLst>
          </p:cNvPr>
          <p:cNvSpPr/>
          <p:nvPr/>
        </p:nvSpPr>
        <p:spPr>
          <a:xfrm>
            <a:off x="4743974" y="2572374"/>
            <a:ext cx="392556" cy="392344"/>
          </a:xfrm>
          <a:custGeom>
            <a:avLst/>
            <a:gdLst/>
            <a:ahLst/>
            <a:cxnLst>
              <a:cxn ang="0">
                <a:pos x="wd2" y="hd2"/>
              </a:cxn>
              <a:cxn ang="5400000">
                <a:pos x="wd2" y="hd2"/>
              </a:cxn>
              <a:cxn ang="10800000">
                <a:pos x="wd2" y="hd2"/>
              </a:cxn>
              <a:cxn ang="16200000">
                <a:pos x="wd2" y="hd2"/>
              </a:cxn>
            </a:cxnLst>
            <a:rect l="0" t="0" r="r" b="b"/>
            <a:pathLst>
              <a:path w="21600" h="21600" extrusionOk="0">
                <a:moveTo>
                  <a:pt x="21587" y="18100"/>
                </a:moveTo>
                <a:lnTo>
                  <a:pt x="21596" y="18099"/>
                </a:lnTo>
                <a:lnTo>
                  <a:pt x="20614" y="5335"/>
                </a:lnTo>
                <a:lnTo>
                  <a:pt x="20605" y="5337"/>
                </a:lnTo>
                <a:cubicBezTo>
                  <a:pt x="20573" y="5097"/>
                  <a:pt x="20376" y="4909"/>
                  <a:pt x="20127" y="4909"/>
                </a:cubicBezTo>
                <a:lnTo>
                  <a:pt x="16691" y="4909"/>
                </a:lnTo>
                <a:lnTo>
                  <a:pt x="16691" y="3927"/>
                </a:lnTo>
                <a:cubicBezTo>
                  <a:pt x="16691" y="1758"/>
                  <a:pt x="14932" y="0"/>
                  <a:pt x="12764" y="0"/>
                </a:cubicBezTo>
                <a:cubicBezTo>
                  <a:pt x="11300" y="0"/>
                  <a:pt x="10025" y="803"/>
                  <a:pt x="9350" y="1991"/>
                </a:cubicBezTo>
                <a:cubicBezTo>
                  <a:pt x="9705" y="2027"/>
                  <a:pt x="10048" y="2105"/>
                  <a:pt x="10377" y="2214"/>
                </a:cubicBezTo>
                <a:cubicBezTo>
                  <a:pt x="10911" y="1470"/>
                  <a:pt x="11778" y="982"/>
                  <a:pt x="12764" y="982"/>
                </a:cubicBezTo>
                <a:cubicBezTo>
                  <a:pt x="14390" y="982"/>
                  <a:pt x="15709" y="2301"/>
                  <a:pt x="15709" y="3927"/>
                </a:cubicBezTo>
                <a:lnTo>
                  <a:pt x="15709" y="4909"/>
                </a:lnTo>
                <a:lnTo>
                  <a:pt x="13337" y="4909"/>
                </a:lnTo>
                <a:cubicBezTo>
                  <a:pt x="13474" y="5221"/>
                  <a:pt x="13581" y="5549"/>
                  <a:pt x="13651" y="5891"/>
                </a:cubicBezTo>
                <a:lnTo>
                  <a:pt x="15709" y="5891"/>
                </a:lnTo>
                <a:lnTo>
                  <a:pt x="15709" y="6873"/>
                </a:lnTo>
                <a:lnTo>
                  <a:pt x="16204" y="6873"/>
                </a:lnTo>
                <a:cubicBezTo>
                  <a:pt x="16374" y="6873"/>
                  <a:pt x="16537" y="6905"/>
                  <a:pt x="16691" y="6961"/>
                </a:cubicBezTo>
                <a:lnTo>
                  <a:pt x="16691" y="5891"/>
                </a:lnTo>
                <a:lnTo>
                  <a:pt x="19674" y="5891"/>
                </a:lnTo>
                <a:lnTo>
                  <a:pt x="20429" y="15709"/>
                </a:lnTo>
                <a:lnTo>
                  <a:pt x="18247" y="15709"/>
                </a:lnTo>
                <a:lnTo>
                  <a:pt x="18323" y="16691"/>
                </a:lnTo>
                <a:lnTo>
                  <a:pt x="20504" y="16691"/>
                </a:lnTo>
                <a:lnTo>
                  <a:pt x="20580" y="17673"/>
                </a:lnTo>
                <a:lnTo>
                  <a:pt x="18398" y="17673"/>
                </a:lnTo>
                <a:lnTo>
                  <a:pt x="18474" y="18654"/>
                </a:lnTo>
                <a:lnTo>
                  <a:pt x="21109" y="18654"/>
                </a:lnTo>
                <a:cubicBezTo>
                  <a:pt x="21380" y="18654"/>
                  <a:pt x="21600" y="18435"/>
                  <a:pt x="21600" y="18164"/>
                </a:cubicBezTo>
                <a:cubicBezTo>
                  <a:pt x="21600" y="18141"/>
                  <a:pt x="21590" y="18122"/>
                  <a:pt x="21587" y="18100"/>
                </a:cubicBezTo>
                <a:moveTo>
                  <a:pt x="1020" y="20618"/>
                </a:moveTo>
                <a:lnTo>
                  <a:pt x="1096" y="19636"/>
                </a:lnTo>
                <a:lnTo>
                  <a:pt x="16577" y="19636"/>
                </a:lnTo>
                <a:lnTo>
                  <a:pt x="16653" y="20618"/>
                </a:lnTo>
                <a:cubicBezTo>
                  <a:pt x="16653" y="20618"/>
                  <a:pt x="1020" y="20618"/>
                  <a:pt x="1020" y="20618"/>
                </a:cubicBezTo>
                <a:close/>
                <a:moveTo>
                  <a:pt x="1926" y="8836"/>
                </a:moveTo>
                <a:lnTo>
                  <a:pt x="4909" y="8836"/>
                </a:lnTo>
                <a:lnTo>
                  <a:pt x="4909" y="10936"/>
                </a:lnTo>
                <a:cubicBezTo>
                  <a:pt x="4617" y="11106"/>
                  <a:pt x="4418" y="11420"/>
                  <a:pt x="4418" y="11782"/>
                </a:cubicBezTo>
                <a:cubicBezTo>
                  <a:pt x="4418" y="12324"/>
                  <a:pt x="4858" y="12764"/>
                  <a:pt x="5400" y="12764"/>
                </a:cubicBezTo>
                <a:cubicBezTo>
                  <a:pt x="5942" y="12764"/>
                  <a:pt x="6382" y="12324"/>
                  <a:pt x="6382" y="11782"/>
                </a:cubicBezTo>
                <a:cubicBezTo>
                  <a:pt x="6382" y="11420"/>
                  <a:pt x="6183" y="11106"/>
                  <a:pt x="5891" y="10936"/>
                </a:cubicBezTo>
                <a:lnTo>
                  <a:pt x="5891" y="8836"/>
                </a:lnTo>
                <a:lnTo>
                  <a:pt x="11782" y="8836"/>
                </a:lnTo>
                <a:lnTo>
                  <a:pt x="11782" y="10936"/>
                </a:lnTo>
                <a:cubicBezTo>
                  <a:pt x="11489" y="11106"/>
                  <a:pt x="11291" y="11420"/>
                  <a:pt x="11291" y="11782"/>
                </a:cubicBezTo>
                <a:cubicBezTo>
                  <a:pt x="11291" y="12324"/>
                  <a:pt x="11731" y="12764"/>
                  <a:pt x="12273" y="12764"/>
                </a:cubicBezTo>
                <a:cubicBezTo>
                  <a:pt x="12815" y="12764"/>
                  <a:pt x="13255" y="12324"/>
                  <a:pt x="13255" y="11782"/>
                </a:cubicBezTo>
                <a:cubicBezTo>
                  <a:pt x="13255" y="11420"/>
                  <a:pt x="13056" y="11106"/>
                  <a:pt x="12764" y="10936"/>
                </a:cubicBezTo>
                <a:lnTo>
                  <a:pt x="12764" y="8836"/>
                </a:lnTo>
                <a:lnTo>
                  <a:pt x="15746" y="8836"/>
                </a:lnTo>
                <a:lnTo>
                  <a:pt x="16502" y="18654"/>
                </a:lnTo>
                <a:lnTo>
                  <a:pt x="1172" y="18654"/>
                </a:lnTo>
                <a:cubicBezTo>
                  <a:pt x="1172" y="18654"/>
                  <a:pt x="1926" y="8836"/>
                  <a:pt x="1926" y="8836"/>
                </a:cubicBezTo>
                <a:close/>
                <a:moveTo>
                  <a:pt x="5891" y="6873"/>
                </a:moveTo>
                <a:cubicBezTo>
                  <a:pt x="5891" y="5246"/>
                  <a:pt x="7210" y="3927"/>
                  <a:pt x="8836" y="3927"/>
                </a:cubicBezTo>
                <a:cubicBezTo>
                  <a:pt x="10463" y="3927"/>
                  <a:pt x="11782" y="5246"/>
                  <a:pt x="11782" y="6873"/>
                </a:cubicBezTo>
                <a:lnTo>
                  <a:pt x="11782" y="7855"/>
                </a:lnTo>
                <a:lnTo>
                  <a:pt x="5891" y="7855"/>
                </a:lnTo>
                <a:cubicBezTo>
                  <a:pt x="5891" y="7855"/>
                  <a:pt x="5891" y="6873"/>
                  <a:pt x="5891" y="6873"/>
                </a:cubicBezTo>
                <a:close/>
                <a:moveTo>
                  <a:pt x="17668" y="21044"/>
                </a:moveTo>
                <a:lnTo>
                  <a:pt x="16687" y="8281"/>
                </a:lnTo>
                <a:lnTo>
                  <a:pt x="16678" y="8282"/>
                </a:lnTo>
                <a:cubicBezTo>
                  <a:pt x="16646" y="8043"/>
                  <a:pt x="16448" y="7855"/>
                  <a:pt x="16200" y="7855"/>
                </a:cubicBezTo>
                <a:lnTo>
                  <a:pt x="12764" y="7855"/>
                </a:lnTo>
                <a:lnTo>
                  <a:pt x="12764" y="6873"/>
                </a:lnTo>
                <a:cubicBezTo>
                  <a:pt x="12764" y="4704"/>
                  <a:pt x="11005" y="2945"/>
                  <a:pt x="8836" y="2945"/>
                </a:cubicBezTo>
                <a:cubicBezTo>
                  <a:pt x="6668" y="2945"/>
                  <a:pt x="4909" y="4704"/>
                  <a:pt x="4909" y="6873"/>
                </a:cubicBezTo>
                <a:lnTo>
                  <a:pt x="4909" y="7855"/>
                </a:lnTo>
                <a:lnTo>
                  <a:pt x="1473" y="7855"/>
                </a:lnTo>
                <a:cubicBezTo>
                  <a:pt x="1224" y="7855"/>
                  <a:pt x="1027" y="8043"/>
                  <a:pt x="995" y="8282"/>
                </a:cubicBezTo>
                <a:lnTo>
                  <a:pt x="986" y="8281"/>
                </a:lnTo>
                <a:lnTo>
                  <a:pt x="4" y="21044"/>
                </a:lnTo>
                <a:lnTo>
                  <a:pt x="13" y="21045"/>
                </a:lnTo>
                <a:cubicBezTo>
                  <a:pt x="10" y="21067"/>
                  <a:pt x="0" y="21087"/>
                  <a:pt x="0" y="21109"/>
                </a:cubicBezTo>
                <a:cubicBezTo>
                  <a:pt x="0" y="21381"/>
                  <a:pt x="220" y="21600"/>
                  <a:pt x="491" y="21600"/>
                </a:cubicBezTo>
                <a:lnTo>
                  <a:pt x="17182" y="21600"/>
                </a:lnTo>
                <a:cubicBezTo>
                  <a:pt x="17453" y="21600"/>
                  <a:pt x="17673" y="21381"/>
                  <a:pt x="17673" y="21109"/>
                </a:cubicBezTo>
                <a:cubicBezTo>
                  <a:pt x="17673" y="21087"/>
                  <a:pt x="17663" y="21067"/>
                  <a:pt x="17660" y="21045"/>
                </a:cubicBezTo>
                <a:cubicBezTo>
                  <a:pt x="17660" y="21045"/>
                  <a:pt x="17668" y="21044"/>
                  <a:pt x="17668" y="21044"/>
                </a:cubicBezTo>
                <a:close/>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0" name="Shape">
            <a:extLst>
              <a:ext uri="{FF2B5EF4-FFF2-40B4-BE49-F238E27FC236}">
                <a16:creationId xmlns:a16="http://schemas.microsoft.com/office/drawing/2014/main" id="{9931E5CB-54A9-4FC2-A99E-6BFA24396505}"/>
              </a:ext>
            </a:extLst>
          </p:cNvPr>
          <p:cNvSpPr/>
          <p:nvPr/>
        </p:nvSpPr>
        <p:spPr>
          <a:xfrm>
            <a:off x="4821439" y="5070914"/>
            <a:ext cx="303339" cy="419095"/>
          </a:xfrm>
          <a:custGeom>
            <a:avLst/>
            <a:gdLst/>
            <a:ahLst/>
            <a:cxnLst>
              <a:cxn ang="0">
                <a:pos x="wd2" y="hd2"/>
              </a:cxn>
              <a:cxn ang="5400000">
                <a:pos x="wd2" y="hd2"/>
              </a:cxn>
              <a:cxn ang="10800000">
                <a:pos x="wd2" y="hd2"/>
              </a:cxn>
              <a:cxn ang="16200000">
                <a:pos x="wd2" y="hd2"/>
              </a:cxn>
            </a:cxnLst>
            <a:rect l="0" t="0" r="r" b="b"/>
            <a:pathLst>
              <a:path w="21600" h="21600" extrusionOk="0">
                <a:moveTo>
                  <a:pt x="13500" y="9818"/>
                </a:moveTo>
                <a:lnTo>
                  <a:pt x="2700" y="9818"/>
                </a:lnTo>
                <a:lnTo>
                  <a:pt x="2700" y="10800"/>
                </a:lnTo>
                <a:lnTo>
                  <a:pt x="13500" y="10800"/>
                </a:lnTo>
                <a:cubicBezTo>
                  <a:pt x="13500" y="10800"/>
                  <a:pt x="13500" y="9818"/>
                  <a:pt x="13500" y="9818"/>
                </a:cubicBezTo>
                <a:close/>
                <a:moveTo>
                  <a:pt x="18900" y="11782"/>
                </a:moveTo>
                <a:lnTo>
                  <a:pt x="2700" y="11782"/>
                </a:lnTo>
                <a:lnTo>
                  <a:pt x="2700" y="12764"/>
                </a:lnTo>
                <a:lnTo>
                  <a:pt x="18900" y="12764"/>
                </a:lnTo>
                <a:cubicBezTo>
                  <a:pt x="18900" y="12764"/>
                  <a:pt x="18900" y="11782"/>
                  <a:pt x="18900" y="11782"/>
                </a:cubicBezTo>
                <a:close/>
                <a:moveTo>
                  <a:pt x="4050" y="1964"/>
                </a:moveTo>
                <a:lnTo>
                  <a:pt x="2700" y="1964"/>
                </a:lnTo>
                <a:lnTo>
                  <a:pt x="2700" y="7855"/>
                </a:lnTo>
                <a:lnTo>
                  <a:pt x="4050" y="7855"/>
                </a:lnTo>
                <a:cubicBezTo>
                  <a:pt x="4050" y="7855"/>
                  <a:pt x="4050" y="1964"/>
                  <a:pt x="4050" y="1964"/>
                </a:cubicBezTo>
                <a:close/>
                <a:moveTo>
                  <a:pt x="18900" y="13745"/>
                </a:moveTo>
                <a:lnTo>
                  <a:pt x="2700" y="13745"/>
                </a:lnTo>
                <a:lnTo>
                  <a:pt x="2700" y="14727"/>
                </a:lnTo>
                <a:lnTo>
                  <a:pt x="18900" y="14727"/>
                </a:lnTo>
                <a:cubicBezTo>
                  <a:pt x="18900" y="14727"/>
                  <a:pt x="18900" y="13745"/>
                  <a:pt x="18900" y="13745"/>
                </a:cubicBezTo>
                <a:close/>
                <a:moveTo>
                  <a:pt x="16200" y="15709"/>
                </a:moveTo>
                <a:lnTo>
                  <a:pt x="2700" y="15709"/>
                </a:lnTo>
                <a:lnTo>
                  <a:pt x="2700" y="16691"/>
                </a:lnTo>
                <a:lnTo>
                  <a:pt x="16200" y="16691"/>
                </a:lnTo>
                <a:cubicBezTo>
                  <a:pt x="16200" y="16691"/>
                  <a:pt x="16200" y="15709"/>
                  <a:pt x="16200" y="15709"/>
                </a:cubicBezTo>
                <a:close/>
                <a:moveTo>
                  <a:pt x="20250" y="19924"/>
                </a:moveTo>
                <a:lnTo>
                  <a:pt x="18702" y="18798"/>
                </a:lnTo>
                <a:cubicBezTo>
                  <a:pt x="18580" y="18710"/>
                  <a:pt x="18412" y="18655"/>
                  <a:pt x="18225" y="18655"/>
                </a:cubicBezTo>
                <a:cubicBezTo>
                  <a:pt x="18039" y="18655"/>
                  <a:pt x="17870" y="18710"/>
                  <a:pt x="17748" y="18798"/>
                </a:cubicBezTo>
                <a:lnTo>
                  <a:pt x="15525" y="20415"/>
                </a:lnTo>
                <a:lnTo>
                  <a:pt x="13302" y="18798"/>
                </a:lnTo>
                <a:cubicBezTo>
                  <a:pt x="13180" y="18710"/>
                  <a:pt x="13012" y="18655"/>
                  <a:pt x="12825" y="18655"/>
                </a:cubicBezTo>
                <a:cubicBezTo>
                  <a:pt x="12604" y="18655"/>
                  <a:pt x="12418" y="18737"/>
                  <a:pt x="12294" y="18856"/>
                </a:cubicBezTo>
                <a:lnTo>
                  <a:pt x="12285" y="18851"/>
                </a:lnTo>
                <a:lnTo>
                  <a:pt x="10800" y="20291"/>
                </a:lnTo>
                <a:lnTo>
                  <a:pt x="9315" y="18851"/>
                </a:lnTo>
                <a:lnTo>
                  <a:pt x="9306" y="18856"/>
                </a:lnTo>
                <a:cubicBezTo>
                  <a:pt x="9182" y="18737"/>
                  <a:pt x="8996" y="18655"/>
                  <a:pt x="8775" y="18655"/>
                </a:cubicBezTo>
                <a:cubicBezTo>
                  <a:pt x="8589" y="18655"/>
                  <a:pt x="8420" y="18710"/>
                  <a:pt x="8298" y="18798"/>
                </a:cubicBezTo>
                <a:lnTo>
                  <a:pt x="6075" y="20415"/>
                </a:lnTo>
                <a:lnTo>
                  <a:pt x="3852" y="18798"/>
                </a:lnTo>
                <a:cubicBezTo>
                  <a:pt x="3730" y="18710"/>
                  <a:pt x="3562" y="18655"/>
                  <a:pt x="3375" y="18655"/>
                </a:cubicBezTo>
                <a:cubicBezTo>
                  <a:pt x="3188" y="18655"/>
                  <a:pt x="3020" y="18710"/>
                  <a:pt x="2898" y="18798"/>
                </a:cubicBezTo>
                <a:lnTo>
                  <a:pt x="1350" y="19924"/>
                </a:lnTo>
                <a:lnTo>
                  <a:pt x="1350" y="982"/>
                </a:lnTo>
                <a:lnTo>
                  <a:pt x="20250" y="982"/>
                </a:lnTo>
                <a:cubicBezTo>
                  <a:pt x="20250" y="982"/>
                  <a:pt x="20250" y="19924"/>
                  <a:pt x="20250" y="19924"/>
                </a:cubicBezTo>
                <a:close/>
                <a:moveTo>
                  <a:pt x="20925" y="0"/>
                </a:moveTo>
                <a:lnTo>
                  <a:pt x="675" y="0"/>
                </a:lnTo>
                <a:cubicBezTo>
                  <a:pt x="302" y="0"/>
                  <a:pt x="0" y="220"/>
                  <a:pt x="0" y="491"/>
                </a:cubicBezTo>
                <a:lnTo>
                  <a:pt x="0" y="21109"/>
                </a:lnTo>
                <a:cubicBezTo>
                  <a:pt x="0" y="21380"/>
                  <a:pt x="302" y="21600"/>
                  <a:pt x="675" y="21600"/>
                </a:cubicBezTo>
                <a:cubicBezTo>
                  <a:pt x="862" y="21600"/>
                  <a:pt x="1031" y="21545"/>
                  <a:pt x="1152" y="21456"/>
                </a:cubicBezTo>
                <a:lnTo>
                  <a:pt x="3375" y="19840"/>
                </a:lnTo>
                <a:lnTo>
                  <a:pt x="5598" y="21456"/>
                </a:lnTo>
                <a:cubicBezTo>
                  <a:pt x="5720" y="21545"/>
                  <a:pt x="5888" y="21600"/>
                  <a:pt x="6075" y="21600"/>
                </a:cubicBezTo>
                <a:cubicBezTo>
                  <a:pt x="6262" y="21600"/>
                  <a:pt x="6431" y="21545"/>
                  <a:pt x="6552" y="21456"/>
                </a:cubicBezTo>
                <a:lnTo>
                  <a:pt x="8702" y="19893"/>
                </a:lnTo>
                <a:lnTo>
                  <a:pt x="10260" y="21404"/>
                </a:lnTo>
                <a:lnTo>
                  <a:pt x="10269" y="21399"/>
                </a:lnTo>
                <a:cubicBezTo>
                  <a:pt x="10393" y="21518"/>
                  <a:pt x="10579" y="21600"/>
                  <a:pt x="10800" y="21600"/>
                </a:cubicBezTo>
                <a:cubicBezTo>
                  <a:pt x="11021" y="21600"/>
                  <a:pt x="11207" y="21518"/>
                  <a:pt x="11331" y="21399"/>
                </a:cubicBezTo>
                <a:lnTo>
                  <a:pt x="11340" y="21404"/>
                </a:lnTo>
                <a:lnTo>
                  <a:pt x="12898" y="19893"/>
                </a:lnTo>
                <a:lnTo>
                  <a:pt x="15048" y="21456"/>
                </a:lnTo>
                <a:cubicBezTo>
                  <a:pt x="15170" y="21545"/>
                  <a:pt x="15338" y="21600"/>
                  <a:pt x="15525" y="21600"/>
                </a:cubicBezTo>
                <a:cubicBezTo>
                  <a:pt x="15712" y="21600"/>
                  <a:pt x="15881" y="21545"/>
                  <a:pt x="16002" y="21456"/>
                </a:cubicBezTo>
                <a:lnTo>
                  <a:pt x="18225" y="19840"/>
                </a:lnTo>
                <a:lnTo>
                  <a:pt x="20448" y="21456"/>
                </a:lnTo>
                <a:cubicBezTo>
                  <a:pt x="20570" y="21545"/>
                  <a:pt x="20738" y="21600"/>
                  <a:pt x="20925" y="21600"/>
                </a:cubicBezTo>
                <a:cubicBezTo>
                  <a:pt x="21298" y="21600"/>
                  <a:pt x="21600" y="21380"/>
                  <a:pt x="21600" y="21109"/>
                </a:cubicBezTo>
                <a:lnTo>
                  <a:pt x="21600" y="491"/>
                </a:lnTo>
                <a:cubicBezTo>
                  <a:pt x="21600" y="220"/>
                  <a:pt x="21298" y="0"/>
                  <a:pt x="20925" y="0"/>
                </a:cubicBezTo>
                <a:moveTo>
                  <a:pt x="16200" y="1964"/>
                </a:moveTo>
                <a:lnTo>
                  <a:pt x="14850" y="1964"/>
                </a:lnTo>
                <a:lnTo>
                  <a:pt x="14850" y="7855"/>
                </a:lnTo>
                <a:lnTo>
                  <a:pt x="16200" y="7855"/>
                </a:lnTo>
                <a:cubicBezTo>
                  <a:pt x="16200" y="7855"/>
                  <a:pt x="16200" y="1964"/>
                  <a:pt x="16200" y="1964"/>
                </a:cubicBezTo>
                <a:close/>
                <a:moveTo>
                  <a:pt x="18900" y="1964"/>
                </a:moveTo>
                <a:lnTo>
                  <a:pt x="17550" y="1964"/>
                </a:lnTo>
                <a:lnTo>
                  <a:pt x="17550" y="7855"/>
                </a:lnTo>
                <a:lnTo>
                  <a:pt x="18900" y="7855"/>
                </a:lnTo>
                <a:cubicBezTo>
                  <a:pt x="18900" y="7855"/>
                  <a:pt x="18900" y="1964"/>
                  <a:pt x="18900" y="1964"/>
                </a:cubicBezTo>
                <a:close/>
                <a:moveTo>
                  <a:pt x="10800" y="1964"/>
                </a:moveTo>
                <a:lnTo>
                  <a:pt x="9450" y="1964"/>
                </a:lnTo>
                <a:lnTo>
                  <a:pt x="9450" y="7855"/>
                </a:lnTo>
                <a:lnTo>
                  <a:pt x="10800" y="7855"/>
                </a:lnTo>
                <a:cubicBezTo>
                  <a:pt x="10800" y="7855"/>
                  <a:pt x="10800" y="1964"/>
                  <a:pt x="10800" y="1964"/>
                </a:cubicBezTo>
                <a:close/>
                <a:moveTo>
                  <a:pt x="8100" y="1964"/>
                </a:moveTo>
                <a:lnTo>
                  <a:pt x="5400" y="1964"/>
                </a:lnTo>
                <a:lnTo>
                  <a:pt x="5400" y="7855"/>
                </a:lnTo>
                <a:lnTo>
                  <a:pt x="8100" y="7855"/>
                </a:lnTo>
                <a:cubicBezTo>
                  <a:pt x="8100" y="7855"/>
                  <a:pt x="8100" y="1964"/>
                  <a:pt x="8100" y="1964"/>
                </a:cubicBezTo>
                <a:close/>
                <a:moveTo>
                  <a:pt x="13500" y="1964"/>
                </a:moveTo>
                <a:lnTo>
                  <a:pt x="12150" y="1964"/>
                </a:lnTo>
                <a:lnTo>
                  <a:pt x="12150" y="7855"/>
                </a:lnTo>
                <a:lnTo>
                  <a:pt x="13500" y="7855"/>
                </a:lnTo>
                <a:cubicBezTo>
                  <a:pt x="13500" y="7855"/>
                  <a:pt x="13500" y="1964"/>
                  <a:pt x="13500" y="1964"/>
                </a:cubicBezTo>
                <a:close/>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1" name="Shape">
            <a:extLst>
              <a:ext uri="{FF2B5EF4-FFF2-40B4-BE49-F238E27FC236}">
                <a16:creationId xmlns:a16="http://schemas.microsoft.com/office/drawing/2014/main" id="{EE8D6BCB-150A-438A-8687-8DBF87FFDFFB}"/>
              </a:ext>
            </a:extLst>
          </p:cNvPr>
          <p:cNvSpPr/>
          <p:nvPr/>
        </p:nvSpPr>
        <p:spPr>
          <a:xfrm>
            <a:off x="7068093" y="2622821"/>
            <a:ext cx="383634" cy="383427"/>
          </a:xfrm>
          <a:custGeom>
            <a:avLst/>
            <a:gdLst/>
            <a:ahLst/>
            <a:cxnLst>
              <a:cxn ang="0">
                <a:pos x="wd2" y="hd2"/>
              </a:cxn>
              <a:cxn ang="5400000">
                <a:pos x="wd2" y="hd2"/>
              </a:cxn>
              <a:cxn ang="10800000">
                <a:pos x="wd2" y="hd2"/>
              </a:cxn>
              <a:cxn ang="16200000">
                <a:pos x="wd2" y="hd2"/>
              </a:cxn>
            </a:cxnLst>
            <a:rect l="0" t="0" r="r" b="b"/>
            <a:pathLst>
              <a:path w="21600" h="21600" extrusionOk="0">
                <a:moveTo>
                  <a:pt x="10800" y="8345"/>
                </a:moveTo>
                <a:cubicBezTo>
                  <a:pt x="9444" y="8345"/>
                  <a:pt x="8345" y="9444"/>
                  <a:pt x="8345" y="10800"/>
                </a:cubicBezTo>
                <a:cubicBezTo>
                  <a:pt x="8345" y="12156"/>
                  <a:pt x="9444" y="13255"/>
                  <a:pt x="10800" y="13255"/>
                </a:cubicBezTo>
                <a:cubicBezTo>
                  <a:pt x="12156" y="13255"/>
                  <a:pt x="13255" y="12156"/>
                  <a:pt x="13255" y="10800"/>
                </a:cubicBezTo>
                <a:cubicBezTo>
                  <a:pt x="13255" y="9444"/>
                  <a:pt x="12156" y="8345"/>
                  <a:pt x="10800" y="8345"/>
                </a:cubicBezTo>
                <a:moveTo>
                  <a:pt x="11291" y="20593"/>
                </a:moveTo>
                <a:lnTo>
                  <a:pt x="11291" y="17182"/>
                </a:lnTo>
                <a:cubicBezTo>
                  <a:pt x="11291" y="16910"/>
                  <a:pt x="11071" y="16691"/>
                  <a:pt x="10800" y="16691"/>
                </a:cubicBezTo>
                <a:cubicBezTo>
                  <a:pt x="10529" y="16691"/>
                  <a:pt x="10309" y="16910"/>
                  <a:pt x="10309" y="17182"/>
                </a:cubicBezTo>
                <a:lnTo>
                  <a:pt x="10309" y="20593"/>
                </a:lnTo>
                <a:cubicBezTo>
                  <a:pt x="5280" y="20344"/>
                  <a:pt x="1255" y="16319"/>
                  <a:pt x="1006" y="11291"/>
                </a:cubicBezTo>
                <a:lnTo>
                  <a:pt x="4418" y="11291"/>
                </a:lnTo>
                <a:cubicBezTo>
                  <a:pt x="4690" y="11291"/>
                  <a:pt x="4909" y="11071"/>
                  <a:pt x="4909" y="10800"/>
                </a:cubicBezTo>
                <a:cubicBezTo>
                  <a:pt x="4909" y="10529"/>
                  <a:pt x="4690" y="10309"/>
                  <a:pt x="4418" y="10309"/>
                </a:cubicBezTo>
                <a:lnTo>
                  <a:pt x="1006" y="10309"/>
                </a:lnTo>
                <a:cubicBezTo>
                  <a:pt x="1255" y="5281"/>
                  <a:pt x="5280" y="1256"/>
                  <a:pt x="10309" y="1007"/>
                </a:cubicBezTo>
                <a:lnTo>
                  <a:pt x="10309" y="4418"/>
                </a:lnTo>
                <a:cubicBezTo>
                  <a:pt x="10309" y="4690"/>
                  <a:pt x="10529" y="4909"/>
                  <a:pt x="10800" y="4909"/>
                </a:cubicBezTo>
                <a:cubicBezTo>
                  <a:pt x="11071" y="4909"/>
                  <a:pt x="11291" y="4690"/>
                  <a:pt x="11291" y="4418"/>
                </a:cubicBezTo>
                <a:lnTo>
                  <a:pt x="11291" y="1007"/>
                </a:lnTo>
                <a:cubicBezTo>
                  <a:pt x="16320" y="1256"/>
                  <a:pt x="20345" y="5281"/>
                  <a:pt x="20594" y="10309"/>
                </a:cubicBezTo>
                <a:lnTo>
                  <a:pt x="17182" y="10309"/>
                </a:lnTo>
                <a:cubicBezTo>
                  <a:pt x="16910" y="10309"/>
                  <a:pt x="16691" y="10529"/>
                  <a:pt x="16691" y="10800"/>
                </a:cubicBezTo>
                <a:cubicBezTo>
                  <a:pt x="16691" y="11071"/>
                  <a:pt x="16910" y="11291"/>
                  <a:pt x="17182" y="11291"/>
                </a:cubicBezTo>
                <a:lnTo>
                  <a:pt x="20594" y="11291"/>
                </a:lnTo>
                <a:cubicBezTo>
                  <a:pt x="20345" y="16319"/>
                  <a:pt x="16320" y="20344"/>
                  <a:pt x="11291" y="20593"/>
                </a:cubicBezTo>
                <a:moveTo>
                  <a:pt x="10800" y="0"/>
                </a:moveTo>
                <a:cubicBezTo>
                  <a:pt x="10800" y="0"/>
                  <a:pt x="10800" y="0"/>
                  <a:pt x="10800" y="0"/>
                </a:cubicBezTo>
                <a:cubicBezTo>
                  <a:pt x="10800" y="0"/>
                  <a:pt x="10800" y="0"/>
                  <a:pt x="10800" y="0"/>
                </a:cubicBezTo>
                <a:cubicBezTo>
                  <a:pt x="4835" y="0"/>
                  <a:pt x="0" y="4836"/>
                  <a:pt x="0" y="10800"/>
                </a:cubicBezTo>
                <a:cubicBezTo>
                  <a:pt x="0" y="16765"/>
                  <a:pt x="4835" y="21600"/>
                  <a:pt x="10800" y="21600"/>
                </a:cubicBezTo>
                <a:cubicBezTo>
                  <a:pt x="16765" y="21600"/>
                  <a:pt x="21600" y="16765"/>
                  <a:pt x="21600" y="10800"/>
                </a:cubicBezTo>
                <a:cubicBezTo>
                  <a:pt x="21600" y="4836"/>
                  <a:pt x="16765" y="0"/>
                  <a:pt x="10800" y="0"/>
                </a:cubicBezTo>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3" name="Shape">
            <a:extLst>
              <a:ext uri="{FF2B5EF4-FFF2-40B4-BE49-F238E27FC236}">
                <a16:creationId xmlns:a16="http://schemas.microsoft.com/office/drawing/2014/main" id="{DB44A80A-3A91-40CB-8F9C-A98743E09E28}"/>
              </a:ext>
            </a:extLst>
          </p:cNvPr>
          <p:cNvSpPr/>
          <p:nvPr/>
        </p:nvSpPr>
        <p:spPr>
          <a:xfrm>
            <a:off x="7124667" y="5086581"/>
            <a:ext cx="312261" cy="383427"/>
          </a:xfrm>
          <a:custGeom>
            <a:avLst/>
            <a:gdLst/>
            <a:ahLst/>
            <a:cxnLst>
              <a:cxn ang="0">
                <a:pos x="wd2" y="hd2"/>
              </a:cxn>
              <a:cxn ang="5400000">
                <a:pos x="wd2" y="hd2"/>
              </a:cxn>
              <a:cxn ang="10800000">
                <a:pos x="wd2" y="hd2"/>
              </a:cxn>
              <a:cxn ang="16200000">
                <a:pos x="wd2" y="hd2"/>
              </a:cxn>
            </a:cxnLst>
            <a:rect l="0" t="0" r="r" b="b"/>
            <a:pathLst>
              <a:path w="21600" h="21600" extrusionOk="0">
                <a:moveTo>
                  <a:pt x="10800" y="4909"/>
                </a:moveTo>
                <a:cubicBezTo>
                  <a:pt x="5498" y="4909"/>
                  <a:pt x="1200" y="4030"/>
                  <a:pt x="1200" y="2945"/>
                </a:cubicBezTo>
                <a:cubicBezTo>
                  <a:pt x="1200" y="1861"/>
                  <a:pt x="5498" y="982"/>
                  <a:pt x="10800" y="982"/>
                </a:cubicBezTo>
                <a:cubicBezTo>
                  <a:pt x="16102" y="982"/>
                  <a:pt x="20400" y="1861"/>
                  <a:pt x="20400" y="2945"/>
                </a:cubicBezTo>
                <a:cubicBezTo>
                  <a:pt x="20400" y="4030"/>
                  <a:pt x="16102" y="4909"/>
                  <a:pt x="10800" y="4909"/>
                </a:cubicBezTo>
                <a:moveTo>
                  <a:pt x="20400" y="6873"/>
                </a:moveTo>
                <a:cubicBezTo>
                  <a:pt x="20400" y="7957"/>
                  <a:pt x="16102" y="8836"/>
                  <a:pt x="10800" y="8836"/>
                </a:cubicBezTo>
                <a:cubicBezTo>
                  <a:pt x="5498" y="8836"/>
                  <a:pt x="1200" y="7957"/>
                  <a:pt x="1200" y="6873"/>
                </a:cubicBezTo>
                <a:lnTo>
                  <a:pt x="1200" y="4291"/>
                </a:lnTo>
                <a:cubicBezTo>
                  <a:pt x="2993" y="5240"/>
                  <a:pt x="6615" y="5891"/>
                  <a:pt x="10800" y="5891"/>
                </a:cubicBezTo>
                <a:cubicBezTo>
                  <a:pt x="14986" y="5891"/>
                  <a:pt x="18607" y="5240"/>
                  <a:pt x="20400" y="4291"/>
                </a:cubicBezTo>
                <a:cubicBezTo>
                  <a:pt x="20400" y="4291"/>
                  <a:pt x="20400" y="6873"/>
                  <a:pt x="20400" y="6873"/>
                </a:cubicBezTo>
                <a:close/>
                <a:moveTo>
                  <a:pt x="10800" y="10800"/>
                </a:moveTo>
                <a:cubicBezTo>
                  <a:pt x="5498" y="10800"/>
                  <a:pt x="1200" y="9921"/>
                  <a:pt x="1200" y="8836"/>
                </a:cubicBezTo>
                <a:cubicBezTo>
                  <a:pt x="1200" y="8672"/>
                  <a:pt x="1309" y="8514"/>
                  <a:pt x="1494" y="8362"/>
                </a:cubicBezTo>
                <a:cubicBezTo>
                  <a:pt x="3370" y="9232"/>
                  <a:pt x="6830" y="9818"/>
                  <a:pt x="10800" y="9818"/>
                </a:cubicBezTo>
                <a:cubicBezTo>
                  <a:pt x="14770" y="9818"/>
                  <a:pt x="18230" y="9232"/>
                  <a:pt x="20106" y="8362"/>
                </a:cubicBezTo>
                <a:cubicBezTo>
                  <a:pt x="20291" y="8514"/>
                  <a:pt x="20400" y="8672"/>
                  <a:pt x="20400" y="8836"/>
                </a:cubicBezTo>
                <a:cubicBezTo>
                  <a:pt x="20400" y="9921"/>
                  <a:pt x="16102" y="10800"/>
                  <a:pt x="10800" y="10800"/>
                </a:cubicBezTo>
                <a:moveTo>
                  <a:pt x="20400" y="12764"/>
                </a:moveTo>
                <a:cubicBezTo>
                  <a:pt x="20400" y="13848"/>
                  <a:pt x="16102" y="14727"/>
                  <a:pt x="10800" y="14727"/>
                </a:cubicBezTo>
                <a:cubicBezTo>
                  <a:pt x="5498" y="14727"/>
                  <a:pt x="1200" y="13848"/>
                  <a:pt x="1200" y="12764"/>
                </a:cubicBezTo>
                <a:lnTo>
                  <a:pt x="1200" y="10182"/>
                </a:lnTo>
                <a:cubicBezTo>
                  <a:pt x="2993" y="11131"/>
                  <a:pt x="6615" y="11782"/>
                  <a:pt x="10800" y="11782"/>
                </a:cubicBezTo>
                <a:cubicBezTo>
                  <a:pt x="14986" y="11782"/>
                  <a:pt x="18607" y="11131"/>
                  <a:pt x="20400" y="10182"/>
                </a:cubicBezTo>
                <a:cubicBezTo>
                  <a:pt x="20400" y="10182"/>
                  <a:pt x="20400" y="12764"/>
                  <a:pt x="20400" y="12764"/>
                </a:cubicBezTo>
                <a:close/>
                <a:moveTo>
                  <a:pt x="10800" y="16691"/>
                </a:moveTo>
                <a:cubicBezTo>
                  <a:pt x="5498" y="16691"/>
                  <a:pt x="1200" y="15812"/>
                  <a:pt x="1200" y="14727"/>
                </a:cubicBezTo>
                <a:cubicBezTo>
                  <a:pt x="1200" y="14563"/>
                  <a:pt x="1309" y="14405"/>
                  <a:pt x="1494" y="14253"/>
                </a:cubicBezTo>
                <a:cubicBezTo>
                  <a:pt x="3370" y="15123"/>
                  <a:pt x="6830" y="15709"/>
                  <a:pt x="10800" y="15709"/>
                </a:cubicBezTo>
                <a:cubicBezTo>
                  <a:pt x="14770" y="15709"/>
                  <a:pt x="18230" y="15123"/>
                  <a:pt x="20106" y="14253"/>
                </a:cubicBezTo>
                <a:cubicBezTo>
                  <a:pt x="20291" y="14405"/>
                  <a:pt x="20400" y="14563"/>
                  <a:pt x="20400" y="14727"/>
                </a:cubicBezTo>
                <a:cubicBezTo>
                  <a:pt x="20400" y="15812"/>
                  <a:pt x="16102" y="16691"/>
                  <a:pt x="10800" y="16691"/>
                </a:cubicBezTo>
                <a:moveTo>
                  <a:pt x="20400" y="18655"/>
                </a:moveTo>
                <a:cubicBezTo>
                  <a:pt x="20400" y="19739"/>
                  <a:pt x="16102" y="20618"/>
                  <a:pt x="10800" y="20618"/>
                </a:cubicBezTo>
                <a:cubicBezTo>
                  <a:pt x="5498" y="20618"/>
                  <a:pt x="1200" y="19739"/>
                  <a:pt x="1200" y="18655"/>
                </a:cubicBezTo>
                <a:lnTo>
                  <a:pt x="1200" y="16073"/>
                </a:lnTo>
                <a:cubicBezTo>
                  <a:pt x="2993" y="17022"/>
                  <a:pt x="6615" y="17673"/>
                  <a:pt x="10800" y="17673"/>
                </a:cubicBezTo>
                <a:cubicBezTo>
                  <a:pt x="14986" y="17673"/>
                  <a:pt x="18607" y="17022"/>
                  <a:pt x="20400" y="16073"/>
                </a:cubicBezTo>
                <a:cubicBezTo>
                  <a:pt x="20400" y="16073"/>
                  <a:pt x="20400" y="18655"/>
                  <a:pt x="20400" y="18655"/>
                </a:cubicBezTo>
                <a:close/>
                <a:moveTo>
                  <a:pt x="21600" y="2945"/>
                </a:moveTo>
                <a:cubicBezTo>
                  <a:pt x="21600" y="1319"/>
                  <a:pt x="16765" y="0"/>
                  <a:pt x="10800" y="0"/>
                </a:cubicBezTo>
                <a:cubicBezTo>
                  <a:pt x="4835" y="0"/>
                  <a:pt x="0" y="1319"/>
                  <a:pt x="0" y="2945"/>
                </a:cubicBezTo>
                <a:lnTo>
                  <a:pt x="0" y="6873"/>
                </a:lnTo>
                <a:cubicBezTo>
                  <a:pt x="0" y="7218"/>
                  <a:pt x="229" y="7547"/>
                  <a:pt x="628" y="7855"/>
                </a:cubicBezTo>
                <a:cubicBezTo>
                  <a:pt x="229" y="8162"/>
                  <a:pt x="0" y="8492"/>
                  <a:pt x="0" y="8836"/>
                </a:cubicBezTo>
                <a:lnTo>
                  <a:pt x="0" y="12764"/>
                </a:lnTo>
                <a:cubicBezTo>
                  <a:pt x="0" y="13109"/>
                  <a:pt x="229" y="13438"/>
                  <a:pt x="628" y="13745"/>
                </a:cubicBezTo>
                <a:cubicBezTo>
                  <a:pt x="229" y="14053"/>
                  <a:pt x="0" y="14383"/>
                  <a:pt x="0" y="14727"/>
                </a:cubicBezTo>
                <a:lnTo>
                  <a:pt x="0" y="18655"/>
                </a:lnTo>
                <a:cubicBezTo>
                  <a:pt x="0" y="20281"/>
                  <a:pt x="4835" y="21600"/>
                  <a:pt x="10800" y="21600"/>
                </a:cubicBezTo>
                <a:cubicBezTo>
                  <a:pt x="16765" y="21600"/>
                  <a:pt x="21600" y="20281"/>
                  <a:pt x="21600" y="18655"/>
                </a:cubicBezTo>
                <a:lnTo>
                  <a:pt x="21600" y="14727"/>
                </a:lnTo>
                <a:cubicBezTo>
                  <a:pt x="21600" y="14383"/>
                  <a:pt x="21371" y="14053"/>
                  <a:pt x="20972" y="13745"/>
                </a:cubicBezTo>
                <a:cubicBezTo>
                  <a:pt x="21371" y="13438"/>
                  <a:pt x="21600" y="13109"/>
                  <a:pt x="21600" y="12764"/>
                </a:cubicBezTo>
                <a:lnTo>
                  <a:pt x="21600" y="8836"/>
                </a:lnTo>
                <a:cubicBezTo>
                  <a:pt x="21600" y="8492"/>
                  <a:pt x="21371" y="8162"/>
                  <a:pt x="20972" y="7855"/>
                </a:cubicBezTo>
                <a:cubicBezTo>
                  <a:pt x="21371" y="7547"/>
                  <a:pt x="21600" y="7218"/>
                  <a:pt x="21600" y="6873"/>
                </a:cubicBezTo>
                <a:cubicBezTo>
                  <a:pt x="21600" y="6873"/>
                  <a:pt x="21600" y="2945"/>
                  <a:pt x="21600" y="2945"/>
                </a:cubicBezTo>
                <a:close/>
              </a:path>
            </a:pathLst>
          </a:custGeom>
          <a:solidFill>
            <a:srgbClr val="FFFFFF"/>
          </a:solidFill>
          <a:ln w="12700">
            <a:miter lim="400000"/>
          </a:ln>
        </p:spPr>
        <p:txBody>
          <a:bodyPr lIns="19050" tIns="19050" rIns="19050" bIns="19050" anchor="ctr"/>
          <a:lstStyle/>
          <a:p>
            <a:pPr defTabSz="228600">
              <a:defRPr sz="3000">
                <a:solidFill>
                  <a:srgbClr val="FFFFFF"/>
                </a:solidFill>
                <a:effectLst>
                  <a:outerShdw blurRad="38100" dist="12700" dir="5400000" rotWithShape="0">
                    <a:srgbClr val="000000">
                      <a:alpha val="50000"/>
                    </a:srgbClr>
                  </a:outerShdw>
                </a:effectLst>
              </a:defRPr>
            </a:pPr>
            <a:endParaRPr sz="1500" dirty="0">
              <a:latin typeface="Open Sans" panose="020B0606030504020204" pitchFamily="34" charset="0"/>
              <a:cs typeface="Open Sans" panose="020B0606030504020204" pitchFamily="34" charset="0"/>
            </a:endParaRPr>
          </a:p>
        </p:txBody>
      </p:sp>
      <p:sp>
        <p:nvSpPr>
          <p:cNvPr id="34" name="TextBox 33">
            <a:extLst>
              <a:ext uri="{FF2B5EF4-FFF2-40B4-BE49-F238E27FC236}">
                <a16:creationId xmlns:a16="http://schemas.microsoft.com/office/drawing/2014/main" id="{F642EF38-949E-497C-9C84-0618510D375A}"/>
              </a:ext>
            </a:extLst>
          </p:cNvPr>
          <p:cNvSpPr txBox="1"/>
          <p:nvPr/>
        </p:nvSpPr>
        <p:spPr>
          <a:xfrm>
            <a:off x="1920189" y="2288469"/>
            <a:ext cx="1728358" cy="369332"/>
          </a:xfrm>
          <a:prstGeom prst="rect">
            <a:avLst/>
          </a:prstGeom>
          <a:noFill/>
        </p:spPr>
        <p:txBody>
          <a:bodyPr wrap="none" rtlCol="0">
            <a:spAutoFit/>
          </a:bodyPr>
          <a:lstStyle/>
          <a:p>
            <a:r>
              <a:rPr lang="en-US" dirty="0">
                <a:solidFill>
                  <a:schemeClr val="accent1"/>
                </a:solidFill>
                <a:latin typeface="Open Sans" panose="020B0606030504020204" pitchFamily="34" charset="0"/>
                <a:cs typeface="Open Sans" panose="020B0606030504020204" pitchFamily="34" charset="0"/>
              </a:rPr>
              <a:t>Add Title Here</a:t>
            </a:r>
          </a:p>
        </p:txBody>
      </p:sp>
      <p:sp>
        <p:nvSpPr>
          <p:cNvPr id="35" name="TextBox 34">
            <a:extLst>
              <a:ext uri="{FF2B5EF4-FFF2-40B4-BE49-F238E27FC236}">
                <a16:creationId xmlns:a16="http://schemas.microsoft.com/office/drawing/2014/main" id="{94C5484F-5248-4331-ADE8-989BFB9081FA}"/>
              </a:ext>
            </a:extLst>
          </p:cNvPr>
          <p:cNvSpPr txBox="1"/>
          <p:nvPr/>
        </p:nvSpPr>
        <p:spPr>
          <a:xfrm>
            <a:off x="1920189" y="2707067"/>
            <a:ext cx="2496004"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sp>
        <p:nvSpPr>
          <p:cNvPr id="36" name="TextBox 35">
            <a:extLst>
              <a:ext uri="{FF2B5EF4-FFF2-40B4-BE49-F238E27FC236}">
                <a16:creationId xmlns:a16="http://schemas.microsoft.com/office/drawing/2014/main" id="{20EF0EFF-B2F4-41F3-9FAF-7873AFD0E289}"/>
              </a:ext>
            </a:extLst>
          </p:cNvPr>
          <p:cNvSpPr txBox="1"/>
          <p:nvPr/>
        </p:nvSpPr>
        <p:spPr>
          <a:xfrm>
            <a:off x="8543453" y="2288469"/>
            <a:ext cx="1728358" cy="369332"/>
          </a:xfrm>
          <a:prstGeom prst="rect">
            <a:avLst/>
          </a:prstGeom>
          <a:noFill/>
        </p:spPr>
        <p:txBody>
          <a:bodyPr wrap="none" rtlCol="0">
            <a:spAutoFit/>
          </a:bodyPr>
          <a:lstStyle/>
          <a:p>
            <a:pPr algn="r"/>
            <a:r>
              <a:rPr lang="en-US" dirty="0">
                <a:solidFill>
                  <a:schemeClr val="accent4"/>
                </a:solidFill>
                <a:latin typeface="Open Sans" panose="020B0606030504020204" pitchFamily="34" charset="0"/>
                <a:cs typeface="Open Sans" panose="020B0606030504020204" pitchFamily="34" charset="0"/>
              </a:rPr>
              <a:t>Add Title Here</a:t>
            </a:r>
          </a:p>
        </p:txBody>
      </p:sp>
      <p:sp>
        <p:nvSpPr>
          <p:cNvPr id="37" name="TextBox 36">
            <a:extLst>
              <a:ext uri="{FF2B5EF4-FFF2-40B4-BE49-F238E27FC236}">
                <a16:creationId xmlns:a16="http://schemas.microsoft.com/office/drawing/2014/main" id="{735E2AA7-2305-460B-90F8-CBD01DA1BBA8}"/>
              </a:ext>
            </a:extLst>
          </p:cNvPr>
          <p:cNvSpPr txBox="1"/>
          <p:nvPr/>
        </p:nvSpPr>
        <p:spPr>
          <a:xfrm>
            <a:off x="7775807" y="2707067"/>
            <a:ext cx="2496004" cy="461665"/>
          </a:xfrm>
          <a:prstGeom prst="rect">
            <a:avLst/>
          </a:prstGeom>
          <a:noFill/>
        </p:spPr>
        <p:txBody>
          <a:bodyPr wrap="square" rtlCol="0">
            <a:spAutoFit/>
          </a:bodyPr>
          <a:lstStyle/>
          <a:p>
            <a:pPr algn="r"/>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sp>
        <p:nvSpPr>
          <p:cNvPr id="42" name="TextBox 41">
            <a:extLst>
              <a:ext uri="{FF2B5EF4-FFF2-40B4-BE49-F238E27FC236}">
                <a16:creationId xmlns:a16="http://schemas.microsoft.com/office/drawing/2014/main" id="{69A4174B-141E-4944-9492-A1B305A2E1C0}"/>
              </a:ext>
            </a:extLst>
          </p:cNvPr>
          <p:cNvSpPr txBox="1"/>
          <p:nvPr/>
        </p:nvSpPr>
        <p:spPr>
          <a:xfrm>
            <a:off x="1920189" y="4818631"/>
            <a:ext cx="1728358" cy="369332"/>
          </a:xfrm>
          <a:prstGeom prst="rect">
            <a:avLst/>
          </a:prstGeom>
          <a:noFill/>
        </p:spPr>
        <p:txBody>
          <a:bodyPr wrap="none" rtlCol="0">
            <a:spAutoFit/>
          </a:bodyPr>
          <a:lstStyle/>
          <a:p>
            <a:r>
              <a:rPr lang="en-US" dirty="0">
                <a:solidFill>
                  <a:schemeClr val="accent2"/>
                </a:solidFill>
                <a:latin typeface="Open Sans" panose="020B0606030504020204" pitchFamily="34" charset="0"/>
                <a:cs typeface="Open Sans" panose="020B0606030504020204" pitchFamily="34" charset="0"/>
              </a:rPr>
              <a:t>Add Title Here</a:t>
            </a:r>
          </a:p>
        </p:txBody>
      </p:sp>
      <p:sp>
        <p:nvSpPr>
          <p:cNvPr id="43" name="TextBox 42">
            <a:extLst>
              <a:ext uri="{FF2B5EF4-FFF2-40B4-BE49-F238E27FC236}">
                <a16:creationId xmlns:a16="http://schemas.microsoft.com/office/drawing/2014/main" id="{EC939B82-1963-4F34-825F-A64B3C4D0F45}"/>
              </a:ext>
            </a:extLst>
          </p:cNvPr>
          <p:cNvSpPr txBox="1"/>
          <p:nvPr/>
        </p:nvSpPr>
        <p:spPr>
          <a:xfrm>
            <a:off x="1920189" y="5237229"/>
            <a:ext cx="2496004" cy="461665"/>
          </a:xfrm>
          <a:prstGeom prst="rect">
            <a:avLst/>
          </a:prstGeom>
          <a:noFill/>
        </p:spPr>
        <p:txBody>
          <a:bodyPr wrap="square" rtlCol="0">
            <a:spAutoFit/>
          </a:bodyPr>
          <a:lstStyle/>
          <a:p>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sp>
        <p:nvSpPr>
          <p:cNvPr id="44" name="TextBox 43">
            <a:extLst>
              <a:ext uri="{FF2B5EF4-FFF2-40B4-BE49-F238E27FC236}">
                <a16:creationId xmlns:a16="http://schemas.microsoft.com/office/drawing/2014/main" id="{EA7755C4-80D6-4B5D-8A12-13C0B8F72ECC}"/>
              </a:ext>
            </a:extLst>
          </p:cNvPr>
          <p:cNvSpPr txBox="1"/>
          <p:nvPr/>
        </p:nvSpPr>
        <p:spPr>
          <a:xfrm>
            <a:off x="8543453" y="4818631"/>
            <a:ext cx="1728358" cy="369332"/>
          </a:xfrm>
          <a:prstGeom prst="rect">
            <a:avLst/>
          </a:prstGeom>
          <a:noFill/>
        </p:spPr>
        <p:txBody>
          <a:bodyPr wrap="none" rtlCol="0">
            <a:spAutoFit/>
          </a:bodyPr>
          <a:lstStyle/>
          <a:p>
            <a:pPr algn="r"/>
            <a:r>
              <a:rPr lang="en-US" dirty="0">
                <a:solidFill>
                  <a:schemeClr val="accent3"/>
                </a:solidFill>
                <a:latin typeface="Open Sans" panose="020B0606030504020204" pitchFamily="34" charset="0"/>
                <a:cs typeface="Open Sans" panose="020B0606030504020204" pitchFamily="34" charset="0"/>
              </a:rPr>
              <a:t>Add Title Here</a:t>
            </a:r>
          </a:p>
        </p:txBody>
      </p:sp>
      <p:sp>
        <p:nvSpPr>
          <p:cNvPr id="45" name="TextBox 44">
            <a:extLst>
              <a:ext uri="{FF2B5EF4-FFF2-40B4-BE49-F238E27FC236}">
                <a16:creationId xmlns:a16="http://schemas.microsoft.com/office/drawing/2014/main" id="{526068AE-45FD-41DC-907B-F3D0A5546680}"/>
              </a:ext>
            </a:extLst>
          </p:cNvPr>
          <p:cNvSpPr txBox="1"/>
          <p:nvPr/>
        </p:nvSpPr>
        <p:spPr>
          <a:xfrm>
            <a:off x="7775807" y="5237229"/>
            <a:ext cx="2496004" cy="461665"/>
          </a:xfrm>
          <a:prstGeom prst="rect">
            <a:avLst/>
          </a:prstGeom>
          <a:noFill/>
        </p:spPr>
        <p:txBody>
          <a:bodyPr wrap="square" rtlCol="0">
            <a:spAutoFit/>
          </a:bodyPr>
          <a:lstStyle/>
          <a:p>
            <a:pPr algn="r"/>
            <a:r>
              <a:rPr lang="en-US" sz="1200" dirty="0">
                <a:solidFill>
                  <a:schemeClr val="tx2">
                    <a:lumMod val="50000"/>
                  </a:schemeClr>
                </a:solidFill>
                <a:latin typeface="Open Sans" panose="020B0606030504020204" pitchFamily="34" charset="0"/>
                <a:cs typeface="Open Sans" panose="020B0606030504020204" pitchFamily="34" charset="0"/>
              </a:rPr>
              <a:t>Perspiciatis unde omnis ut iste voluptatem sed fringilla.</a:t>
            </a:r>
          </a:p>
        </p:txBody>
      </p:sp>
      <p:grpSp>
        <p:nvGrpSpPr>
          <p:cNvPr id="26" name="Group 25"/>
          <p:cNvGrpSpPr/>
          <p:nvPr/>
        </p:nvGrpSpPr>
        <p:grpSpPr>
          <a:xfrm>
            <a:off x="0" y="0"/>
            <a:ext cx="11973828" cy="6858000"/>
            <a:chOff x="0" y="0"/>
            <a:chExt cx="11973828" cy="6858000"/>
          </a:xfrm>
        </p:grpSpPr>
        <p:sp>
          <p:nvSpPr>
            <p:cNvPr id="27" name="Rectangle 26"/>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9" name="Group 277"/>
            <p:cNvGrpSpPr/>
            <p:nvPr/>
          </p:nvGrpSpPr>
          <p:grpSpPr>
            <a:xfrm>
              <a:off x="184566" y="198582"/>
              <a:ext cx="192483" cy="193524"/>
              <a:chOff x="2084388" y="1254125"/>
              <a:chExt cx="293688" cy="295276"/>
            </a:xfrm>
            <a:solidFill>
              <a:schemeClr val="bg1"/>
            </a:solidFill>
          </p:grpSpPr>
          <p:sp>
            <p:nvSpPr>
              <p:cNvPr id="6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2" name="Group 284"/>
            <p:cNvGrpSpPr/>
            <p:nvPr/>
          </p:nvGrpSpPr>
          <p:grpSpPr>
            <a:xfrm>
              <a:off x="197938" y="3286392"/>
              <a:ext cx="165738" cy="155990"/>
              <a:chOff x="8583613" y="1965325"/>
              <a:chExt cx="296863" cy="279401"/>
            </a:xfrm>
            <a:solidFill>
              <a:schemeClr val="bg1"/>
            </a:solidFill>
          </p:grpSpPr>
          <p:sp>
            <p:nvSpPr>
              <p:cNvPr id="6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38" name="Group 296"/>
            <p:cNvGrpSpPr/>
            <p:nvPr/>
          </p:nvGrpSpPr>
          <p:grpSpPr>
            <a:xfrm>
              <a:off x="209017" y="2496570"/>
              <a:ext cx="143580" cy="163078"/>
              <a:chOff x="5011738" y="1843088"/>
              <a:chExt cx="257175" cy="292100"/>
            </a:xfrm>
            <a:solidFill>
              <a:schemeClr val="bg1"/>
            </a:solidFill>
          </p:grpSpPr>
          <p:sp>
            <p:nvSpPr>
              <p:cNvPr id="60"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1"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2"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9"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40"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41" name="Group 40"/>
            <p:cNvGrpSpPr/>
            <p:nvPr/>
          </p:nvGrpSpPr>
          <p:grpSpPr>
            <a:xfrm>
              <a:off x="11656194" y="198582"/>
              <a:ext cx="317634" cy="741940"/>
              <a:chOff x="10058400" y="989199"/>
              <a:chExt cx="567891" cy="741940"/>
            </a:xfrm>
          </p:grpSpPr>
          <p:sp>
            <p:nvSpPr>
              <p:cNvPr id="54" name="Rectangle 53"/>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5" name="Rectangle 54"/>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6" name="Rectangle 55"/>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7" name="Rectangle 56"/>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Rectangle 57"/>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9" name="Rectangle 58"/>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46" name="Group 45"/>
            <p:cNvGrpSpPr/>
            <p:nvPr/>
          </p:nvGrpSpPr>
          <p:grpSpPr>
            <a:xfrm rot="5400000">
              <a:off x="11444041" y="6106889"/>
              <a:ext cx="317634" cy="741940"/>
              <a:chOff x="10058400" y="989199"/>
              <a:chExt cx="567891" cy="741940"/>
            </a:xfrm>
          </p:grpSpPr>
          <p:sp>
            <p:nvSpPr>
              <p:cNvPr id="48" name="Rectangle 4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9" name="Rectangle 4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0" name="Rectangle 4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1" name="Rectangle 5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2" name="Rectangle 5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47" name="TextBox 46"/>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72" name="TextBox 7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73" name="Group 72"/>
          <p:cNvGrpSpPr/>
          <p:nvPr/>
        </p:nvGrpSpPr>
        <p:grpSpPr>
          <a:xfrm>
            <a:off x="5534101" y="565075"/>
            <a:ext cx="1155030" cy="192505"/>
            <a:chOff x="4870383" y="2733575"/>
            <a:chExt cx="1155030" cy="192505"/>
          </a:xfrm>
        </p:grpSpPr>
        <p:sp>
          <p:nvSpPr>
            <p:cNvPr id="74" name="Rectangle 7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5" name="Rectangle 7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6" name="Rectangle 7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7" name="Rectangle 7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8" name="Rectangle 7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79" name="Rectangle 7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4235282226"/>
      </p:ext>
    </p:extLst>
  </p:cSld>
  <p:clrMapOvr>
    <a:masterClrMapping/>
  </p:clrMapOvr>
  <p:transition spd="slow">
    <p:wipe/>
  </p:transition>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Freeform 3">
            <a:extLst>
              <a:ext uri="{FF2B5EF4-FFF2-40B4-BE49-F238E27FC236}">
                <a16:creationId xmlns:a16="http://schemas.microsoft.com/office/drawing/2014/main" id="{3E843A52-9F98-4916-8DC8-F73B53644557}"/>
              </a:ext>
            </a:extLst>
          </p:cNvPr>
          <p:cNvSpPr/>
          <p:nvPr/>
        </p:nvSpPr>
        <p:spPr>
          <a:xfrm flipH="1" flipV="1">
            <a:off x="2601380" y="1992463"/>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3" name="Freeform 6">
            <a:extLst>
              <a:ext uri="{FF2B5EF4-FFF2-40B4-BE49-F238E27FC236}">
                <a16:creationId xmlns:a16="http://schemas.microsoft.com/office/drawing/2014/main" id="{CF21D737-6809-4F9E-8312-CD23374793B2}"/>
              </a:ext>
            </a:extLst>
          </p:cNvPr>
          <p:cNvSpPr/>
          <p:nvPr/>
        </p:nvSpPr>
        <p:spPr>
          <a:xfrm rot="10800000">
            <a:off x="4843633" y="1988461"/>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4" name="Freeform 9">
            <a:extLst>
              <a:ext uri="{FF2B5EF4-FFF2-40B4-BE49-F238E27FC236}">
                <a16:creationId xmlns:a16="http://schemas.microsoft.com/office/drawing/2014/main" id="{C33558B8-149B-47D7-8015-6980E840F8B7}"/>
              </a:ext>
            </a:extLst>
          </p:cNvPr>
          <p:cNvSpPr/>
          <p:nvPr/>
        </p:nvSpPr>
        <p:spPr>
          <a:xfrm flipV="1">
            <a:off x="7085886" y="1992465"/>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5" name="TextBox 4">
            <a:extLst>
              <a:ext uri="{FF2B5EF4-FFF2-40B4-BE49-F238E27FC236}">
                <a16:creationId xmlns:a16="http://schemas.microsoft.com/office/drawing/2014/main" id="{41C51862-D366-4A39-BC72-A651FF3D50D8}"/>
              </a:ext>
            </a:extLst>
          </p:cNvPr>
          <p:cNvSpPr txBox="1"/>
          <p:nvPr/>
        </p:nvSpPr>
        <p:spPr>
          <a:xfrm>
            <a:off x="3206305" y="2616557"/>
            <a:ext cx="1294883" cy="735747"/>
          </a:xfrm>
          <a:prstGeom prst="roundRect">
            <a:avLst>
              <a:gd name="adj" fmla="val 50000"/>
            </a:avLst>
          </a:prstGeom>
          <a:solidFill>
            <a:schemeClr val="accent4"/>
          </a:solidFill>
        </p:spPr>
        <p:txBody>
          <a:bodyPr wrap="square" rtlCol="0" anchor="ctr">
            <a:spAutoFit/>
          </a:bodyPr>
          <a:lstStyle/>
          <a:p>
            <a:pPr algn="ctr"/>
            <a:r>
              <a:rPr lang="id-ID"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rPr>
              <a:t>2017</a:t>
            </a:r>
            <a:endParaRPr lang="en-US"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endParaRPr>
          </a:p>
        </p:txBody>
      </p:sp>
      <p:sp>
        <p:nvSpPr>
          <p:cNvPr id="6" name="TextBox 5">
            <a:extLst>
              <a:ext uri="{FF2B5EF4-FFF2-40B4-BE49-F238E27FC236}">
                <a16:creationId xmlns:a16="http://schemas.microsoft.com/office/drawing/2014/main" id="{B05E2AE2-8394-4F54-9258-C365D944022C}"/>
              </a:ext>
            </a:extLst>
          </p:cNvPr>
          <p:cNvSpPr txBox="1"/>
          <p:nvPr/>
        </p:nvSpPr>
        <p:spPr>
          <a:xfrm>
            <a:off x="5448558" y="2616557"/>
            <a:ext cx="1294883" cy="735747"/>
          </a:xfrm>
          <a:prstGeom prst="roundRect">
            <a:avLst>
              <a:gd name="adj" fmla="val 50000"/>
            </a:avLst>
          </a:prstGeom>
          <a:solidFill>
            <a:schemeClr val="accent2"/>
          </a:solidFill>
        </p:spPr>
        <p:txBody>
          <a:bodyPr wrap="square" rtlCol="0" anchor="ctr">
            <a:spAutoFit/>
          </a:bodyPr>
          <a:lstStyle/>
          <a:p>
            <a:pPr algn="ctr"/>
            <a:r>
              <a:rPr lang="id-ID"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rPr>
              <a:t>2018</a:t>
            </a:r>
            <a:endParaRPr lang="en-US"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endParaRPr>
          </a:p>
        </p:txBody>
      </p:sp>
      <p:sp>
        <p:nvSpPr>
          <p:cNvPr id="7" name="TextBox 6">
            <a:extLst>
              <a:ext uri="{FF2B5EF4-FFF2-40B4-BE49-F238E27FC236}">
                <a16:creationId xmlns:a16="http://schemas.microsoft.com/office/drawing/2014/main" id="{3646F1CC-55FA-47D2-9A0D-1C08FF1D7622}"/>
              </a:ext>
            </a:extLst>
          </p:cNvPr>
          <p:cNvSpPr txBox="1"/>
          <p:nvPr/>
        </p:nvSpPr>
        <p:spPr>
          <a:xfrm>
            <a:off x="7690811" y="2616557"/>
            <a:ext cx="1294883" cy="735747"/>
          </a:xfrm>
          <a:prstGeom prst="roundRect">
            <a:avLst>
              <a:gd name="adj" fmla="val 50000"/>
            </a:avLst>
          </a:prstGeom>
          <a:solidFill>
            <a:schemeClr val="accent3"/>
          </a:solidFill>
        </p:spPr>
        <p:txBody>
          <a:bodyPr wrap="square" rtlCol="0" anchor="ctr">
            <a:spAutoFit/>
          </a:bodyPr>
          <a:lstStyle/>
          <a:p>
            <a:pPr algn="ctr"/>
            <a:r>
              <a:rPr lang="id-ID"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rPr>
              <a:t>2019</a:t>
            </a:r>
            <a:endParaRPr lang="en-US" sz="2800" dirty="0">
              <a:solidFill>
                <a:schemeClr val="bg1"/>
              </a:solidFill>
              <a:latin typeface="Open Sans" panose="020B0606030504020204" pitchFamily="34" charset="0"/>
              <a:ea typeface="Open Sans Semibold" panose="020B0706030804020204" pitchFamily="34" charset="0"/>
              <a:cs typeface="Open Sans" panose="020B0606030504020204" pitchFamily="34" charset="0"/>
            </a:endParaRPr>
          </a:p>
        </p:txBody>
      </p:sp>
      <p:sp>
        <p:nvSpPr>
          <p:cNvPr id="8" name="Rectangle 7">
            <a:extLst>
              <a:ext uri="{FF2B5EF4-FFF2-40B4-BE49-F238E27FC236}">
                <a16:creationId xmlns:a16="http://schemas.microsoft.com/office/drawing/2014/main" id="{C0212EF6-56EA-4888-8F66-EDCA78299E73}"/>
              </a:ext>
            </a:extLst>
          </p:cNvPr>
          <p:cNvSpPr/>
          <p:nvPr/>
        </p:nvSpPr>
        <p:spPr>
          <a:xfrm>
            <a:off x="2991170" y="3492417"/>
            <a:ext cx="1725152" cy="338554"/>
          </a:xfrm>
          <a:prstGeom prst="rect">
            <a:avLst/>
          </a:prstGeom>
        </p:spPr>
        <p:txBody>
          <a:bodyPr wrap="none">
            <a:spAutoFit/>
          </a:bodyPr>
          <a:lstStyle/>
          <a:p>
            <a:pPr algn="ctr"/>
            <a:r>
              <a:rPr lang="id-ID" sz="1600" i="0" dirty="0">
                <a:solidFill>
                  <a:schemeClr val="accent4"/>
                </a:solidFill>
                <a:effectLst/>
                <a:latin typeface="Open Sans" panose="020B0606030504020204" pitchFamily="34" charset="0"/>
                <a:ea typeface="Open Sans Light" panose="020B0306030504020204" pitchFamily="34" charset="0"/>
                <a:cs typeface="Open Sans" panose="020B0606030504020204" pitchFamily="34" charset="0"/>
              </a:rPr>
              <a:t>KEYWORD HERE</a:t>
            </a:r>
            <a:endParaRPr lang="en-US" sz="1600" dirty="0">
              <a:solidFill>
                <a:schemeClr val="accent4"/>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9" name="Rectangle 8">
            <a:extLst>
              <a:ext uri="{FF2B5EF4-FFF2-40B4-BE49-F238E27FC236}">
                <a16:creationId xmlns:a16="http://schemas.microsoft.com/office/drawing/2014/main" id="{148F07EB-7328-4BB3-A791-7C236A904058}"/>
              </a:ext>
            </a:extLst>
          </p:cNvPr>
          <p:cNvSpPr/>
          <p:nvPr/>
        </p:nvSpPr>
        <p:spPr>
          <a:xfrm>
            <a:off x="2919560" y="3864855"/>
            <a:ext cx="1868372" cy="623248"/>
          </a:xfrm>
          <a:prstGeom prst="rect">
            <a:avLst/>
          </a:prstGeom>
        </p:spPr>
        <p:txBody>
          <a:bodyPr wrap="square">
            <a:spAutoFit/>
          </a:bodyPr>
          <a:lstStyle/>
          <a:p>
            <a:pPr algn="ctr">
              <a:lnSpc>
                <a:spcPct val="150000"/>
              </a:lnSpc>
            </a:pPr>
            <a:r>
              <a:rPr lang="id-ID" sz="12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lacus nulla</a:t>
            </a:r>
            <a:endParaRPr lang="id-ID" sz="12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0" name="Rectangle 9">
            <a:extLst>
              <a:ext uri="{FF2B5EF4-FFF2-40B4-BE49-F238E27FC236}">
                <a16:creationId xmlns:a16="http://schemas.microsoft.com/office/drawing/2014/main" id="{9996E740-19AE-402B-8232-66A72D31DAF9}"/>
              </a:ext>
            </a:extLst>
          </p:cNvPr>
          <p:cNvSpPr/>
          <p:nvPr/>
        </p:nvSpPr>
        <p:spPr>
          <a:xfrm>
            <a:off x="7475676" y="3485208"/>
            <a:ext cx="1725152" cy="338554"/>
          </a:xfrm>
          <a:prstGeom prst="rect">
            <a:avLst/>
          </a:prstGeom>
        </p:spPr>
        <p:txBody>
          <a:bodyPr wrap="none">
            <a:spAutoFit/>
          </a:bodyPr>
          <a:lstStyle/>
          <a:p>
            <a:pPr algn="ctr"/>
            <a:r>
              <a:rPr lang="id-ID" sz="1600" i="0" dirty="0">
                <a:solidFill>
                  <a:schemeClr val="accent3"/>
                </a:solidFill>
                <a:effectLst/>
                <a:latin typeface="Open Sans" panose="020B0606030504020204" pitchFamily="34" charset="0"/>
                <a:ea typeface="Open Sans Light" panose="020B0306030504020204" pitchFamily="34" charset="0"/>
                <a:cs typeface="Open Sans" panose="020B0606030504020204" pitchFamily="34" charset="0"/>
              </a:rPr>
              <a:t>KEYWORD HERE</a:t>
            </a:r>
            <a:endParaRPr lang="en-US" sz="1600" dirty="0">
              <a:solidFill>
                <a:schemeClr val="accent3"/>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1" name="Rectangle 10">
            <a:extLst>
              <a:ext uri="{FF2B5EF4-FFF2-40B4-BE49-F238E27FC236}">
                <a16:creationId xmlns:a16="http://schemas.microsoft.com/office/drawing/2014/main" id="{2E486A07-A824-48D6-885F-FA5600DA9B11}"/>
              </a:ext>
            </a:extLst>
          </p:cNvPr>
          <p:cNvSpPr/>
          <p:nvPr/>
        </p:nvSpPr>
        <p:spPr>
          <a:xfrm>
            <a:off x="7404066" y="3857646"/>
            <a:ext cx="1868372" cy="623248"/>
          </a:xfrm>
          <a:prstGeom prst="rect">
            <a:avLst/>
          </a:prstGeom>
        </p:spPr>
        <p:txBody>
          <a:bodyPr wrap="square">
            <a:spAutoFit/>
          </a:bodyPr>
          <a:lstStyle/>
          <a:p>
            <a:pPr algn="ctr">
              <a:lnSpc>
                <a:spcPct val="150000"/>
              </a:lnSpc>
            </a:pPr>
            <a:r>
              <a:rPr lang="id-ID" sz="12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lacus nulla</a:t>
            </a:r>
            <a:endParaRPr lang="id-ID" sz="12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2" name="Rectangle 11">
            <a:extLst>
              <a:ext uri="{FF2B5EF4-FFF2-40B4-BE49-F238E27FC236}">
                <a16:creationId xmlns:a16="http://schemas.microsoft.com/office/drawing/2014/main" id="{5003B936-234A-44AB-9BA3-D9569114BA4D}"/>
              </a:ext>
            </a:extLst>
          </p:cNvPr>
          <p:cNvSpPr/>
          <p:nvPr/>
        </p:nvSpPr>
        <p:spPr>
          <a:xfrm>
            <a:off x="5233423" y="3485208"/>
            <a:ext cx="1725152" cy="338554"/>
          </a:xfrm>
          <a:prstGeom prst="rect">
            <a:avLst/>
          </a:prstGeom>
        </p:spPr>
        <p:txBody>
          <a:bodyPr wrap="none">
            <a:spAutoFit/>
          </a:bodyPr>
          <a:lstStyle/>
          <a:p>
            <a:pPr algn="ctr"/>
            <a:r>
              <a:rPr lang="id-ID" sz="1600" i="0" dirty="0">
                <a:solidFill>
                  <a:schemeClr val="accent2"/>
                </a:solidFill>
                <a:effectLst/>
                <a:latin typeface="Open Sans" panose="020B0606030504020204" pitchFamily="34" charset="0"/>
                <a:ea typeface="Open Sans Light" panose="020B0306030504020204" pitchFamily="34" charset="0"/>
                <a:cs typeface="Open Sans" panose="020B0606030504020204" pitchFamily="34" charset="0"/>
              </a:rPr>
              <a:t>KEYWORD HERE</a:t>
            </a:r>
            <a:endParaRPr lang="en-US" sz="1600" dirty="0">
              <a:solidFill>
                <a:schemeClr val="accent2"/>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3" name="Rectangle 12">
            <a:extLst>
              <a:ext uri="{FF2B5EF4-FFF2-40B4-BE49-F238E27FC236}">
                <a16:creationId xmlns:a16="http://schemas.microsoft.com/office/drawing/2014/main" id="{48C8BFF4-ED03-4059-B5A0-BBDB882D4073}"/>
              </a:ext>
            </a:extLst>
          </p:cNvPr>
          <p:cNvSpPr/>
          <p:nvPr/>
        </p:nvSpPr>
        <p:spPr>
          <a:xfrm>
            <a:off x="5161813" y="3857646"/>
            <a:ext cx="1868372" cy="623248"/>
          </a:xfrm>
          <a:prstGeom prst="rect">
            <a:avLst/>
          </a:prstGeom>
        </p:spPr>
        <p:txBody>
          <a:bodyPr wrap="square">
            <a:spAutoFit/>
          </a:bodyPr>
          <a:lstStyle/>
          <a:p>
            <a:pPr algn="ctr">
              <a:lnSpc>
                <a:spcPct val="150000"/>
              </a:lnSpc>
            </a:pPr>
            <a:r>
              <a:rPr lang="id-ID" sz="12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lacus nulla</a:t>
            </a:r>
            <a:endParaRPr lang="id-ID" sz="12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4" name="Rectangle 13">
            <a:extLst>
              <a:ext uri="{FF2B5EF4-FFF2-40B4-BE49-F238E27FC236}">
                <a16:creationId xmlns:a16="http://schemas.microsoft.com/office/drawing/2014/main" id="{46204B0E-22FC-4C94-8BF0-A437FAA23E40}"/>
              </a:ext>
            </a:extLst>
          </p:cNvPr>
          <p:cNvSpPr/>
          <p:nvPr/>
        </p:nvSpPr>
        <p:spPr>
          <a:xfrm>
            <a:off x="1421152" y="5295781"/>
            <a:ext cx="9349694" cy="704232"/>
          </a:xfrm>
          <a:prstGeom prst="rect">
            <a:avLst/>
          </a:prstGeom>
        </p:spPr>
        <p:txBody>
          <a:bodyPr wrap="square">
            <a:spAutoFit/>
          </a:bodyPr>
          <a:lstStyle/>
          <a:p>
            <a:pPr algn="ctr">
              <a:lnSpc>
                <a:spcPct val="150000"/>
              </a:lnSpc>
            </a:pPr>
            <a:r>
              <a:rPr lang="id-ID" sz="14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Lorem ipsum dolor sit amet, lacu</a:t>
            </a:r>
            <a:r>
              <a:rPr lang="id-ID" sz="14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rPr>
              <a:t> amet, lacus nulla ac netus nibh aliquet, porttitor ligula justo libero </a:t>
            </a:r>
            <a:r>
              <a:rPr lang="id-ID" sz="14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s nulla ac netus ni</a:t>
            </a:r>
            <a:r>
              <a:rPr lang="id-ID" sz="14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rPr>
              <a:t>netus nibh aliquet, porttitor ligula justo libero</a:t>
            </a:r>
            <a:r>
              <a:rPr lang="id-ID" sz="1400" i="0" dirty="0">
                <a:solidFill>
                  <a:schemeClr val="tx2">
                    <a:lumMod val="50000"/>
                  </a:schemeClr>
                </a:solidFill>
                <a:effectLst/>
                <a:latin typeface="Open Sans" panose="020B0606030504020204" pitchFamily="34" charset="0"/>
                <a:ea typeface="Open Sans Light" panose="020B0306030504020204" pitchFamily="34" charset="0"/>
                <a:cs typeface="Open Sans" panose="020B0606030504020204" pitchFamily="34" charset="0"/>
              </a:rPr>
              <a:t>bh aliquet, porttitor ligula</a:t>
            </a:r>
            <a:endParaRPr lang="id-ID" sz="1400" dirty="0">
              <a:solidFill>
                <a:schemeClr val="tx2">
                  <a:lumMod val="50000"/>
                </a:schemeClr>
              </a:solidFill>
              <a:latin typeface="Open Sans" panose="020B0606030504020204" pitchFamily="34" charset="0"/>
              <a:ea typeface="Open Sans Light" panose="020B0306030504020204" pitchFamily="34" charset="0"/>
              <a:cs typeface="Open Sans" panose="020B0606030504020204" pitchFamily="34" charset="0"/>
            </a:endParaRPr>
          </a:p>
        </p:txBody>
      </p:sp>
      <p:sp>
        <p:nvSpPr>
          <p:cNvPr id="15" name="Freeform 3">
            <a:extLst>
              <a:ext uri="{FF2B5EF4-FFF2-40B4-BE49-F238E27FC236}">
                <a16:creationId xmlns:a16="http://schemas.microsoft.com/office/drawing/2014/main" id="{0FCE33D5-2244-462C-989F-6CFC9E1AE1DA}"/>
              </a:ext>
            </a:extLst>
          </p:cNvPr>
          <p:cNvSpPr/>
          <p:nvPr/>
        </p:nvSpPr>
        <p:spPr>
          <a:xfrm rot="10800000" flipH="1" flipV="1">
            <a:off x="2601380" y="3772509"/>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16" name="Freeform 6">
            <a:extLst>
              <a:ext uri="{FF2B5EF4-FFF2-40B4-BE49-F238E27FC236}">
                <a16:creationId xmlns:a16="http://schemas.microsoft.com/office/drawing/2014/main" id="{1EA520F2-E906-4442-BF06-FC6D55193D5D}"/>
              </a:ext>
            </a:extLst>
          </p:cNvPr>
          <p:cNvSpPr/>
          <p:nvPr/>
        </p:nvSpPr>
        <p:spPr>
          <a:xfrm>
            <a:off x="4843633" y="3768507"/>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sp>
        <p:nvSpPr>
          <p:cNvPr id="17" name="Freeform 9">
            <a:extLst>
              <a:ext uri="{FF2B5EF4-FFF2-40B4-BE49-F238E27FC236}">
                <a16:creationId xmlns:a16="http://schemas.microsoft.com/office/drawing/2014/main" id="{7F0C51AE-1C21-4DE2-94E7-106256646052}"/>
              </a:ext>
            </a:extLst>
          </p:cNvPr>
          <p:cNvSpPr/>
          <p:nvPr/>
        </p:nvSpPr>
        <p:spPr>
          <a:xfrm rot="10800000" flipV="1">
            <a:off x="7085886" y="3772511"/>
            <a:ext cx="2504733" cy="1252367"/>
          </a:xfrm>
          <a:custGeom>
            <a:avLst/>
            <a:gdLst>
              <a:gd name="connsiteX0" fmla="*/ 0 w 2497540"/>
              <a:gd name="connsiteY0" fmla="*/ 0 h 1248770"/>
              <a:gd name="connsiteX1" fmla="*/ 270509 w 2497540"/>
              <a:gd name="connsiteY1" fmla="*/ 0 h 1248770"/>
              <a:gd name="connsiteX2" fmla="*/ 1248770 w 2497540"/>
              <a:gd name="connsiteY2" fmla="*/ 978261 h 1248770"/>
              <a:gd name="connsiteX3" fmla="*/ 2227031 w 2497540"/>
              <a:gd name="connsiteY3" fmla="*/ 0 h 1248770"/>
              <a:gd name="connsiteX4" fmla="*/ 2497540 w 2497540"/>
              <a:gd name="connsiteY4" fmla="*/ 0 h 1248770"/>
              <a:gd name="connsiteX5" fmla="*/ 1248770 w 2497540"/>
              <a:gd name="connsiteY5" fmla="*/ 1248770 h 1248770"/>
              <a:gd name="connsiteX6" fmla="*/ 0 w 2497540"/>
              <a:gd name="connsiteY6" fmla="*/ 0 h 12487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2497540" h="1248770">
                <a:moveTo>
                  <a:pt x="0" y="0"/>
                </a:moveTo>
                <a:lnTo>
                  <a:pt x="270509" y="0"/>
                </a:lnTo>
                <a:cubicBezTo>
                  <a:pt x="270509" y="540279"/>
                  <a:pt x="708491" y="978261"/>
                  <a:pt x="1248770" y="978261"/>
                </a:cubicBezTo>
                <a:cubicBezTo>
                  <a:pt x="1789049" y="978261"/>
                  <a:pt x="2227031" y="540279"/>
                  <a:pt x="2227031" y="0"/>
                </a:cubicBezTo>
                <a:lnTo>
                  <a:pt x="2497540" y="0"/>
                </a:lnTo>
                <a:cubicBezTo>
                  <a:pt x="2497540" y="689677"/>
                  <a:pt x="1938447" y="1248770"/>
                  <a:pt x="1248770" y="1248770"/>
                </a:cubicBezTo>
                <a:cubicBezTo>
                  <a:pt x="559093" y="1248770"/>
                  <a:pt x="0" y="689677"/>
                  <a:pt x="0" y="0"/>
                </a:cubicBezTo>
                <a:close/>
              </a:path>
            </a:pathLst>
          </a:cu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latin typeface="Open Sans" panose="020B0606030504020204" pitchFamily="34" charset="0"/>
              <a:cs typeface="Open Sans" panose="020B0606030504020204" pitchFamily="34" charset="0"/>
            </a:endParaRPr>
          </a:p>
        </p:txBody>
      </p:sp>
      <p:grpSp>
        <p:nvGrpSpPr>
          <p:cNvPr id="18" name="Group 17"/>
          <p:cNvGrpSpPr/>
          <p:nvPr/>
        </p:nvGrpSpPr>
        <p:grpSpPr>
          <a:xfrm>
            <a:off x="0" y="0"/>
            <a:ext cx="11973828" cy="6858000"/>
            <a:chOff x="0" y="0"/>
            <a:chExt cx="11973828" cy="6858000"/>
          </a:xfrm>
        </p:grpSpPr>
        <p:sp>
          <p:nvSpPr>
            <p:cNvPr id="19" name="Rectangle 18"/>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0" name="Group 277"/>
            <p:cNvGrpSpPr/>
            <p:nvPr/>
          </p:nvGrpSpPr>
          <p:grpSpPr>
            <a:xfrm>
              <a:off x="184566" y="198582"/>
              <a:ext cx="192483" cy="193524"/>
              <a:chOff x="2084388" y="1254125"/>
              <a:chExt cx="293688" cy="295276"/>
            </a:xfrm>
            <a:solidFill>
              <a:schemeClr val="bg1"/>
            </a:solidFill>
          </p:grpSpPr>
          <p:sp>
            <p:nvSpPr>
              <p:cNvPr id="4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1" name="Group 284"/>
            <p:cNvGrpSpPr/>
            <p:nvPr/>
          </p:nvGrpSpPr>
          <p:grpSpPr>
            <a:xfrm>
              <a:off x="197938" y="3286392"/>
              <a:ext cx="165738" cy="155990"/>
              <a:chOff x="8583613" y="1965325"/>
              <a:chExt cx="296863" cy="279401"/>
            </a:xfrm>
            <a:solidFill>
              <a:schemeClr val="bg1"/>
            </a:solidFill>
          </p:grpSpPr>
          <p:sp>
            <p:nvSpPr>
              <p:cNvPr id="4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2" name="Group 296"/>
            <p:cNvGrpSpPr/>
            <p:nvPr/>
          </p:nvGrpSpPr>
          <p:grpSpPr>
            <a:xfrm>
              <a:off x="209017" y="2496570"/>
              <a:ext cx="143580" cy="163078"/>
              <a:chOff x="5011738" y="1843088"/>
              <a:chExt cx="257175" cy="292100"/>
            </a:xfrm>
            <a:solidFill>
              <a:schemeClr val="bg1"/>
            </a:solidFill>
          </p:grpSpPr>
          <p:sp>
            <p:nvSpPr>
              <p:cNvPr id="40"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1"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2"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3"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4"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5" name="Group 24"/>
            <p:cNvGrpSpPr/>
            <p:nvPr/>
          </p:nvGrpSpPr>
          <p:grpSpPr>
            <a:xfrm>
              <a:off x="11656194" y="198582"/>
              <a:ext cx="317634" cy="741940"/>
              <a:chOff x="10058400" y="989199"/>
              <a:chExt cx="567891" cy="741940"/>
            </a:xfrm>
          </p:grpSpPr>
          <p:sp>
            <p:nvSpPr>
              <p:cNvPr id="34" name="Rectangle 33"/>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36"/>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37"/>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Rectangle 38"/>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6" name="Group 25"/>
            <p:cNvGrpSpPr/>
            <p:nvPr/>
          </p:nvGrpSpPr>
          <p:grpSpPr>
            <a:xfrm rot="5400000">
              <a:off x="11444041" y="6106889"/>
              <a:ext cx="317634" cy="741940"/>
              <a:chOff x="10058400" y="989199"/>
              <a:chExt cx="567891" cy="741940"/>
            </a:xfrm>
          </p:grpSpPr>
          <p:sp>
            <p:nvSpPr>
              <p:cNvPr id="28" name="Rectangle 2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7" name="TextBox 26"/>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2" name="TextBox 5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53" name="Group 52"/>
          <p:cNvGrpSpPr/>
          <p:nvPr/>
        </p:nvGrpSpPr>
        <p:grpSpPr>
          <a:xfrm>
            <a:off x="5534101" y="565075"/>
            <a:ext cx="1155030" cy="192505"/>
            <a:chOff x="4870383" y="2733575"/>
            <a:chExt cx="1155030" cy="192505"/>
          </a:xfrm>
        </p:grpSpPr>
        <p:sp>
          <p:nvSpPr>
            <p:cNvPr id="54" name="Rectangle 5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Rectangle 5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1989296798"/>
      </p:ext>
    </p:extLst>
  </p:cSld>
  <p:clrMapOvr>
    <a:masterClrMapping/>
  </p:clrMapOvr>
  <p:transition spd="slow">
    <p:wipe/>
  </p:transition>
</p:sld>
</file>

<file path=ppt/slides/slide26.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5" name="Line">
            <a:extLst>
              <a:ext uri="{FF2B5EF4-FFF2-40B4-BE49-F238E27FC236}">
                <a16:creationId xmlns:a16="http://schemas.microsoft.com/office/drawing/2014/main" id="{66F9BEA0-746A-4B70-AC18-B3538D4EEE2D}"/>
              </a:ext>
            </a:extLst>
          </p:cNvPr>
          <p:cNvSpPr/>
          <p:nvPr/>
        </p:nvSpPr>
        <p:spPr>
          <a:xfrm flipH="1">
            <a:off x="1881938" y="257173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6" name="Line">
            <a:extLst>
              <a:ext uri="{FF2B5EF4-FFF2-40B4-BE49-F238E27FC236}">
                <a16:creationId xmlns:a16="http://schemas.microsoft.com/office/drawing/2014/main" id="{9F908702-1D47-4E6C-951B-1F42B5176F59}"/>
              </a:ext>
            </a:extLst>
          </p:cNvPr>
          <p:cNvSpPr/>
          <p:nvPr/>
        </p:nvSpPr>
        <p:spPr>
          <a:xfrm flipH="1">
            <a:off x="1881938" y="3509376"/>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7" name="Line">
            <a:extLst>
              <a:ext uri="{FF2B5EF4-FFF2-40B4-BE49-F238E27FC236}">
                <a16:creationId xmlns:a16="http://schemas.microsoft.com/office/drawing/2014/main" id="{DFB58D8E-A0DF-492D-AA53-5358ABF773E6}"/>
              </a:ext>
            </a:extLst>
          </p:cNvPr>
          <p:cNvSpPr/>
          <p:nvPr/>
        </p:nvSpPr>
        <p:spPr>
          <a:xfrm flipH="1">
            <a:off x="1881938" y="442728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8" name="Line">
            <a:extLst>
              <a:ext uri="{FF2B5EF4-FFF2-40B4-BE49-F238E27FC236}">
                <a16:creationId xmlns:a16="http://schemas.microsoft.com/office/drawing/2014/main" id="{E20E4268-FB04-4CAB-9EB4-0D096AA03629}"/>
              </a:ext>
            </a:extLst>
          </p:cNvPr>
          <p:cNvSpPr/>
          <p:nvPr/>
        </p:nvSpPr>
        <p:spPr>
          <a:xfrm flipH="1">
            <a:off x="1881938" y="5308604"/>
            <a:ext cx="1138789"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3" name="Line">
            <a:extLst>
              <a:ext uri="{FF2B5EF4-FFF2-40B4-BE49-F238E27FC236}">
                <a16:creationId xmlns:a16="http://schemas.microsoft.com/office/drawing/2014/main" id="{9E6E85F2-BDC0-4821-A246-B539F8208999}"/>
              </a:ext>
            </a:extLst>
          </p:cNvPr>
          <p:cNvSpPr/>
          <p:nvPr/>
        </p:nvSpPr>
        <p:spPr>
          <a:xfrm flipH="1">
            <a:off x="5133138" y="257173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4" name="Line">
            <a:extLst>
              <a:ext uri="{FF2B5EF4-FFF2-40B4-BE49-F238E27FC236}">
                <a16:creationId xmlns:a16="http://schemas.microsoft.com/office/drawing/2014/main" id="{85907DDE-098B-40C1-8A87-DA1D41103C63}"/>
              </a:ext>
            </a:extLst>
          </p:cNvPr>
          <p:cNvSpPr/>
          <p:nvPr/>
        </p:nvSpPr>
        <p:spPr>
          <a:xfrm flipH="1">
            <a:off x="5133138" y="3509376"/>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5" name="Line">
            <a:extLst>
              <a:ext uri="{FF2B5EF4-FFF2-40B4-BE49-F238E27FC236}">
                <a16:creationId xmlns:a16="http://schemas.microsoft.com/office/drawing/2014/main" id="{1E394C03-20CA-4814-A4D7-D599A604B813}"/>
              </a:ext>
            </a:extLst>
          </p:cNvPr>
          <p:cNvSpPr/>
          <p:nvPr/>
        </p:nvSpPr>
        <p:spPr>
          <a:xfrm flipH="1">
            <a:off x="5133138" y="442728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6" name="Line">
            <a:extLst>
              <a:ext uri="{FF2B5EF4-FFF2-40B4-BE49-F238E27FC236}">
                <a16:creationId xmlns:a16="http://schemas.microsoft.com/office/drawing/2014/main" id="{E3F2A9F0-C42B-4C6F-B269-26E0B178A933}"/>
              </a:ext>
            </a:extLst>
          </p:cNvPr>
          <p:cNvSpPr/>
          <p:nvPr/>
        </p:nvSpPr>
        <p:spPr>
          <a:xfrm flipH="1">
            <a:off x="5133138" y="5308604"/>
            <a:ext cx="1138789"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7" name="Line">
            <a:extLst>
              <a:ext uri="{FF2B5EF4-FFF2-40B4-BE49-F238E27FC236}">
                <a16:creationId xmlns:a16="http://schemas.microsoft.com/office/drawing/2014/main" id="{FA1B1170-BF5C-4FB3-8911-471656542384}"/>
              </a:ext>
            </a:extLst>
          </p:cNvPr>
          <p:cNvSpPr/>
          <p:nvPr/>
        </p:nvSpPr>
        <p:spPr>
          <a:xfrm flipH="1">
            <a:off x="7812838" y="257173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8" name="Line">
            <a:extLst>
              <a:ext uri="{FF2B5EF4-FFF2-40B4-BE49-F238E27FC236}">
                <a16:creationId xmlns:a16="http://schemas.microsoft.com/office/drawing/2014/main" id="{D1BE4EA2-07C8-4F51-B4C9-CE6A237CEB78}"/>
              </a:ext>
            </a:extLst>
          </p:cNvPr>
          <p:cNvSpPr/>
          <p:nvPr/>
        </p:nvSpPr>
        <p:spPr>
          <a:xfrm flipH="1">
            <a:off x="7812838" y="3509376"/>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59" name="Line">
            <a:extLst>
              <a:ext uri="{FF2B5EF4-FFF2-40B4-BE49-F238E27FC236}">
                <a16:creationId xmlns:a16="http://schemas.microsoft.com/office/drawing/2014/main" id="{280AA0C2-F5B4-4733-A4A7-A001A614699C}"/>
              </a:ext>
            </a:extLst>
          </p:cNvPr>
          <p:cNvSpPr/>
          <p:nvPr/>
        </p:nvSpPr>
        <p:spPr>
          <a:xfrm flipH="1">
            <a:off x="7812838" y="4427284"/>
            <a:ext cx="1138788"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60" name="Line">
            <a:extLst>
              <a:ext uri="{FF2B5EF4-FFF2-40B4-BE49-F238E27FC236}">
                <a16:creationId xmlns:a16="http://schemas.microsoft.com/office/drawing/2014/main" id="{2567B486-57C8-465F-AFF7-55D7CC058040}"/>
              </a:ext>
            </a:extLst>
          </p:cNvPr>
          <p:cNvSpPr/>
          <p:nvPr/>
        </p:nvSpPr>
        <p:spPr>
          <a:xfrm flipH="1">
            <a:off x="7812838" y="5308604"/>
            <a:ext cx="1138789" cy="0"/>
          </a:xfrm>
          <a:prstGeom prst="line">
            <a:avLst/>
          </a:prstGeom>
          <a:ln w="38100">
            <a:solidFill>
              <a:schemeClr val="bg1">
                <a:lumMod val="85000"/>
              </a:schemeClr>
            </a:solidFill>
            <a:custDash>
              <a:ds d="200000" sp="200000"/>
            </a:custDash>
            <a:miter lim="400000"/>
          </a:ln>
        </p:spPr>
        <p:txBody>
          <a:bodyPr lIns="25400" tIns="25400" rIns="25400" bIns="25400" anchor="ctr"/>
          <a:lstStyle/>
          <a:p>
            <a:pPr defTabSz="228600">
              <a:defRPr sz="1200">
                <a:latin typeface="Helvetica Neue"/>
                <a:ea typeface="Helvetica Neue"/>
                <a:cs typeface="Helvetica Neue"/>
                <a:sym typeface="Helvetica Neue"/>
              </a:defRPr>
            </a:pPr>
            <a:endParaRPr sz="500" dirty="0">
              <a:latin typeface="Open Sans" panose="020B0606030504020204" pitchFamily="34" charset="0"/>
              <a:ea typeface="Open Sans" panose="020B0606030504020204" pitchFamily="34" charset="0"/>
              <a:cs typeface="Open Sans" panose="020B0606030504020204" pitchFamily="34" charset="0"/>
            </a:endParaRPr>
          </a:p>
        </p:txBody>
      </p:sp>
      <p:sp>
        <p:nvSpPr>
          <p:cNvPr id="41" name="Rectangle">
            <a:extLst>
              <a:ext uri="{FF2B5EF4-FFF2-40B4-BE49-F238E27FC236}">
                <a16:creationId xmlns:a16="http://schemas.microsoft.com/office/drawing/2014/main" id="{E093CD10-7C98-4EFC-8765-6204C256360F}"/>
              </a:ext>
            </a:extLst>
          </p:cNvPr>
          <p:cNvSpPr/>
          <p:nvPr/>
        </p:nvSpPr>
        <p:spPr>
          <a:xfrm>
            <a:off x="5845103" y="3217276"/>
            <a:ext cx="2279651" cy="584201"/>
          </a:xfrm>
          <a:prstGeom prst="roundRect">
            <a:avLst/>
          </a:prstGeom>
          <a:solidFill>
            <a:schemeClr val="accent2"/>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2" name="Rectangle">
            <a:extLst>
              <a:ext uri="{FF2B5EF4-FFF2-40B4-BE49-F238E27FC236}">
                <a16:creationId xmlns:a16="http://schemas.microsoft.com/office/drawing/2014/main" id="{8D31B1C7-9AA5-4ABF-A7C2-69816BF83E5E}"/>
              </a:ext>
            </a:extLst>
          </p:cNvPr>
          <p:cNvSpPr/>
          <p:nvPr/>
        </p:nvSpPr>
        <p:spPr>
          <a:xfrm>
            <a:off x="8474329" y="3217276"/>
            <a:ext cx="2279651" cy="584201"/>
          </a:xfrm>
          <a:prstGeom prst="roundRect">
            <a:avLst/>
          </a:prstGeom>
          <a:solidFill>
            <a:schemeClr val="accent2"/>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3" name="Rectangle">
            <a:extLst>
              <a:ext uri="{FF2B5EF4-FFF2-40B4-BE49-F238E27FC236}">
                <a16:creationId xmlns:a16="http://schemas.microsoft.com/office/drawing/2014/main" id="{2C99012C-26B1-43C4-AF7A-FA5E9AA23C5C}"/>
              </a:ext>
            </a:extLst>
          </p:cNvPr>
          <p:cNvSpPr/>
          <p:nvPr/>
        </p:nvSpPr>
        <p:spPr>
          <a:xfrm>
            <a:off x="5845103" y="4135184"/>
            <a:ext cx="2279651" cy="584201"/>
          </a:xfrm>
          <a:prstGeom prst="roundRect">
            <a:avLst/>
          </a:prstGeom>
          <a:solidFill>
            <a:schemeClr val="accent3"/>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4" name="Rectangle">
            <a:extLst>
              <a:ext uri="{FF2B5EF4-FFF2-40B4-BE49-F238E27FC236}">
                <a16:creationId xmlns:a16="http://schemas.microsoft.com/office/drawing/2014/main" id="{77AD7D43-D110-4973-9FCC-692FBC297D3E}"/>
              </a:ext>
            </a:extLst>
          </p:cNvPr>
          <p:cNvSpPr/>
          <p:nvPr/>
        </p:nvSpPr>
        <p:spPr>
          <a:xfrm>
            <a:off x="8474329" y="4135184"/>
            <a:ext cx="2279651" cy="584201"/>
          </a:xfrm>
          <a:prstGeom prst="roundRect">
            <a:avLst/>
          </a:prstGeom>
          <a:solidFill>
            <a:schemeClr val="accent3"/>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5" name="Rectangle">
            <a:extLst>
              <a:ext uri="{FF2B5EF4-FFF2-40B4-BE49-F238E27FC236}">
                <a16:creationId xmlns:a16="http://schemas.microsoft.com/office/drawing/2014/main" id="{CF50C2AE-53FB-4572-8574-5CBA0680E4F7}"/>
              </a:ext>
            </a:extLst>
          </p:cNvPr>
          <p:cNvSpPr/>
          <p:nvPr/>
        </p:nvSpPr>
        <p:spPr>
          <a:xfrm>
            <a:off x="5845103" y="5016504"/>
            <a:ext cx="2279651" cy="584201"/>
          </a:xfrm>
          <a:prstGeom prst="roundRect">
            <a:avLst/>
          </a:prstGeom>
          <a:solidFill>
            <a:schemeClr val="accent4"/>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6" name="Rectangle">
            <a:extLst>
              <a:ext uri="{FF2B5EF4-FFF2-40B4-BE49-F238E27FC236}">
                <a16:creationId xmlns:a16="http://schemas.microsoft.com/office/drawing/2014/main" id="{40B5C999-515D-456B-92CE-4CFA5A7592BE}"/>
              </a:ext>
            </a:extLst>
          </p:cNvPr>
          <p:cNvSpPr/>
          <p:nvPr/>
        </p:nvSpPr>
        <p:spPr>
          <a:xfrm>
            <a:off x="8474329" y="5016504"/>
            <a:ext cx="2279651" cy="584201"/>
          </a:xfrm>
          <a:prstGeom prst="roundRect">
            <a:avLst/>
          </a:prstGeom>
          <a:solidFill>
            <a:schemeClr val="accent4"/>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39" name="Rectangle">
            <a:extLst>
              <a:ext uri="{FF2B5EF4-FFF2-40B4-BE49-F238E27FC236}">
                <a16:creationId xmlns:a16="http://schemas.microsoft.com/office/drawing/2014/main" id="{AB867717-A196-42B7-83D9-88D570B16A3B}"/>
              </a:ext>
            </a:extLst>
          </p:cNvPr>
          <p:cNvSpPr/>
          <p:nvPr/>
        </p:nvSpPr>
        <p:spPr>
          <a:xfrm>
            <a:off x="5845103" y="2279634"/>
            <a:ext cx="2279651" cy="584201"/>
          </a:xfrm>
          <a:prstGeom prst="roundRect">
            <a:avLst/>
          </a:prstGeom>
          <a:solidFill>
            <a:schemeClr val="accent1"/>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40" name="Rectangle">
            <a:extLst>
              <a:ext uri="{FF2B5EF4-FFF2-40B4-BE49-F238E27FC236}">
                <a16:creationId xmlns:a16="http://schemas.microsoft.com/office/drawing/2014/main" id="{A1CC6BE2-2572-4482-AECD-C5F86F3A9352}"/>
              </a:ext>
            </a:extLst>
          </p:cNvPr>
          <p:cNvSpPr/>
          <p:nvPr/>
        </p:nvSpPr>
        <p:spPr>
          <a:xfrm>
            <a:off x="8474329" y="2279634"/>
            <a:ext cx="2279651" cy="584201"/>
          </a:xfrm>
          <a:prstGeom prst="roundRect">
            <a:avLst/>
          </a:prstGeom>
          <a:solidFill>
            <a:schemeClr val="accent1"/>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0" name="Rectangle">
            <a:extLst>
              <a:ext uri="{FF2B5EF4-FFF2-40B4-BE49-F238E27FC236}">
                <a16:creationId xmlns:a16="http://schemas.microsoft.com/office/drawing/2014/main" id="{02CFC8AB-731E-42BE-8126-ED004430A4F1}"/>
              </a:ext>
            </a:extLst>
          </p:cNvPr>
          <p:cNvSpPr/>
          <p:nvPr/>
        </p:nvSpPr>
        <p:spPr>
          <a:xfrm>
            <a:off x="3110564" y="2279634"/>
            <a:ext cx="2279651" cy="584201"/>
          </a:xfrm>
          <a:prstGeom prst="roundRect">
            <a:avLst/>
          </a:prstGeom>
          <a:solidFill>
            <a:schemeClr val="accent1"/>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2" name="Rectangle">
            <a:extLst>
              <a:ext uri="{FF2B5EF4-FFF2-40B4-BE49-F238E27FC236}">
                <a16:creationId xmlns:a16="http://schemas.microsoft.com/office/drawing/2014/main" id="{3DD2D754-62EB-42C6-A21F-5B76B66DAD8A}"/>
              </a:ext>
            </a:extLst>
          </p:cNvPr>
          <p:cNvSpPr/>
          <p:nvPr/>
        </p:nvSpPr>
        <p:spPr>
          <a:xfrm>
            <a:off x="3110564" y="3217276"/>
            <a:ext cx="2279651" cy="584201"/>
          </a:xfrm>
          <a:prstGeom prst="roundRect">
            <a:avLst/>
          </a:prstGeom>
          <a:solidFill>
            <a:schemeClr val="accent2"/>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6" name="Rectangle">
            <a:extLst>
              <a:ext uri="{FF2B5EF4-FFF2-40B4-BE49-F238E27FC236}">
                <a16:creationId xmlns:a16="http://schemas.microsoft.com/office/drawing/2014/main" id="{345B164B-7D94-43FE-AD22-6DAFEE88BF19}"/>
              </a:ext>
            </a:extLst>
          </p:cNvPr>
          <p:cNvSpPr/>
          <p:nvPr/>
        </p:nvSpPr>
        <p:spPr>
          <a:xfrm>
            <a:off x="3110564" y="5016504"/>
            <a:ext cx="2279651" cy="584201"/>
          </a:xfrm>
          <a:prstGeom prst="roundRect">
            <a:avLst/>
          </a:prstGeom>
          <a:solidFill>
            <a:schemeClr val="accent4"/>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4" name="Rectangle">
            <a:extLst>
              <a:ext uri="{FF2B5EF4-FFF2-40B4-BE49-F238E27FC236}">
                <a16:creationId xmlns:a16="http://schemas.microsoft.com/office/drawing/2014/main" id="{1A6F7EB9-B9D3-40A8-840E-AF3A08ACA9F0}"/>
              </a:ext>
            </a:extLst>
          </p:cNvPr>
          <p:cNvSpPr/>
          <p:nvPr/>
        </p:nvSpPr>
        <p:spPr>
          <a:xfrm>
            <a:off x="3110564" y="4135184"/>
            <a:ext cx="2279651" cy="584201"/>
          </a:xfrm>
          <a:prstGeom prst="roundRect">
            <a:avLst/>
          </a:prstGeom>
          <a:solidFill>
            <a:schemeClr val="accent3"/>
          </a:solidFill>
          <a:ln w="63500">
            <a:noFill/>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7" name="Circle">
            <a:extLst>
              <a:ext uri="{FF2B5EF4-FFF2-40B4-BE49-F238E27FC236}">
                <a16:creationId xmlns:a16="http://schemas.microsoft.com/office/drawing/2014/main" id="{50F8ECB8-FDCD-4150-9FA7-48FC150B1EAC}"/>
              </a:ext>
            </a:extLst>
          </p:cNvPr>
          <p:cNvSpPr/>
          <p:nvPr/>
        </p:nvSpPr>
        <p:spPr>
          <a:xfrm>
            <a:off x="1558087" y="2454259"/>
            <a:ext cx="234951" cy="234951"/>
          </a:xfrm>
          <a:prstGeom prst="roundRect">
            <a:avLst/>
          </a:prstGeom>
          <a:solidFill>
            <a:schemeClr val="accent1"/>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8" name="Circle">
            <a:extLst>
              <a:ext uri="{FF2B5EF4-FFF2-40B4-BE49-F238E27FC236}">
                <a16:creationId xmlns:a16="http://schemas.microsoft.com/office/drawing/2014/main" id="{BE1F1AAF-B06D-4516-9646-F1D6AED966BB}"/>
              </a:ext>
            </a:extLst>
          </p:cNvPr>
          <p:cNvSpPr/>
          <p:nvPr/>
        </p:nvSpPr>
        <p:spPr>
          <a:xfrm>
            <a:off x="1558087" y="3391901"/>
            <a:ext cx="234951" cy="234951"/>
          </a:xfrm>
          <a:prstGeom prst="roundRect">
            <a:avLst/>
          </a:prstGeom>
          <a:solidFill>
            <a:schemeClr val="accent2"/>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19" name="Circle">
            <a:extLst>
              <a:ext uri="{FF2B5EF4-FFF2-40B4-BE49-F238E27FC236}">
                <a16:creationId xmlns:a16="http://schemas.microsoft.com/office/drawing/2014/main" id="{9E88A471-8E83-48F1-B5F9-C315AE45E358}"/>
              </a:ext>
            </a:extLst>
          </p:cNvPr>
          <p:cNvSpPr/>
          <p:nvPr/>
        </p:nvSpPr>
        <p:spPr>
          <a:xfrm>
            <a:off x="1558087" y="4309809"/>
            <a:ext cx="234951" cy="234951"/>
          </a:xfrm>
          <a:prstGeom prst="roundRect">
            <a:avLst/>
          </a:prstGeom>
          <a:solidFill>
            <a:schemeClr val="accent3"/>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22" name="Circle">
            <a:extLst>
              <a:ext uri="{FF2B5EF4-FFF2-40B4-BE49-F238E27FC236}">
                <a16:creationId xmlns:a16="http://schemas.microsoft.com/office/drawing/2014/main" id="{FD254850-89D2-4719-891A-77578B65791F}"/>
              </a:ext>
            </a:extLst>
          </p:cNvPr>
          <p:cNvSpPr/>
          <p:nvPr/>
        </p:nvSpPr>
        <p:spPr>
          <a:xfrm>
            <a:off x="1558087" y="5191129"/>
            <a:ext cx="234951" cy="234951"/>
          </a:xfrm>
          <a:prstGeom prst="roundRect">
            <a:avLst/>
          </a:prstGeom>
          <a:solidFill>
            <a:schemeClr val="accent4"/>
          </a:solidFill>
          <a:ln w="12700">
            <a:miter lim="400000"/>
          </a:ln>
        </p:spPr>
        <p:txBody>
          <a:bodyPr lIns="25400" tIns="25400" rIns="25400" bIns="25400" anchor="ctr"/>
          <a:lstStyle/>
          <a:p>
            <a:pPr defTabSz="292100">
              <a:defRPr sz="4000">
                <a:solidFill>
                  <a:srgbClr val="FFFFFF"/>
                </a:solidFill>
                <a:effectLst>
                  <a:outerShdw blurRad="38100" dist="12700" dir="5400000" rotWithShape="0">
                    <a:srgbClr val="000000">
                      <a:alpha val="50000"/>
                    </a:srgbClr>
                  </a:outerShdw>
                </a:effectLst>
              </a:defRPr>
            </a:pPr>
            <a:endParaRPr dirty="0">
              <a:latin typeface="Open Sans" panose="020B0606030504020204" pitchFamily="34" charset="0"/>
              <a:cs typeface="Open Sans" panose="020B0606030504020204" pitchFamily="34" charset="0"/>
            </a:endParaRPr>
          </a:p>
        </p:txBody>
      </p:sp>
      <p:sp>
        <p:nvSpPr>
          <p:cNvPr id="24" name="TextBox 23">
            <a:extLst>
              <a:ext uri="{FF2B5EF4-FFF2-40B4-BE49-F238E27FC236}">
                <a16:creationId xmlns:a16="http://schemas.microsoft.com/office/drawing/2014/main" id="{15710F57-4679-466F-A373-DC34435B1C0A}"/>
              </a:ext>
            </a:extLst>
          </p:cNvPr>
          <p:cNvSpPr txBox="1"/>
          <p:nvPr/>
        </p:nvSpPr>
        <p:spPr>
          <a:xfrm>
            <a:off x="5997939" y="234090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26" name="TextBox 25">
            <a:extLst>
              <a:ext uri="{FF2B5EF4-FFF2-40B4-BE49-F238E27FC236}">
                <a16:creationId xmlns:a16="http://schemas.microsoft.com/office/drawing/2014/main" id="{861C42B5-F2DD-418E-8091-A5E775ED9EAE}"/>
              </a:ext>
            </a:extLst>
          </p:cNvPr>
          <p:cNvSpPr txBox="1"/>
          <p:nvPr/>
        </p:nvSpPr>
        <p:spPr>
          <a:xfrm>
            <a:off x="8592004" y="234090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28" name="TextBox 27">
            <a:extLst>
              <a:ext uri="{FF2B5EF4-FFF2-40B4-BE49-F238E27FC236}">
                <a16:creationId xmlns:a16="http://schemas.microsoft.com/office/drawing/2014/main" id="{6F64B042-9F51-48F7-AFED-3BEE9AE4B096}"/>
              </a:ext>
            </a:extLst>
          </p:cNvPr>
          <p:cNvSpPr txBox="1"/>
          <p:nvPr/>
        </p:nvSpPr>
        <p:spPr>
          <a:xfrm>
            <a:off x="5997939" y="3278544"/>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0" name="TextBox 29">
            <a:extLst>
              <a:ext uri="{FF2B5EF4-FFF2-40B4-BE49-F238E27FC236}">
                <a16:creationId xmlns:a16="http://schemas.microsoft.com/office/drawing/2014/main" id="{E1DAD0B0-A4BA-41C7-8F79-5136D0B91181}"/>
              </a:ext>
            </a:extLst>
          </p:cNvPr>
          <p:cNvSpPr txBox="1"/>
          <p:nvPr/>
        </p:nvSpPr>
        <p:spPr>
          <a:xfrm>
            <a:off x="8592004" y="3278544"/>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2" name="TextBox 31">
            <a:extLst>
              <a:ext uri="{FF2B5EF4-FFF2-40B4-BE49-F238E27FC236}">
                <a16:creationId xmlns:a16="http://schemas.microsoft.com/office/drawing/2014/main" id="{E58AF60B-944C-4B1E-B255-849558C55527}"/>
              </a:ext>
            </a:extLst>
          </p:cNvPr>
          <p:cNvSpPr txBox="1"/>
          <p:nvPr/>
        </p:nvSpPr>
        <p:spPr>
          <a:xfrm>
            <a:off x="5997939" y="419645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4" name="TextBox 33">
            <a:extLst>
              <a:ext uri="{FF2B5EF4-FFF2-40B4-BE49-F238E27FC236}">
                <a16:creationId xmlns:a16="http://schemas.microsoft.com/office/drawing/2014/main" id="{D8B48580-C90E-4BDF-A5F2-186B722467CE}"/>
              </a:ext>
            </a:extLst>
          </p:cNvPr>
          <p:cNvSpPr txBox="1"/>
          <p:nvPr/>
        </p:nvSpPr>
        <p:spPr>
          <a:xfrm>
            <a:off x="8592004" y="419645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5" name="TextBox 34">
            <a:extLst>
              <a:ext uri="{FF2B5EF4-FFF2-40B4-BE49-F238E27FC236}">
                <a16:creationId xmlns:a16="http://schemas.microsoft.com/office/drawing/2014/main" id="{EDDC99E7-D055-474C-9D90-07DC4C6DAA26}"/>
              </a:ext>
            </a:extLst>
          </p:cNvPr>
          <p:cNvSpPr txBox="1"/>
          <p:nvPr/>
        </p:nvSpPr>
        <p:spPr>
          <a:xfrm>
            <a:off x="5997939" y="507777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6" name="TextBox 35">
            <a:extLst>
              <a:ext uri="{FF2B5EF4-FFF2-40B4-BE49-F238E27FC236}">
                <a16:creationId xmlns:a16="http://schemas.microsoft.com/office/drawing/2014/main" id="{27D25B83-6617-4E19-8058-7B19E452E6A0}"/>
              </a:ext>
            </a:extLst>
          </p:cNvPr>
          <p:cNvSpPr txBox="1"/>
          <p:nvPr/>
        </p:nvSpPr>
        <p:spPr>
          <a:xfrm>
            <a:off x="8592004" y="5077772"/>
            <a:ext cx="2161976" cy="430887"/>
          </a:xfrm>
          <a:prstGeom prst="rect">
            <a:avLst/>
          </a:prstGeom>
          <a:noFill/>
        </p:spPr>
        <p:txBody>
          <a:bodyPr wrap="square" rtlCol="0">
            <a:spAutoFit/>
          </a:bodyPr>
          <a:lstStyle/>
          <a:p>
            <a:r>
              <a:rPr lang="en-US" sz="1100" dirty="0">
                <a:solidFill>
                  <a:schemeClr val="bg1"/>
                </a:solidFill>
                <a:latin typeface="Open Sans" panose="020B0606030504020204" pitchFamily="34" charset="0"/>
                <a:cs typeface="Open Sans" panose="020B0606030504020204" pitchFamily="34" charset="0"/>
              </a:rPr>
              <a:t>Perspiciatis unde omnis ut iste voluptatem sed fringilla.</a:t>
            </a:r>
          </a:p>
        </p:txBody>
      </p:sp>
      <p:sp>
        <p:nvSpPr>
          <p:cNvPr id="3" name="Rectangle 2">
            <a:extLst>
              <a:ext uri="{FF2B5EF4-FFF2-40B4-BE49-F238E27FC236}">
                <a16:creationId xmlns:a16="http://schemas.microsoft.com/office/drawing/2014/main" id="{29931A65-89F0-492A-8B7C-D946F5EA2DB7}"/>
              </a:ext>
            </a:extLst>
          </p:cNvPr>
          <p:cNvSpPr/>
          <p:nvPr/>
        </p:nvSpPr>
        <p:spPr>
          <a:xfrm>
            <a:off x="3421581" y="2417846"/>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sp>
        <p:nvSpPr>
          <p:cNvPr id="48" name="Rectangle 47">
            <a:extLst>
              <a:ext uri="{FF2B5EF4-FFF2-40B4-BE49-F238E27FC236}">
                <a16:creationId xmlns:a16="http://schemas.microsoft.com/office/drawing/2014/main" id="{629A43E8-E158-480A-B435-64D0E12FA32F}"/>
              </a:ext>
            </a:extLst>
          </p:cNvPr>
          <p:cNvSpPr/>
          <p:nvPr/>
        </p:nvSpPr>
        <p:spPr>
          <a:xfrm>
            <a:off x="3421581" y="3355488"/>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sp>
        <p:nvSpPr>
          <p:cNvPr id="49" name="Rectangle 48">
            <a:extLst>
              <a:ext uri="{FF2B5EF4-FFF2-40B4-BE49-F238E27FC236}">
                <a16:creationId xmlns:a16="http://schemas.microsoft.com/office/drawing/2014/main" id="{4AAB4333-524F-45F5-A12F-E0267812A453}"/>
              </a:ext>
            </a:extLst>
          </p:cNvPr>
          <p:cNvSpPr/>
          <p:nvPr/>
        </p:nvSpPr>
        <p:spPr>
          <a:xfrm>
            <a:off x="3421581" y="4273396"/>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sp>
        <p:nvSpPr>
          <p:cNvPr id="52" name="Rectangle 51">
            <a:extLst>
              <a:ext uri="{FF2B5EF4-FFF2-40B4-BE49-F238E27FC236}">
                <a16:creationId xmlns:a16="http://schemas.microsoft.com/office/drawing/2014/main" id="{C598A00D-8F4A-493F-847E-6557E19901F7}"/>
              </a:ext>
            </a:extLst>
          </p:cNvPr>
          <p:cNvSpPr/>
          <p:nvPr/>
        </p:nvSpPr>
        <p:spPr>
          <a:xfrm>
            <a:off x="3421581" y="5154715"/>
            <a:ext cx="1815798" cy="276999"/>
          </a:xfrm>
          <a:prstGeom prst="rect">
            <a:avLst/>
          </a:prstGeom>
        </p:spPr>
        <p:txBody>
          <a:bodyPr wrap="square">
            <a:spAutoFit/>
          </a:bodyPr>
          <a:lstStyle/>
          <a:p>
            <a:r>
              <a:rPr lang="en-US" sz="1200" dirty="0">
                <a:solidFill>
                  <a:schemeClr val="bg1"/>
                </a:solidFill>
                <a:latin typeface="Open Sans" panose="020B0606030504020204" pitchFamily="34" charset="0"/>
                <a:cs typeface="Open Sans" panose="020B0606030504020204" pitchFamily="34" charset="0"/>
              </a:rPr>
              <a:t>Write Title Here</a:t>
            </a:r>
          </a:p>
        </p:txBody>
      </p:sp>
      <p:grpSp>
        <p:nvGrpSpPr>
          <p:cNvPr id="47" name="Group 46"/>
          <p:cNvGrpSpPr/>
          <p:nvPr/>
        </p:nvGrpSpPr>
        <p:grpSpPr>
          <a:xfrm>
            <a:off x="0" y="0"/>
            <a:ext cx="11973828" cy="6858000"/>
            <a:chOff x="0" y="0"/>
            <a:chExt cx="11973828" cy="6858000"/>
          </a:xfrm>
        </p:grpSpPr>
        <p:sp>
          <p:nvSpPr>
            <p:cNvPr id="50" name="Rectangle 49"/>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277"/>
            <p:cNvGrpSpPr/>
            <p:nvPr/>
          </p:nvGrpSpPr>
          <p:grpSpPr>
            <a:xfrm>
              <a:off x="184566" y="198582"/>
              <a:ext cx="192483" cy="193524"/>
              <a:chOff x="2084388" y="1254125"/>
              <a:chExt cx="293688" cy="295276"/>
            </a:xfrm>
            <a:solidFill>
              <a:schemeClr val="bg1"/>
            </a:solidFill>
          </p:grpSpPr>
          <p:sp>
            <p:nvSpPr>
              <p:cNvPr id="8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61" name="Group 284"/>
            <p:cNvGrpSpPr/>
            <p:nvPr/>
          </p:nvGrpSpPr>
          <p:grpSpPr>
            <a:xfrm>
              <a:off x="197938" y="3286392"/>
              <a:ext cx="165738" cy="155990"/>
              <a:chOff x="8583613" y="1965325"/>
              <a:chExt cx="296863" cy="279401"/>
            </a:xfrm>
            <a:solidFill>
              <a:schemeClr val="bg1"/>
            </a:solidFill>
          </p:grpSpPr>
          <p:sp>
            <p:nvSpPr>
              <p:cNvPr id="8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62" name="Group 296"/>
            <p:cNvGrpSpPr/>
            <p:nvPr/>
          </p:nvGrpSpPr>
          <p:grpSpPr>
            <a:xfrm>
              <a:off x="209017" y="2496570"/>
              <a:ext cx="143580" cy="163078"/>
              <a:chOff x="5011738" y="1843088"/>
              <a:chExt cx="257175" cy="292100"/>
            </a:xfrm>
            <a:solidFill>
              <a:schemeClr val="bg1"/>
            </a:solidFill>
          </p:grpSpPr>
          <p:sp>
            <p:nvSpPr>
              <p:cNvPr id="80"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1"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2"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63"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64"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65" name="Group 64"/>
            <p:cNvGrpSpPr/>
            <p:nvPr/>
          </p:nvGrpSpPr>
          <p:grpSpPr>
            <a:xfrm>
              <a:off x="11656194" y="198582"/>
              <a:ext cx="317634" cy="741940"/>
              <a:chOff x="10058400" y="989199"/>
              <a:chExt cx="567891" cy="741940"/>
            </a:xfrm>
          </p:grpSpPr>
          <p:sp>
            <p:nvSpPr>
              <p:cNvPr id="74" name="Rectangle 73"/>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5" name="Rectangle 74"/>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6" name="Rectangle 75"/>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7" name="Rectangle 76"/>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8" name="Rectangle 77"/>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9" name="Rectangle 78"/>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66" name="Group 65"/>
            <p:cNvGrpSpPr/>
            <p:nvPr/>
          </p:nvGrpSpPr>
          <p:grpSpPr>
            <a:xfrm rot="5400000">
              <a:off x="11444041" y="6106889"/>
              <a:ext cx="317634" cy="741940"/>
              <a:chOff x="10058400" y="989199"/>
              <a:chExt cx="567891" cy="741940"/>
            </a:xfrm>
          </p:grpSpPr>
          <p:sp>
            <p:nvSpPr>
              <p:cNvPr id="68" name="Rectangle 6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9" name="Rectangle 6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0" name="Rectangle 6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1" name="Rectangle 7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2" name="Rectangle 7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73" name="Rectangle 7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67" name="TextBox 66"/>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92" name="TextBox 9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93" name="Group 92"/>
          <p:cNvGrpSpPr/>
          <p:nvPr/>
        </p:nvGrpSpPr>
        <p:grpSpPr>
          <a:xfrm>
            <a:off x="5534101" y="565075"/>
            <a:ext cx="1155030" cy="192505"/>
            <a:chOff x="4870383" y="2733575"/>
            <a:chExt cx="1155030" cy="192505"/>
          </a:xfrm>
        </p:grpSpPr>
        <p:sp>
          <p:nvSpPr>
            <p:cNvPr id="94" name="Rectangle 9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Rectangle 9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6" name="Rectangle 9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7" name="Rectangle 9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8" name="Rectangle 9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9" name="Rectangle 9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2709021097"/>
      </p:ext>
    </p:extLst>
  </p:cSld>
  <p:clrMapOvr>
    <a:masterClrMapping/>
  </p:clrMapOvr>
  <p:transition spd="slow">
    <p:wipe/>
  </p:transition>
</p:sld>
</file>

<file path=ppt/slides/slide27.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2" name="Rectangle: Rounded Corners 1">
            <a:extLst>
              <a:ext uri="{FF2B5EF4-FFF2-40B4-BE49-F238E27FC236}">
                <a16:creationId xmlns:a16="http://schemas.microsoft.com/office/drawing/2014/main" id="{A8374E7B-F996-404E-97E8-76D388606786}"/>
              </a:ext>
            </a:extLst>
          </p:cNvPr>
          <p:cNvSpPr/>
          <p:nvPr/>
        </p:nvSpPr>
        <p:spPr>
          <a:xfrm>
            <a:off x="1542779" y="1960792"/>
            <a:ext cx="2699554" cy="3856382"/>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3" name="Rectangle 2">
            <a:extLst>
              <a:ext uri="{FF2B5EF4-FFF2-40B4-BE49-F238E27FC236}">
                <a16:creationId xmlns:a16="http://schemas.microsoft.com/office/drawing/2014/main" id="{4ECFB08C-A657-46F6-B0AC-AF6BA22CD5BC}"/>
              </a:ext>
            </a:extLst>
          </p:cNvPr>
          <p:cNvSpPr/>
          <p:nvPr/>
        </p:nvSpPr>
        <p:spPr bwMode="auto">
          <a:xfrm>
            <a:off x="1681573" y="3888983"/>
            <a:ext cx="2421965" cy="1304203"/>
          </a:xfrm>
          <a:prstGeom prst="rect">
            <a:avLst/>
          </a:prstGeom>
        </p:spPr>
        <p:txBody>
          <a:bodyPr wrap="square">
            <a:spAutoFit/>
          </a:bodyPr>
          <a:lstStyle/>
          <a:p>
            <a:pPr algn="ctr">
              <a:lnSpc>
                <a:spcPct val="150000"/>
              </a:lnSpc>
              <a:defRPr/>
            </a:pP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eiusmod</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tempor</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incididunt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labore</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et dolore magna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Ut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enim</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ad exercitation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ullamco</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laboris</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nisi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aliquip</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ex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commodo</a:t>
            </a:r>
            <a:endPar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9" name="Oval 8">
            <a:extLst>
              <a:ext uri="{FF2B5EF4-FFF2-40B4-BE49-F238E27FC236}">
                <a16:creationId xmlns:a16="http://schemas.microsoft.com/office/drawing/2014/main" id="{8DB022A7-C491-4CA0-A7C3-76F5D08F15D6}"/>
              </a:ext>
            </a:extLst>
          </p:cNvPr>
          <p:cNvSpPr/>
          <p:nvPr/>
        </p:nvSpPr>
        <p:spPr>
          <a:xfrm>
            <a:off x="2223320" y="2308974"/>
            <a:ext cx="1338469" cy="1338469"/>
          </a:xfrm>
          <a:prstGeom prst="ellipse">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4" name="Text Box 3">
            <a:extLst>
              <a:ext uri="{FF2B5EF4-FFF2-40B4-BE49-F238E27FC236}">
                <a16:creationId xmlns:a16="http://schemas.microsoft.com/office/drawing/2014/main" id="{EA94110B-DE5D-4223-9117-5C57F560E243}"/>
              </a:ext>
            </a:extLst>
          </p:cNvPr>
          <p:cNvSpPr txBox="1">
            <a:spLocks/>
          </p:cNvSpPr>
          <p:nvPr/>
        </p:nvSpPr>
        <p:spPr bwMode="auto">
          <a:xfrm>
            <a:off x="1542779" y="2638233"/>
            <a:ext cx="2699554" cy="127748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19050" tIns="19050" rIns="19050" bIns="19050"/>
          <a:lstStyle/>
          <a:p>
            <a:pPr algn="ctr" eaLnBrk="1">
              <a:defRPr/>
            </a:pPr>
            <a:r>
              <a:rPr lang="en-US"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rPr>
              <a:t>01</a:t>
            </a:r>
            <a:endParaRPr lang="x-none"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endParaRPr>
          </a:p>
        </p:txBody>
      </p:sp>
      <p:sp>
        <p:nvSpPr>
          <p:cNvPr id="10" name="TextBox 9">
            <a:extLst>
              <a:ext uri="{FF2B5EF4-FFF2-40B4-BE49-F238E27FC236}">
                <a16:creationId xmlns:a16="http://schemas.microsoft.com/office/drawing/2014/main" id="{FC094FA8-F743-4746-97BE-71DD5F54A904}"/>
              </a:ext>
            </a:extLst>
          </p:cNvPr>
          <p:cNvSpPr txBox="1"/>
          <p:nvPr/>
        </p:nvSpPr>
        <p:spPr>
          <a:xfrm>
            <a:off x="2465744" y="5189652"/>
            <a:ext cx="887786" cy="374571"/>
          </a:xfrm>
          <a:prstGeom prst="roundRect">
            <a:avLst/>
          </a:prstGeom>
          <a:solidFill>
            <a:schemeClr val="accent4">
              <a:lumMod val="60000"/>
              <a:lumOff val="40000"/>
            </a:schemeClr>
          </a:solidFill>
        </p:spPr>
        <p:txBody>
          <a:bodyPr wrap="none" rtlCol="0">
            <a:spAutoFit/>
          </a:bodyPr>
          <a:lstStyle/>
          <a:p>
            <a:r>
              <a:rPr lang="en-US" sz="1600" dirty="0">
                <a:solidFill>
                  <a:schemeClr val="bg1"/>
                </a:solidFill>
                <a:latin typeface="Open Sans" panose="020B0606030504020204" pitchFamily="34" charset="0"/>
                <a:cs typeface="Open Sans" panose="020B0606030504020204" pitchFamily="34" charset="0"/>
              </a:rPr>
              <a:t>Details</a:t>
            </a:r>
            <a:endParaRPr lang="en-ID" sz="1600" dirty="0">
              <a:solidFill>
                <a:schemeClr val="bg1"/>
              </a:solidFill>
              <a:latin typeface="Open Sans" panose="020B0606030504020204" pitchFamily="34" charset="0"/>
              <a:cs typeface="Open Sans" panose="020B0606030504020204" pitchFamily="34" charset="0"/>
            </a:endParaRPr>
          </a:p>
        </p:txBody>
      </p:sp>
      <p:sp>
        <p:nvSpPr>
          <p:cNvPr id="12" name="Rectangle: Rounded Corners 11">
            <a:extLst>
              <a:ext uri="{FF2B5EF4-FFF2-40B4-BE49-F238E27FC236}">
                <a16:creationId xmlns:a16="http://schemas.microsoft.com/office/drawing/2014/main" id="{86D12FF6-A7D2-4538-B846-2D983593D4CF}"/>
              </a:ext>
            </a:extLst>
          </p:cNvPr>
          <p:cNvSpPr/>
          <p:nvPr/>
        </p:nvSpPr>
        <p:spPr>
          <a:xfrm>
            <a:off x="4784079" y="1960792"/>
            <a:ext cx="2699554" cy="3856382"/>
          </a:xfrm>
          <a:prstGeom prst="round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13" name="Rectangle 12">
            <a:extLst>
              <a:ext uri="{FF2B5EF4-FFF2-40B4-BE49-F238E27FC236}">
                <a16:creationId xmlns:a16="http://schemas.microsoft.com/office/drawing/2014/main" id="{C58A9888-500C-4B89-A909-C8A56A81D72E}"/>
              </a:ext>
            </a:extLst>
          </p:cNvPr>
          <p:cNvSpPr/>
          <p:nvPr/>
        </p:nvSpPr>
        <p:spPr bwMode="auto">
          <a:xfrm>
            <a:off x="4922873" y="3888983"/>
            <a:ext cx="2421965" cy="1304203"/>
          </a:xfrm>
          <a:prstGeom prst="rect">
            <a:avLst/>
          </a:prstGeom>
        </p:spPr>
        <p:txBody>
          <a:bodyPr wrap="square">
            <a:spAutoFit/>
          </a:bodyPr>
          <a:lstStyle/>
          <a:p>
            <a:pPr algn="ctr">
              <a:lnSpc>
                <a:spcPct val="150000"/>
              </a:lnSpc>
              <a:defRPr/>
            </a:pP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eiusmod</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tempor</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incididunt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labore</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et dolore magna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Ut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enim</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ad exercitation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ullamco</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laboris</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nisi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aliquip</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ex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commodo</a:t>
            </a:r>
            <a:endPar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4" name="Oval 13">
            <a:extLst>
              <a:ext uri="{FF2B5EF4-FFF2-40B4-BE49-F238E27FC236}">
                <a16:creationId xmlns:a16="http://schemas.microsoft.com/office/drawing/2014/main" id="{FDE417AE-7FA4-4F53-B894-76F367038F3D}"/>
              </a:ext>
            </a:extLst>
          </p:cNvPr>
          <p:cNvSpPr/>
          <p:nvPr/>
        </p:nvSpPr>
        <p:spPr>
          <a:xfrm>
            <a:off x="5464620" y="2308974"/>
            <a:ext cx="1338469" cy="1338469"/>
          </a:xfrm>
          <a:prstGeom prst="ellipse">
            <a:avLst/>
          </a:prstGeom>
          <a:solidFill>
            <a:schemeClr val="accent2">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15" name="Text Box 3">
            <a:extLst>
              <a:ext uri="{FF2B5EF4-FFF2-40B4-BE49-F238E27FC236}">
                <a16:creationId xmlns:a16="http://schemas.microsoft.com/office/drawing/2014/main" id="{0CD7EC12-8B3A-4213-BC01-ABF9A170ECCC}"/>
              </a:ext>
            </a:extLst>
          </p:cNvPr>
          <p:cNvSpPr txBox="1">
            <a:spLocks/>
          </p:cNvSpPr>
          <p:nvPr/>
        </p:nvSpPr>
        <p:spPr bwMode="auto">
          <a:xfrm>
            <a:off x="4784079" y="2638233"/>
            <a:ext cx="2699554" cy="127748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19050" tIns="19050" rIns="19050" bIns="19050"/>
          <a:lstStyle/>
          <a:p>
            <a:pPr algn="ctr" eaLnBrk="1">
              <a:defRPr/>
            </a:pPr>
            <a:r>
              <a:rPr lang="en-US"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rPr>
              <a:t>02</a:t>
            </a:r>
            <a:endParaRPr lang="x-none"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endParaRPr>
          </a:p>
        </p:txBody>
      </p:sp>
      <p:sp>
        <p:nvSpPr>
          <p:cNvPr id="16" name="TextBox 15">
            <a:extLst>
              <a:ext uri="{FF2B5EF4-FFF2-40B4-BE49-F238E27FC236}">
                <a16:creationId xmlns:a16="http://schemas.microsoft.com/office/drawing/2014/main" id="{FFABF1F7-64BE-4A5D-9CE9-954EE00007B9}"/>
              </a:ext>
            </a:extLst>
          </p:cNvPr>
          <p:cNvSpPr txBox="1"/>
          <p:nvPr/>
        </p:nvSpPr>
        <p:spPr>
          <a:xfrm>
            <a:off x="5707044" y="5189652"/>
            <a:ext cx="887786" cy="374571"/>
          </a:xfrm>
          <a:prstGeom prst="roundRect">
            <a:avLst/>
          </a:prstGeom>
          <a:solidFill>
            <a:schemeClr val="accent2">
              <a:lumMod val="60000"/>
              <a:lumOff val="40000"/>
            </a:schemeClr>
          </a:solidFill>
        </p:spPr>
        <p:txBody>
          <a:bodyPr wrap="none" rtlCol="0">
            <a:spAutoFit/>
          </a:bodyPr>
          <a:lstStyle/>
          <a:p>
            <a:r>
              <a:rPr lang="en-US" sz="1600" dirty="0">
                <a:solidFill>
                  <a:schemeClr val="bg1"/>
                </a:solidFill>
                <a:latin typeface="Open Sans" panose="020B0606030504020204" pitchFamily="34" charset="0"/>
                <a:cs typeface="Open Sans" panose="020B0606030504020204" pitchFamily="34" charset="0"/>
              </a:rPr>
              <a:t>Details</a:t>
            </a:r>
            <a:endParaRPr lang="en-ID" sz="1600" dirty="0">
              <a:solidFill>
                <a:schemeClr val="bg1"/>
              </a:solidFill>
              <a:latin typeface="Open Sans" panose="020B0606030504020204" pitchFamily="34" charset="0"/>
              <a:cs typeface="Open Sans" panose="020B0606030504020204" pitchFamily="34" charset="0"/>
            </a:endParaRPr>
          </a:p>
        </p:txBody>
      </p:sp>
      <p:sp>
        <p:nvSpPr>
          <p:cNvPr id="17" name="Rectangle: Rounded Corners 16">
            <a:extLst>
              <a:ext uri="{FF2B5EF4-FFF2-40B4-BE49-F238E27FC236}">
                <a16:creationId xmlns:a16="http://schemas.microsoft.com/office/drawing/2014/main" id="{AE24CC27-0F2D-432B-A6B0-7A713A055E7B}"/>
              </a:ext>
            </a:extLst>
          </p:cNvPr>
          <p:cNvSpPr/>
          <p:nvPr/>
        </p:nvSpPr>
        <p:spPr>
          <a:xfrm>
            <a:off x="8025379" y="1960792"/>
            <a:ext cx="2699554" cy="3856382"/>
          </a:xfrm>
          <a:prstGeom prst="round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18" name="Rectangle 17">
            <a:extLst>
              <a:ext uri="{FF2B5EF4-FFF2-40B4-BE49-F238E27FC236}">
                <a16:creationId xmlns:a16="http://schemas.microsoft.com/office/drawing/2014/main" id="{B44B3A45-EB7A-49D4-B362-5012C6455E06}"/>
              </a:ext>
            </a:extLst>
          </p:cNvPr>
          <p:cNvSpPr/>
          <p:nvPr/>
        </p:nvSpPr>
        <p:spPr bwMode="auto">
          <a:xfrm>
            <a:off x="8164173" y="3888983"/>
            <a:ext cx="2421965" cy="1304203"/>
          </a:xfrm>
          <a:prstGeom prst="rect">
            <a:avLst/>
          </a:prstGeom>
        </p:spPr>
        <p:txBody>
          <a:bodyPr wrap="square">
            <a:spAutoFit/>
          </a:bodyPr>
          <a:lstStyle/>
          <a:p>
            <a:pPr algn="ctr">
              <a:lnSpc>
                <a:spcPct val="150000"/>
              </a:lnSpc>
              <a:defRPr/>
            </a:pP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eiusmod</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tempor</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incididunt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labore</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et dolore magna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Ut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enim</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ad exercitation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ullamco</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laboris</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nisi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ut</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aliquip</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ex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a:t>
            </a:r>
            <a:r>
              <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05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commodo</a:t>
            </a:r>
            <a:endParaRPr lang="en-US" sz="1050" dirty="0">
              <a:solidFill>
                <a:schemeClr val="bg1"/>
              </a:solidFill>
              <a:latin typeface="Open Sans" panose="020B0606030504020204" pitchFamily="34" charset="0"/>
              <a:ea typeface="Open Sans" panose="020B0606030504020204" pitchFamily="34" charset="0"/>
              <a:cs typeface="Open Sans" panose="020B0606030504020204" pitchFamily="34" charset="0"/>
            </a:endParaRPr>
          </a:p>
        </p:txBody>
      </p:sp>
      <p:sp>
        <p:nvSpPr>
          <p:cNvPr id="19" name="Oval 18">
            <a:extLst>
              <a:ext uri="{FF2B5EF4-FFF2-40B4-BE49-F238E27FC236}">
                <a16:creationId xmlns:a16="http://schemas.microsoft.com/office/drawing/2014/main" id="{69AAE839-FE9B-4B7D-93D5-355ECBDA9580}"/>
              </a:ext>
            </a:extLst>
          </p:cNvPr>
          <p:cNvSpPr/>
          <p:nvPr/>
        </p:nvSpPr>
        <p:spPr>
          <a:xfrm>
            <a:off x="8705920" y="2308974"/>
            <a:ext cx="1338469" cy="1338469"/>
          </a:xfrm>
          <a:prstGeom prst="ellipse">
            <a:avLst/>
          </a:prstGeom>
          <a:solidFill>
            <a:schemeClr val="accent3">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D" sz="1600" dirty="0">
              <a:latin typeface="Open Sans" panose="020B0606030504020204" pitchFamily="34" charset="0"/>
              <a:cs typeface="Open Sans" panose="020B0606030504020204" pitchFamily="34" charset="0"/>
            </a:endParaRPr>
          </a:p>
        </p:txBody>
      </p:sp>
      <p:sp>
        <p:nvSpPr>
          <p:cNvPr id="20" name="Text Box 3">
            <a:extLst>
              <a:ext uri="{FF2B5EF4-FFF2-40B4-BE49-F238E27FC236}">
                <a16:creationId xmlns:a16="http://schemas.microsoft.com/office/drawing/2014/main" id="{9AD363A8-7E73-4973-96B8-CDA240FF5FA6}"/>
              </a:ext>
            </a:extLst>
          </p:cNvPr>
          <p:cNvSpPr txBox="1">
            <a:spLocks/>
          </p:cNvSpPr>
          <p:nvPr/>
        </p:nvSpPr>
        <p:spPr bwMode="auto">
          <a:xfrm>
            <a:off x="8025379" y="2638233"/>
            <a:ext cx="2699554" cy="1277484"/>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3175" cap="flat" cmpd="sng">
                <a:solidFill>
                  <a:srgbClr val="000000"/>
                </a:solidFill>
                <a:prstDash val="solid"/>
                <a:miter lim="400000"/>
                <a:headEnd type="none" w="med" len="med"/>
                <a:tailEnd type="none" w="med" len="med"/>
              </a14:hiddenLine>
            </a:ext>
            <a:ext uri="{AF507438-7753-43E0-B8FC-AC1667EBCBE1}">
              <a14:hiddenEffects xmlns:a14="http://schemas.microsoft.com/office/drawing/2010/main">
                <a:effectLst>
                  <a:outerShdw blurRad="63500" dist="38099" dir="2700000" algn="ctr" rotWithShape="0">
                    <a:srgbClr val="000000">
                      <a:alpha val="74998"/>
                    </a:srgbClr>
                  </a:outerShdw>
                </a:effectLst>
              </a14:hiddenEffects>
            </a:ext>
          </a:extLst>
        </p:spPr>
        <p:txBody>
          <a:bodyPr lIns="19050" tIns="19050" rIns="19050" bIns="19050"/>
          <a:lstStyle/>
          <a:p>
            <a:pPr algn="ctr" eaLnBrk="1">
              <a:defRPr/>
            </a:pPr>
            <a:r>
              <a:rPr lang="en-US"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rPr>
              <a:t>03</a:t>
            </a:r>
            <a:endParaRPr lang="x-none" altLang="x-none" sz="5400" b="1" dirty="0">
              <a:solidFill>
                <a:schemeClr val="bg1"/>
              </a:solidFill>
              <a:latin typeface="Open Sans" panose="020B0606030504020204" pitchFamily="34" charset="0"/>
              <a:ea typeface="Open Sans" panose="020B0606030504020204" pitchFamily="34" charset="0"/>
              <a:cs typeface="Open Sans" panose="020B0606030504020204" pitchFamily="34" charset="0"/>
              <a:sym typeface="Poppins Medium" charset="0"/>
            </a:endParaRPr>
          </a:p>
        </p:txBody>
      </p:sp>
      <p:sp>
        <p:nvSpPr>
          <p:cNvPr id="21" name="TextBox 20">
            <a:extLst>
              <a:ext uri="{FF2B5EF4-FFF2-40B4-BE49-F238E27FC236}">
                <a16:creationId xmlns:a16="http://schemas.microsoft.com/office/drawing/2014/main" id="{65D01F58-81EE-4D6B-B712-B57A699E8C7C}"/>
              </a:ext>
            </a:extLst>
          </p:cNvPr>
          <p:cNvSpPr txBox="1"/>
          <p:nvPr/>
        </p:nvSpPr>
        <p:spPr>
          <a:xfrm>
            <a:off x="8948344" y="5189652"/>
            <a:ext cx="887786" cy="374571"/>
          </a:xfrm>
          <a:prstGeom prst="roundRect">
            <a:avLst/>
          </a:prstGeom>
          <a:solidFill>
            <a:schemeClr val="accent3">
              <a:lumMod val="60000"/>
              <a:lumOff val="40000"/>
            </a:schemeClr>
          </a:solidFill>
        </p:spPr>
        <p:txBody>
          <a:bodyPr wrap="none" rtlCol="0">
            <a:spAutoFit/>
          </a:bodyPr>
          <a:lstStyle/>
          <a:p>
            <a:r>
              <a:rPr lang="en-US" sz="1600" dirty="0">
                <a:solidFill>
                  <a:schemeClr val="bg1"/>
                </a:solidFill>
                <a:latin typeface="Open Sans" panose="020B0606030504020204" pitchFamily="34" charset="0"/>
                <a:cs typeface="Open Sans" panose="020B0606030504020204" pitchFamily="34" charset="0"/>
              </a:rPr>
              <a:t>Details</a:t>
            </a:r>
            <a:endParaRPr lang="en-ID" sz="1600" dirty="0">
              <a:solidFill>
                <a:schemeClr val="bg1"/>
              </a:solidFill>
              <a:latin typeface="Open Sans" panose="020B0606030504020204" pitchFamily="34" charset="0"/>
              <a:cs typeface="Open Sans" panose="020B0606030504020204" pitchFamily="34" charset="0"/>
            </a:endParaRPr>
          </a:p>
        </p:txBody>
      </p:sp>
      <p:grpSp>
        <p:nvGrpSpPr>
          <p:cNvPr id="22" name="Group 21"/>
          <p:cNvGrpSpPr/>
          <p:nvPr/>
        </p:nvGrpSpPr>
        <p:grpSpPr>
          <a:xfrm>
            <a:off x="0" y="0"/>
            <a:ext cx="11973828" cy="6858000"/>
            <a:chOff x="0" y="0"/>
            <a:chExt cx="11973828" cy="6858000"/>
          </a:xfrm>
        </p:grpSpPr>
        <p:sp>
          <p:nvSpPr>
            <p:cNvPr id="23" name="Rectangle 22"/>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4" name="Group 277"/>
            <p:cNvGrpSpPr/>
            <p:nvPr/>
          </p:nvGrpSpPr>
          <p:grpSpPr>
            <a:xfrm>
              <a:off x="184566" y="198582"/>
              <a:ext cx="192483" cy="193524"/>
              <a:chOff x="2084388" y="1254125"/>
              <a:chExt cx="293688" cy="295276"/>
            </a:xfrm>
            <a:solidFill>
              <a:schemeClr val="bg1"/>
            </a:solidFill>
          </p:grpSpPr>
          <p:sp>
            <p:nvSpPr>
              <p:cNvPr id="50"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1"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2"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3"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4"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5"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5" name="Group 284"/>
            <p:cNvGrpSpPr/>
            <p:nvPr/>
          </p:nvGrpSpPr>
          <p:grpSpPr>
            <a:xfrm>
              <a:off x="197938" y="3286392"/>
              <a:ext cx="165738" cy="155990"/>
              <a:chOff x="8583613" y="1965325"/>
              <a:chExt cx="296863" cy="279401"/>
            </a:xfrm>
            <a:solidFill>
              <a:schemeClr val="bg1"/>
            </a:solidFill>
          </p:grpSpPr>
          <p:sp>
            <p:nvSpPr>
              <p:cNvPr id="47"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8"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9"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6" name="Group 296"/>
            <p:cNvGrpSpPr/>
            <p:nvPr/>
          </p:nvGrpSpPr>
          <p:grpSpPr>
            <a:xfrm>
              <a:off x="209017" y="2496570"/>
              <a:ext cx="143580" cy="163078"/>
              <a:chOff x="5011738" y="1843088"/>
              <a:chExt cx="257175" cy="292100"/>
            </a:xfrm>
            <a:solidFill>
              <a:schemeClr val="bg1"/>
            </a:solidFill>
          </p:grpSpPr>
          <p:sp>
            <p:nvSpPr>
              <p:cNvPr id="44"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6"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7"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8"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9" name="Group 28"/>
            <p:cNvGrpSpPr/>
            <p:nvPr/>
          </p:nvGrpSpPr>
          <p:grpSpPr>
            <a:xfrm>
              <a:off x="11656194" y="198582"/>
              <a:ext cx="317634" cy="741940"/>
              <a:chOff x="10058400" y="989199"/>
              <a:chExt cx="567891" cy="741940"/>
            </a:xfrm>
          </p:grpSpPr>
          <p:sp>
            <p:nvSpPr>
              <p:cNvPr id="38" name="Rectangle 37"/>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Rectangle 38"/>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Rectangle 41"/>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3" name="Rectangle 42"/>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0" name="Group 29"/>
            <p:cNvGrpSpPr/>
            <p:nvPr/>
          </p:nvGrpSpPr>
          <p:grpSpPr>
            <a:xfrm rot="5400000">
              <a:off x="11444041" y="6106889"/>
              <a:ext cx="317634" cy="741940"/>
              <a:chOff x="10058400" y="989199"/>
              <a:chExt cx="567891" cy="741940"/>
            </a:xfrm>
          </p:grpSpPr>
          <p:sp>
            <p:nvSpPr>
              <p:cNvPr id="32" name="Rectangle 3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3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1" name="TextBox 30"/>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6" name="TextBox 55"/>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57" name="Group 56"/>
          <p:cNvGrpSpPr/>
          <p:nvPr/>
        </p:nvGrpSpPr>
        <p:grpSpPr>
          <a:xfrm>
            <a:off x="5534101" y="565075"/>
            <a:ext cx="1155030" cy="192505"/>
            <a:chOff x="4870383" y="2733575"/>
            <a:chExt cx="1155030" cy="192505"/>
          </a:xfrm>
        </p:grpSpPr>
        <p:sp>
          <p:nvSpPr>
            <p:cNvPr id="58" name="Rectangle 57"/>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Rectangle 58"/>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0" name="Rectangle 59"/>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1" name="Rectangle 60"/>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2" name="Rectangle 61"/>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3" name="Rectangle 62"/>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963762550"/>
      </p:ext>
    </p:extLst>
  </p:cSld>
  <p:clrMapOvr>
    <a:masterClrMapping/>
  </p:clrMapOvr>
  <p:transition spd="slow">
    <p:wipe/>
  </p:transition>
</p:sld>
</file>

<file path=ppt/slides/slide28.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aphicFrame>
        <p:nvGraphicFramePr>
          <p:cNvPr id="61" name="Diagram 60">
            <a:extLst>
              <a:ext uri="{FF2B5EF4-FFF2-40B4-BE49-F238E27FC236}">
                <a16:creationId xmlns:a16="http://schemas.microsoft.com/office/drawing/2014/main" id="{66334CEE-54E3-4B59-8B7A-98A93BE9254C}"/>
              </a:ext>
            </a:extLst>
          </p:cNvPr>
          <p:cNvGraphicFramePr/>
          <p:nvPr/>
        </p:nvGraphicFramePr>
        <p:xfrm>
          <a:off x="268489" y="1867253"/>
          <a:ext cx="6195460" cy="413030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pSp>
        <p:nvGrpSpPr>
          <p:cNvPr id="62" name="Group 61">
            <a:extLst>
              <a:ext uri="{FF2B5EF4-FFF2-40B4-BE49-F238E27FC236}">
                <a16:creationId xmlns:a16="http://schemas.microsoft.com/office/drawing/2014/main" id="{58F2AFB5-7635-4A1C-83E4-0A2DBDF7A93E}"/>
              </a:ext>
            </a:extLst>
          </p:cNvPr>
          <p:cNvGrpSpPr/>
          <p:nvPr/>
        </p:nvGrpSpPr>
        <p:grpSpPr>
          <a:xfrm>
            <a:off x="2302813" y="2793406"/>
            <a:ext cx="228252" cy="229554"/>
            <a:chOff x="7559676" y="3349626"/>
            <a:chExt cx="277813" cy="279400"/>
          </a:xfrm>
          <a:solidFill>
            <a:schemeClr val="bg1"/>
          </a:solidFill>
        </p:grpSpPr>
        <p:sp>
          <p:nvSpPr>
            <p:cNvPr id="63" name="Freeform 42">
              <a:extLst>
                <a:ext uri="{FF2B5EF4-FFF2-40B4-BE49-F238E27FC236}">
                  <a16:creationId xmlns:a16="http://schemas.microsoft.com/office/drawing/2014/main" id="{32B8ADE9-D570-428B-A6BA-877E868C94A3}"/>
                </a:ext>
              </a:extLst>
            </p:cNvPr>
            <p:cNvSpPr>
              <a:spLocks/>
            </p:cNvSpPr>
            <p:nvPr/>
          </p:nvSpPr>
          <p:spPr bwMode="auto">
            <a:xfrm>
              <a:off x="7559676" y="3436938"/>
              <a:ext cx="192088" cy="192088"/>
            </a:xfrm>
            <a:custGeom>
              <a:avLst/>
              <a:gdLst>
                <a:gd name="T0" fmla="*/ 4 w 51"/>
                <a:gd name="T1" fmla="*/ 0 h 51"/>
                <a:gd name="T2" fmla="*/ 1 w 51"/>
                <a:gd name="T3" fmla="*/ 1 h 51"/>
                <a:gd name="T4" fmla="*/ 0 w 51"/>
                <a:gd name="T5" fmla="*/ 4 h 51"/>
                <a:gd name="T6" fmla="*/ 0 w 51"/>
                <a:gd name="T7" fmla="*/ 9 h 51"/>
                <a:gd name="T8" fmla="*/ 3 w 51"/>
                <a:gd name="T9" fmla="*/ 13 h 51"/>
                <a:gd name="T10" fmla="*/ 37 w 51"/>
                <a:gd name="T11" fmla="*/ 47 h 51"/>
                <a:gd name="T12" fmla="*/ 41 w 51"/>
                <a:gd name="T13" fmla="*/ 51 h 51"/>
                <a:gd name="T14" fmla="*/ 47 w 51"/>
                <a:gd name="T15" fmla="*/ 51 h 51"/>
                <a:gd name="T16" fmla="*/ 50 w 51"/>
                <a:gd name="T17" fmla="*/ 50 h 51"/>
                <a:gd name="T18" fmla="*/ 51 w 51"/>
                <a:gd name="T19" fmla="*/ 47 h 51"/>
                <a:gd name="T20" fmla="*/ 4 w 51"/>
                <a:gd name="T21" fmla="*/ 0 h 5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51" h="51">
                  <a:moveTo>
                    <a:pt x="4" y="0"/>
                  </a:moveTo>
                  <a:cubicBezTo>
                    <a:pt x="3" y="0"/>
                    <a:pt x="2" y="0"/>
                    <a:pt x="1" y="1"/>
                  </a:cubicBezTo>
                  <a:cubicBezTo>
                    <a:pt x="0" y="2"/>
                    <a:pt x="0" y="3"/>
                    <a:pt x="0" y="4"/>
                  </a:cubicBezTo>
                  <a:cubicBezTo>
                    <a:pt x="0" y="9"/>
                    <a:pt x="0" y="9"/>
                    <a:pt x="0" y="9"/>
                  </a:cubicBezTo>
                  <a:cubicBezTo>
                    <a:pt x="0" y="11"/>
                    <a:pt x="1" y="13"/>
                    <a:pt x="3" y="13"/>
                  </a:cubicBezTo>
                  <a:cubicBezTo>
                    <a:pt x="21" y="15"/>
                    <a:pt x="36" y="29"/>
                    <a:pt x="37" y="47"/>
                  </a:cubicBezTo>
                  <a:cubicBezTo>
                    <a:pt x="38" y="49"/>
                    <a:pt x="39" y="51"/>
                    <a:pt x="41" y="51"/>
                  </a:cubicBezTo>
                  <a:cubicBezTo>
                    <a:pt x="47" y="51"/>
                    <a:pt x="47" y="51"/>
                    <a:pt x="47" y="51"/>
                  </a:cubicBezTo>
                  <a:cubicBezTo>
                    <a:pt x="48" y="51"/>
                    <a:pt x="49" y="50"/>
                    <a:pt x="50" y="50"/>
                  </a:cubicBezTo>
                  <a:cubicBezTo>
                    <a:pt x="50" y="49"/>
                    <a:pt x="51" y="48"/>
                    <a:pt x="51" y="47"/>
                  </a:cubicBezTo>
                  <a:cubicBezTo>
                    <a:pt x="49" y="22"/>
                    <a:pt x="29" y="2"/>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4" name="Freeform 43">
              <a:extLst>
                <a:ext uri="{FF2B5EF4-FFF2-40B4-BE49-F238E27FC236}">
                  <a16:creationId xmlns:a16="http://schemas.microsoft.com/office/drawing/2014/main" id="{4172F070-295B-4A40-90BB-5F86B34F5C21}"/>
                </a:ext>
              </a:extLst>
            </p:cNvPr>
            <p:cNvSpPr>
              <a:spLocks/>
            </p:cNvSpPr>
            <p:nvPr/>
          </p:nvSpPr>
          <p:spPr bwMode="auto">
            <a:xfrm>
              <a:off x="7559676" y="3349626"/>
              <a:ext cx="277813" cy="279400"/>
            </a:xfrm>
            <a:custGeom>
              <a:avLst/>
              <a:gdLst>
                <a:gd name="T0" fmla="*/ 4 w 74"/>
                <a:gd name="T1" fmla="*/ 0 h 74"/>
                <a:gd name="T2" fmla="*/ 1 w 74"/>
                <a:gd name="T3" fmla="*/ 1 h 74"/>
                <a:gd name="T4" fmla="*/ 0 w 74"/>
                <a:gd name="T5" fmla="*/ 4 h 74"/>
                <a:gd name="T6" fmla="*/ 0 w 74"/>
                <a:gd name="T7" fmla="*/ 9 h 74"/>
                <a:gd name="T8" fmla="*/ 3 w 74"/>
                <a:gd name="T9" fmla="*/ 13 h 74"/>
                <a:gd name="T10" fmla="*/ 61 w 74"/>
                <a:gd name="T11" fmla="*/ 70 h 74"/>
                <a:gd name="T12" fmla="*/ 65 w 74"/>
                <a:gd name="T13" fmla="*/ 74 h 74"/>
                <a:gd name="T14" fmla="*/ 70 w 74"/>
                <a:gd name="T15" fmla="*/ 74 h 74"/>
                <a:gd name="T16" fmla="*/ 73 w 74"/>
                <a:gd name="T17" fmla="*/ 73 h 74"/>
                <a:gd name="T18" fmla="*/ 74 w 74"/>
                <a:gd name="T19" fmla="*/ 70 h 74"/>
                <a:gd name="T20" fmla="*/ 4 w 74"/>
                <a:gd name="T21" fmla="*/ 0 h 7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74" h="74">
                  <a:moveTo>
                    <a:pt x="4" y="0"/>
                  </a:moveTo>
                  <a:cubicBezTo>
                    <a:pt x="3" y="0"/>
                    <a:pt x="2" y="0"/>
                    <a:pt x="1" y="1"/>
                  </a:cubicBezTo>
                  <a:cubicBezTo>
                    <a:pt x="0" y="1"/>
                    <a:pt x="0" y="2"/>
                    <a:pt x="0" y="4"/>
                  </a:cubicBezTo>
                  <a:cubicBezTo>
                    <a:pt x="0" y="9"/>
                    <a:pt x="0" y="9"/>
                    <a:pt x="0" y="9"/>
                  </a:cubicBezTo>
                  <a:cubicBezTo>
                    <a:pt x="0" y="11"/>
                    <a:pt x="1" y="13"/>
                    <a:pt x="3" y="13"/>
                  </a:cubicBezTo>
                  <a:cubicBezTo>
                    <a:pt x="34" y="15"/>
                    <a:pt x="59" y="39"/>
                    <a:pt x="61" y="70"/>
                  </a:cubicBezTo>
                  <a:cubicBezTo>
                    <a:pt x="61" y="72"/>
                    <a:pt x="63" y="74"/>
                    <a:pt x="65" y="74"/>
                  </a:cubicBezTo>
                  <a:cubicBezTo>
                    <a:pt x="70" y="74"/>
                    <a:pt x="70" y="74"/>
                    <a:pt x="70" y="74"/>
                  </a:cubicBezTo>
                  <a:cubicBezTo>
                    <a:pt x="71" y="74"/>
                    <a:pt x="72" y="73"/>
                    <a:pt x="73" y="73"/>
                  </a:cubicBezTo>
                  <a:cubicBezTo>
                    <a:pt x="74" y="72"/>
                    <a:pt x="74" y="71"/>
                    <a:pt x="74" y="70"/>
                  </a:cubicBezTo>
                  <a:cubicBezTo>
                    <a:pt x="72" y="32"/>
                    <a:pt x="42" y="2"/>
                    <a:pt x="4"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5" name="Oval 44">
              <a:extLst>
                <a:ext uri="{FF2B5EF4-FFF2-40B4-BE49-F238E27FC236}">
                  <a16:creationId xmlns:a16="http://schemas.microsoft.com/office/drawing/2014/main" id="{9FD97DAA-FF5A-4004-9B3F-CB7B9C4C01CE}"/>
                </a:ext>
              </a:extLst>
            </p:cNvPr>
            <p:cNvSpPr>
              <a:spLocks noChangeArrowheads="1"/>
            </p:cNvSpPr>
            <p:nvPr/>
          </p:nvSpPr>
          <p:spPr bwMode="auto">
            <a:xfrm>
              <a:off x="7559676" y="3546476"/>
              <a:ext cx="79375" cy="82550"/>
            </a:xfrm>
            <a:prstGeom prst="ellipse">
              <a:avLst/>
            </a:pr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grpSp>
        <p:nvGrpSpPr>
          <p:cNvPr id="66" name="Group 65">
            <a:extLst>
              <a:ext uri="{FF2B5EF4-FFF2-40B4-BE49-F238E27FC236}">
                <a16:creationId xmlns:a16="http://schemas.microsoft.com/office/drawing/2014/main" id="{50AEAA75-D038-4E12-BE04-7E43435BBCD6}"/>
              </a:ext>
            </a:extLst>
          </p:cNvPr>
          <p:cNvGrpSpPr/>
          <p:nvPr/>
        </p:nvGrpSpPr>
        <p:grpSpPr>
          <a:xfrm>
            <a:off x="4247057" y="2717953"/>
            <a:ext cx="262162" cy="341042"/>
            <a:chOff x="6913563" y="2465388"/>
            <a:chExt cx="179388" cy="233363"/>
          </a:xfrm>
          <a:solidFill>
            <a:schemeClr val="bg1"/>
          </a:solidFill>
        </p:grpSpPr>
        <p:sp>
          <p:nvSpPr>
            <p:cNvPr id="67" name="Freeform 57">
              <a:extLst>
                <a:ext uri="{FF2B5EF4-FFF2-40B4-BE49-F238E27FC236}">
                  <a16:creationId xmlns:a16="http://schemas.microsoft.com/office/drawing/2014/main" id="{1679C51F-7DDA-43EA-9BA4-F87AA9983CFD}"/>
                </a:ext>
              </a:extLst>
            </p:cNvPr>
            <p:cNvSpPr>
              <a:spLocks noEditPoints="1"/>
            </p:cNvSpPr>
            <p:nvPr/>
          </p:nvSpPr>
          <p:spPr bwMode="auto">
            <a:xfrm>
              <a:off x="6913563" y="2465388"/>
              <a:ext cx="179388" cy="195263"/>
            </a:xfrm>
            <a:custGeom>
              <a:avLst/>
              <a:gdLst>
                <a:gd name="T0" fmla="*/ 25 w 48"/>
                <a:gd name="T1" fmla="*/ 0 h 52"/>
                <a:gd name="T2" fmla="*/ 3 w 48"/>
                <a:gd name="T3" fmla="*/ 27 h 52"/>
                <a:gd name="T4" fmla="*/ 11 w 48"/>
                <a:gd name="T5" fmla="*/ 41 h 52"/>
                <a:gd name="T6" fmla="*/ 18 w 48"/>
                <a:gd name="T7" fmla="*/ 52 h 52"/>
                <a:gd name="T8" fmla="*/ 33 w 48"/>
                <a:gd name="T9" fmla="*/ 52 h 52"/>
                <a:gd name="T10" fmla="*/ 40 w 48"/>
                <a:gd name="T11" fmla="*/ 41 h 52"/>
                <a:gd name="T12" fmla="*/ 48 w 48"/>
                <a:gd name="T13" fmla="*/ 22 h 52"/>
                <a:gd name="T14" fmla="*/ 25 w 48"/>
                <a:gd name="T15" fmla="*/ 0 h 52"/>
                <a:gd name="T16" fmla="*/ 33 w 48"/>
                <a:gd name="T17" fmla="*/ 42 h 52"/>
                <a:gd name="T18" fmla="*/ 32 w 48"/>
                <a:gd name="T19" fmla="*/ 46 h 52"/>
                <a:gd name="T20" fmla="*/ 29 w 48"/>
                <a:gd name="T21" fmla="*/ 46 h 52"/>
                <a:gd name="T22" fmla="*/ 30 w 48"/>
                <a:gd name="T23" fmla="*/ 36 h 52"/>
                <a:gd name="T24" fmla="*/ 33 w 48"/>
                <a:gd name="T25" fmla="*/ 25 h 52"/>
                <a:gd name="T26" fmla="*/ 33 w 48"/>
                <a:gd name="T27" fmla="*/ 25 h 52"/>
                <a:gd name="T28" fmla="*/ 30 w 48"/>
                <a:gd name="T29" fmla="*/ 20 h 52"/>
                <a:gd name="T30" fmla="*/ 25 w 48"/>
                <a:gd name="T31" fmla="*/ 19 h 52"/>
                <a:gd name="T32" fmla="*/ 20 w 48"/>
                <a:gd name="T33" fmla="*/ 20 h 52"/>
                <a:gd name="T34" fmla="*/ 18 w 48"/>
                <a:gd name="T35" fmla="*/ 25 h 52"/>
                <a:gd name="T36" fmla="*/ 21 w 48"/>
                <a:gd name="T37" fmla="*/ 36 h 52"/>
                <a:gd name="T38" fmla="*/ 22 w 48"/>
                <a:gd name="T39" fmla="*/ 46 h 52"/>
                <a:gd name="T40" fmla="*/ 19 w 48"/>
                <a:gd name="T41" fmla="*/ 46 h 52"/>
                <a:gd name="T42" fmla="*/ 17 w 48"/>
                <a:gd name="T43" fmla="*/ 42 h 52"/>
                <a:gd name="T44" fmla="*/ 9 w 48"/>
                <a:gd name="T45" fmla="*/ 25 h 52"/>
                <a:gd name="T46" fmla="*/ 25 w 48"/>
                <a:gd name="T47" fmla="*/ 6 h 52"/>
                <a:gd name="T48" fmla="*/ 42 w 48"/>
                <a:gd name="T49" fmla="*/ 25 h 52"/>
                <a:gd name="T50" fmla="*/ 33 w 48"/>
                <a:gd name="T51" fmla="*/ 42 h 5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Lst>
              <a:rect l="0" t="0" r="r" b="b"/>
              <a:pathLst>
                <a:path w="48" h="52">
                  <a:moveTo>
                    <a:pt x="25" y="0"/>
                  </a:moveTo>
                  <a:cubicBezTo>
                    <a:pt x="11" y="0"/>
                    <a:pt x="0" y="13"/>
                    <a:pt x="3" y="27"/>
                  </a:cubicBezTo>
                  <a:cubicBezTo>
                    <a:pt x="4" y="33"/>
                    <a:pt x="9" y="35"/>
                    <a:pt x="11" y="41"/>
                  </a:cubicBezTo>
                  <a:cubicBezTo>
                    <a:pt x="12" y="44"/>
                    <a:pt x="13" y="52"/>
                    <a:pt x="18" y="52"/>
                  </a:cubicBezTo>
                  <a:cubicBezTo>
                    <a:pt x="33" y="52"/>
                    <a:pt x="33" y="52"/>
                    <a:pt x="33" y="52"/>
                  </a:cubicBezTo>
                  <a:cubicBezTo>
                    <a:pt x="38" y="52"/>
                    <a:pt x="38" y="44"/>
                    <a:pt x="40" y="41"/>
                  </a:cubicBezTo>
                  <a:cubicBezTo>
                    <a:pt x="43" y="33"/>
                    <a:pt x="48" y="33"/>
                    <a:pt x="48" y="22"/>
                  </a:cubicBezTo>
                  <a:cubicBezTo>
                    <a:pt x="48" y="10"/>
                    <a:pt x="38" y="0"/>
                    <a:pt x="25" y="0"/>
                  </a:cubicBezTo>
                  <a:close/>
                  <a:moveTo>
                    <a:pt x="33" y="42"/>
                  </a:moveTo>
                  <a:cubicBezTo>
                    <a:pt x="33" y="43"/>
                    <a:pt x="33" y="45"/>
                    <a:pt x="32" y="46"/>
                  </a:cubicBezTo>
                  <a:cubicBezTo>
                    <a:pt x="29" y="46"/>
                    <a:pt x="29" y="46"/>
                    <a:pt x="29" y="46"/>
                  </a:cubicBezTo>
                  <a:cubicBezTo>
                    <a:pt x="29" y="42"/>
                    <a:pt x="29" y="39"/>
                    <a:pt x="30" y="36"/>
                  </a:cubicBezTo>
                  <a:cubicBezTo>
                    <a:pt x="30" y="33"/>
                    <a:pt x="31" y="30"/>
                    <a:pt x="33" y="25"/>
                  </a:cubicBezTo>
                  <a:cubicBezTo>
                    <a:pt x="33" y="25"/>
                    <a:pt x="33" y="25"/>
                    <a:pt x="33" y="25"/>
                  </a:cubicBezTo>
                  <a:cubicBezTo>
                    <a:pt x="34" y="22"/>
                    <a:pt x="33" y="21"/>
                    <a:pt x="30" y="20"/>
                  </a:cubicBezTo>
                  <a:cubicBezTo>
                    <a:pt x="29" y="19"/>
                    <a:pt x="27" y="19"/>
                    <a:pt x="25" y="19"/>
                  </a:cubicBezTo>
                  <a:cubicBezTo>
                    <a:pt x="23" y="19"/>
                    <a:pt x="21" y="19"/>
                    <a:pt x="20" y="20"/>
                  </a:cubicBezTo>
                  <a:cubicBezTo>
                    <a:pt x="18" y="21"/>
                    <a:pt x="17" y="23"/>
                    <a:pt x="18" y="25"/>
                  </a:cubicBezTo>
                  <a:cubicBezTo>
                    <a:pt x="20" y="30"/>
                    <a:pt x="21" y="33"/>
                    <a:pt x="21" y="36"/>
                  </a:cubicBezTo>
                  <a:cubicBezTo>
                    <a:pt x="22" y="39"/>
                    <a:pt x="22" y="42"/>
                    <a:pt x="22" y="46"/>
                  </a:cubicBezTo>
                  <a:cubicBezTo>
                    <a:pt x="19" y="46"/>
                    <a:pt x="19" y="46"/>
                    <a:pt x="19" y="46"/>
                  </a:cubicBezTo>
                  <a:cubicBezTo>
                    <a:pt x="18" y="45"/>
                    <a:pt x="18" y="43"/>
                    <a:pt x="17" y="42"/>
                  </a:cubicBezTo>
                  <a:cubicBezTo>
                    <a:pt x="15" y="34"/>
                    <a:pt x="10" y="31"/>
                    <a:pt x="9" y="25"/>
                  </a:cubicBezTo>
                  <a:cubicBezTo>
                    <a:pt x="7" y="15"/>
                    <a:pt x="15" y="6"/>
                    <a:pt x="25" y="6"/>
                  </a:cubicBezTo>
                  <a:cubicBezTo>
                    <a:pt x="36" y="6"/>
                    <a:pt x="44" y="15"/>
                    <a:pt x="42" y="25"/>
                  </a:cubicBezTo>
                  <a:cubicBezTo>
                    <a:pt x="41" y="31"/>
                    <a:pt x="35" y="34"/>
                    <a:pt x="33" y="4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8" name="Freeform 58">
              <a:extLst>
                <a:ext uri="{FF2B5EF4-FFF2-40B4-BE49-F238E27FC236}">
                  <a16:creationId xmlns:a16="http://schemas.microsoft.com/office/drawing/2014/main" id="{7D2AA56D-A9E1-4D63-8E65-0A65855CD923}"/>
                </a:ext>
              </a:extLst>
            </p:cNvPr>
            <p:cNvSpPr>
              <a:spLocks/>
            </p:cNvSpPr>
            <p:nvPr/>
          </p:nvSpPr>
          <p:spPr bwMode="auto">
            <a:xfrm>
              <a:off x="6991351" y="2547938"/>
              <a:ext cx="34925" cy="90488"/>
            </a:xfrm>
            <a:custGeom>
              <a:avLst/>
              <a:gdLst>
                <a:gd name="T0" fmla="*/ 3 w 9"/>
                <a:gd name="T1" fmla="*/ 24 h 24"/>
                <a:gd name="T2" fmla="*/ 6 w 9"/>
                <a:gd name="T3" fmla="*/ 24 h 24"/>
                <a:gd name="T4" fmla="*/ 6 w 9"/>
                <a:gd name="T5" fmla="*/ 14 h 24"/>
                <a:gd name="T6" fmla="*/ 9 w 9"/>
                <a:gd name="T7" fmla="*/ 3 h 24"/>
                <a:gd name="T8" fmla="*/ 7 w 9"/>
                <a:gd name="T9" fmla="*/ 0 h 24"/>
                <a:gd name="T10" fmla="*/ 5 w 9"/>
                <a:gd name="T11" fmla="*/ 0 h 24"/>
                <a:gd name="T12" fmla="*/ 2 w 9"/>
                <a:gd name="T13" fmla="*/ 0 h 24"/>
                <a:gd name="T14" fmla="*/ 0 w 9"/>
                <a:gd name="T15" fmla="*/ 3 h 24"/>
                <a:gd name="T16" fmla="*/ 3 w 9"/>
                <a:gd name="T17" fmla="*/ 14 h 24"/>
                <a:gd name="T18" fmla="*/ 3 w 9"/>
                <a:gd name="T19" fmla="*/ 24 h 2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9" h="24">
                  <a:moveTo>
                    <a:pt x="3" y="24"/>
                  </a:moveTo>
                  <a:cubicBezTo>
                    <a:pt x="6" y="24"/>
                    <a:pt x="6" y="24"/>
                    <a:pt x="6" y="24"/>
                  </a:cubicBezTo>
                  <a:cubicBezTo>
                    <a:pt x="5" y="20"/>
                    <a:pt x="5" y="17"/>
                    <a:pt x="6" y="14"/>
                  </a:cubicBezTo>
                  <a:cubicBezTo>
                    <a:pt x="6" y="10"/>
                    <a:pt x="7" y="7"/>
                    <a:pt x="9" y="3"/>
                  </a:cubicBezTo>
                  <a:cubicBezTo>
                    <a:pt x="9" y="2"/>
                    <a:pt x="8" y="1"/>
                    <a:pt x="7" y="0"/>
                  </a:cubicBezTo>
                  <a:cubicBezTo>
                    <a:pt x="6" y="0"/>
                    <a:pt x="5" y="0"/>
                    <a:pt x="5" y="0"/>
                  </a:cubicBezTo>
                  <a:cubicBezTo>
                    <a:pt x="4" y="0"/>
                    <a:pt x="3" y="0"/>
                    <a:pt x="2" y="0"/>
                  </a:cubicBezTo>
                  <a:cubicBezTo>
                    <a:pt x="1" y="1"/>
                    <a:pt x="0" y="2"/>
                    <a:pt x="0" y="3"/>
                  </a:cubicBezTo>
                  <a:cubicBezTo>
                    <a:pt x="1" y="7"/>
                    <a:pt x="2" y="10"/>
                    <a:pt x="3" y="14"/>
                  </a:cubicBezTo>
                  <a:cubicBezTo>
                    <a:pt x="3" y="17"/>
                    <a:pt x="3" y="20"/>
                    <a:pt x="3"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69" name="Freeform 59">
              <a:extLst>
                <a:ext uri="{FF2B5EF4-FFF2-40B4-BE49-F238E27FC236}">
                  <a16:creationId xmlns:a16="http://schemas.microsoft.com/office/drawing/2014/main" id="{18AC8F3D-49AF-4E6F-B5C3-823B069847DA}"/>
                </a:ext>
              </a:extLst>
            </p:cNvPr>
            <p:cNvSpPr>
              <a:spLocks/>
            </p:cNvSpPr>
            <p:nvPr/>
          </p:nvSpPr>
          <p:spPr bwMode="auto">
            <a:xfrm>
              <a:off x="6969126" y="2663826"/>
              <a:ext cx="79375" cy="15875"/>
            </a:xfrm>
            <a:custGeom>
              <a:avLst/>
              <a:gdLst>
                <a:gd name="T0" fmla="*/ 18 w 21"/>
                <a:gd name="T1" fmla="*/ 4 h 4"/>
                <a:gd name="T2" fmla="*/ 3 w 21"/>
                <a:gd name="T3" fmla="*/ 4 h 4"/>
                <a:gd name="T4" fmla="*/ 3 w 21"/>
                <a:gd name="T5" fmla="*/ 0 h 4"/>
                <a:gd name="T6" fmla="*/ 18 w 21"/>
                <a:gd name="T7" fmla="*/ 0 h 4"/>
                <a:gd name="T8" fmla="*/ 18 w 21"/>
                <a:gd name="T9" fmla="*/ 4 h 4"/>
              </a:gdLst>
              <a:ahLst/>
              <a:cxnLst>
                <a:cxn ang="0">
                  <a:pos x="T0" y="T1"/>
                </a:cxn>
                <a:cxn ang="0">
                  <a:pos x="T2" y="T3"/>
                </a:cxn>
                <a:cxn ang="0">
                  <a:pos x="T4" y="T5"/>
                </a:cxn>
                <a:cxn ang="0">
                  <a:pos x="T6" y="T7"/>
                </a:cxn>
                <a:cxn ang="0">
                  <a:pos x="T8" y="T9"/>
                </a:cxn>
              </a:cxnLst>
              <a:rect l="0" t="0" r="r" b="b"/>
              <a:pathLst>
                <a:path w="21" h="4">
                  <a:moveTo>
                    <a:pt x="18" y="4"/>
                  </a:moveTo>
                  <a:cubicBezTo>
                    <a:pt x="3" y="4"/>
                    <a:pt x="3" y="4"/>
                    <a:pt x="3" y="4"/>
                  </a:cubicBezTo>
                  <a:cubicBezTo>
                    <a:pt x="0" y="4"/>
                    <a:pt x="0" y="0"/>
                    <a:pt x="3" y="0"/>
                  </a:cubicBezTo>
                  <a:cubicBezTo>
                    <a:pt x="18" y="0"/>
                    <a:pt x="18" y="0"/>
                    <a:pt x="18" y="0"/>
                  </a:cubicBezTo>
                  <a:cubicBezTo>
                    <a:pt x="21" y="0"/>
                    <a:pt x="21" y="4"/>
                    <a:pt x="18"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0" name="Freeform 60">
              <a:extLst>
                <a:ext uri="{FF2B5EF4-FFF2-40B4-BE49-F238E27FC236}">
                  <a16:creationId xmlns:a16="http://schemas.microsoft.com/office/drawing/2014/main" id="{D251482E-1BCC-4258-9F12-22BD698CDAC7}"/>
                </a:ext>
              </a:extLst>
            </p:cNvPr>
            <p:cNvSpPr>
              <a:spLocks/>
            </p:cNvSpPr>
            <p:nvPr/>
          </p:nvSpPr>
          <p:spPr bwMode="auto">
            <a:xfrm>
              <a:off x="6973888" y="2682876"/>
              <a:ext cx="66675" cy="15875"/>
            </a:xfrm>
            <a:custGeom>
              <a:avLst/>
              <a:gdLst>
                <a:gd name="T0" fmla="*/ 16 w 18"/>
                <a:gd name="T1" fmla="*/ 4 h 4"/>
                <a:gd name="T2" fmla="*/ 2 w 18"/>
                <a:gd name="T3" fmla="*/ 4 h 4"/>
                <a:gd name="T4" fmla="*/ 2 w 18"/>
                <a:gd name="T5" fmla="*/ 0 h 4"/>
                <a:gd name="T6" fmla="*/ 16 w 18"/>
                <a:gd name="T7" fmla="*/ 0 h 4"/>
                <a:gd name="T8" fmla="*/ 16 w 18"/>
                <a:gd name="T9" fmla="*/ 4 h 4"/>
              </a:gdLst>
              <a:ahLst/>
              <a:cxnLst>
                <a:cxn ang="0">
                  <a:pos x="T0" y="T1"/>
                </a:cxn>
                <a:cxn ang="0">
                  <a:pos x="T2" y="T3"/>
                </a:cxn>
                <a:cxn ang="0">
                  <a:pos x="T4" y="T5"/>
                </a:cxn>
                <a:cxn ang="0">
                  <a:pos x="T6" y="T7"/>
                </a:cxn>
                <a:cxn ang="0">
                  <a:pos x="T8" y="T9"/>
                </a:cxn>
              </a:cxnLst>
              <a:rect l="0" t="0" r="r" b="b"/>
              <a:pathLst>
                <a:path w="18" h="4">
                  <a:moveTo>
                    <a:pt x="16" y="4"/>
                  </a:moveTo>
                  <a:cubicBezTo>
                    <a:pt x="2" y="4"/>
                    <a:pt x="2" y="4"/>
                    <a:pt x="2" y="4"/>
                  </a:cubicBezTo>
                  <a:cubicBezTo>
                    <a:pt x="0" y="4"/>
                    <a:pt x="0" y="0"/>
                    <a:pt x="2" y="0"/>
                  </a:cubicBezTo>
                  <a:cubicBezTo>
                    <a:pt x="16" y="0"/>
                    <a:pt x="16" y="0"/>
                    <a:pt x="16" y="0"/>
                  </a:cubicBezTo>
                  <a:cubicBezTo>
                    <a:pt x="18" y="0"/>
                    <a:pt x="18" y="4"/>
                    <a:pt x="16" y="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sp>
        <p:nvSpPr>
          <p:cNvPr id="71" name="Freeform 82">
            <a:extLst>
              <a:ext uri="{FF2B5EF4-FFF2-40B4-BE49-F238E27FC236}">
                <a16:creationId xmlns:a16="http://schemas.microsoft.com/office/drawing/2014/main" id="{54D1BA52-F124-4462-8744-9FF2036BECEB}"/>
              </a:ext>
            </a:extLst>
          </p:cNvPr>
          <p:cNvSpPr>
            <a:spLocks noEditPoints="1"/>
          </p:cNvSpPr>
          <p:nvPr/>
        </p:nvSpPr>
        <p:spPr bwMode="auto">
          <a:xfrm>
            <a:off x="2246077" y="4762813"/>
            <a:ext cx="341724" cy="299986"/>
          </a:xfrm>
          <a:custGeom>
            <a:avLst/>
            <a:gdLst>
              <a:gd name="T0" fmla="*/ 110 w 111"/>
              <a:gd name="T1" fmla="*/ 13 h 97"/>
              <a:gd name="T2" fmla="*/ 101 w 111"/>
              <a:gd name="T3" fmla="*/ 3 h 97"/>
              <a:gd name="T4" fmla="*/ 96 w 111"/>
              <a:gd name="T5" fmla="*/ 3 h 97"/>
              <a:gd name="T6" fmla="*/ 95 w 111"/>
              <a:gd name="T7" fmla="*/ 5 h 97"/>
              <a:gd name="T8" fmla="*/ 92 w 111"/>
              <a:gd name="T9" fmla="*/ 6 h 97"/>
              <a:gd name="T10" fmla="*/ 92 w 111"/>
              <a:gd name="T11" fmla="*/ 6 h 97"/>
              <a:gd name="T12" fmla="*/ 67 w 111"/>
              <a:gd name="T13" fmla="*/ 32 h 97"/>
              <a:gd name="T14" fmla="*/ 66 w 111"/>
              <a:gd name="T15" fmla="*/ 37 h 97"/>
              <a:gd name="T16" fmla="*/ 68 w 111"/>
              <a:gd name="T17" fmla="*/ 41 h 97"/>
              <a:gd name="T18" fmla="*/ 68 w 111"/>
              <a:gd name="T19" fmla="*/ 41 h 97"/>
              <a:gd name="T20" fmla="*/ 69 w 111"/>
              <a:gd name="T21" fmla="*/ 41 h 97"/>
              <a:gd name="T22" fmla="*/ 63 w 111"/>
              <a:gd name="T23" fmla="*/ 46 h 97"/>
              <a:gd name="T24" fmla="*/ 45 w 111"/>
              <a:gd name="T25" fmla="*/ 28 h 97"/>
              <a:gd name="T26" fmla="*/ 39 w 111"/>
              <a:gd name="T27" fmla="*/ 7 h 97"/>
              <a:gd name="T28" fmla="*/ 18 w 111"/>
              <a:gd name="T29" fmla="*/ 1 h 97"/>
              <a:gd name="T30" fmla="*/ 30 w 111"/>
              <a:gd name="T31" fmla="*/ 14 h 97"/>
              <a:gd name="T32" fmla="*/ 27 w 111"/>
              <a:gd name="T33" fmla="*/ 26 h 97"/>
              <a:gd name="T34" fmla="*/ 15 w 111"/>
              <a:gd name="T35" fmla="*/ 29 h 97"/>
              <a:gd name="T36" fmla="*/ 3 w 111"/>
              <a:gd name="T37" fmla="*/ 17 h 97"/>
              <a:gd name="T38" fmla="*/ 9 w 111"/>
              <a:gd name="T39" fmla="*/ 37 h 97"/>
              <a:gd name="T40" fmla="*/ 31 w 111"/>
              <a:gd name="T41" fmla="*/ 43 h 97"/>
              <a:gd name="T42" fmla="*/ 31 w 111"/>
              <a:gd name="T43" fmla="*/ 43 h 97"/>
              <a:gd name="T44" fmla="*/ 48 w 111"/>
              <a:gd name="T45" fmla="*/ 60 h 97"/>
              <a:gd name="T46" fmla="*/ 32 w 111"/>
              <a:gd name="T47" fmla="*/ 78 h 97"/>
              <a:gd name="T48" fmla="*/ 31 w 111"/>
              <a:gd name="T49" fmla="*/ 77 h 97"/>
              <a:gd name="T50" fmla="*/ 26 w 111"/>
              <a:gd name="T51" fmla="*/ 80 h 97"/>
              <a:gd name="T52" fmla="*/ 18 w 111"/>
              <a:gd name="T53" fmla="*/ 93 h 97"/>
              <a:gd name="T54" fmla="*/ 20 w 111"/>
              <a:gd name="T55" fmla="*/ 95 h 97"/>
              <a:gd name="T56" fmla="*/ 33 w 111"/>
              <a:gd name="T57" fmla="*/ 87 h 97"/>
              <a:gd name="T58" fmla="*/ 37 w 111"/>
              <a:gd name="T59" fmla="*/ 83 h 97"/>
              <a:gd name="T60" fmla="*/ 35 w 111"/>
              <a:gd name="T61" fmla="*/ 82 h 97"/>
              <a:gd name="T62" fmla="*/ 53 w 111"/>
              <a:gd name="T63" fmla="*/ 64 h 97"/>
              <a:gd name="T64" fmla="*/ 82 w 111"/>
              <a:gd name="T65" fmla="*/ 93 h 97"/>
              <a:gd name="T66" fmla="*/ 89 w 111"/>
              <a:gd name="T67" fmla="*/ 97 h 97"/>
              <a:gd name="T68" fmla="*/ 96 w 111"/>
              <a:gd name="T69" fmla="*/ 93 h 97"/>
              <a:gd name="T70" fmla="*/ 96 w 111"/>
              <a:gd name="T71" fmla="*/ 79 h 97"/>
              <a:gd name="T72" fmla="*/ 67 w 111"/>
              <a:gd name="T73" fmla="*/ 50 h 97"/>
              <a:gd name="T74" fmla="*/ 72 w 111"/>
              <a:gd name="T75" fmla="*/ 45 h 97"/>
              <a:gd name="T76" fmla="*/ 75 w 111"/>
              <a:gd name="T77" fmla="*/ 47 h 97"/>
              <a:gd name="T78" fmla="*/ 82 w 111"/>
              <a:gd name="T79" fmla="*/ 46 h 97"/>
              <a:gd name="T80" fmla="*/ 106 w 111"/>
              <a:gd name="T81" fmla="*/ 21 h 97"/>
              <a:gd name="T82" fmla="*/ 106 w 111"/>
              <a:gd name="T83" fmla="*/ 20 h 97"/>
              <a:gd name="T84" fmla="*/ 106 w 111"/>
              <a:gd name="T85" fmla="*/ 20 h 97"/>
              <a:gd name="T86" fmla="*/ 107 w 111"/>
              <a:gd name="T87" fmla="*/ 18 h 97"/>
              <a:gd name="T88" fmla="*/ 110 w 111"/>
              <a:gd name="T89" fmla="*/ 18 h 97"/>
              <a:gd name="T90" fmla="*/ 110 w 111"/>
              <a:gd name="T91" fmla="*/ 13 h 97"/>
              <a:gd name="T92" fmla="*/ 90 w 111"/>
              <a:gd name="T93" fmla="*/ 84 h 97"/>
              <a:gd name="T94" fmla="*/ 94 w 111"/>
              <a:gd name="T95" fmla="*/ 87 h 97"/>
              <a:gd name="T96" fmla="*/ 90 w 111"/>
              <a:gd name="T97" fmla="*/ 92 h 97"/>
              <a:gd name="T98" fmla="*/ 86 w 111"/>
              <a:gd name="T99" fmla="*/ 87 h 97"/>
              <a:gd name="T100" fmla="*/ 90 w 111"/>
              <a:gd name="T101" fmla="*/ 84 h 97"/>
              <a:gd name="T102" fmla="*/ 76 w 111"/>
              <a:gd name="T103" fmla="*/ 32 h 97"/>
              <a:gd name="T104" fmla="*/ 74 w 111"/>
              <a:gd name="T105" fmla="*/ 31 h 97"/>
              <a:gd name="T106" fmla="*/ 93 w 111"/>
              <a:gd name="T107" fmla="*/ 13 h 97"/>
              <a:gd name="T108" fmla="*/ 95 w 111"/>
              <a:gd name="T109" fmla="*/ 14 h 97"/>
              <a:gd name="T110" fmla="*/ 76 w 111"/>
              <a:gd name="T111" fmla="*/ 32 h 97"/>
              <a:gd name="T112" fmla="*/ 76 w 111"/>
              <a:gd name="T113" fmla="*/ 32 h 97"/>
              <a:gd name="T114" fmla="*/ 82 w 111"/>
              <a:gd name="T115" fmla="*/ 39 h 97"/>
              <a:gd name="T116" fmla="*/ 80 w 111"/>
              <a:gd name="T117" fmla="*/ 37 h 97"/>
              <a:gd name="T118" fmla="*/ 99 w 111"/>
              <a:gd name="T119" fmla="*/ 18 h 97"/>
              <a:gd name="T120" fmla="*/ 101 w 111"/>
              <a:gd name="T121" fmla="*/ 20 h 97"/>
              <a:gd name="T122" fmla="*/ 82 w 111"/>
              <a:gd name="T123" fmla="*/ 39 h 97"/>
              <a:gd name="T124" fmla="*/ 82 w 111"/>
              <a:gd name="T125" fmla="*/ 39 h 9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 ang="0">
                <a:pos x="T120" y="T121"/>
              </a:cxn>
              <a:cxn ang="0">
                <a:pos x="T122" y="T123"/>
              </a:cxn>
              <a:cxn ang="0">
                <a:pos x="T124" y="T125"/>
              </a:cxn>
            </a:cxnLst>
            <a:rect l="0" t="0" r="r" b="b"/>
            <a:pathLst>
              <a:path w="111" h="97">
                <a:moveTo>
                  <a:pt x="110" y="13"/>
                </a:moveTo>
                <a:cubicBezTo>
                  <a:pt x="101" y="3"/>
                  <a:pt x="101" y="3"/>
                  <a:pt x="101" y="3"/>
                </a:cubicBezTo>
                <a:cubicBezTo>
                  <a:pt x="99" y="1"/>
                  <a:pt x="97" y="1"/>
                  <a:pt x="96" y="3"/>
                </a:cubicBezTo>
                <a:cubicBezTo>
                  <a:pt x="95" y="4"/>
                  <a:pt x="95" y="4"/>
                  <a:pt x="95" y="5"/>
                </a:cubicBezTo>
                <a:cubicBezTo>
                  <a:pt x="94" y="5"/>
                  <a:pt x="93" y="6"/>
                  <a:pt x="92" y="6"/>
                </a:cubicBezTo>
                <a:cubicBezTo>
                  <a:pt x="92" y="6"/>
                  <a:pt x="92" y="6"/>
                  <a:pt x="92" y="6"/>
                </a:cubicBezTo>
                <a:cubicBezTo>
                  <a:pt x="67" y="32"/>
                  <a:pt x="67" y="32"/>
                  <a:pt x="67" y="32"/>
                </a:cubicBezTo>
                <a:cubicBezTo>
                  <a:pt x="67" y="33"/>
                  <a:pt x="67" y="36"/>
                  <a:pt x="66" y="37"/>
                </a:cubicBezTo>
                <a:cubicBezTo>
                  <a:pt x="68" y="41"/>
                  <a:pt x="68" y="41"/>
                  <a:pt x="68" y="41"/>
                </a:cubicBezTo>
                <a:cubicBezTo>
                  <a:pt x="68" y="41"/>
                  <a:pt x="68" y="41"/>
                  <a:pt x="68" y="41"/>
                </a:cubicBezTo>
                <a:cubicBezTo>
                  <a:pt x="69" y="41"/>
                  <a:pt x="69" y="41"/>
                  <a:pt x="69" y="41"/>
                </a:cubicBezTo>
                <a:cubicBezTo>
                  <a:pt x="63" y="46"/>
                  <a:pt x="63" y="46"/>
                  <a:pt x="63" y="46"/>
                </a:cubicBezTo>
                <a:cubicBezTo>
                  <a:pt x="45" y="28"/>
                  <a:pt x="45" y="28"/>
                  <a:pt x="45" y="28"/>
                </a:cubicBezTo>
                <a:cubicBezTo>
                  <a:pt x="47" y="21"/>
                  <a:pt x="45" y="13"/>
                  <a:pt x="39" y="7"/>
                </a:cubicBezTo>
                <a:cubicBezTo>
                  <a:pt x="34" y="1"/>
                  <a:pt x="25" y="0"/>
                  <a:pt x="18" y="1"/>
                </a:cubicBezTo>
                <a:cubicBezTo>
                  <a:pt x="30" y="14"/>
                  <a:pt x="30" y="14"/>
                  <a:pt x="30" y="14"/>
                </a:cubicBezTo>
                <a:cubicBezTo>
                  <a:pt x="27" y="26"/>
                  <a:pt x="27" y="26"/>
                  <a:pt x="27" y="26"/>
                </a:cubicBezTo>
                <a:cubicBezTo>
                  <a:pt x="15" y="29"/>
                  <a:pt x="15" y="29"/>
                  <a:pt x="15" y="29"/>
                </a:cubicBezTo>
                <a:cubicBezTo>
                  <a:pt x="3" y="17"/>
                  <a:pt x="3" y="17"/>
                  <a:pt x="3" y="17"/>
                </a:cubicBezTo>
                <a:cubicBezTo>
                  <a:pt x="0" y="23"/>
                  <a:pt x="3" y="32"/>
                  <a:pt x="9" y="37"/>
                </a:cubicBezTo>
                <a:cubicBezTo>
                  <a:pt x="14" y="43"/>
                  <a:pt x="23" y="46"/>
                  <a:pt x="31" y="43"/>
                </a:cubicBezTo>
                <a:cubicBezTo>
                  <a:pt x="31" y="43"/>
                  <a:pt x="31" y="43"/>
                  <a:pt x="31" y="43"/>
                </a:cubicBezTo>
                <a:cubicBezTo>
                  <a:pt x="48" y="60"/>
                  <a:pt x="48" y="60"/>
                  <a:pt x="48" y="60"/>
                </a:cubicBezTo>
                <a:cubicBezTo>
                  <a:pt x="32" y="78"/>
                  <a:pt x="32" y="78"/>
                  <a:pt x="32" y="78"/>
                </a:cubicBezTo>
                <a:cubicBezTo>
                  <a:pt x="31" y="77"/>
                  <a:pt x="31" y="77"/>
                  <a:pt x="31" y="77"/>
                </a:cubicBezTo>
                <a:cubicBezTo>
                  <a:pt x="26" y="80"/>
                  <a:pt x="26" y="80"/>
                  <a:pt x="26" y="80"/>
                </a:cubicBezTo>
                <a:cubicBezTo>
                  <a:pt x="18" y="93"/>
                  <a:pt x="18" y="93"/>
                  <a:pt x="18" y="93"/>
                </a:cubicBezTo>
                <a:cubicBezTo>
                  <a:pt x="20" y="95"/>
                  <a:pt x="20" y="95"/>
                  <a:pt x="20" y="95"/>
                </a:cubicBezTo>
                <a:cubicBezTo>
                  <a:pt x="33" y="87"/>
                  <a:pt x="33" y="87"/>
                  <a:pt x="33" y="87"/>
                </a:cubicBezTo>
                <a:cubicBezTo>
                  <a:pt x="37" y="83"/>
                  <a:pt x="37" y="83"/>
                  <a:pt x="37" y="83"/>
                </a:cubicBezTo>
                <a:cubicBezTo>
                  <a:pt x="35" y="82"/>
                  <a:pt x="35" y="82"/>
                  <a:pt x="35" y="82"/>
                </a:cubicBezTo>
                <a:cubicBezTo>
                  <a:pt x="53" y="64"/>
                  <a:pt x="53" y="64"/>
                  <a:pt x="53" y="64"/>
                </a:cubicBezTo>
                <a:cubicBezTo>
                  <a:pt x="82" y="93"/>
                  <a:pt x="82" y="93"/>
                  <a:pt x="82" y="93"/>
                </a:cubicBezTo>
                <a:cubicBezTo>
                  <a:pt x="84" y="96"/>
                  <a:pt x="86" y="97"/>
                  <a:pt x="89" y="97"/>
                </a:cubicBezTo>
                <a:cubicBezTo>
                  <a:pt x="91" y="97"/>
                  <a:pt x="94" y="96"/>
                  <a:pt x="96" y="93"/>
                </a:cubicBezTo>
                <a:cubicBezTo>
                  <a:pt x="101" y="89"/>
                  <a:pt x="101" y="83"/>
                  <a:pt x="96" y="79"/>
                </a:cubicBezTo>
                <a:cubicBezTo>
                  <a:pt x="67" y="50"/>
                  <a:pt x="67" y="50"/>
                  <a:pt x="67" y="50"/>
                </a:cubicBezTo>
                <a:cubicBezTo>
                  <a:pt x="72" y="45"/>
                  <a:pt x="72" y="45"/>
                  <a:pt x="72" y="45"/>
                </a:cubicBezTo>
                <a:cubicBezTo>
                  <a:pt x="75" y="47"/>
                  <a:pt x="75" y="47"/>
                  <a:pt x="75" y="47"/>
                </a:cubicBezTo>
                <a:cubicBezTo>
                  <a:pt x="77" y="46"/>
                  <a:pt x="79" y="46"/>
                  <a:pt x="82" y="46"/>
                </a:cubicBezTo>
                <a:cubicBezTo>
                  <a:pt x="106" y="21"/>
                  <a:pt x="106" y="21"/>
                  <a:pt x="106" y="21"/>
                </a:cubicBezTo>
                <a:cubicBezTo>
                  <a:pt x="106" y="20"/>
                  <a:pt x="106" y="20"/>
                  <a:pt x="106" y="20"/>
                </a:cubicBezTo>
                <a:cubicBezTo>
                  <a:pt x="106" y="20"/>
                  <a:pt x="106" y="20"/>
                  <a:pt x="106" y="20"/>
                </a:cubicBezTo>
                <a:cubicBezTo>
                  <a:pt x="107" y="19"/>
                  <a:pt x="107" y="19"/>
                  <a:pt x="107" y="18"/>
                </a:cubicBezTo>
                <a:cubicBezTo>
                  <a:pt x="109" y="18"/>
                  <a:pt x="110" y="18"/>
                  <a:pt x="110" y="18"/>
                </a:cubicBezTo>
                <a:cubicBezTo>
                  <a:pt x="111" y="16"/>
                  <a:pt x="111" y="14"/>
                  <a:pt x="110" y="13"/>
                </a:cubicBezTo>
                <a:close/>
                <a:moveTo>
                  <a:pt x="90" y="84"/>
                </a:moveTo>
                <a:cubicBezTo>
                  <a:pt x="92" y="84"/>
                  <a:pt x="94" y="86"/>
                  <a:pt x="94" y="87"/>
                </a:cubicBezTo>
                <a:cubicBezTo>
                  <a:pt x="94" y="90"/>
                  <a:pt x="92" y="92"/>
                  <a:pt x="90" y="92"/>
                </a:cubicBezTo>
                <a:cubicBezTo>
                  <a:pt x="87" y="92"/>
                  <a:pt x="86" y="90"/>
                  <a:pt x="86" y="87"/>
                </a:cubicBezTo>
                <a:cubicBezTo>
                  <a:pt x="86" y="86"/>
                  <a:pt x="87" y="84"/>
                  <a:pt x="90" y="84"/>
                </a:cubicBezTo>
                <a:close/>
                <a:moveTo>
                  <a:pt x="76" y="32"/>
                </a:moveTo>
                <a:cubicBezTo>
                  <a:pt x="74" y="31"/>
                  <a:pt x="74" y="31"/>
                  <a:pt x="74" y="31"/>
                </a:cubicBezTo>
                <a:cubicBezTo>
                  <a:pt x="93" y="13"/>
                  <a:pt x="93" y="13"/>
                  <a:pt x="93" y="13"/>
                </a:cubicBezTo>
                <a:cubicBezTo>
                  <a:pt x="95" y="14"/>
                  <a:pt x="95" y="14"/>
                  <a:pt x="95" y="14"/>
                </a:cubicBezTo>
                <a:cubicBezTo>
                  <a:pt x="76" y="32"/>
                  <a:pt x="76" y="32"/>
                  <a:pt x="76" y="32"/>
                </a:cubicBezTo>
                <a:cubicBezTo>
                  <a:pt x="76" y="32"/>
                  <a:pt x="76" y="32"/>
                  <a:pt x="76" y="32"/>
                </a:cubicBezTo>
                <a:close/>
                <a:moveTo>
                  <a:pt x="82" y="39"/>
                </a:moveTo>
                <a:cubicBezTo>
                  <a:pt x="80" y="37"/>
                  <a:pt x="80" y="37"/>
                  <a:pt x="80" y="37"/>
                </a:cubicBezTo>
                <a:cubicBezTo>
                  <a:pt x="99" y="18"/>
                  <a:pt x="99" y="18"/>
                  <a:pt x="99" y="18"/>
                </a:cubicBezTo>
                <a:cubicBezTo>
                  <a:pt x="101" y="20"/>
                  <a:pt x="101" y="20"/>
                  <a:pt x="101" y="20"/>
                </a:cubicBezTo>
                <a:cubicBezTo>
                  <a:pt x="82" y="39"/>
                  <a:pt x="82" y="39"/>
                  <a:pt x="82" y="39"/>
                </a:cubicBezTo>
                <a:cubicBezTo>
                  <a:pt x="82" y="39"/>
                  <a:pt x="82" y="39"/>
                  <a:pt x="82" y="3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nvGrpSpPr>
          <p:cNvPr id="72" name="Group 71">
            <a:extLst>
              <a:ext uri="{FF2B5EF4-FFF2-40B4-BE49-F238E27FC236}">
                <a16:creationId xmlns:a16="http://schemas.microsoft.com/office/drawing/2014/main" id="{121365D1-A1F7-4A67-BECD-2A009F563C71}"/>
              </a:ext>
            </a:extLst>
          </p:cNvPr>
          <p:cNvGrpSpPr/>
          <p:nvPr/>
        </p:nvGrpSpPr>
        <p:grpSpPr>
          <a:xfrm>
            <a:off x="4215755" y="4723108"/>
            <a:ext cx="324768" cy="360664"/>
            <a:chOff x="7502526" y="2405063"/>
            <a:chExt cx="301625" cy="334963"/>
          </a:xfrm>
          <a:solidFill>
            <a:schemeClr val="bg1"/>
          </a:solidFill>
        </p:grpSpPr>
        <p:sp>
          <p:nvSpPr>
            <p:cNvPr id="73" name="Freeform 112">
              <a:extLst>
                <a:ext uri="{FF2B5EF4-FFF2-40B4-BE49-F238E27FC236}">
                  <a16:creationId xmlns:a16="http://schemas.microsoft.com/office/drawing/2014/main" id="{2F5BD4D7-BF2C-4688-8E12-A98408DB30EF}"/>
                </a:ext>
              </a:extLst>
            </p:cNvPr>
            <p:cNvSpPr>
              <a:spLocks/>
            </p:cNvSpPr>
            <p:nvPr/>
          </p:nvSpPr>
          <p:spPr bwMode="auto">
            <a:xfrm>
              <a:off x="7708901" y="2405063"/>
              <a:ext cx="95250" cy="90488"/>
            </a:xfrm>
            <a:custGeom>
              <a:avLst/>
              <a:gdLst>
                <a:gd name="T0" fmla="*/ 19 w 25"/>
                <a:gd name="T1" fmla="*/ 24 h 24"/>
                <a:gd name="T2" fmla="*/ 21 w 25"/>
                <a:gd name="T3" fmla="*/ 22 h 24"/>
                <a:gd name="T4" fmla="*/ 19 w 25"/>
                <a:gd name="T5" fmla="*/ 4 h 24"/>
                <a:gd name="T6" fmla="*/ 0 w 25"/>
                <a:gd name="T7" fmla="*/ 7 h 24"/>
                <a:gd name="T8" fmla="*/ 0 w 25"/>
                <a:gd name="T9" fmla="*/ 8 h 24"/>
                <a:gd name="T10" fmla="*/ 19 w 25"/>
                <a:gd name="T11" fmla="*/ 24 h 24"/>
              </a:gdLst>
              <a:ahLst/>
              <a:cxnLst>
                <a:cxn ang="0">
                  <a:pos x="T0" y="T1"/>
                </a:cxn>
                <a:cxn ang="0">
                  <a:pos x="T2" y="T3"/>
                </a:cxn>
                <a:cxn ang="0">
                  <a:pos x="T4" y="T5"/>
                </a:cxn>
                <a:cxn ang="0">
                  <a:pos x="T6" y="T7"/>
                </a:cxn>
                <a:cxn ang="0">
                  <a:pos x="T8" y="T9"/>
                </a:cxn>
                <a:cxn ang="0">
                  <a:pos x="T10" y="T11"/>
                </a:cxn>
              </a:cxnLst>
              <a:rect l="0" t="0" r="r" b="b"/>
              <a:pathLst>
                <a:path w="25" h="24">
                  <a:moveTo>
                    <a:pt x="19" y="24"/>
                  </a:moveTo>
                  <a:cubicBezTo>
                    <a:pt x="20" y="23"/>
                    <a:pt x="20" y="23"/>
                    <a:pt x="21" y="22"/>
                  </a:cubicBezTo>
                  <a:cubicBezTo>
                    <a:pt x="25" y="17"/>
                    <a:pt x="24" y="8"/>
                    <a:pt x="19" y="4"/>
                  </a:cubicBezTo>
                  <a:cubicBezTo>
                    <a:pt x="13" y="0"/>
                    <a:pt x="5" y="1"/>
                    <a:pt x="0" y="7"/>
                  </a:cubicBezTo>
                  <a:cubicBezTo>
                    <a:pt x="0" y="7"/>
                    <a:pt x="0" y="7"/>
                    <a:pt x="0" y="8"/>
                  </a:cubicBezTo>
                  <a:cubicBezTo>
                    <a:pt x="8" y="11"/>
                    <a:pt x="15" y="17"/>
                    <a:pt x="19"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4" name="Freeform 113">
              <a:extLst>
                <a:ext uri="{FF2B5EF4-FFF2-40B4-BE49-F238E27FC236}">
                  <a16:creationId xmlns:a16="http://schemas.microsoft.com/office/drawing/2014/main" id="{77CC9E40-41E0-4A22-B96B-56A1915400D7}"/>
                </a:ext>
              </a:extLst>
            </p:cNvPr>
            <p:cNvSpPr>
              <a:spLocks noEditPoints="1"/>
            </p:cNvSpPr>
            <p:nvPr/>
          </p:nvSpPr>
          <p:spPr bwMode="auto">
            <a:xfrm>
              <a:off x="7518401" y="2438401"/>
              <a:ext cx="274638" cy="301625"/>
            </a:xfrm>
            <a:custGeom>
              <a:avLst/>
              <a:gdLst>
                <a:gd name="T0" fmla="*/ 43 w 73"/>
                <a:gd name="T1" fmla="*/ 0 h 80"/>
                <a:gd name="T2" fmla="*/ 42 w 73"/>
                <a:gd name="T3" fmla="*/ 0 h 80"/>
                <a:gd name="T4" fmla="*/ 42 w 73"/>
                <a:gd name="T5" fmla="*/ 0 h 80"/>
                <a:gd name="T6" fmla="*/ 41 w 73"/>
                <a:gd name="T7" fmla="*/ 0 h 80"/>
                <a:gd name="T8" fmla="*/ 41 w 73"/>
                <a:gd name="T9" fmla="*/ 0 h 80"/>
                <a:gd name="T10" fmla="*/ 40 w 73"/>
                <a:gd name="T11" fmla="*/ 0 h 80"/>
                <a:gd name="T12" fmla="*/ 40 w 73"/>
                <a:gd name="T13" fmla="*/ 0 h 80"/>
                <a:gd name="T14" fmla="*/ 39 w 73"/>
                <a:gd name="T15" fmla="*/ 0 h 80"/>
                <a:gd name="T16" fmla="*/ 39 w 73"/>
                <a:gd name="T17" fmla="*/ 0 h 80"/>
                <a:gd name="T18" fmla="*/ 38 w 73"/>
                <a:gd name="T19" fmla="*/ 0 h 80"/>
                <a:gd name="T20" fmla="*/ 38 w 73"/>
                <a:gd name="T21" fmla="*/ 0 h 80"/>
                <a:gd name="T22" fmla="*/ 37 w 73"/>
                <a:gd name="T23" fmla="*/ 0 h 80"/>
                <a:gd name="T24" fmla="*/ 36 w 73"/>
                <a:gd name="T25" fmla="*/ 0 h 80"/>
                <a:gd name="T26" fmla="*/ 35 w 73"/>
                <a:gd name="T27" fmla="*/ 0 h 80"/>
                <a:gd name="T28" fmla="*/ 34 w 73"/>
                <a:gd name="T29" fmla="*/ 0 h 80"/>
                <a:gd name="T30" fmla="*/ 33 w 73"/>
                <a:gd name="T31" fmla="*/ 0 h 80"/>
                <a:gd name="T32" fmla="*/ 32 w 73"/>
                <a:gd name="T33" fmla="*/ 0 h 80"/>
                <a:gd name="T34" fmla="*/ 32 w 73"/>
                <a:gd name="T35" fmla="*/ 0 h 80"/>
                <a:gd name="T36" fmla="*/ 32 w 73"/>
                <a:gd name="T37" fmla="*/ 0 h 80"/>
                <a:gd name="T38" fmla="*/ 32 w 73"/>
                <a:gd name="T39" fmla="*/ 0 h 80"/>
                <a:gd name="T40" fmla="*/ 31 w 73"/>
                <a:gd name="T41" fmla="*/ 0 h 80"/>
                <a:gd name="T42" fmla="*/ 31 w 73"/>
                <a:gd name="T43" fmla="*/ 0 h 80"/>
                <a:gd name="T44" fmla="*/ 30 w 73"/>
                <a:gd name="T45" fmla="*/ 0 h 80"/>
                <a:gd name="T46" fmla="*/ 0 w 73"/>
                <a:gd name="T47" fmla="*/ 37 h 80"/>
                <a:gd name="T48" fmla="*/ 12 w 73"/>
                <a:gd name="T49" fmla="*/ 64 h 80"/>
                <a:gd name="T50" fmla="*/ 7 w 73"/>
                <a:gd name="T51" fmla="*/ 69 h 80"/>
                <a:gd name="T52" fmla="*/ 7 w 73"/>
                <a:gd name="T53" fmla="*/ 77 h 80"/>
                <a:gd name="T54" fmla="*/ 14 w 73"/>
                <a:gd name="T55" fmla="*/ 77 h 80"/>
                <a:gd name="T56" fmla="*/ 21 w 73"/>
                <a:gd name="T57" fmla="*/ 70 h 80"/>
                <a:gd name="T58" fmla="*/ 36 w 73"/>
                <a:gd name="T59" fmla="*/ 73 h 80"/>
                <a:gd name="T60" fmla="*/ 52 w 73"/>
                <a:gd name="T61" fmla="*/ 70 h 80"/>
                <a:gd name="T62" fmla="*/ 58 w 73"/>
                <a:gd name="T63" fmla="*/ 77 h 80"/>
                <a:gd name="T64" fmla="*/ 66 w 73"/>
                <a:gd name="T65" fmla="*/ 77 h 80"/>
                <a:gd name="T66" fmla="*/ 66 w 73"/>
                <a:gd name="T67" fmla="*/ 69 h 80"/>
                <a:gd name="T68" fmla="*/ 61 w 73"/>
                <a:gd name="T69" fmla="*/ 64 h 80"/>
                <a:gd name="T70" fmla="*/ 73 w 73"/>
                <a:gd name="T71" fmla="*/ 37 h 80"/>
                <a:gd name="T72" fmla="*/ 43 w 73"/>
                <a:gd name="T73" fmla="*/ 0 h 80"/>
                <a:gd name="T74" fmla="*/ 36 w 73"/>
                <a:gd name="T75" fmla="*/ 65 h 80"/>
                <a:gd name="T76" fmla="*/ 8 w 73"/>
                <a:gd name="T77" fmla="*/ 37 h 80"/>
                <a:gd name="T78" fmla="*/ 36 w 73"/>
                <a:gd name="T79" fmla="*/ 8 h 80"/>
                <a:gd name="T80" fmla="*/ 64 w 73"/>
                <a:gd name="T81" fmla="*/ 37 h 80"/>
                <a:gd name="T82" fmla="*/ 36 w 73"/>
                <a:gd name="T83" fmla="*/ 65 h 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73" h="80">
                  <a:moveTo>
                    <a:pt x="43" y="0"/>
                  </a:moveTo>
                  <a:cubicBezTo>
                    <a:pt x="42" y="0"/>
                    <a:pt x="42" y="0"/>
                    <a:pt x="42" y="0"/>
                  </a:cubicBezTo>
                  <a:cubicBezTo>
                    <a:pt x="42" y="0"/>
                    <a:pt x="42" y="0"/>
                    <a:pt x="42" y="0"/>
                  </a:cubicBezTo>
                  <a:cubicBezTo>
                    <a:pt x="42" y="0"/>
                    <a:pt x="41" y="0"/>
                    <a:pt x="41" y="0"/>
                  </a:cubicBezTo>
                  <a:cubicBezTo>
                    <a:pt x="41" y="0"/>
                    <a:pt x="41" y="0"/>
                    <a:pt x="41" y="0"/>
                  </a:cubicBezTo>
                  <a:cubicBezTo>
                    <a:pt x="41" y="0"/>
                    <a:pt x="40" y="0"/>
                    <a:pt x="40" y="0"/>
                  </a:cubicBezTo>
                  <a:cubicBezTo>
                    <a:pt x="40" y="0"/>
                    <a:pt x="40" y="0"/>
                    <a:pt x="40" y="0"/>
                  </a:cubicBezTo>
                  <a:cubicBezTo>
                    <a:pt x="40" y="0"/>
                    <a:pt x="39" y="0"/>
                    <a:pt x="39" y="0"/>
                  </a:cubicBezTo>
                  <a:cubicBezTo>
                    <a:pt x="39" y="0"/>
                    <a:pt x="39" y="0"/>
                    <a:pt x="39" y="0"/>
                  </a:cubicBezTo>
                  <a:cubicBezTo>
                    <a:pt x="39" y="0"/>
                    <a:pt x="38" y="0"/>
                    <a:pt x="38" y="0"/>
                  </a:cubicBezTo>
                  <a:cubicBezTo>
                    <a:pt x="38" y="0"/>
                    <a:pt x="38" y="0"/>
                    <a:pt x="38" y="0"/>
                  </a:cubicBezTo>
                  <a:cubicBezTo>
                    <a:pt x="38" y="0"/>
                    <a:pt x="38" y="0"/>
                    <a:pt x="37" y="0"/>
                  </a:cubicBezTo>
                  <a:cubicBezTo>
                    <a:pt x="37" y="0"/>
                    <a:pt x="37" y="0"/>
                    <a:pt x="36" y="0"/>
                  </a:cubicBezTo>
                  <a:cubicBezTo>
                    <a:pt x="36" y="0"/>
                    <a:pt x="36" y="0"/>
                    <a:pt x="35" y="0"/>
                  </a:cubicBezTo>
                  <a:cubicBezTo>
                    <a:pt x="35" y="0"/>
                    <a:pt x="35" y="0"/>
                    <a:pt x="34" y="0"/>
                  </a:cubicBezTo>
                  <a:cubicBezTo>
                    <a:pt x="34" y="0"/>
                    <a:pt x="34" y="0"/>
                    <a:pt x="33" y="0"/>
                  </a:cubicBezTo>
                  <a:cubicBezTo>
                    <a:pt x="33" y="0"/>
                    <a:pt x="33" y="0"/>
                    <a:pt x="32" y="0"/>
                  </a:cubicBezTo>
                  <a:cubicBezTo>
                    <a:pt x="32" y="0"/>
                    <a:pt x="32" y="0"/>
                    <a:pt x="32" y="0"/>
                  </a:cubicBezTo>
                  <a:cubicBezTo>
                    <a:pt x="32" y="0"/>
                    <a:pt x="32" y="0"/>
                    <a:pt x="32" y="0"/>
                  </a:cubicBezTo>
                  <a:cubicBezTo>
                    <a:pt x="32" y="0"/>
                    <a:pt x="32" y="0"/>
                    <a:pt x="32" y="0"/>
                  </a:cubicBezTo>
                  <a:cubicBezTo>
                    <a:pt x="31" y="0"/>
                    <a:pt x="31" y="0"/>
                    <a:pt x="31" y="0"/>
                  </a:cubicBezTo>
                  <a:cubicBezTo>
                    <a:pt x="31" y="0"/>
                    <a:pt x="31" y="0"/>
                    <a:pt x="31" y="0"/>
                  </a:cubicBezTo>
                  <a:cubicBezTo>
                    <a:pt x="30" y="0"/>
                    <a:pt x="30" y="0"/>
                    <a:pt x="30" y="0"/>
                  </a:cubicBezTo>
                  <a:cubicBezTo>
                    <a:pt x="13" y="4"/>
                    <a:pt x="0" y="19"/>
                    <a:pt x="0" y="37"/>
                  </a:cubicBezTo>
                  <a:cubicBezTo>
                    <a:pt x="0" y="47"/>
                    <a:pt x="4" y="57"/>
                    <a:pt x="12" y="64"/>
                  </a:cubicBezTo>
                  <a:cubicBezTo>
                    <a:pt x="7" y="69"/>
                    <a:pt x="7" y="69"/>
                    <a:pt x="7" y="69"/>
                  </a:cubicBezTo>
                  <a:cubicBezTo>
                    <a:pt x="4" y="71"/>
                    <a:pt x="5" y="77"/>
                    <a:pt x="7" y="77"/>
                  </a:cubicBezTo>
                  <a:cubicBezTo>
                    <a:pt x="9" y="79"/>
                    <a:pt x="12" y="79"/>
                    <a:pt x="14" y="77"/>
                  </a:cubicBezTo>
                  <a:cubicBezTo>
                    <a:pt x="16" y="75"/>
                    <a:pt x="20" y="72"/>
                    <a:pt x="21" y="70"/>
                  </a:cubicBezTo>
                  <a:cubicBezTo>
                    <a:pt x="25" y="72"/>
                    <a:pt x="31" y="73"/>
                    <a:pt x="36" y="73"/>
                  </a:cubicBezTo>
                  <a:cubicBezTo>
                    <a:pt x="42" y="73"/>
                    <a:pt x="47" y="72"/>
                    <a:pt x="52" y="70"/>
                  </a:cubicBezTo>
                  <a:cubicBezTo>
                    <a:pt x="53" y="72"/>
                    <a:pt x="57" y="75"/>
                    <a:pt x="58" y="77"/>
                  </a:cubicBezTo>
                  <a:cubicBezTo>
                    <a:pt x="62" y="80"/>
                    <a:pt x="65" y="77"/>
                    <a:pt x="66" y="77"/>
                  </a:cubicBezTo>
                  <a:cubicBezTo>
                    <a:pt x="68" y="74"/>
                    <a:pt x="68" y="71"/>
                    <a:pt x="66" y="69"/>
                  </a:cubicBezTo>
                  <a:cubicBezTo>
                    <a:pt x="61" y="64"/>
                    <a:pt x="61" y="64"/>
                    <a:pt x="61" y="64"/>
                  </a:cubicBezTo>
                  <a:cubicBezTo>
                    <a:pt x="68" y="57"/>
                    <a:pt x="73" y="47"/>
                    <a:pt x="73" y="37"/>
                  </a:cubicBezTo>
                  <a:cubicBezTo>
                    <a:pt x="73" y="19"/>
                    <a:pt x="60" y="4"/>
                    <a:pt x="43" y="0"/>
                  </a:cubicBezTo>
                  <a:close/>
                  <a:moveTo>
                    <a:pt x="36" y="65"/>
                  </a:moveTo>
                  <a:cubicBezTo>
                    <a:pt x="21" y="65"/>
                    <a:pt x="8" y="52"/>
                    <a:pt x="8" y="37"/>
                  </a:cubicBezTo>
                  <a:cubicBezTo>
                    <a:pt x="8" y="21"/>
                    <a:pt x="21" y="8"/>
                    <a:pt x="36" y="8"/>
                  </a:cubicBezTo>
                  <a:cubicBezTo>
                    <a:pt x="52" y="8"/>
                    <a:pt x="64" y="21"/>
                    <a:pt x="64" y="37"/>
                  </a:cubicBezTo>
                  <a:cubicBezTo>
                    <a:pt x="64" y="52"/>
                    <a:pt x="52" y="65"/>
                    <a:pt x="36" y="65"/>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5" name="Freeform 114">
              <a:extLst>
                <a:ext uri="{FF2B5EF4-FFF2-40B4-BE49-F238E27FC236}">
                  <a16:creationId xmlns:a16="http://schemas.microsoft.com/office/drawing/2014/main" id="{F6F728BE-8D2C-43DE-9444-C547D0AF21F0}"/>
                </a:ext>
              </a:extLst>
            </p:cNvPr>
            <p:cNvSpPr>
              <a:spLocks/>
            </p:cNvSpPr>
            <p:nvPr/>
          </p:nvSpPr>
          <p:spPr bwMode="auto">
            <a:xfrm>
              <a:off x="7502526" y="2405063"/>
              <a:ext cx="98425" cy="90488"/>
            </a:xfrm>
            <a:custGeom>
              <a:avLst/>
              <a:gdLst>
                <a:gd name="T0" fmla="*/ 6 w 26"/>
                <a:gd name="T1" fmla="*/ 24 h 24"/>
                <a:gd name="T2" fmla="*/ 26 w 26"/>
                <a:gd name="T3" fmla="*/ 8 h 24"/>
                <a:gd name="T4" fmla="*/ 25 w 26"/>
                <a:gd name="T5" fmla="*/ 7 h 24"/>
                <a:gd name="T6" fmla="*/ 7 w 26"/>
                <a:gd name="T7" fmla="*/ 4 h 24"/>
                <a:gd name="T8" fmla="*/ 5 w 26"/>
                <a:gd name="T9" fmla="*/ 22 h 24"/>
                <a:gd name="T10" fmla="*/ 6 w 26"/>
                <a:gd name="T11" fmla="*/ 24 h 24"/>
              </a:gdLst>
              <a:ahLst/>
              <a:cxnLst>
                <a:cxn ang="0">
                  <a:pos x="T0" y="T1"/>
                </a:cxn>
                <a:cxn ang="0">
                  <a:pos x="T2" y="T3"/>
                </a:cxn>
                <a:cxn ang="0">
                  <a:pos x="T4" y="T5"/>
                </a:cxn>
                <a:cxn ang="0">
                  <a:pos x="T6" y="T7"/>
                </a:cxn>
                <a:cxn ang="0">
                  <a:pos x="T8" y="T9"/>
                </a:cxn>
                <a:cxn ang="0">
                  <a:pos x="T10" y="T11"/>
                </a:cxn>
              </a:cxnLst>
              <a:rect l="0" t="0" r="r" b="b"/>
              <a:pathLst>
                <a:path w="26" h="24">
                  <a:moveTo>
                    <a:pt x="6" y="24"/>
                  </a:moveTo>
                  <a:cubicBezTo>
                    <a:pt x="11" y="17"/>
                    <a:pt x="18" y="11"/>
                    <a:pt x="26" y="8"/>
                  </a:cubicBezTo>
                  <a:cubicBezTo>
                    <a:pt x="26" y="7"/>
                    <a:pt x="25" y="7"/>
                    <a:pt x="25" y="7"/>
                  </a:cubicBezTo>
                  <a:cubicBezTo>
                    <a:pt x="21" y="1"/>
                    <a:pt x="13" y="0"/>
                    <a:pt x="7" y="4"/>
                  </a:cubicBezTo>
                  <a:cubicBezTo>
                    <a:pt x="1" y="8"/>
                    <a:pt x="0" y="17"/>
                    <a:pt x="5" y="22"/>
                  </a:cubicBezTo>
                  <a:cubicBezTo>
                    <a:pt x="5" y="23"/>
                    <a:pt x="6" y="23"/>
                    <a:pt x="6" y="24"/>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6" name="Freeform 115">
              <a:extLst>
                <a:ext uri="{FF2B5EF4-FFF2-40B4-BE49-F238E27FC236}">
                  <a16:creationId xmlns:a16="http://schemas.microsoft.com/office/drawing/2014/main" id="{83D90C49-3418-48F9-86C7-A00130A34C63}"/>
                </a:ext>
              </a:extLst>
            </p:cNvPr>
            <p:cNvSpPr>
              <a:spLocks/>
            </p:cNvSpPr>
            <p:nvPr/>
          </p:nvSpPr>
          <p:spPr bwMode="auto">
            <a:xfrm>
              <a:off x="7650163" y="2476501"/>
              <a:ext cx="11113" cy="44450"/>
            </a:xfrm>
            <a:custGeom>
              <a:avLst/>
              <a:gdLst>
                <a:gd name="T0" fmla="*/ 1 w 3"/>
                <a:gd name="T1" fmla="*/ 12 h 12"/>
                <a:gd name="T2" fmla="*/ 3 w 3"/>
                <a:gd name="T3" fmla="*/ 10 h 12"/>
                <a:gd name="T4" fmla="*/ 3 w 3"/>
                <a:gd name="T5" fmla="*/ 2 h 12"/>
                <a:gd name="T6" fmla="*/ 1 w 3"/>
                <a:gd name="T7" fmla="*/ 0 h 12"/>
                <a:gd name="T8" fmla="*/ 0 w 3"/>
                <a:gd name="T9" fmla="*/ 2 h 12"/>
                <a:gd name="T10" fmla="*/ 0 w 3"/>
                <a:gd name="T11" fmla="*/ 10 h 12"/>
                <a:gd name="T12" fmla="*/ 1 w 3"/>
                <a:gd name="T13" fmla="*/ 12 h 12"/>
              </a:gdLst>
              <a:ahLst/>
              <a:cxnLst>
                <a:cxn ang="0">
                  <a:pos x="T0" y="T1"/>
                </a:cxn>
                <a:cxn ang="0">
                  <a:pos x="T2" y="T3"/>
                </a:cxn>
                <a:cxn ang="0">
                  <a:pos x="T4" y="T5"/>
                </a:cxn>
                <a:cxn ang="0">
                  <a:pos x="T6" y="T7"/>
                </a:cxn>
                <a:cxn ang="0">
                  <a:pos x="T8" y="T9"/>
                </a:cxn>
                <a:cxn ang="0">
                  <a:pos x="T10" y="T11"/>
                </a:cxn>
                <a:cxn ang="0">
                  <a:pos x="T12" y="T13"/>
                </a:cxn>
              </a:cxnLst>
              <a:rect l="0" t="0" r="r" b="b"/>
              <a:pathLst>
                <a:path w="3" h="12">
                  <a:moveTo>
                    <a:pt x="1" y="12"/>
                  </a:moveTo>
                  <a:cubicBezTo>
                    <a:pt x="2" y="12"/>
                    <a:pt x="3" y="11"/>
                    <a:pt x="3" y="10"/>
                  </a:cubicBezTo>
                  <a:cubicBezTo>
                    <a:pt x="3" y="2"/>
                    <a:pt x="3" y="2"/>
                    <a:pt x="3" y="2"/>
                  </a:cubicBezTo>
                  <a:cubicBezTo>
                    <a:pt x="3" y="1"/>
                    <a:pt x="2" y="0"/>
                    <a:pt x="1" y="0"/>
                  </a:cubicBezTo>
                  <a:cubicBezTo>
                    <a:pt x="0" y="0"/>
                    <a:pt x="0" y="1"/>
                    <a:pt x="0" y="2"/>
                  </a:cubicBezTo>
                  <a:cubicBezTo>
                    <a:pt x="0" y="10"/>
                    <a:pt x="0" y="10"/>
                    <a:pt x="0" y="10"/>
                  </a:cubicBezTo>
                  <a:cubicBezTo>
                    <a:pt x="0" y="11"/>
                    <a:pt x="0" y="12"/>
                    <a:pt x="1" y="12"/>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7" name="Freeform 116">
              <a:extLst>
                <a:ext uri="{FF2B5EF4-FFF2-40B4-BE49-F238E27FC236}">
                  <a16:creationId xmlns:a16="http://schemas.microsoft.com/office/drawing/2014/main" id="{3E2F778A-7495-4D53-A61C-B84EA1C7F538}"/>
                </a:ext>
              </a:extLst>
            </p:cNvPr>
            <p:cNvSpPr>
              <a:spLocks/>
            </p:cNvSpPr>
            <p:nvPr/>
          </p:nvSpPr>
          <p:spPr bwMode="auto">
            <a:xfrm>
              <a:off x="7551738" y="2570163"/>
              <a:ext cx="44450" cy="11113"/>
            </a:xfrm>
            <a:custGeom>
              <a:avLst/>
              <a:gdLst>
                <a:gd name="T0" fmla="*/ 10 w 12"/>
                <a:gd name="T1" fmla="*/ 0 h 3"/>
                <a:gd name="T2" fmla="*/ 2 w 12"/>
                <a:gd name="T3" fmla="*/ 0 h 3"/>
                <a:gd name="T4" fmla="*/ 0 w 12"/>
                <a:gd name="T5" fmla="*/ 2 h 3"/>
                <a:gd name="T6" fmla="*/ 2 w 12"/>
                <a:gd name="T7" fmla="*/ 3 h 3"/>
                <a:gd name="T8" fmla="*/ 10 w 12"/>
                <a:gd name="T9" fmla="*/ 3 h 3"/>
                <a:gd name="T10" fmla="*/ 12 w 12"/>
                <a:gd name="T11" fmla="*/ 2 h 3"/>
                <a:gd name="T12" fmla="*/ 10 w 1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2" h="3">
                  <a:moveTo>
                    <a:pt x="10" y="0"/>
                  </a:moveTo>
                  <a:cubicBezTo>
                    <a:pt x="2" y="0"/>
                    <a:pt x="2" y="0"/>
                    <a:pt x="2" y="0"/>
                  </a:cubicBezTo>
                  <a:cubicBezTo>
                    <a:pt x="1" y="0"/>
                    <a:pt x="0" y="1"/>
                    <a:pt x="0" y="2"/>
                  </a:cubicBezTo>
                  <a:cubicBezTo>
                    <a:pt x="0" y="3"/>
                    <a:pt x="1" y="3"/>
                    <a:pt x="2" y="3"/>
                  </a:cubicBezTo>
                  <a:cubicBezTo>
                    <a:pt x="10" y="3"/>
                    <a:pt x="10" y="3"/>
                    <a:pt x="10" y="3"/>
                  </a:cubicBezTo>
                  <a:cubicBezTo>
                    <a:pt x="11" y="3"/>
                    <a:pt x="12" y="3"/>
                    <a:pt x="12" y="2"/>
                  </a:cubicBezTo>
                  <a:cubicBezTo>
                    <a:pt x="12" y="1"/>
                    <a:pt x="11" y="0"/>
                    <a:pt x="1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8" name="Freeform 117">
              <a:extLst>
                <a:ext uri="{FF2B5EF4-FFF2-40B4-BE49-F238E27FC236}">
                  <a16:creationId xmlns:a16="http://schemas.microsoft.com/office/drawing/2014/main" id="{D7C921F0-F319-4F15-B16E-0C3F46251848}"/>
                </a:ext>
              </a:extLst>
            </p:cNvPr>
            <p:cNvSpPr>
              <a:spLocks/>
            </p:cNvSpPr>
            <p:nvPr/>
          </p:nvSpPr>
          <p:spPr bwMode="auto">
            <a:xfrm>
              <a:off x="7708901" y="2570163"/>
              <a:ext cx="46038" cy="11113"/>
            </a:xfrm>
            <a:custGeom>
              <a:avLst/>
              <a:gdLst>
                <a:gd name="T0" fmla="*/ 10 w 12"/>
                <a:gd name="T1" fmla="*/ 0 h 3"/>
                <a:gd name="T2" fmla="*/ 2 w 12"/>
                <a:gd name="T3" fmla="*/ 0 h 3"/>
                <a:gd name="T4" fmla="*/ 0 w 12"/>
                <a:gd name="T5" fmla="*/ 2 h 3"/>
                <a:gd name="T6" fmla="*/ 2 w 12"/>
                <a:gd name="T7" fmla="*/ 3 h 3"/>
                <a:gd name="T8" fmla="*/ 10 w 12"/>
                <a:gd name="T9" fmla="*/ 3 h 3"/>
                <a:gd name="T10" fmla="*/ 12 w 12"/>
                <a:gd name="T11" fmla="*/ 2 h 3"/>
                <a:gd name="T12" fmla="*/ 10 w 12"/>
                <a:gd name="T13" fmla="*/ 0 h 3"/>
              </a:gdLst>
              <a:ahLst/>
              <a:cxnLst>
                <a:cxn ang="0">
                  <a:pos x="T0" y="T1"/>
                </a:cxn>
                <a:cxn ang="0">
                  <a:pos x="T2" y="T3"/>
                </a:cxn>
                <a:cxn ang="0">
                  <a:pos x="T4" y="T5"/>
                </a:cxn>
                <a:cxn ang="0">
                  <a:pos x="T6" y="T7"/>
                </a:cxn>
                <a:cxn ang="0">
                  <a:pos x="T8" y="T9"/>
                </a:cxn>
                <a:cxn ang="0">
                  <a:pos x="T10" y="T11"/>
                </a:cxn>
                <a:cxn ang="0">
                  <a:pos x="T12" y="T13"/>
                </a:cxn>
              </a:cxnLst>
              <a:rect l="0" t="0" r="r" b="b"/>
              <a:pathLst>
                <a:path w="12" h="3">
                  <a:moveTo>
                    <a:pt x="10" y="0"/>
                  </a:moveTo>
                  <a:cubicBezTo>
                    <a:pt x="2" y="0"/>
                    <a:pt x="2" y="0"/>
                    <a:pt x="2" y="0"/>
                  </a:cubicBezTo>
                  <a:cubicBezTo>
                    <a:pt x="1" y="0"/>
                    <a:pt x="0" y="1"/>
                    <a:pt x="0" y="2"/>
                  </a:cubicBezTo>
                  <a:cubicBezTo>
                    <a:pt x="0" y="3"/>
                    <a:pt x="1" y="3"/>
                    <a:pt x="2" y="3"/>
                  </a:cubicBezTo>
                  <a:cubicBezTo>
                    <a:pt x="10" y="3"/>
                    <a:pt x="10" y="3"/>
                    <a:pt x="10" y="3"/>
                  </a:cubicBezTo>
                  <a:cubicBezTo>
                    <a:pt x="11" y="3"/>
                    <a:pt x="12" y="3"/>
                    <a:pt x="12" y="2"/>
                  </a:cubicBezTo>
                  <a:cubicBezTo>
                    <a:pt x="12" y="1"/>
                    <a:pt x="11" y="0"/>
                    <a:pt x="10"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79" name="Freeform 118">
              <a:extLst>
                <a:ext uri="{FF2B5EF4-FFF2-40B4-BE49-F238E27FC236}">
                  <a16:creationId xmlns:a16="http://schemas.microsoft.com/office/drawing/2014/main" id="{7A10994A-8204-4E20-8FBA-64C1305EE99D}"/>
                </a:ext>
              </a:extLst>
            </p:cNvPr>
            <p:cNvSpPr>
              <a:spLocks/>
            </p:cNvSpPr>
            <p:nvPr/>
          </p:nvSpPr>
          <p:spPr bwMode="auto">
            <a:xfrm>
              <a:off x="7650163" y="2633663"/>
              <a:ext cx="11113" cy="46038"/>
            </a:xfrm>
            <a:custGeom>
              <a:avLst/>
              <a:gdLst>
                <a:gd name="T0" fmla="*/ 1 w 3"/>
                <a:gd name="T1" fmla="*/ 0 h 12"/>
                <a:gd name="T2" fmla="*/ 0 w 3"/>
                <a:gd name="T3" fmla="*/ 1 h 12"/>
                <a:gd name="T4" fmla="*/ 0 w 3"/>
                <a:gd name="T5" fmla="*/ 10 h 12"/>
                <a:gd name="T6" fmla="*/ 1 w 3"/>
                <a:gd name="T7" fmla="*/ 12 h 12"/>
                <a:gd name="T8" fmla="*/ 3 w 3"/>
                <a:gd name="T9" fmla="*/ 10 h 12"/>
                <a:gd name="T10" fmla="*/ 3 w 3"/>
                <a:gd name="T11" fmla="*/ 1 h 12"/>
                <a:gd name="T12" fmla="*/ 1 w 3"/>
                <a:gd name="T13" fmla="*/ 0 h 12"/>
              </a:gdLst>
              <a:ahLst/>
              <a:cxnLst>
                <a:cxn ang="0">
                  <a:pos x="T0" y="T1"/>
                </a:cxn>
                <a:cxn ang="0">
                  <a:pos x="T2" y="T3"/>
                </a:cxn>
                <a:cxn ang="0">
                  <a:pos x="T4" y="T5"/>
                </a:cxn>
                <a:cxn ang="0">
                  <a:pos x="T6" y="T7"/>
                </a:cxn>
                <a:cxn ang="0">
                  <a:pos x="T8" y="T9"/>
                </a:cxn>
                <a:cxn ang="0">
                  <a:pos x="T10" y="T11"/>
                </a:cxn>
                <a:cxn ang="0">
                  <a:pos x="T12" y="T13"/>
                </a:cxn>
              </a:cxnLst>
              <a:rect l="0" t="0" r="r" b="b"/>
              <a:pathLst>
                <a:path w="3" h="12">
                  <a:moveTo>
                    <a:pt x="1" y="0"/>
                  </a:moveTo>
                  <a:cubicBezTo>
                    <a:pt x="0" y="0"/>
                    <a:pt x="0" y="1"/>
                    <a:pt x="0" y="1"/>
                  </a:cubicBezTo>
                  <a:cubicBezTo>
                    <a:pt x="0" y="10"/>
                    <a:pt x="0" y="10"/>
                    <a:pt x="0" y="10"/>
                  </a:cubicBezTo>
                  <a:cubicBezTo>
                    <a:pt x="0" y="11"/>
                    <a:pt x="0" y="12"/>
                    <a:pt x="1" y="12"/>
                  </a:cubicBezTo>
                  <a:cubicBezTo>
                    <a:pt x="2" y="12"/>
                    <a:pt x="3" y="11"/>
                    <a:pt x="3" y="10"/>
                  </a:cubicBezTo>
                  <a:cubicBezTo>
                    <a:pt x="3" y="1"/>
                    <a:pt x="3" y="1"/>
                    <a:pt x="3" y="1"/>
                  </a:cubicBezTo>
                  <a:cubicBezTo>
                    <a:pt x="3" y="1"/>
                    <a:pt x="2" y="0"/>
                    <a:pt x="1" y="0"/>
                  </a:cubicBez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sp>
          <p:nvSpPr>
            <p:cNvPr id="80" name="Freeform 119">
              <a:extLst>
                <a:ext uri="{FF2B5EF4-FFF2-40B4-BE49-F238E27FC236}">
                  <a16:creationId xmlns:a16="http://schemas.microsoft.com/office/drawing/2014/main" id="{A58E30D5-AC37-4764-8DF6-24E313506005}"/>
                </a:ext>
              </a:extLst>
            </p:cNvPr>
            <p:cNvSpPr>
              <a:spLocks/>
            </p:cNvSpPr>
            <p:nvPr/>
          </p:nvSpPr>
          <p:spPr bwMode="auto">
            <a:xfrm>
              <a:off x="7593013" y="2506663"/>
              <a:ext cx="128588" cy="85725"/>
            </a:xfrm>
            <a:custGeom>
              <a:avLst/>
              <a:gdLst>
                <a:gd name="T0" fmla="*/ 18 w 34"/>
                <a:gd name="T1" fmla="*/ 18 h 23"/>
                <a:gd name="T2" fmla="*/ 33 w 34"/>
                <a:gd name="T3" fmla="*/ 3 h 23"/>
                <a:gd name="T4" fmla="*/ 34 w 34"/>
                <a:gd name="T5" fmla="*/ 2 h 23"/>
                <a:gd name="T6" fmla="*/ 33 w 34"/>
                <a:gd name="T7" fmla="*/ 1 h 23"/>
                <a:gd name="T8" fmla="*/ 32 w 34"/>
                <a:gd name="T9" fmla="*/ 0 h 23"/>
                <a:gd name="T10" fmla="*/ 31 w 34"/>
                <a:gd name="T11" fmla="*/ 1 h 23"/>
                <a:gd name="T12" fmla="*/ 20 w 34"/>
                <a:gd name="T13" fmla="*/ 12 h 23"/>
                <a:gd name="T14" fmla="*/ 16 w 34"/>
                <a:gd name="T15" fmla="*/ 16 h 23"/>
                <a:gd name="T16" fmla="*/ 16 w 34"/>
                <a:gd name="T17" fmla="*/ 16 h 23"/>
                <a:gd name="T18" fmla="*/ 16 w 34"/>
                <a:gd name="T19" fmla="*/ 16 h 23"/>
                <a:gd name="T20" fmla="*/ 15 w 34"/>
                <a:gd name="T21" fmla="*/ 15 h 23"/>
                <a:gd name="T22" fmla="*/ 15 w 34"/>
                <a:gd name="T23" fmla="*/ 15 h 23"/>
                <a:gd name="T24" fmla="*/ 15 w 34"/>
                <a:gd name="T25" fmla="*/ 15 h 23"/>
                <a:gd name="T26" fmla="*/ 4 w 34"/>
                <a:gd name="T27" fmla="*/ 7 h 23"/>
                <a:gd name="T28" fmla="*/ 2 w 34"/>
                <a:gd name="T29" fmla="*/ 6 h 23"/>
                <a:gd name="T30" fmla="*/ 1 w 34"/>
                <a:gd name="T31" fmla="*/ 7 h 23"/>
                <a:gd name="T32" fmla="*/ 0 w 34"/>
                <a:gd name="T33" fmla="*/ 9 h 23"/>
                <a:gd name="T34" fmla="*/ 1 w 34"/>
                <a:gd name="T35" fmla="*/ 10 h 23"/>
                <a:gd name="T36" fmla="*/ 13 w 34"/>
                <a:gd name="T37" fmla="*/ 19 h 23"/>
                <a:gd name="T38" fmla="*/ 12 w 34"/>
                <a:gd name="T39" fmla="*/ 20 h 23"/>
                <a:gd name="T40" fmla="*/ 11 w 34"/>
                <a:gd name="T41" fmla="*/ 21 h 23"/>
                <a:gd name="T42" fmla="*/ 12 w 34"/>
                <a:gd name="T43" fmla="*/ 23 h 23"/>
                <a:gd name="T44" fmla="*/ 13 w 34"/>
                <a:gd name="T45" fmla="*/ 23 h 23"/>
                <a:gd name="T46" fmla="*/ 16 w 34"/>
                <a:gd name="T47" fmla="*/ 21 h 23"/>
                <a:gd name="T48" fmla="*/ 17 w 34"/>
                <a:gd name="T49" fmla="*/ 22 h 23"/>
                <a:gd name="T50" fmla="*/ 18 w 34"/>
                <a:gd name="T51" fmla="*/ 23 h 23"/>
                <a:gd name="T52" fmla="*/ 20 w 34"/>
                <a:gd name="T53" fmla="*/ 23 h 23"/>
                <a:gd name="T54" fmla="*/ 21 w 34"/>
                <a:gd name="T55" fmla="*/ 21 h 23"/>
                <a:gd name="T56" fmla="*/ 21 w 34"/>
                <a:gd name="T57" fmla="*/ 19 h 23"/>
                <a:gd name="T58" fmla="*/ 18 w 34"/>
                <a:gd name="T59" fmla="*/ 18 h 2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Lst>
              <a:rect l="0" t="0" r="r" b="b"/>
              <a:pathLst>
                <a:path w="34" h="23">
                  <a:moveTo>
                    <a:pt x="18" y="18"/>
                  </a:moveTo>
                  <a:cubicBezTo>
                    <a:pt x="33" y="3"/>
                    <a:pt x="33" y="3"/>
                    <a:pt x="33" y="3"/>
                  </a:cubicBezTo>
                  <a:cubicBezTo>
                    <a:pt x="33" y="3"/>
                    <a:pt x="34" y="2"/>
                    <a:pt x="34" y="2"/>
                  </a:cubicBezTo>
                  <a:cubicBezTo>
                    <a:pt x="34" y="2"/>
                    <a:pt x="33" y="1"/>
                    <a:pt x="33" y="1"/>
                  </a:cubicBezTo>
                  <a:cubicBezTo>
                    <a:pt x="33" y="1"/>
                    <a:pt x="32" y="0"/>
                    <a:pt x="32" y="0"/>
                  </a:cubicBezTo>
                  <a:cubicBezTo>
                    <a:pt x="32" y="0"/>
                    <a:pt x="31" y="1"/>
                    <a:pt x="31" y="1"/>
                  </a:cubicBezTo>
                  <a:cubicBezTo>
                    <a:pt x="20" y="12"/>
                    <a:pt x="20" y="12"/>
                    <a:pt x="20" y="12"/>
                  </a:cubicBezTo>
                  <a:cubicBezTo>
                    <a:pt x="16" y="16"/>
                    <a:pt x="16" y="16"/>
                    <a:pt x="16" y="16"/>
                  </a:cubicBezTo>
                  <a:cubicBezTo>
                    <a:pt x="16" y="16"/>
                    <a:pt x="16" y="16"/>
                    <a:pt x="16" y="16"/>
                  </a:cubicBezTo>
                  <a:cubicBezTo>
                    <a:pt x="16" y="16"/>
                    <a:pt x="16" y="16"/>
                    <a:pt x="16" y="16"/>
                  </a:cubicBezTo>
                  <a:cubicBezTo>
                    <a:pt x="15" y="15"/>
                    <a:pt x="15" y="15"/>
                    <a:pt x="15" y="15"/>
                  </a:cubicBezTo>
                  <a:cubicBezTo>
                    <a:pt x="15" y="15"/>
                    <a:pt x="15" y="15"/>
                    <a:pt x="15" y="15"/>
                  </a:cubicBezTo>
                  <a:cubicBezTo>
                    <a:pt x="15" y="15"/>
                    <a:pt x="15" y="15"/>
                    <a:pt x="15" y="15"/>
                  </a:cubicBezTo>
                  <a:cubicBezTo>
                    <a:pt x="4" y="7"/>
                    <a:pt x="4" y="7"/>
                    <a:pt x="4" y="7"/>
                  </a:cubicBezTo>
                  <a:cubicBezTo>
                    <a:pt x="3" y="6"/>
                    <a:pt x="3" y="6"/>
                    <a:pt x="2" y="6"/>
                  </a:cubicBezTo>
                  <a:cubicBezTo>
                    <a:pt x="2" y="6"/>
                    <a:pt x="1" y="7"/>
                    <a:pt x="1" y="7"/>
                  </a:cubicBezTo>
                  <a:cubicBezTo>
                    <a:pt x="0" y="8"/>
                    <a:pt x="0" y="8"/>
                    <a:pt x="0" y="9"/>
                  </a:cubicBezTo>
                  <a:cubicBezTo>
                    <a:pt x="0" y="9"/>
                    <a:pt x="1" y="10"/>
                    <a:pt x="1" y="10"/>
                  </a:cubicBezTo>
                  <a:cubicBezTo>
                    <a:pt x="13" y="19"/>
                    <a:pt x="13" y="19"/>
                    <a:pt x="13" y="19"/>
                  </a:cubicBezTo>
                  <a:cubicBezTo>
                    <a:pt x="12" y="20"/>
                    <a:pt x="12" y="20"/>
                    <a:pt x="12" y="20"/>
                  </a:cubicBezTo>
                  <a:cubicBezTo>
                    <a:pt x="11" y="21"/>
                    <a:pt x="11" y="21"/>
                    <a:pt x="11" y="21"/>
                  </a:cubicBezTo>
                  <a:cubicBezTo>
                    <a:pt x="11" y="22"/>
                    <a:pt x="11" y="22"/>
                    <a:pt x="12" y="23"/>
                  </a:cubicBezTo>
                  <a:cubicBezTo>
                    <a:pt x="12" y="23"/>
                    <a:pt x="12" y="23"/>
                    <a:pt x="13" y="23"/>
                  </a:cubicBezTo>
                  <a:cubicBezTo>
                    <a:pt x="16" y="21"/>
                    <a:pt x="16" y="21"/>
                    <a:pt x="16" y="21"/>
                  </a:cubicBezTo>
                  <a:cubicBezTo>
                    <a:pt x="17" y="22"/>
                    <a:pt x="17" y="22"/>
                    <a:pt x="17" y="22"/>
                  </a:cubicBezTo>
                  <a:cubicBezTo>
                    <a:pt x="18" y="23"/>
                    <a:pt x="18" y="23"/>
                    <a:pt x="18" y="23"/>
                  </a:cubicBezTo>
                  <a:cubicBezTo>
                    <a:pt x="18" y="23"/>
                    <a:pt x="19" y="23"/>
                    <a:pt x="20" y="23"/>
                  </a:cubicBezTo>
                  <a:cubicBezTo>
                    <a:pt x="21" y="23"/>
                    <a:pt x="22" y="22"/>
                    <a:pt x="21" y="21"/>
                  </a:cubicBezTo>
                  <a:cubicBezTo>
                    <a:pt x="21" y="20"/>
                    <a:pt x="21" y="20"/>
                    <a:pt x="21" y="19"/>
                  </a:cubicBezTo>
                  <a:lnTo>
                    <a:pt x="18" y="18"/>
                  </a:lnTo>
                  <a:close/>
                </a:path>
              </a:pathLst>
            </a:custGeom>
            <a:grp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latin typeface="Open Sans" panose="020B0606030504020204" pitchFamily="34" charset="0"/>
              </a:endParaRPr>
            </a:p>
          </p:txBody>
        </p:sp>
      </p:grpSp>
      <p:sp>
        <p:nvSpPr>
          <p:cNvPr id="81" name="Rectangle 80">
            <a:extLst>
              <a:ext uri="{FF2B5EF4-FFF2-40B4-BE49-F238E27FC236}">
                <a16:creationId xmlns:a16="http://schemas.microsoft.com/office/drawing/2014/main" id="{8C4E67D8-1809-4DA3-824E-D8EE7C2CB793}"/>
              </a:ext>
            </a:extLst>
          </p:cNvPr>
          <p:cNvSpPr/>
          <p:nvPr/>
        </p:nvSpPr>
        <p:spPr>
          <a:xfrm>
            <a:off x="6346596" y="2497691"/>
            <a:ext cx="4670118" cy="1170833"/>
          </a:xfrm>
          <a:prstGeom prst="rect">
            <a:avLst/>
          </a:prstGeom>
        </p:spPr>
        <p:txBody>
          <a:bodyPr wrap="square">
            <a:spAutoFit/>
          </a:bodyPr>
          <a:lstStyle/>
          <a:p>
            <a:pPr algn="just">
              <a:lnSpc>
                <a:spcPct val="150000"/>
              </a:lnSpc>
            </a:pPr>
            <a:r>
              <a:rPr lang="en-US" sz="1200" dirty="0">
                <a:solidFill>
                  <a:schemeClr val="tx2">
                    <a:lumMod val="90000"/>
                    <a:lumOff val="10000"/>
                  </a:schemeClr>
                </a:solidFill>
                <a:latin typeface="Open Sans" panose="020B0606030504020204" pitchFamily="34" charset="0"/>
                <a:cs typeface="Open Sans" panose="020B0606030504020204" pitchFamily="34" charset="0"/>
              </a:rPr>
              <a:t>A wonderful serenity has taken possession of my entire soul, like these sweet possession of my entire soul, like these sweet. taken possession of my entire soul, like these sweet possession taken possession of my entire soul, </a:t>
            </a:r>
          </a:p>
        </p:txBody>
      </p:sp>
      <p:sp>
        <p:nvSpPr>
          <p:cNvPr id="30" name="Rectangle 29">
            <a:extLst>
              <a:ext uri="{FF2B5EF4-FFF2-40B4-BE49-F238E27FC236}">
                <a16:creationId xmlns:a16="http://schemas.microsoft.com/office/drawing/2014/main" id="{CF68DA2D-F970-4CDD-AFA6-C2CF2E7F58D6}"/>
              </a:ext>
            </a:extLst>
          </p:cNvPr>
          <p:cNvSpPr/>
          <p:nvPr/>
        </p:nvSpPr>
        <p:spPr>
          <a:xfrm>
            <a:off x="6346596" y="4047309"/>
            <a:ext cx="4670118" cy="616836"/>
          </a:xfrm>
          <a:prstGeom prst="rect">
            <a:avLst/>
          </a:prstGeom>
        </p:spPr>
        <p:txBody>
          <a:bodyPr wrap="square">
            <a:spAutoFit/>
          </a:bodyPr>
          <a:lstStyle/>
          <a:p>
            <a:pPr algn="just">
              <a:lnSpc>
                <a:spcPct val="150000"/>
              </a:lnSpc>
            </a:pPr>
            <a:r>
              <a:rPr lang="en-US" sz="1200" dirty="0">
                <a:solidFill>
                  <a:schemeClr val="tx2">
                    <a:lumMod val="90000"/>
                    <a:lumOff val="10000"/>
                  </a:schemeClr>
                </a:solidFill>
                <a:latin typeface="Open Sans" panose="020B0606030504020204" pitchFamily="34" charset="0"/>
                <a:cs typeface="Open Sans" panose="020B0606030504020204" pitchFamily="34" charset="0"/>
              </a:rPr>
              <a:t>A wonderful serenity has taken possession of sweet. my entire soul, like these sweet possession of my entire</a:t>
            </a:r>
          </a:p>
        </p:txBody>
      </p:sp>
      <p:sp>
        <p:nvSpPr>
          <p:cNvPr id="32" name="Rectangle: Rounded Corners 31">
            <a:extLst>
              <a:ext uri="{FF2B5EF4-FFF2-40B4-BE49-F238E27FC236}">
                <a16:creationId xmlns:a16="http://schemas.microsoft.com/office/drawing/2014/main" id="{C6DB03A1-FEFD-48AF-A724-2238BCB9286A}"/>
              </a:ext>
            </a:extLst>
          </p:cNvPr>
          <p:cNvSpPr/>
          <p:nvPr/>
        </p:nvSpPr>
        <p:spPr>
          <a:xfrm>
            <a:off x="6398676" y="5019774"/>
            <a:ext cx="1196789" cy="414863"/>
          </a:xfrm>
          <a:prstGeom prst="round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id-ID" sz="1600" dirty="0">
                <a:latin typeface="Open Sans" panose="020B0606030504020204" pitchFamily="34" charset="0"/>
              </a:rPr>
              <a:t>Detils Here</a:t>
            </a:r>
            <a:endParaRPr lang="en-US" sz="1600" dirty="0">
              <a:latin typeface="Open Sans" panose="020B0606030504020204" pitchFamily="34" charset="0"/>
            </a:endParaRPr>
          </a:p>
        </p:txBody>
      </p:sp>
      <p:grpSp>
        <p:nvGrpSpPr>
          <p:cNvPr id="25" name="Group 24"/>
          <p:cNvGrpSpPr/>
          <p:nvPr/>
        </p:nvGrpSpPr>
        <p:grpSpPr>
          <a:xfrm>
            <a:off x="0" y="0"/>
            <a:ext cx="11973828" cy="6858000"/>
            <a:chOff x="0" y="0"/>
            <a:chExt cx="11973828" cy="6858000"/>
          </a:xfrm>
        </p:grpSpPr>
        <p:sp>
          <p:nvSpPr>
            <p:cNvPr id="26" name="Rectangle 25"/>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7" name="Group 277"/>
            <p:cNvGrpSpPr/>
            <p:nvPr/>
          </p:nvGrpSpPr>
          <p:grpSpPr>
            <a:xfrm>
              <a:off x="184566" y="198582"/>
              <a:ext cx="192483" cy="193524"/>
              <a:chOff x="2084388" y="1254125"/>
              <a:chExt cx="293688" cy="295276"/>
            </a:xfrm>
            <a:solidFill>
              <a:schemeClr val="bg1"/>
            </a:solidFill>
          </p:grpSpPr>
          <p:sp>
            <p:nvSpPr>
              <p:cNvPr id="55"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6"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7"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8"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9"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60"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8" name="Group 284"/>
            <p:cNvGrpSpPr/>
            <p:nvPr/>
          </p:nvGrpSpPr>
          <p:grpSpPr>
            <a:xfrm>
              <a:off x="197938" y="3286392"/>
              <a:ext cx="165738" cy="155990"/>
              <a:chOff x="8583613" y="1965325"/>
              <a:chExt cx="296863" cy="279401"/>
            </a:xfrm>
            <a:solidFill>
              <a:schemeClr val="bg1"/>
            </a:solidFill>
          </p:grpSpPr>
          <p:sp>
            <p:nvSpPr>
              <p:cNvPr id="52"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3"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4"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9" name="Group 296"/>
            <p:cNvGrpSpPr/>
            <p:nvPr/>
          </p:nvGrpSpPr>
          <p:grpSpPr>
            <a:xfrm>
              <a:off x="209017" y="2496570"/>
              <a:ext cx="143580" cy="163078"/>
              <a:chOff x="5011738" y="1843088"/>
              <a:chExt cx="257175" cy="292100"/>
            </a:xfrm>
            <a:solidFill>
              <a:schemeClr val="bg1"/>
            </a:solidFill>
          </p:grpSpPr>
          <p:sp>
            <p:nvSpPr>
              <p:cNvPr id="49"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0"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51"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31"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33"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34" name="Group 33"/>
            <p:cNvGrpSpPr/>
            <p:nvPr/>
          </p:nvGrpSpPr>
          <p:grpSpPr>
            <a:xfrm>
              <a:off x="11656194" y="198582"/>
              <a:ext cx="317634" cy="741940"/>
              <a:chOff x="10058400" y="989199"/>
              <a:chExt cx="567891" cy="741940"/>
            </a:xfrm>
          </p:grpSpPr>
          <p:sp>
            <p:nvSpPr>
              <p:cNvPr id="43" name="Rectangle 42"/>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4" name="Rectangle 43"/>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5" name="Rectangle 44"/>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6" name="Rectangle 45"/>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7" name="Rectangle 46"/>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8" name="Rectangle 47"/>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35" name="Group 34"/>
            <p:cNvGrpSpPr/>
            <p:nvPr/>
          </p:nvGrpSpPr>
          <p:grpSpPr>
            <a:xfrm rot="5400000">
              <a:off x="11444041" y="6106889"/>
              <a:ext cx="317634" cy="741940"/>
              <a:chOff x="10058400" y="989199"/>
              <a:chExt cx="567891" cy="741940"/>
            </a:xfrm>
          </p:grpSpPr>
          <p:sp>
            <p:nvSpPr>
              <p:cNvPr id="37" name="Rectangle 36"/>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8" name="Rectangle 37"/>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9" name="Rectangle 38"/>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0" name="Rectangle 39"/>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1" name="Rectangle 40"/>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42" name="Rectangle 41"/>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82" name="TextBox 81"/>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83" name="Group 82"/>
          <p:cNvGrpSpPr/>
          <p:nvPr/>
        </p:nvGrpSpPr>
        <p:grpSpPr>
          <a:xfrm>
            <a:off x="5534101" y="565075"/>
            <a:ext cx="1155030" cy="192505"/>
            <a:chOff x="4870383" y="2733575"/>
            <a:chExt cx="1155030" cy="192505"/>
          </a:xfrm>
        </p:grpSpPr>
        <p:sp>
          <p:nvSpPr>
            <p:cNvPr id="84" name="Rectangle 8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5" name="Rectangle 8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Rectangle 8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7" name="Rectangle 8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8" name="Rectangle 8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9" name="Rectangle 8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1705005088"/>
      </p:ext>
    </p:extLst>
  </p:cSld>
  <p:clrMapOvr>
    <a:masterClrMapping/>
  </p:clrMapOvr>
  <p:transition spd="slow">
    <p:wipe/>
  </p:transition>
</p:sld>
</file>

<file path=ppt/slides/slide29.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grpSp>
        <p:nvGrpSpPr>
          <p:cNvPr id="61" name="Group 60">
            <a:extLst>
              <a:ext uri="{FF2B5EF4-FFF2-40B4-BE49-F238E27FC236}">
                <a16:creationId xmlns:a16="http://schemas.microsoft.com/office/drawing/2014/main" id="{7CB101D1-7801-4EE1-8E73-C3C70E4F24CE}"/>
              </a:ext>
            </a:extLst>
          </p:cNvPr>
          <p:cNvGrpSpPr/>
          <p:nvPr/>
        </p:nvGrpSpPr>
        <p:grpSpPr>
          <a:xfrm>
            <a:off x="1306659" y="2620931"/>
            <a:ext cx="1606336" cy="1550300"/>
            <a:chOff x="3488449" y="3134048"/>
            <a:chExt cx="1916661" cy="1849801"/>
          </a:xfrm>
          <a:solidFill>
            <a:schemeClr val="accent4"/>
          </a:solidFill>
        </p:grpSpPr>
        <p:sp>
          <p:nvSpPr>
            <p:cNvPr id="62" name="Freeform 20">
              <a:extLst>
                <a:ext uri="{FF2B5EF4-FFF2-40B4-BE49-F238E27FC236}">
                  <a16:creationId xmlns:a16="http://schemas.microsoft.com/office/drawing/2014/main" id="{2CDC09CE-6E31-425C-A834-0A34DC5F00B2}"/>
                </a:ext>
              </a:extLst>
            </p:cNvPr>
            <p:cNvSpPr>
              <a:spLocks/>
            </p:cNvSpPr>
            <p:nvPr/>
          </p:nvSpPr>
          <p:spPr bwMode="auto">
            <a:xfrm>
              <a:off x="3488449" y="4479611"/>
              <a:ext cx="1916661" cy="504238"/>
            </a:xfrm>
            <a:custGeom>
              <a:avLst/>
              <a:gdLst>
                <a:gd name="T0" fmla="*/ 746 w 746"/>
                <a:gd name="T1" fmla="*/ 0 h 196"/>
                <a:gd name="T2" fmla="*/ 0 w 746"/>
                <a:gd name="T3" fmla="*/ 0 h 196"/>
                <a:gd name="T4" fmla="*/ 197 w 746"/>
                <a:gd name="T5" fmla="*/ 124 h 196"/>
                <a:gd name="T6" fmla="*/ 101 w 746"/>
                <a:gd name="T7" fmla="*/ 124 h 196"/>
                <a:gd name="T8" fmla="*/ 67 w 746"/>
                <a:gd name="T9" fmla="*/ 155 h 196"/>
                <a:gd name="T10" fmla="*/ 67 w 746"/>
                <a:gd name="T11" fmla="*/ 160 h 196"/>
                <a:gd name="T12" fmla="*/ 101 w 746"/>
                <a:gd name="T13" fmla="*/ 196 h 196"/>
                <a:gd name="T14" fmla="*/ 633 w 746"/>
                <a:gd name="T15" fmla="*/ 196 h 196"/>
                <a:gd name="T16" fmla="*/ 667 w 746"/>
                <a:gd name="T17" fmla="*/ 160 h 196"/>
                <a:gd name="T18" fmla="*/ 667 w 746"/>
                <a:gd name="T19" fmla="*/ 155 h 196"/>
                <a:gd name="T20" fmla="*/ 633 w 746"/>
                <a:gd name="T21" fmla="*/ 124 h 196"/>
                <a:gd name="T22" fmla="*/ 549 w 746"/>
                <a:gd name="T23" fmla="*/ 124 h 196"/>
                <a:gd name="T24" fmla="*/ 746 w 746"/>
                <a:gd name="T25" fmla="*/ 0 h 19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46" h="196">
                  <a:moveTo>
                    <a:pt x="746" y="0"/>
                  </a:moveTo>
                  <a:cubicBezTo>
                    <a:pt x="0" y="0"/>
                    <a:pt x="0" y="0"/>
                    <a:pt x="0" y="0"/>
                  </a:cubicBezTo>
                  <a:cubicBezTo>
                    <a:pt x="4" y="52"/>
                    <a:pt x="83" y="100"/>
                    <a:pt x="197" y="124"/>
                  </a:cubicBezTo>
                  <a:cubicBezTo>
                    <a:pt x="101" y="124"/>
                    <a:pt x="101" y="124"/>
                    <a:pt x="101" y="124"/>
                  </a:cubicBezTo>
                  <a:cubicBezTo>
                    <a:pt x="83" y="124"/>
                    <a:pt x="67" y="137"/>
                    <a:pt x="67" y="155"/>
                  </a:cubicBezTo>
                  <a:cubicBezTo>
                    <a:pt x="67" y="160"/>
                    <a:pt x="67" y="160"/>
                    <a:pt x="67" y="160"/>
                  </a:cubicBezTo>
                  <a:cubicBezTo>
                    <a:pt x="67" y="178"/>
                    <a:pt x="83" y="196"/>
                    <a:pt x="101" y="196"/>
                  </a:cubicBezTo>
                  <a:cubicBezTo>
                    <a:pt x="633" y="196"/>
                    <a:pt x="633" y="196"/>
                    <a:pt x="633" y="196"/>
                  </a:cubicBezTo>
                  <a:cubicBezTo>
                    <a:pt x="652" y="196"/>
                    <a:pt x="667" y="178"/>
                    <a:pt x="667" y="160"/>
                  </a:cubicBezTo>
                  <a:cubicBezTo>
                    <a:pt x="667" y="155"/>
                    <a:pt x="667" y="155"/>
                    <a:pt x="667" y="155"/>
                  </a:cubicBezTo>
                  <a:cubicBezTo>
                    <a:pt x="667" y="137"/>
                    <a:pt x="652" y="124"/>
                    <a:pt x="633" y="124"/>
                  </a:cubicBezTo>
                  <a:cubicBezTo>
                    <a:pt x="549" y="124"/>
                    <a:pt x="549" y="124"/>
                    <a:pt x="549" y="124"/>
                  </a:cubicBezTo>
                  <a:cubicBezTo>
                    <a:pt x="663" y="100"/>
                    <a:pt x="742" y="52"/>
                    <a:pt x="746" y="0"/>
                  </a:cubicBez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sp>
          <p:nvSpPr>
            <p:cNvPr id="63" name="Freeform 21">
              <a:extLst>
                <a:ext uri="{FF2B5EF4-FFF2-40B4-BE49-F238E27FC236}">
                  <a16:creationId xmlns:a16="http://schemas.microsoft.com/office/drawing/2014/main" id="{536265CB-A807-40D4-B7A3-037B612C7F0F}"/>
                </a:ext>
              </a:extLst>
            </p:cNvPr>
            <p:cNvSpPr>
              <a:spLocks/>
            </p:cNvSpPr>
            <p:nvPr/>
          </p:nvSpPr>
          <p:spPr bwMode="auto">
            <a:xfrm>
              <a:off x="3670922" y="3134048"/>
              <a:ext cx="1518285" cy="1387351"/>
            </a:xfrm>
            <a:custGeom>
              <a:avLst/>
              <a:gdLst>
                <a:gd name="T0" fmla="*/ 26 w 1090"/>
                <a:gd name="T1" fmla="*/ 996 h 996"/>
                <a:gd name="T2" fmla="*/ 0 w 1090"/>
                <a:gd name="T3" fmla="*/ 981 h 996"/>
                <a:gd name="T4" fmla="*/ 562 w 1090"/>
                <a:gd name="T5" fmla="*/ 0 h 996"/>
                <a:gd name="T6" fmla="*/ 1090 w 1090"/>
                <a:gd name="T7" fmla="*/ 981 h 996"/>
                <a:gd name="T8" fmla="*/ 1062 w 1090"/>
                <a:gd name="T9" fmla="*/ 996 h 996"/>
                <a:gd name="T10" fmla="*/ 562 w 1090"/>
                <a:gd name="T11" fmla="*/ 63 h 996"/>
                <a:gd name="T12" fmla="*/ 26 w 1090"/>
                <a:gd name="T13" fmla="*/ 996 h 996"/>
              </a:gdLst>
              <a:ahLst/>
              <a:cxnLst>
                <a:cxn ang="0">
                  <a:pos x="T0" y="T1"/>
                </a:cxn>
                <a:cxn ang="0">
                  <a:pos x="T2" y="T3"/>
                </a:cxn>
                <a:cxn ang="0">
                  <a:pos x="T4" y="T5"/>
                </a:cxn>
                <a:cxn ang="0">
                  <a:pos x="T6" y="T7"/>
                </a:cxn>
                <a:cxn ang="0">
                  <a:pos x="T8" y="T9"/>
                </a:cxn>
                <a:cxn ang="0">
                  <a:pos x="T10" y="T11"/>
                </a:cxn>
                <a:cxn ang="0">
                  <a:pos x="T12" y="T13"/>
                </a:cxn>
              </a:cxnLst>
              <a:rect l="0" t="0" r="r" b="b"/>
              <a:pathLst>
                <a:path w="1090" h="996">
                  <a:moveTo>
                    <a:pt x="26" y="996"/>
                  </a:moveTo>
                  <a:lnTo>
                    <a:pt x="0" y="981"/>
                  </a:lnTo>
                  <a:lnTo>
                    <a:pt x="562" y="0"/>
                  </a:lnTo>
                  <a:lnTo>
                    <a:pt x="1090" y="981"/>
                  </a:lnTo>
                  <a:lnTo>
                    <a:pt x="1062" y="996"/>
                  </a:lnTo>
                  <a:lnTo>
                    <a:pt x="562" y="63"/>
                  </a:lnTo>
                  <a:lnTo>
                    <a:pt x="26" y="996"/>
                  </a:ln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grpSp>
      <p:grpSp>
        <p:nvGrpSpPr>
          <p:cNvPr id="64" name="Group 63">
            <a:extLst>
              <a:ext uri="{FF2B5EF4-FFF2-40B4-BE49-F238E27FC236}">
                <a16:creationId xmlns:a16="http://schemas.microsoft.com/office/drawing/2014/main" id="{F0E274EF-1FEF-453F-AED7-45AE2E1B8343}"/>
              </a:ext>
            </a:extLst>
          </p:cNvPr>
          <p:cNvGrpSpPr/>
          <p:nvPr/>
        </p:nvGrpSpPr>
        <p:grpSpPr>
          <a:xfrm>
            <a:off x="4117675" y="2625600"/>
            <a:ext cx="1606336" cy="1545631"/>
            <a:chOff x="6786889" y="2604738"/>
            <a:chExt cx="1916661" cy="1844229"/>
          </a:xfrm>
          <a:solidFill>
            <a:schemeClr val="accent4"/>
          </a:solidFill>
        </p:grpSpPr>
        <p:sp>
          <p:nvSpPr>
            <p:cNvPr id="65" name="Freeform 8">
              <a:extLst>
                <a:ext uri="{FF2B5EF4-FFF2-40B4-BE49-F238E27FC236}">
                  <a16:creationId xmlns:a16="http://schemas.microsoft.com/office/drawing/2014/main" id="{D27E052D-361C-47D2-B885-C0E084C8D086}"/>
                </a:ext>
              </a:extLst>
            </p:cNvPr>
            <p:cNvSpPr>
              <a:spLocks/>
            </p:cNvSpPr>
            <p:nvPr/>
          </p:nvSpPr>
          <p:spPr bwMode="auto">
            <a:xfrm>
              <a:off x="6786889" y="3955872"/>
              <a:ext cx="1916661" cy="493095"/>
            </a:xfrm>
            <a:custGeom>
              <a:avLst/>
              <a:gdLst>
                <a:gd name="T0" fmla="*/ 746 w 746"/>
                <a:gd name="T1" fmla="*/ 0 h 192"/>
                <a:gd name="T2" fmla="*/ 0 w 746"/>
                <a:gd name="T3" fmla="*/ 0 h 192"/>
                <a:gd name="T4" fmla="*/ 197 w 746"/>
                <a:gd name="T5" fmla="*/ 120 h 192"/>
                <a:gd name="T6" fmla="*/ 101 w 746"/>
                <a:gd name="T7" fmla="*/ 120 h 192"/>
                <a:gd name="T8" fmla="*/ 71 w 746"/>
                <a:gd name="T9" fmla="*/ 154 h 192"/>
                <a:gd name="T10" fmla="*/ 71 w 746"/>
                <a:gd name="T11" fmla="*/ 158 h 192"/>
                <a:gd name="T12" fmla="*/ 101 w 746"/>
                <a:gd name="T13" fmla="*/ 192 h 192"/>
                <a:gd name="T14" fmla="*/ 633 w 746"/>
                <a:gd name="T15" fmla="*/ 192 h 192"/>
                <a:gd name="T16" fmla="*/ 667 w 746"/>
                <a:gd name="T17" fmla="*/ 158 h 192"/>
                <a:gd name="T18" fmla="*/ 667 w 746"/>
                <a:gd name="T19" fmla="*/ 154 h 192"/>
                <a:gd name="T20" fmla="*/ 633 w 746"/>
                <a:gd name="T21" fmla="*/ 120 h 192"/>
                <a:gd name="T22" fmla="*/ 548 w 746"/>
                <a:gd name="T23" fmla="*/ 120 h 192"/>
                <a:gd name="T24" fmla="*/ 746 w 746"/>
                <a:gd name="T25" fmla="*/ 0 h 19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746" h="192">
                  <a:moveTo>
                    <a:pt x="746" y="0"/>
                  </a:moveTo>
                  <a:cubicBezTo>
                    <a:pt x="0" y="0"/>
                    <a:pt x="0" y="0"/>
                    <a:pt x="0" y="0"/>
                  </a:cubicBezTo>
                  <a:cubicBezTo>
                    <a:pt x="4" y="52"/>
                    <a:pt x="83" y="96"/>
                    <a:pt x="197" y="120"/>
                  </a:cubicBezTo>
                  <a:cubicBezTo>
                    <a:pt x="101" y="120"/>
                    <a:pt x="101" y="120"/>
                    <a:pt x="101" y="120"/>
                  </a:cubicBezTo>
                  <a:cubicBezTo>
                    <a:pt x="83" y="120"/>
                    <a:pt x="71" y="135"/>
                    <a:pt x="71" y="154"/>
                  </a:cubicBezTo>
                  <a:cubicBezTo>
                    <a:pt x="71" y="158"/>
                    <a:pt x="71" y="158"/>
                    <a:pt x="71" y="158"/>
                  </a:cubicBezTo>
                  <a:cubicBezTo>
                    <a:pt x="71" y="176"/>
                    <a:pt x="83" y="192"/>
                    <a:pt x="101" y="192"/>
                  </a:cubicBezTo>
                  <a:cubicBezTo>
                    <a:pt x="633" y="192"/>
                    <a:pt x="633" y="192"/>
                    <a:pt x="633" y="192"/>
                  </a:cubicBezTo>
                  <a:cubicBezTo>
                    <a:pt x="652" y="192"/>
                    <a:pt x="667" y="176"/>
                    <a:pt x="667" y="158"/>
                  </a:cubicBezTo>
                  <a:cubicBezTo>
                    <a:pt x="667" y="154"/>
                    <a:pt x="667" y="154"/>
                    <a:pt x="667" y="154"/>
                  </a:cubicBezTo>
                  <a:cubicBezTo>
                    <a:pt x="667" y="135"/>
                    <a:pt x="652" y="120"/>
                    <a:pt x="633" y="120"/>
                  </a:cubicBezTo>
                  <a:cubicBezTo>
                    <a:pt x="548" y="120"/>
                    <a:pt x="548" y="120"/>
                    <a:pt x="548" y="120"/>
                  </a:cubicBezTo>
                  <a:cubicBezTo>
                    <a:pt x="663" y="96"/>
                    <a:pt x="742" y="52"/>
                    <a:pt x="746" y="0"/>
                  </a:cubicBez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sp>
          <p:nvSpPr>
            <p:cNvPr id="66" name="Freeform 9">
              <a:extLst>
                <a:ext uri="{FF2B5EF4-FFF2-40B4-BE49-F238E27FC236}">
                  <a16:creationId xmlns:a16="http://schemas.microsoft.com/office/drawing/2014/main" id="{3D4343C3-CBE2-4812-A3B6-A42236F34CF0}"/>
                </a:ext>
              </a:extLst>
            </p:cNvPr>
            <p:cNvSpPr>
              <a:spLocks/>
            </p:cNvSpPr>
            <p:nvPr/>
          </p:nvSpPr>
          <p:spPr bwMode="auto">
            <a:xfrm>
              <a:off x="6966576" y="2604738"/>
              <a:ext cx="1521071" cy="1387351"/>
            </a:xfrm>
            <a:custGeom>
              <a:avLst/>
              <a:gdLst>
                <a:gd name="T0" fmla="*/ 28 w 1092"/>
                <a:gd name="T1" fmla="*/ 996 h 996"/>
                <a:gd name="T2" fmla="*/ 0 w 1092"/>
                <a:gd name="T3" fmla="*/ 981 h 996"/>
                <a:gd name="T4" fmla="*/ 565 w 1092"/>
                <a:gd name="T5" fmla="*/ 0 h 996"/>
                <a:gd name="T6" fmla="*/ 1092 w 1092"/>
                <a:gd name="T7" fmla="*/ 981 h 996"/>
                <a:gd name="T8" fmla="*/ 1064 w 1092"/>
                <a:gd name="T9" fmla="*/ 996 h 996"/>
                <a:gd name="T10" fmla="*/ 565 w 1092"/>
                <a:gd name="T11" fmla="*/ 63 h 996"/>
                <a:gd name="T12" fmla="*/ 28 w 1092"/>
                <a:gd name="T13" fmla="*/ 996 h 996"/>
              </a:gdLst>
              <a:ahLst/>
              <a:cxnLst>
                <a:cxn ang="0">
                  <a:pos x="T0" y="T1"/>
                </a:cxn>
                <a:cxn ang="0">
                  <a:pos x="T2" y="T3"/>
                </a:cxn>
                <a:cxn ang="0">
                  <a:pos x="T4" y="T5"/>
                </a:cxn>
                <a:cxn ang="0">
                  <a:pos x="T6" y="T7"/>
                </a:cxn>
                <a:cxn ang="0">
                  <a:pos x="T8" y="T9"/>
                </a:cxn>
                <a:cxn ang="0">
                  <a:pos x="T10" y="T11"/>
                </a:cxn>
                <a:cxn ang="0">
                  <a:pos x="T12" y="T13"/>
                </a:cxn>
              </a:cxnLst>
              <a:rect l="0" t="0" r="r" b="b"/>
              <a:pathLst>
                <a:path w="1092" h="996">
                  <a:moveTo>
                    <a:pt x="28" y="996"/>
                  </a:moveTo>
                  <a:lnTo>
                    <a:pt x="0" y="981"/>
                  </a:lnTo>
                  <a:lnTo>
                    <a:pt x="565" y="0"/>
                  </a:lnTo>
                  <a:lnTo>
                    <a:pt x="1092" y="981"/>
                  </a:lnTo>
                  <a:lnTo>
                    <a:pt x="1064" y="996"/>
                  </a:lnTo>
                  <a:lnTo>
                    <a:pt x="565" y="63"/>
                  </a:lnTo>
                  <a:lnTo>
                    <a:pt x="28" y="996"/>
                  </a:lnTo>
                  <a:close/>
                </a:path>
              </a:pathLst>
            </a:custGeom>
            <a:grp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grpSp>
      <p:sp>
        <p:nvSpPr>
          <p:cNvPr id="67" name="Freeform 10">
            <a:extLst>
              <a:ext uri="{FF2B5EF4-FFF2-40B4-BE49-F238E27FC236}">
                <a16:creationId xmlns:a16="http://schemas.microsoft.com/office/drawing/2014/main" id="{003BCDF0-A2C2-4681-9327-663ADEED7A08}"/>
              </a:ext>
            </a:extLst>
          </p:cNvPr>
          <p:cNvSpPr>
            <a:spLocks/>
          </p:cNvSpPr>
          <p:nvPr/>
        </p:nvSpPr>
        <p:spPr bwMode="auto">
          <a:xfrm rot="536992">
            <a:off x="2027937" y="2290995"/>
            <a:ext cx="2997862" cy="670005"/>
          </a:xfrm>
          <a:custGeom>
            <a:avLst/>
            <a:gdLst>
              <a:gd name="T0" fmla="*/ 1339 w 1392"/>
              <a:gd name="T1" fmla="*/ 0 h 311"/>
              <a:gd name="T2" fmla="*/ 1288 w 1392"/>
              <a:gd name="T3" fmla="*/ 41 h 311"/>
              <a:gd name="T4" fmla="*/ 94 w 1392"/>
              <a:gd name="T5" fmla="*/ 228 h 311"/>
              <a:gd name="T6" fmla="*/ 52 w 1392"/>
              <a:gd name="T7" fmla="*/ 206 h 311"/>
              <a:gd name="T8" fmla="*/ 0 w 1392"/>
              <a:gd name="T9" fmla="*/ 259 h 311"/>
              <a:gd name="T10" fmla="*/ 52 w 1392"/>
              <a:gd name="T11" fmla="*/ 311 h 311"/>
              <a:gd name="T12" fmla="*/ 101 w 1392"/>
              <a:gd name="T13" fmla="*/ 276 h 311"/>
              <a:gd name="T14" fmla="*/ 1301 w 1392"/>
              <a:gd name="T15" fmla="*/ 89 h 311"/>
              <a:gd name="T16" fmla="*/ 1339 w 1392"/>
              <a:gd name="T17" fmla="*/ 105 h 311"/>
              <a:gd name="T18" fmla="*/ 1392 w 1392"/>
              <a:gd name="T19" fmla="*/ 53 h 311"/>
              <a:gd name="T20" fmla="*/ 1339 w 1392"/>
              <a:gd name="T21" fmla="*/ 0 h 31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Lst>
            <a:rect l="0" t="0" r="r" b="b"/>
            <a:pathLst>
              <a:path w="1392" h="311">
                <a:moveTo>
                  <a:pt x="1339" y="0"/>
                </a:moveTo>
                <a:cubicBezTo>
                  <a:pt x="1315" y="0"/>
                  <a:pt x="1294" y="18"/>
                  <a:pt x="1288" y="41"/>
                </a:cubicBezTo>
                <a:cubicBezTo>
                  <a:pt x="94" y="228"/>
                  <a:pt x="94" y="228"/>
                  <a:pt x="94" y="228"/>
                </a:cubicBezTo>
                <a:cubicBezTo>
                  <a:pt x="84" y="215"/>
                  <a:pt x="69" y="206"/>
                  <a:pt x="52" y="206"/>
                </a:cubicBezTo>
                <a:cubicBezTo>
                  <a:pt x="23" y="206"/>
                  <a:pt x="0" y="230"/>
                  <a:pt x="0" y="259"/>
                </a:cubicBezTo>
                <a:cubicBezTo>
                  <a:pt x="0" y="288"/>
                  <a:pt x="23" y="311"/>
                  <a:pt x="52" y="311"/>
                </a:cubicBezTo>
                <a:cubicBezTo>
                  <a:pt x="75" y="311"/>
                  <a:pt x="94" y="296"/>
                  <a:pt x="101" y="276"/>
                </a:cubicBezTo>
                <a:cubicBezTo>
                  <a:pt x="1301" y="89"/>
                  <a:pt x="1301" y="89"/>
                  <a:pt x="1301" y="89"/>
                </a:cubicBezTo>
                <a:cubicBezTo>
                  <a:pt x="1311" y="99"/>
                  <a:pt x="1324" y="105"/>
                  <a:pt x="1339" y="105"/>
                </a:cubicBezTo>
                <a:cubicBezTo>
                  <a:pt x="1368" y="105"/>
                  <a:pt x="1392" y="82"/>
                  <a:pt x="1392" y="53"/>
                </a:cubicBezTo>
                <a:cubicBezTo>
                  <a:pt x="1392" y="24"/>
                  <a:pt x="1368" y="0"/>
                  <a:pt x="1339" y="0"/>
                </a:cubicBezTo>
                <a:close/>
              </a:path>
            </a:pathLst>
          </a:custGeom>
          <a:solidFill>
            <a:schemeClr val="tx2">
              <a:lumMod val="50000"/>
            </a:schemeClr>
          </a:solidFill>
          <a:ln>
            <a:noFill/>
          </a:ln>
        </p:spPr>
        <p:txBody>
          <a:bodyPr lIns="121920" tIns="60960" rIns="121920" bIns="60960"/>
          <a:lstStyle/>
          <a:p>
            <a:pPr eaLnBrk="1" fontAlgn="auto" hangingPunct="1">
              <a:spcBef>
                <a:spcPts val="0"/>
              </a:spcBef>
              <a:spcAft>
                <a:spcPts val="0"/>
              </a:spcAft>
              <a:defRPr/>
            </a:pPr>
            <a:endParaRPr lang="id-ID" sz="2400" dirty="0">
              <a:latin typeface="Open Sans" panose="020B0606030504020204" pitchFamily="34" charset="0"/>
            </a:endParaRPr>
          </a:p>
        </p:txBody>
      </p:sp>
      <p:sp>
        <p:nvSpPr>
          <p:cNvPr id="68" name="Freeform 36">
            <a:extLst>
              <a:ext uri="{FF2B5EF4-FFF2-40B4-BE49-F238E27FC236}">
                <a16:creationId xmlns:a16="http://schemas.microsoft.com/office/drawing/2014/main" id="{5DD811BF-6D08-45DC-AB70-FEB5B1F29165}"/>
              </a:ext>
            </a:extLst>
          </p:cNvPr>
          <p:cNvSpPr/>
          <p:nvPr/>
        </p:nvSpPr>
        <p:spPr>
          <a:xfrm>
            <a:off x="2654715" y="1970613"/>
            <a:ext cx="1668021" cy="3843314"/>
          </a:xfrm>
          <a:custGeom>
            <a:avLst/>
            <a:gdLst>
              <a:gd name="connsiteX0" fmla="*/ 936695 w 2083093"/>
              <a:gd name="connsiteY0" fmla="*/ 0 h 4798912"/>
              <a:gd name="connsiteX1" fmla="*/ 1151776 w 2083093"/>
              <a:gd name="connsiteY1" fmla="*/ 0 h 4798912"/>
              <a:gd name="connsiteX2" fmla="*/ 1313087 w 2083093"/>
              <a:gd name="connsiteY2" fmla="*/ 164025 h 4798912"/>
              <a:gd name="connsiteX3" fmla="*/ 1186727 w 2083093"/>
              <a:gd name="connsiteY3" fmla="*/ 319983 h 4798912"/>
              <a:gd name="connsiteX4" fmla="*/ 1186727 w 2083093"/>
              <a:gd name="connsiteY4" fmla="*/ 3971553 h 4798912"/>
              <a:gd name="connsiteX5" fmla="*/ 1186727 w 2083093"/>
              <a:gd name="connsiteY5" fmla="*/ 3979620 h 4798912"/>
              <a:gd name="connsiteX6" fmla="*/ 1552364 w 2083093"/>
              <a:gd name="connsiteY6" fmla="*/ 3979620 h 4798912"/>
              <a:gd name="connsiteX7" fmla="*/ 1552364 w 2083093"/>
              <a:gd name="connsiteY7" fmla="*/ 4205490 h 4798912"/>
              <a:gd name="connsiteX8" fmla="*/ 1853477 w 2083093"/>
              <a:gd name="connsiteY8" fmla="*/ 4205490 h 4798912"/>
              <a:gd name="connsiteX9" fmla="*/ 1853477 w 2083093"/>
              <a:gd name="connsiteY9" fmla="*/ 4431361 h 4798912"/>
              <a:gd name="connsiteX10" fmla="*/ 2083093 w 2083093"/>
              <a:gd name="connsiteY10" fmla="*/ 4431361 h 4798912"/>
              <a:gd name="connsiteX11" fmla="*/ 2083093 w 2083093"/>
              <a:gd name="connsiteY11" fmla="*/ 4798912 h 4798912"/>
              <a:gd name="connsiteX12" fmla="*/ 0 w 2083093"/>
              <a:gd name="connsiteY12" fmla="*/ 4798912 h 4798912"/>
              <a:gd name="connsiteX13" fmla="*/ 0 w 2083093"/>
              <a:gd name="connsiteY13" fmla="*/ 4431361 h 4798912"/>
              <a:gd name="connsiteX14" fmla="*/ 229617 w 2083093"/>
              <a:gd name="connsiteY14" fmla="*/ 4431361 h 4798912"/>
              <a:gd name="connsiteX15" fmla="*/ 229617 w 2083093"/>
              <a:gd name="connsiteY15" fmla="*/ 4205490 h 4798912"/>
              <a:gd name="connsiteX16" fmla="*/ 530730 w 2083093"/>
              <a:gd name="connsiteY16" fmla="*/ 4205490 h 4798912"/>
              <a:gd name="connsiteX17" fmla="*/ 530730 w 2083093"/>
              <a:gd name="connsiteY17" fmla="*/ 3979620 h 4798912"/>
              <a:gd name="connsiteX18" fmla="*/ 899056 w 2083093"/>
              <a:gd name="connsiteY18" fmla="*/ 3979620 h 4798912"/>
              <a:gd name="connsiteX19" fmla="*/ 907122 w 2083093"/>
              <a:gd name="connsiteY19" fmla="*/ 3971553 h 4798912"/>
              <a:gd name="connsiteX20" fmla="*/ 907122 w 2083093"/>
              <a:gd name="connsiteY20" fmla="*/ 319983 h 4798912"/>
              <a:gd name="connsiteX21" fmla="*/ 775385 w 2083093"/>
              <a:gd name="connsiteY21" fmla="*/ 164025 h 4798912"/>
              <a:gd name="connsiteX22" fmla="*/ 936695 w 2083093"/>
              <a:gd name="connsiteY22" fmla="*/ 0 h 479891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Lst>
            <a:rect l="l" t="t" r="r" b="b"/>
            <a:pathLst>
              <a:path w="2083093" h="4798912">
                <a:moveTo>
                  <a:pt x="936695" y="0"/>
                </a:moveTo>
                <a:cubicBezTo>
                  <a:pt x="936695" y="0"/>
                  <a:pt x="936695" y="0"/>
                  <a:pt x="1151776" y="0"/>
                </a:cubicBezTo>
                <a:cubicBezTo>
                  <a:pt x="1240497" y="0"/>
                  <a:pt x="1313087" y="72601"/>
                  <a:pt x="1313087" y="164025"/>
                </a:cubicBezTo>
                <a:cubicBezTo>
                  <a:pt x="1313087" y="242004"/>
                  <a:pt x="1262005" y="303849"/>
                  <a:pt x="1186727" y="319983"/>
                </a:cubicBezTo>
                <a:cubicBezTo>
                  <a:pt x="1186727" y="319983"/>
                  <a:pt x="1186727" y="319983"/>
                  <a:pt x="1186727" y="3971553"/>
                </a:cubicBezTo>
                <a:cubicBezTo>
                  <a:pt x="1186727" y="3974242"/>
                  <a:pt x="1189415" y="3979620"/>
                  <a:pt x="1186727" y="3979620"/>
                </a:cubicBezTo>
                <a:cubicBezTo>
                  <a:pt x="1186727" y="3979620"/>
                  <a:pt x="1186727" y="3979620"/>
                  <a:pt x="1552364" y="3979620"/>
                </a:cubicBezTo>
                <a:lnTo>
                  <a:pt x="1552364" y="4205490"/>
                </a:lnTo>
                <a:cubicBezTo>
                  <a:pt x="1552364" y="4205490"/>
                  <a:pt x="1552364" y="4205490"/>
                  <a:pt x="1853477" y="4205490"/>
                </a:cubicBezTo>
                <a:cubicBezTo>
                  <a:pt x="1853477" y="4205490"/>
                  <a:pt x="1853477" y="4205490"/>
                  <a:pt x="1853477" y="4431361"/>
                </a:cubicBezTo>
                <a:lnTo>
                  <a:pt x="2083093" y="4431361"/>
                </a:lnTo>
                <a:lnTo>
                  <a:pt x="2083093" y="4798912"/>
                </a:lnTo>
                <a:lnTo>
                  <a:pt x="0" y="4798912"/>
                </a:lnTo>
                <a:lnTo>
                  <a:pt x="0" y="4431361"/>
                </a:lnTo>
                <a:lnTo>
                  <a:pt x="229617" y="4431361"/>
                </a:lnTo>
                <a:cubicBezTo>
                  <a:pt x="229617" y="4431361"/>
                  <a:pt x="229617" y="4431361"/>
                  <a:pt x="229617" y="4205490"/>
                </a:cubicBezTo>
                <a:cubicBezTo>
                  <a:pt x="229617" y="4205490"/>
                  <a:pt x="229617" y="4205490"/>
                  <a:pt x="530730" y="4205490"/>
                </a:cubicBezTo>
                <a:cubicBezTo>
                  <a:pt x="530730" y="4205490"/>
                  <a:pt x="530730" y="4205490"/>
                  <a:pt x="530730" y="3979620"/>
                </a:cubicBezTo>
                <a:cubicBezTo>
                  <a:pt x="530730" y="3979620"/>
                  <a:pt x="530730" y="3979620"/>
                  <a:pt x="899056" y="3979620"/>
                </a:cubicBezTo>
                <a:cubicBezTo>
                  <a:pt x="899056" y="3979620"/>
                  <a:pt x="907122" y="3974242"/>
                  <a:pt x="907122" y="3971553"/>
                </a:cubicBezTo>
                <a:cubicBezTo>
                  <a:pt x="907122" y="3971553"/>
                  <a:pt x="907122" y="3971553"/>
                  <a:pt x="907122" y="319983"/>
                </a:cubicBezTo>
                <a:cubicBezTo>
                  <a:pt x="821089" y="303849"/>
                  <a:pt x="775385" y="242004"/>
                  <a:pt x="775385" y="164025"/>
                </a:cubicBezTo>
                <a:cubicBezTo>
                  <a:pt x="775385" y="72601"/>
                  <a:pt x="845286" y="0"/>
                  <a:pt x="936695" y="0"/>
                </a:cubicBezTo>
                <a:close/>
              </a:path>
            </a:pathLst>
          </a:custGeom>
          <a:solidFill>
            <a:schemeClr val="tx2">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eaLnBrk="1" fontAlgn="auto" hangingPunct="1">
              <a:spcBef>
                <a:spcPts val="0"/>
              </a:spcBef>
              <a:spcAft>
                <a:spcPts val="0"/>
              </a:spcAft>
              <a:defRPr/>
            </a:pPr>
            <a:endParaRPr lang="en-AU" dirty="0">
              <a:latin typeface="Open Sans" panose="020B0606030504020204" pitchFamily="34" charset="0"/>
            </a:endParaRPr>
          </a:p>
        </p:txBody>
      </p:sp>
      <p:sp>
        <p:nvSpPr>
          <p:cNvPr id="69" name="TextBox 68">
            <a:extLst>
              <a:ext uri="{FF2B5EF4-FFF2-40B4-BE49-F238E27FC236}">
                <a16:creationId xmlns:a16="http://schemas.microsoft.com/office/drawing/2014/main" id="{3C0852F3-3446-4D91-9550-FFC194937659}"/>
              </a:ext>
            </a:extLst>
          </p:cNvPr>
          <p:cNvSpPr txBox="1"/>
          <p:nvPr/>
        </p:nvSpPr>
        <p:spPr>
          <a:xfrm>
            <a:off x="6399765" y="1970613"/>
            <a:ext cx="2273300" cy="338554"/>
          </a:xfrm>
          <a:prstGeom prst="rect">
            <a:avLst/>
          </a:prstGeom>
          <a:noFill/>
        </p:spPr>
        <p:txBody>
          <a:bodyPr wrap="square" rtlCol="0">
            <a:spAutoFit/>
          </a:bodyPr>
          <a:lstStyle/>
          <a:p>
            <a:r>
              <a:rPr lang="id-ID" sz="1600" b="1" dirty="0">
                <a:solidFill>
                  <a:schemeClr val="tx2">
                    <a:lumMod val="90000"/>
                    <a:lumOff val="10000"/>
                  </a:schemeClr>
                </a:solidFill>
                <a:latin typeface="Open Sans" panose="020B0606030504020204" pitchFamily="34" charset="0"/>
              </a:rPr>
              <a:t>Title Here</a:t>
            </a:r>
          </a:p>
        </p:txBody>
      </p:sp>
      <p:sp>
        <p:nvSpPr>
          <p:cNvPr id="70" name="TextBox 69">
            <a:extLst>
              <a:ext uri="{FF2B5EF4-FFF2-40B4-BE49-F238E27FC236}">
                <a16:creationId xmlns:a16="http://schemas.microsoft.com/office/drawing/2014/main" id="{42C78D3F-0E85-4769-B166-C611F46B3BDA}"/>
              </a:ext>
            </a:extLst>
          </p:cNvPr>
          <p:cNvSpPr txBox="1"/>
          <p:nvPr/>
        </p:nvSpPr>
        <p:spPr>
          <a:xfrm>
            <a:off x="6399766" y="2437056"/>
            <a:ext cx="4790748" cy="600164"/>
          </a:xfrm>
          <a:prstGeom prst="rect">
            <a:avLst/>
          </a:prstGeom>
          <a:noFill/>
        </p:spPr>
        <p:txBody>
          <a:bodyPr wrap="square" rtlCol="0">
            <a:spAutoFit/>
          </a:bodyPr>
          <a:lstStyle/>
          <a:p>
            <a:pPr algn="just"/>
            <a:r>
              <a:rPr lang="id-ID" sz="1100" dirty="0">
                <a:solidFill>
                  <a:schemeClr val="tx2">
                    <a:lumMod val="90000"/>
                    <a:lumOff val="10000"/>
                  </a:schemeClr>
                </a:solidFill>
                <a:latin typeface="Open Sans" panose="020B0606030504020204" pitchFamily="34" charset="0"/>
              </a:rPr>
              <a:t>Lorem ipsum dolor sit amet, consectetuer adipiscing elit. Lorem ipsum dolor sit amet, consectetuer adipiscing elit. consectetuer adipiscing elit. Lorem ipsum dolor sit amet, consectetuer adipiscing elit. </a:t>
            </a:r>
            <a:endParaRPr lang="en-US" sz="1100" dirty="0">
              <a:solidFill>
                <a:schemeClr val="tx2">
                  <a:lumMod val="90000"/>
                  <a:lumOff val="10000"/>
                </a:schemeClr>
              </a:solidFill>
              <a:latin typeface="Open Sans" panose="020B0606030504020204" pitchFamily="34" charset="0"/>
            </a:endParaRPr>
          </a:p>
        </p:txBody>
      </p:sp>
      <p:sp>
        <p:nvSpPr>
          <p:cNvPr id="71" name="TextBox 70">
            <a:extLst>
              <a:ext uri="{FF2B5EF4-FFF2-40B4-BE49-F238E27FC236}">
                <a16:creationId xmlns:a16="http://schemas.microsoft.com/office/drawing/2014/main" id="{B7BE281E-CAE9-49AE-8FC7-2ECBA037B31D}"/>
              </a:ext>
            </a:extLst>
          </p:cNvPr>
          <p:cNvSpPr txBox="1"/>
          <p:nvPr/>
        </p:nvSpPr>
        <p:spPr>
          <a:xfrm>
            <a:off x="6399764" y="3299261"/>
            <a:ext cx="2273300" cy="338554"/>
          </a:xfrm>
          <a:prstGeom prst="rect">
            <a:avLst/>
          </a:prstGeom>
          <a:noFill/>
        </p:spPr>
        <p:txBody>
          <a:bodyPr wrap="square" rtlCol="0">
            <a:spAutoFit/>
          </a:bodyPr>
          <a:lstStyle/>
          <a:p>
            <a:r>
              <a:rPr lang="id-ID" sz="1600" b="1" dirty="0">
                <a:solidFill>
                  <a:schemeClr val="tx2">
                    <a:lumMod val="90000"/>
                    <a:lumOff val="10000"/>
                  </a:schemeClr>
                </a:solidFill>
                <a:latin typeface="Open Sans" panose="020B0606030504020204" pitchFamily="34" charset="0"/>
              </a:rPr>
              <a:t>Title Here</a:t>
            </a:r>
          </a:p>
        </p:txBody>
      </p:sp>
      <p:sp>
        <p:nvSpPr>
          <p:cNvPr id="72" name="TextBox 71">
            <a:extLst>
              <a:ext uri="{FF2B5EF4-FFF2-40B4-BE49-F238E27FC236}">
                <a16:creationId xmlns:a16="http://schemas.microsoft.com/office/drawing/2014/main" id="{CD62AA0A-6EA9-49EA-901C-033E11A46FC4}"/>
              </a:ext>
            </a:extLst>
          </p:cNvPr>
          <p:cNvSpPr txBox="1"/>
          <p:nvPr/>
        </p:nvSpPr>
        <p:spPr>
          <a:xfrm>
            <a:off x="6399765" y="3765704"/>
            <a:ext cx="4790748" cy="600164"/>
          </a:xfrm>
          <a:prstGeom prst="rect">
            <a:avLst/>
          </a:prstGeom>
          <a:noFill/>
        </p:spPr>
        <p:txBody>
          <a:bodyPr wrap="square" rtlCol="0">
            <a:spAutoFit/>
          </a:bodyPr>
          <a:lstStyle/>
          <a:p>
            <a:pPr algn="just"/>
            <a:r>
              <a:rPr lang="id-ID" sz="1100" dirty="0">
                <a:solidFill>
                  <a:schemeClr val="tx2">
                    <a:lumMod val="90000"/>
                    <a:lumOff val="10000"/>
                  </a:schemeClr>
                </a:solidFill>
                <a:latin typeface="Open Sans" panose="020B0606030504020204" pitchFamily="34" charset="0"/>
              </a:rPr>
              <a:t>Lorem ipsum dolor sit amet, consectetuer adipiscing elit. Lorem ipsum dolor sit amet, consectetuer adipiscing elit. consectetuer adipiscing elit. Lorem ipsum dolor sit amet, consectetuer adipiscing elit. </a:t>
            </a:r>
            <a:endParaRPr lang="en-US" sz="1100" dirty="0">
              <a:solidFill>
                <a:schemeClr val="tx2">
                  <a:lumMod val="90000"/>
                  <a:lumOff val="10000"/>
                </a:schemeClr>
              </a:solidFill>
              <a:latin typeface="Open Sans" panose="020B0606030504020204" pitchFamily="34" charset="0"/>
            </a:endParaRPr>
          </a:p>
        </p:txBody>
      </p:sp>
      <p:sp>
        <p:nvSpPr>
          <p:cNvPr id="73" name="TextBox 72">
            <a:extLst>
              <a:ext uri="{FF2B5EF4-FFF2-40B4-BE49-F238E27FC236}">
                <a16:creationId xmlns:a16="http://schemas.microsoft.com/office/drawing/2014/main" id="{EFAB8F31-2C4A-447D-B130-B12A17CC7E75}"/>
              </a:ext>
            </a:extLst>
          </p:cNvPr>
          <p:cNvSpPr txBox="1"/>
          <p:nvPr/>
        </p:nvSpPr>
        <p:spPr>
          <a:xfrm>
            <a:off x="6399764" y="4701403"/>
            <a:ext cx="2273300" cy="338554"/>
          </a:xfrm>
          <a:prstGeom prst="rect">
            <a:avLst/>
          </a:prstGeom>
          <a:noFill/>
        </p:spPr>
        <p:txBody>
          <a:bodyPr wrap="square" rtlCol="0">
            <a:spAutoFit/>
          </a:bodyPr>
          <a:lstStyle/>
          <a:p>
            <a:r>
              <a:rPr lang="id-ID" sz="1600" b="1" dirty="0">
                <a:solidFill>
                  <a:schemeClr val="tx2">
                    <a:lumMod val="90000"/>
                    <a:lumOff val="10000"/>
                  </a:schemeClr>
                </a:solidFill>
                <a:latin typeface="Open Sans" panose="020B0606030504020204" pitchFamily="34" charset="0"/>
              </a:rPr>
              <a:t>Title Here</a:t>
            </a:r>
          </a:p>
        </p:txBody>
      </p:sp>
      <p:sp>
        <p:nvSpPr>
          <p:cNvPr id="74" name="TextBox 73">
            <a:extLst>
              <a:ext uri="{FF2B5EF4-FFF2-40B4-BE49-F238E27FC236}">
                <a16:creationId xmlns:a16="http://schemas.microsoft.com/office/drawing/2014/main" id="{8B803836-2BEC-4ABC-8003-2AF75056D2D2}"/>
              </a:ext>
            </a:extLst>
          </p:cNvPr>
          <p:cNvSpPr txBox="1"/>
          <p:nvPr/>
        </p:nvSpPr>
        <p:spPr>
          <a:xfrm>
            <a:off x="6399765" y="5167846"/>
            <a:ext cx="4790748" cy="600164"/>
          </a:xfrm>
          <a:prstGeom prst="rect">
            <a:avLst/>
          </a:prstGeom>
          <a:noFill/>
        </p:spPr>
        <p:txBody>
          <a:bodyPr wrap="square" rtlCol="0">
            <a:spAutoFit/>
          </a:bodyPr>
          <a:lstStyle/>
          <a:p>
            <a:pPr algn="just"/>
            <a:r>
              <a:rPr lang="id-ID" sz="1100" dirty="0">
                <a:solidFill>
                  <a:schemeClr val="tx2">
                    <a:lumMod val="90000"/>
                    <a:lumOff val="10000"/>
                  </a:schemeClr>
                </a:solidFill>
                <a:latin typeface="Open Sans" panose="020B0606030504020204" pitchFamily="34" charset="0"/>
              </a:rPr>
              <a:t>Lorem ipsum dolor sit amet, consectetuer adipiscing elit. Lorem ipsum dolor sit amet, consectetuer adipiscing elit. consectetuer adipiscing elit. Lorem ipsum dolor sit amet, consectetuer adipiscing elit. </a:t>
            </a:r>
            <a:endParaRPr lang="en-US" sz="1100" dirty="0">
              <a:solidFill>
                <a:schemeClr val="tx2">
                  <a:lumMod val="90000"/>
                  <a:lumOff val="10000"/>
                </a:schemeClr>
              </a:solidFill>
              <a:latin typeface="Open Sans" panose="020B0606030504020204" pitchFamily="34" charset="0"/>
            </a:endParaRPr>
          </a:p>
        </p:txBody>
      </p:sp>
      <p:grpSp>
        <p:nvGrpSpPr>
          <p:cNvPr id="16" name="Group 15"/>
          <p:cNvGrpSpPr/>
          <p:nvPr/>
        </p:nvGrpSpPr>
        <p:grpSpPr>
          <a:xfrm>
            <a:off x="0" y="0"/>
            <a:ext cx="11973828" cy="6858000"/>
            <a:chOff x="0" y="0"/>
            <a:chExt cx="11973828" cy="6858000"/>
          </a:xfrm>
        </p:grpSpPr>
        <p:sp>
          <p:nvSpPr>
            <p:cNvPr id="17" name="Rectangle 16"/>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8" name="Group 277"/>
            <p:cNvGrpSpPr/>
            <p:nvPr/>
          </p:nvGrpSpPr>
          <p:grpSpPr>
            <a:xfrm>
              <a:off x="184566" y="198582"/>
              <a:ext cx="192483" cy="193524"/>
              <a:chOff x="2084388" y="1254125"/>
              <a:chExt cx="293688" cy="295276"/>
            </a:xfrm>
            <a:solidFill>
              <a:schemeClr val="bg1"/>
            </a:solidFill>
          </p:grpSpPr>
          <p:sp>
            <p:nvSpPr>
              <p:cNvPr id="44"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5"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6"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7"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8"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9"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9" name="Group 284"/>
            <p:cNvGrpSpPr/>
            <p:nvPr/>
          </p:nvGrpSpPr>
          <p:grpSpPr>
            <a:xfrm>
              <a:off x="197938" y="3286392"/>
              <a:ext cx="165738" cy="155990"/>
              <a:chOff x="8583613" y="1965325"/>
              <a:chExt cx="296863" cy="279401"/>
            </a:xfrm>
            <a:solidFill>
              <a:schemeClr val="bg1"/>
            </a:solidFill>
          </p:grpSpPr>
          <p:sp>
            <p:nvSpPr>
              <p:cNvPr id="41"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2"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3"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20" name="Group 296"/>
            <p:cNvGrpSpPr/>
            <p:nvPr/>
          </p:nvGrpSpPr>
          <p:grpSpPr>
            <a:xfrm>
              <a:off x="209017" y="2496570"/>
              <a:ext cx="143580" cy="163078"/>
              <a:chOff x="5011738" y="1843088"/>
              <a:chExt cx="257175" cy="292100"/>
            </a:xfrm>
            <a:solidFill>
              <a:schemeClr val="bg1"/>
            </a:solidFill>
          </p:grpSpPr>
          <p:sp>
            <p:nvSpPr>
              <p:cNvPr id="38"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39"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40"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1"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2"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3" name="Group 22"/>
            <p:cNvGrpSpPr/>
            <p:nvPr/>
          </p:nvGrpSpPr>
          <p:grpSpPr>
            <a:xfrm>
              <a:off x="11656194" y="198582"/>
              <a:ext cx="317634" cy="741940"/>
              <a:chOff x="10058400" y="989199"/>
              <a:chExt cx="567891" cy="741940"/>
            </a:xfrm>
          </p:grpSpPr>
          <p:sp>
            <p:nvSpPr>
              <p:cNvPr id="32" name="Rectangle 3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6" name="Rectangle 3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7" name="Rectangle 3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4" name="Group 23"/>
            <p:cNvGrpSpPr/>
            <p:nvPr/>
          </p:nvGrpSpPr>
          <p:grpSpPr>
            <a:xfrm rot="5400000">
              <a:off x="11444041" y="6106889"/>
              <a:ext cx="317634" cy="741940"/>
              <a:chOff x="10058400" y="989199"/>
              <a:chExt cx="567891" cy="741940"/>
            </a:xfrm>
          </p:grpSpPr>
          <p:sp>
            <p:nvSpPr>
              <p:cNvPr id="26" name="Rectangle 25"/>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8" name="Rectangle 27"/>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9" name="Rectangle 28"/>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0" name="Rectangle 29"/>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25" name="TextBox 24"/>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50" name="TextBox 49"/>
          <p:cNvSpPr txBox="1"/>
          <p:nvPr/>
        </p:nvSpPr>
        <p:spPr>
          <a:xfrm>
            <a:off x="4155795" y="857815"/>
            <a:ext cx="3911648"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Infographic </a:t>
            </a:r>
            <a:r>
              <a:rPr lang="en-US" sz="4400" dirty="0">
                <a:solidFill>
                  <a:schemeClr val="accent3"/>
                </a:solidFill>
                <a:latin typeface="Bebas Neue" panose="020B0606020202050201" pitchFamily="34" charset="0"/>
              </a:rPr>
              <a:t>Section</a:t>
            </a:r>
          </a:p>
        </p:txBody>
      </p:sp>
      <p:grpSp>
        <p:nvGrpSpPr>
          <p:cNvPr id="51" name="Group 50"/>
          <p:cNvGrpSpPr/>
          <p:nvPr/>
        </p:nvGrpSpPr>
        <p:grpSpPr>
          <a:xfrm>
            <a:off x="5534101" y="565075"/>
            <a:ext cx="1155030" cy="192505"/>
            <a:chOff x="4870383" y="2733575"/>
            <a:chExt cx="1155030" cy="192505"/>
          </a:xfrm>
        </p:grpSpPr>
        <p:sp>
          <p:nvSpPr>
            <p:cNvPr id="52" name="Rectangle 51"/>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4" name="Rectangle 53"/>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Tree>
    <p:extLst>
      <p:ext uri="{BB962C8B-B14F-4D97-AF65-F5344CB8AC3E}">
        <p14:creationId xmlns:p14="http://schemas.microsoft.com/office/powerpoint/2010/main" val="3955487969"/>
      </p:ext>
    </p:extLst>
  </p:cSld>
  <p:clrMapOvr>
    <a:masterClrMapping/>
  </p:clrMapOvr>
  <p:transition spd="slow">
    <p:wipe/>
  </p:transition>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71" name="Picture Placeholder 70">
            <a:extLst>
              <a:ext uri="{FF2B5EF4-FFF2-40B4-BE49-F238E27FC236}">
                <a16:creationId xmlns:a16="http://schemas.microsoft.com/office/drawing/2014/main" id="{1E01A188-D851-4E6B-B4F8-AC1F542634DD}"/>
              </a:ext>
            </a:extLst>
          </p:cNvPr>
          <p:cNvSpPr>
            <a:spLocks noGrp="1"/>
          </p:cNvSpPr>
          <p:nvPr>
            <p:ph type="pic" sz="quarter" idx="10"/>
          </p:nvPr>
        </p:nvSpPr>
        <p:spPr/>
      </p:sp>
      <p:sp>
        <p:nvSpPr>
          <p:cNvPr id="39" name="Picture Placeholder 38">
            <a:extLst>
              <a:ext uri="{FF2B5EF4-FFF2-40B4-BE49-F238E27FC236}">
                <a16:creationId xmlns:a16="http://schemas.microsoft.com/office/drawing/2014/main" id="{CD678501-F7F1-42D3-9700-7AB6910832E3}"/>
              </a:ext>
            </a:extLst>
          </p:cNvPr>
          <p:cNvSpPr>
            <a:spLocks noGrp="1"/>
          </p:cNvSpPr>
          <p:nvPr>
            <p:ph type="pic" sz="quarter" idx="11"/>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123883" y="940522"/>
            <a:ext cx="3498073"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The Super </a:t>
            </a:r>
            <a:r>
              <a:rPr lang="en-US" sz="4400" dirty="0">
                <a:solidFill>
                  <a:schemeClr val="accent3"/>
                </a:solidFill>
                <a:latin typeface="Bebas Neue" panose="020B0606020202050201" pitchFamily="34" charset="0"/>
              </a:rPr>
              <a:t>Motors</a:t>
            </a:r>
          </a:p>
        </p:txBody>
      </p:sp>
      <p:grpSp>
        <p:nvGrpSpPr>
          <p:cNvPr id="50" name="Group 49"/>
          <p:cNvGrpSpPr/>
          <p:nvPr/>
        </p:nvGrpSpPr>
        <p:grpSpPr>
          <a:xfrm>
            <a:off x="1234734" y="647782"/>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3" name="Rectangle 2"/>
          <p:cNvSpPr/>
          <p:nvPr/>
        </p:nvSpPr>
        <p:spPr>
          <a:xfrm>
            <a:off x="5195934" y="2248254"/>
            <a:ext cx="2400300" cy="24003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823321" y="3235592"/>
            <a:ext cx="933270" cy="388191"/>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7" name="Group 56"/>
          <p:cNvGrpSpPr/>
          <p:nvPr/>
        </p:nvGrpSpPr>
        <p:grpSpPr>
          <a:xfrm>
            <a:off x="10655784" y="3244286"/>
            <a:ext cx="933270" cy="388191"/>
            <a:chOff x="6896100" y="1129844"/>
            <a:chExt cx="2291232" cy="1688382"/>
          </a:xfrm>
        </p:grpSpPr>
        <p:sp>
          <p:nvSpPr>
            <p:cNvPr id="58" name="Chevron 57"/>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9" name="Chevron 58"/>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0" name="Chevron 59"/>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1" name="TextBox 60">
            <a:extLst>
              <a:ext uri="{FF2B5EF4-FFF2-40B4-BE49-F238E27FC236}">
                <a16:creationId xmlns:a16="http://schemas.microsoft.com/office/drawing/2014/main" id="{E95614FB-F34B-4DF6-AC69-D80305A25141}"/>
              </a:ext>
            </a:extLst>
          </p:cNvPr>
          <p:cNvSpPr txBox="1"/>
          <p:nvPr/>
        </p:nvSpPr>
        <p:spPr>
          <a:xfrm>
            <a:off x="5585775" y="2848240"/>
            <a:ext cx="1620619" cy="1200329"/>
          </a:xfrm>
          <a:prstGeom prst="rect">
            <a:avLst/>
          </a:prstGeom>
          <a:noFill/>
        </p:spPr>
        <p:txBody>
          <a:bodyPr wrap="square" rtlCol="0">
            <a:spAutoFit/>
          </a:bodyPr>
          <a:lstStyle/>
          <a:p>
            <a:pPr algn="ctr">
              <a:lnSpc>
                <a:spcPct val="150000"/>
              </a:lnSpc>
            </a:pP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amet</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200" b="1" i="1" dirty="0" err="1">
                <a:solidFill>
                  <a:schemeClr val="bg1"/>
                </a:solidFill>
                <a:latin typeface="Open Sans" panose="020B0606030504020204" pitchFamily="34" charset="0"/>
                <a:ea typeface="Open Sans" panose="020B0606030504020204" pitchFamily="34" charset="0"/>
                <a:cs typeface="Open Sans" panose="020B0606030504020204" pitchFamily="34" charset="0"/>
              </a:rPr>
              <a:t>adipis</a:t>
            </a:r>
            <a:r>
              <a:rPr lang="en-US" sz="1200" b="1" i="1" dirty="0">
                <a:solidFill>
                  <a:schemeClr val="bg1"/>
                </a:solidFill>
                <a:latin typeface="Open Sans" panose="020B0606030504020204" pitchFamily="34" charset="0"/>
                <a:ea typeface="Open Sans" panose="020B0606030504020204" pitchFamily="34" charset="0"/>
                <a:cs typeface="Open Sans" panose="020B0606030504020204" pitchFamily="34" charset="0"/>
              </a:rPr>
              <a:t> sit dolor cons sit”</a:t>
            </a:r>
          </a:p>
        </p:txBody>
      </p:sp>
      <p:sp>
        <p:nvSpPr>
          <p:cNvPr id="62" name="TextBox 61">
            <a:extLst>
              <a:ext uri="{FF2B5EF4-FFF2-40B4-BE49-F238E27FC236}">
                <a16:creationId xmlns:a16="http://schemas.microsoft.com/office/drawing/2014/main" id="{989E9301-CB4E-46ED-9EE3-12DAE6939A4A}"/>
              </a:ext>
            </a:extLst>
          </p:cNvPr>
          <p:cNvSpPr txBox="1"/>
          <p:nvPr/>
        </p:nvSpPr>
        <p:spPr>
          <a:xfrm>
            <a:off x="1180956" y="1740927"/>
            <a:ext cx="3932513" cy="600164"/>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ut</a:t>
            </a:r>
            <a:r>
              <a:rPr lang="en-US" sz="1100" dirty="0">
                <a:solidFill>
                  <a:schemeClr val="tx1">
                    <a:lumMod val="95000"/>
                    <a:lumOff val="5000"/>
                  </a:schemeClr>
                </a:solidFill>
                <a:latin typeface="Open Sans" panose="020B0606030504020204" pitchFamily="34" charset="0"/>
                <a:ea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rPr>
              <a:t>labore</a:t>
            </a:r>
            <a:endParaRPr lang="en-US" sz="1100" dirty="0">
              <a:solidFill>
                <a:schemeClr val="tx1">
                  <a:lumMod val="95000"/>
                  <a:lumOff val="5000"/>
                </a:schemeClr>
              </a:solidFill>
              <a:latin typeface="Open Sans" panose="020B0606030504020204" pitchFamily="34" charset="0"/>
              <a:ea typeface="Open Sans" panose="020B0606030504020204" pitchFamily="34" charset="0"/>
            </a:endParaRPr>
          </a:p>
        </p:txBody>
      </p:sp>
      <p:cxnSp>
        <p:nvCxnSpPr>
          <p:cNvPr id="38" name="Straight Arrow Connector 37"/>
          <p:cNvCxnSpPr/>
          <p:nvPr/>
        </p:nvCxnSpPr>
        <p:spPr>
          <a:xfrm>
            <a:off x="1270089" y="2626855"/>
            <a:ext cx="1600111" cy="0"/>
          </a:xfrm>
          <a:prstGeom prst="straightConnector1">
            <a:avLst/>
          </a:prstGeom>
          <a:ln>
            <a:solidFill>
              <a:schemeClr val="accent5"/>
            </a:solidFill>
            <a:tailEnd type="triangle"/>
          </a:ln>
        </p:spPr>
        <p:style>
          <a:lnRef idx="1">
            <a:schemeClr val="accent1"/>
          </a:lnRef>
          <a:fillRef idx="0">
            <a:schemeClr val="accent1"/>
          </a:fillRef>
          <a:effectRef idx="0">
            <a:schemeClr val="accent1"/>
          </a:effectRef>
          <a:fontRef idx="minor">
            <a:schemeClr val="tx1"/>
          </a:fontRef>
        </p:style>
      </p:cxnSp>
      <p:sp>
        <p:nvSpPr>
          <p:cNvPr id="63" name="TextBox 62">
            <a:extLst>
              <a:ext uri="{FF2B5EF4-FFF2-40B4-BE49-F238E27FC236}">
                <a16:creationId xmlns:a16="http://schemas.microsoft.com/office/drawing/2014/main" id="{989E9301-CB4E-46ED-9EE3-12DAE6939A4A}"/>
              </a:ext>
            </a:extLst>
          </p:cNvPr>
          <p:cNvSpPr txBox="1"/>
          <p:nvPr/>
        </p:nvSpPr>
        <p:spPr>
          <a:xfrm>
            <a:off x="8028615" y="4027174"/>
            <a:ext cx="3404193" cy="600164"/>
          </a:xfrm>
          <a:prstGeom prst="rect">
            <a:avLst/>
          </a:prstGeom>
          <a:noFill/>
        </p:spPr>
        <p:txBody>
          <a:bodyPr wrap="square" rtlCol="0">
            <a:spAutoFit/>
          </a:bodyPr>
          <a:lstStyle/>
          <a:p>
            <a:pPr algn="just">
              <a:lnSpc>
                <a:spcPct val="150000"/>
              </a:lnSpc>
            </a:pPr>
            <a:r>
              <a:rPr lang="en-US" sz="1100" i="1"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ut</a:t>
            </a:r>
            <a:endParaRPr lang="en-US" sz="1100" i="1" dirty="0">
              <a:solidFill>
                <a:schemeClr val="tx1">
                  <a:lumMod val="95000"/>
                  <a:lumOff val="5000"/>
                </a:schemeClr>
              </a:solidFill>
              <a:latin typeface="Open Sans" panose="020B0606030504020204" pitchFamily="34" charset="0"/>
              <a:ea typeface="Open Sans" panose="020B0606030504020204" pitchFamily="34" charset="0"/>
            </a:endParaRPr>
          </a:p>
        </p:txBody>
      </p:sp>
      <p:grpSp>
        <p:nvGrpSpPr>
          <p:cNvPr id="64" name="Group 63"/>
          <p:cNvGrpSpPr/>
          <p:nvPr/>
        </p:nvGrpSpPr>
        <p:grpSpPr>
          <a:xfrm>
            <a:off x="7346094" y="5046368"/>
            <a:ext cx="4157574" cy="1278882"/>
            <a:chOff x="1450586" y="4782004"/>
            <a:chExt cx="4157574" cy="1278882"/>
          </a:xfrm>
        </p:grpSpPr>
        <p:sp>
          <p:nvSpPr>
            <p:cNvPr id="65" name="TextBox 64">
              <a:extLst>
                <a:ext uri="{FF2B5EF4-FFF2-40B4-BE49-F238E27FC236}">
                  <a16:creationId xmlns:a16="http://schemas.microsoft.com/office/drawing/2014/main" id="{A7406903-FD8A-455B-B8FD-D09458A7683D}"/>
                </a:ext>
              </a:extLst>
            </p:cNvPr>
            <p:cNvSpPr txBox="1"/>
            <p:nvPr/>
          </p:nvSpPr>
          <p:spPr>
            <a:xfrm>
              <a:off x="1450588" y="5206806"/>
              <a:ext cx="4157572" cy="854080"/>
            </a:xfrm>
            <a:prstGeom prst="rect">
              <a:avLst/>
            </a:prstGeom>
            <a:noFill/>
          </p:spPr>
          <p:txBody>
            <a:bodyPr wrap="square" rtlCol="0">
              <a:spAutoFit/>
            </a:bodyPr>
            <a:lstStyle/>
            <a:p>
              <a:pPr algn="just">
                <a:lnSpc>
                  <a:spcPct val="150000"/>
                </a:lnSpc>
              </a:pPr>
              <a:r>
                <a:rPr lang="en-US" sz="1100" dirty="0">
                  <a:solidFill>
                    <a:schemeClr val="tx1">
                      <a:lumMod val="75000"/>
                      <a:lumOff val="25000"/>
                    </a:schemeClr>
                  </a:solidFill>
                  <a:latin typeface="Open Sans" panose="020B0606030504020204" pitchFamily="34" charset="0"/>
                  <a:ea typeface="Open Sans" panose="020B0606030504020204" pitchFamily="34" charset="0"/>
                </a:rPr>
                <a:t>Lorem ipsum dolor sit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amet</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consectetur</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adipis</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cing</a:t>
              </a:r>
              <a:r>
                <a:rPr lang="en-US" sz="1100" dirty="0">
                  <a:solidFill>
                    <a:schemeClr val="tx1">
                      <a:lumMod val="75000"/>
                      <a:lumOff val="25000"/>
                    </a:schemeClr>
                  </a:solidFill>
                  <a:latin typeface="Open Sans" panose="020B0606030504020204" pitchFamily="34" charset="0"/>
                  <a:ea typeface="Open Sans" panose="020B0606030504020204" pitchFamily="34" charset="0"/>
                </a:rPr>
                <a:t> </a:t>
              </a:r>
              <a:r>
                <a:rPr lang="en-US" sz="1100" dirty="0" err="1">
                  <a:solidFill>
                    <a:schemeClr val="tx1">
                      <a:lumMod val="75000"/>
                      <a:lumOff val="25000"/>
                    </a:schemeClr>
                  </a:solidFill>
                  <a:latin typeface="Open Sans" panose="020B0606030504020204" pitchFamily="34" charset="0"/>
                  <a:ea typeface="Open Sans" panose="020B0606030504020204" pitchFamily="34" charset="0"/>
                </a:rPr>
                <a:t>elit</a:t>
              </a:r>
              <a:endParaRPr lang="en-US" sz="1100" dirty="0">
                <a:solidFill>
                  <a:schemeClr val="tx1">
                    <a:lumMod val="75000"/>
                    <a:lumOff val="25000"/>
                  </a:schemeClr>
                </a:solidFill>
                <a:latin typeface="Open Sans" panose="020B0606030504020204" pitchFamily="34" charset="0"/>
                <a:ea typeface="Open Sans" panose="020B0606030504020204" pitchFamily="34" charset="0"/>
              </a:endParaRPr>
            </a:p>
          </p:txBody>
        </p:sp>
        <p:sp>
          <p:nvSpPr>
            <p:cNvPr id="66" name="TextBox 65">
              <a:extLst>
                <a:ext uri="{FF2B5EF4-FFF2-40B4-BE49-F238E27FC236}">
                  <a16:creationId xmlns:a16="http://schemas.microsoft.com/office/drawing/2014/main" id="{B3DBBDE3-243F-4924-BC33-38A560B1A1DA}"/>
                </a:ext>
              </a:extLst>
            </p:cNvPr>
            <p:cNvSpPr txBox="1"/>
            <p:nvPr/>
          </p:nvSpPr>
          <p:spPr>
            <a:xfrm>
              <a:off x="1450586" y="4782004"/>
              <a:ext cx="2310955" cy="400110"/>
            </a:xfrm>
            <a:prstGeom prst="rect">
              <a:avLst/>
            </a:prstGeom>
            <a:noFill/>
          </p:spPr>
          <p:txBody>
            <a:bodyPr wrap="square" rtlCol="0">
              <a:spAutoFit/>
            </a:bodyPr>
            <a:lstStyle/>
            <a:p>
              <a:r>
                <a:rPr lang="en-US" sz="2000" b="1" dirty="0">
                  <a:solidFill>
                    <a:schemeClr val="tx1">
                      <a:lumMod val="75000"/>
                      <a:lumOff val="25000"/>
                    </a:schemeClr>
                  </a:solidFill>
                  <a:latin typeface="Open Sans" panose="020B0606030504020204" pitchFamily="34" charset="0"/>
                  <a:ea typeface="Open Sans" panose="020B0606030504020204" pitchFamily="34" charset="0"/>
                </a:rPr>
                <a:t>Motor Sales</a:t>
              </a:r>
            </a:p>
          </p:txBody>
        </p:sp>
      </p:grpSp>
      <p:grpSp>
        <p:nvGrpSpPr>
          <p:cNvPr id="67" name="Group 371"/>
          <p:cNvGrpSpPr>
            <a:grpSpLocks noChangeAspect="1"/>
          </p:cNvGrpSpPr>
          <p:nvPr/>
        </p:nvGrpSpPr>
        <p:grpSpPr bwMode="auto">
          <a:xfrm>
            <a:off x="6857419" y="5051796"/>
            <a:ext cx="377260" cy="442456"/>
            <a:chOff x="1471" y="992"/>
            <a:chExt cx="2656" cy="3115"/>
          </a:xfrm>
          <a:solidFill>
            <a:schemeClr val="accent4"/>
          </a:solidFill>
        </p:grpSpPr>
        <p:sp>
          <p:nvSpPr>
            <p:cNvPr id="68" name="Freeform 373"/>
            <p:cNvSpPr>
              <a:spLocks noEditPoints="1"/>
            </p:cNvSpPr>
            <p:nvPr/>
          </p:nvSpPr>
          <p:spPr bwMode="auto">
            <a:xfrm>
              <a:off x="1471" y="992"/>
              <a:ext cx="2656" cy="3115"/>
            </a:xfrm>
            <a:custGeom>
              <a:avLst/>
              <a:gdLst>
                <a:gd name="T0" fmla="*/ 2472 w 5313"/>
                <a:gd name="T1" fmla="*/ 703 h 6231"/>
                <a:gd name="T2" fmla="*/ 1998 w 5313"/>
                <a:gd name="T3" fmla="*/ 905 h 6231"/>
                <a:gd name="T4" fmla="*/ 1595 w 5313"/>
                <a:gd name="T5" fmla="*/ 1250 h 6231"/>
                <a:gd name="T6" fmla="*/ 1323 w 5313"/>
                <a:gd name="T7" fmla="*/ 1678 h 6231"/>
                <a:gd name="T8" fmla="*/ 1189 w 5313"/>
                <a:gd name="T9" fmla="*/ 2152 h 6231"/>
                <a:gd name="T10" fmla="*/ 1193 w 5313"/>
                <a:gd name="T11" fmla="*/ 2641 h 6231"/>
                <a:gd name="T12" fmla="*/ 1333 w 5313"/>
                <a:gd name="T13" fmla="*/ 3113 h 6231"/>
                <a:gd name="T14" fmla="*/ 1610 w 5313"/>
                <a:gd name="T15" fmla="*/ 3537 h 6231"/>
                <a:gd name="T16" fmla="*/ 1534 w 5313"/>
                <a:gd name="T17" fmla="*/ 3719 h 6231"/>
                <a:gd name="T18" fmla="*/ 1335 w 5313"/>
                <a:gd name="T19" fmla="*/ 3920 h 6231"/>
                <a:gd name="T20" fmla="*/ 1232 w 5313"/>
                <a:gd name="T21" fmla="*/ 4007 h 6231"/>
                <a:gd name="T22" fmla="*/ 1267 w 5313"/>
                <a:gd name="T23" fmla="*/ 4077 h 6231"/>
                <a:gd name="T24" fmla="*/ 1509 w 5313"/>
                <a:gd name="T25" fmla="*/ 4090 h 6231"/>
                <a:gd name="T26" fmla="*/ 1852 w 5313"/>
                <a:gd name="T27" fmla="*/ 3992 h 6231"/>
                <a:gd name="T28" fmla="*/ 2146 w 5313"/>
                <a:gd name="T29" fmla="*/ 3946 h 6231"/>
                <a:gd name="T30" fmla="*/ 2626 w 5313"/>
                <a:gd name="T31" fmla="*/ 4100 h 6231"/>
                <a:gd name="T32" fmla="*/ 3125 w 5313"/>
                <a:gd name="T33" fmla="*/ 4111 h 6231"/>
                <a:gd name="T34" fmla="*/ 3610 w 5313"/>
                <a:gd name="T35" fmla="*/ 3980 h 6231"/>
                <a:gd name="T36" fmla="*/ 4046 w 5313"/>
                <a:gd name="T37" fmla="*/ 3706 h 6231"/>
                <a:gd name="T38" fmla="*/ 4395 w 5313"/>
                <a:gd name="T39" fmla="*/ 3300 h 6231"/>
                <a:gd name="T40" fmla="*/ 4598 w 5313"/>
                <a:gd name="T41" fmla="*/ 2826 h 6231"/>
                <a:gd name="T42" fmla="*/ 4655 w 5313"/>
                <a:gd name="T43" fmla="*/ 2321 h 6231"/>
                <a:gd name="T44" fmla="*/ 4562 w 5313"/>
                <a:gd name="T45" fmla="*/ 1820 h 6231"/>
                <a:gd name="T46" fmla="*/ 4321 w 5313"/>
                <a:gd name="T47" fmla="*/ 1360 h 6231"/>
                <a:gd name="T48" fmla="*/ 3940 w 5313"/>
                <a:gd name="T49" fmla="*/ 979 h 6231"/>
                <a:gd name="T50" fmla="*/ 3479 w 5313"/>
                <a:gd name="T51" fmla="*/ 739 h 6231"/>
                <a:gd name="T52" fmla="*/ 2979 w 5313"/>
                <a:gd name="T53" fmla="*/ 646 h 6231"/>
                <a:gd name="T54" fmla="*/ 3267 w 5313"/>
                <a:gd name="T55" fmla="*/ 24 h 6231"/>
                <a:gd name="T56" fmla="*/ 3893 w 5313"/>
                <a:gd name="T57" fmla="*/ 203 h 6231"/>
                <a:gd name="T58" fmla="*/ 4437 w 5313"/>
                <a:gd name="T59" fmla="*/ 538 h 6231"/>
                <a:gd name="T60" fmla="*/ 4871 w 5313"/>
                <a:gd name="T61" fmla="*/ 1000 h 6231"/>
                <a:gd name="T62" fmla="*/ 5169 w 5313"/>
                <a:gd name="T63" fmla="*/ 1567 h 6231"/>
                <a:gd name="T64" fmla="*/ 5307 w 5313"/>
                <a:gd name="T65" fmla="*/ 2211 h 6231"/>
                <a:gd name="T66" fmla="*/ 5267 w 5313"/>
                <a:gd name="T67" fmla="*/ 2847 h 6231"/>
                <a:gd name="T68" fmla="*/ 5074 w 5313"/>
                <a:gd name="T69" fmla="*/ 3423 h 6231"/>
                <a:gd name="T70" fmla="*/ 4748 w 5313"/>
                <a:gd name="T71" fmla="*/ 3920 h 6231"/>
                <a:gd name="T72" fmla="*/ 4535 w 5313"/>
                <a:gd name="T73" fmla="*/ 5636 h 6231"/>
                <a:gd name="T74" fmla="*/ 4416 w 5313"/>
                <a:gd name="T75" fmla="*/ 5778 h 6231"/>
                <a:gd name="T76" fmla="*/ 1820 w 5313"/>
                <a:gd name="T77" fmla="*/ 6225 h 6231"/>
                <a:gd name="T78" fmla="*/ 1729 w 5313"/>
                <a:gd name="T79" fmla="*/ 6134 h 6231"/>
                <a:gd name="T80" fmla="*/ 1035 w 5313"/>
                <a:gd name="T81" fmla="*/ 5509 h 6231"/>
                <a:gd name="T82" fmla="*/ 762 w 5313"/>
                <a:gd name="T83" fmla="*/ 5428 h 6231"/>
                <a:gd name="T84" fmla="*/ 580 w 5313"/>
                <a:gd name="T85" fmla="*/ 5219 h 6231"/>
                <a:gd name="T86" fmla="*/ 535 w 5313"/>
                <a:gd name="T87" fmla="*/ 4130 h 6231"/>
                <a:gd name="T88" fmla="*/ 137 w 5313"/>
                <a:gd name="T89" fmla="*/ 4096 h 6231"/>
                <a:gd name="T90" fmla="*/ 13 w 5313"/>
                <a:gd name="T91" fmla="*/ 3963 h 6231"/>
                <a:gd name="T92" fmla="*/ 23 w 5313"/>
                <a:gd name="T93" fmla="*/ 3762 h 6231"/>
                <a:gd name="T94" fmla="*/ 540 w 5313"/>
                <a:gd name="T95" fmla="*/ 2216 h 6231"/>
                <a:gd name="T96" fmla="*/ 671 w 5313"/>
                <a:gd name="T97" fmla="*/ 1582 h 6231"/>
                <a:gd name="T98" fmla="*/ 961 w 5313"/>
                <a:gd name="T99" fmla="*/ 1023 h 6231"/>
                <a:gd name="T100" fmla="*/ 1382 w 5313"/>
                <a:gd name="T101" fmla="*/ 564 h 6231"/>
                <a:gd name="T102" fmla="*/ 1911 w 5313"/>
                <a:gd name="T103" fmla="*/ 227 h 6231"/>
                <a:gd name="T104" fmla="*/ 2472 w 5313"/>
                <a:gd name="T105" fmla="*/ 43 h 623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5313" h="6231">
                  <a:moveTo>
                    <a:pt x="2850" y="646"/>
                  </a:moveTo>
                  <a:lnTo>
                    <a:pt x="2723" y="655"/>
                  </a:lnTo>
                  <a:lnTo>
                    <a:pt x="2598" y="674"/>
                  </a:lnTo>
                  <a:lnTo>
                    <a:pt x="2472" y="703"/>
                  </a:lnTo>
                  <a:lnTo>
                    <a:pt x="2349" y="739"/>
                  </a:lnTo>
                  <a:lnTo>
                    <a:pt x="2230" y="786"/>
                  </a:lnTo>
                  <a:lnTo>
                    <a:pt x="2112" y="841"/>
                  </a:lnTo>
                  <a:lnTo>
                    <a:pt x="1998" y="905"/>
                  </a:lnTo>
                  <a:lnTo>
                    <a:pt x="1889" y="979"/>
                  </a:lnTo>
                  <a:lnTo>
                    <a:pt x="1784" y="1063"/>
                  </a:lnTo>
                  <a:lnTo>
                    <a:pt x="1684" y="1155"/>
                  </a:lnTo>
                  <a:lnTo>
                    <a:pt x="1595" y="1250"/>
                  </a:lnTo>
                  <a:lnTo>
                    <a:pt x="1513" y="1352"/>
                  </a:lnTo>
                  <a:lnTo>
                    <a:pt x="1441" y="1457"/>
                  </a:lnTo>
                  <a:lnTo>
                    <a:pt x="1378" y="1567"/>
                  </a:lnTo>
                  <a:lnTo>
                    <a:pt x="1323" y="1678"/>
                  </a:lnTo>
                  <a:lnTo>
                    <a:pt x="1276" y="1794"/>
                  </a:lnTo>
                  <a:lnTo>
                    <a:pt x="1240" y="1911"/>
                  </a:lnTo>
                  <a:lnTo>
                    <a:pt x="1210" y="2031"/>
                  </a:lnTo>
                  <a:lnTo>
                    <a:pt x="1189" y="2152"/>
                  </a:lnTo>
                  <a:lnTo>
                    <a:pt x="1177" y="2273"/>
                  </a:lnTo>
                  <a:lnTo>
                    <a:pt x="1174" y="2396"/>
                  </a:lnTo>
                  <a:lnTo>
                    <a:pt x="1179" y="2518"/>
                  </a:lnTo>
                  <a:lnTo>
                    <a:pt x="1193" y="2641"/>
                  </a:lnTo>
                  <a:lnTo>
                    <a:pt x="1215" y="2760"/>
                  </a:lnTo>
                  <a:lnTo>
                    <a:pt x="1246" y="2879"/>
                  </a:lnTo>
                  <a:lnTo>
                    <a:pt x="1286" y="2997"/>
                  </a:lnTo>
                  <a:lnTo>
                    <a:pt x="1333" y="3113"/>
                  </a:lnTo>
                  <a:lnTo>
                    <a:pt x="1390" y="3224"/>
                  </a:lnTo>
                  <a:lnTo>
                    <a:pt x="1454" y="3332"/>
                  </a:lnTo>
                  <a:lnTo>
                    <a:pt x="1528" y="3436"/>
                  </a:lnTo>
                  <a:lnTo>
                    <a:pt x="1610" y="3537"/>
                  </a:lnTo>
                  <a:lnTo>
                    <a:pt x="1629" y="3550"/>
                  </a:lnTo>
                  <a:lnTo>
                    <a:pt x="1602" y="3605"/>
                  </a:lnTo>
                  <a:lnTo>
                    <a:pt x="1570" y="3662"/>
                  </a:lnTo>
                  <a:lnTo>
                    <a:pt x="1534" y="3719"/>
                  </a:lnTo>
                  <a:lnTo>
                    <a:pt x="1492" y="3774"/>
                  </a:lnTo>
                  <a:lnTo>
                    <a:pt x="1445" y="3827"/>
                  </a:lnTo>
                  <a:lnTo>
                    <a:pt x="1392" y="3876"/>
                  </a:lnTo>
                  <a:lnTo>
                    <a:pt x="1335" y="3920"/>
                  </a:lnTo>
                  <a:lnTo>
                    <a:pt x="1270" y="3956"/>
                  </a:lnTo>
                  <a:lnTo>
                    <a:pt x="1251" y="3971"/>
                  </a:lnTo>
                  <a:lnTo>
                    <a:pt x="1238" y="3988"/>
                  </a:lnTo>
                  <a:lnTo>
                    <a:pt x="1232" y="4007"/>
                  </a:lnTo>
                  <a:lnTo>
                    <a:pt x="1232" y="4028"/>
                  </a:lnTo>
                  <a:lnTo>
                    <a:pt x="1238" y="4047"/>
                  </a:lnTo>
                  <a:lnTo>
                    <a:pt x="1250" y="4064"/>
                  </a:lnTo>
                  <a:lnTo>
                    <a:pt x="1267" y="4077"/>
                  </a:lnTo>
                  <a:lnTo>
                    <a:pt x="1289" y="4084"/>
                  </a:lnTo>
                  <a:lnTo>
                    <a:pt x="1358" y="4092"/>
                  </a:lnTo>
                  <a:lnTo>
                    <a:pt x="1432" y="4094"/>
                  </a:lnTo>
                  <a:lnTo>
                    <a:pt x="1509" y="4090"/>
                  </a:lnTo>
                  <a:lnTo>
                    <a:pt x="1593" y="4079"/>
                  </a:lnTo>
                  <a:lnTo>
                    <a:pt x="1676" y="4058"/>
                  </a:lnTo>
                  <a:lnTo>
                    <a:pt x="1763" y="4029"/>
                  </a:lnTo>
                  <a:lnTo>
                    <a:pt x="1852" y="3992"/>
                  </a:lnTo>
                  <a:lnTo>
                    <a:pt x="1942" y="3942"/>
                  </a:lnTo>
                  <a:lnTo>
                    <a:pt x="2029" y="3882"/>
                  </a:lnTo>
                  <a:lnTo>
                    <a:pt x="2033" y="3886"/>
                  </a:lnTo>
                  <a:lnTo>
                    <a:pt x="2146" y="3946"/>
                  </a:lnTo>
                  <a:lnTo>
                    <a:pt x="2262" y="3997"/>
                  </a:lnTo>
                  <a:lnTo>
                    <a:pt x="2381" y="4041"/>
                  </a:lnTo>
                  <a:lnTo>
                    <a:pt x="2503" y="4075"/>
                  </a:lnTo>
                  <a:lnTo>
                    <a:pt x="2626" y="4100"/>
                  </a:lnTo>
                  <a:lnTo>
                    <a:pt x="2749" y="4117"/>
                  </a:lnTo>
                  <a:lnTo>
                    <a:pt x="2874" y="4124"/>
                  </a:lnTo>
                  <a:lnTo>
                    <a:pt x="3000" y="4122"/>
                  </a:lnTo>
                  <a:lnTo>
                    <a:pt x="3125" y="4111"/>
                  </a:lnTo>
                  <a:lnTo>
                    <a:pt x="3248" y="4092"/>
                  </a:lnTo>
                  <a:lnTo>
                    <a:pt x="3371" y="4064"/>
                  </a:lnTo>
                  <a:lnTo>
                    <a:pt x="3491" y="4026"/>
                  </a:lnTo>
                  <a:lnTo>
                    <a:pt x="3610" y="3980"/>
                  </a:lnTo>
                  <a:lnTo>
                    <a:pt x="3724" y="3925"/>
                  </a:lnTo>
                  <a:lnTo>
                    <a:pt x="3836" y="3861"/>
                  </a:lnTo>
                  <a:lnTo>
                    <a:pt x="3944" y="3787"/>
                  </a:lnTo>
                  <a:lnTo>
                    <a:pt x="4046" y="3706"/>
                  </a:lnTo>
                  <a:lnTo>
                    <a:pt x="4145" y="3615"/>
                  </a:lnTo>
                  <a:lnTo>
                    <a:pt x="4238" y="3514"/>
                  </a:lnTo>
                  <a:lnTo>
                    <a:pt x="4321" y="3410"/>
                  </a:lnTo>
                  <a:lnTo>
                    <a:pt x="4395" y="3300"/>
                  </a:lnTo>
                  <a:lnTo>
                    <a:pt x="4460" y="3186"/>
                  </a:lnTo>
                  <a:lnTo>
                    <a:pt x="4515" y="3069"/>
                  </a:lnTo>
                  <a:lnTo>
                    <a:pt x="4562" y="2950"/>
                  </a:lnTo>
                  <a:lnTo>
                    <a:pt x="4598" y="2826"/>
                  </a:lnTo>
                  <a:lnTo>
                    <a:pt x="4626" y="2701"/>
                  </a:lnTo>
                  <a:lnTo>
                    <a:pt x="4645" y="2576"/>
                  </a:lnTo>
                  <a:lnTo>
                    <a:pt x="4655" y="2449"/>
                  </a:lnTo>
                  <a:lnTo>
                    <a:pt x="4655" y="2321"/>
                  </a:lnTo>
                  <a:lnTo>
                    <a:pt x="4645" y="2194"/>
                  </a:lnTo>
                  <a:lnTo>
                    <a:pt x="4626" y="2069"/>
                  </a:lnTo>
                  <a:lnTo>
                    <a:pt x="4598" y="1944"/>
                  </a:lnTo>
                  <a:lnTo>
                    <a:pt x="4562" y="1820"/>
                  </a:lnTo>
                  <a:lnTo>
                    <a:pt x="4515" y="1701"/>
                  </a:lnTo>
                  <a:lnTo>
                    <a:pt x="4460" y="1584"/>
                  </a:lnTo>
                  <a:lnTo>
                    <a:pt x="4395" y="1470"/>
                  </a:lnTo>
                  <a:lnTo>
                    <a:pt x="4321" y="1360"/>
                  </a:lnTo>
                  <a:lnTo>
                    <a:pt x="4238" y="1254"/>
                  </a:lnTo>
                  <a:lnTo>
                    <a:pt x="4145" y="1155"/>
                  </a:lnTo>
                  <a:lnTo>
                    <a:pt x="4046" y="1063"/>
                  </a:lnTo>
                  <a:lnTo>
                    <a:pt x="3940" y="979"/>
                  </a:lnTo>
                  <a:lnTo>
                    <a:pt x="3830" y="905"/>
                  </a:lnTo>
                  <a:lnTo>
                    <a:pt x="3716" y="841"/>
                  </a:lnTo>
                  <a:lnTo>
                    <a:pt x="3599" y="786"/>
                  </a:lnTo>
                  <a:lnTo>
                    <a:pt x="3479" y="739"/>
                  </a:lnTo>
                  <a:lnTo>
                    <a:pt x="3356" y="703"/>
                  </a:lnTo>
                  <a:lnTo>
                    <a:pt x="3231" y="674"/>
                  </a:lnTo>
                  <a:lnTo>
                    <a:pt x="3106" y="655"/>
                  </a:lnTo>
                  <a:lnTo>
                    <a:pt x="2979" y="646"/>
                  </a:lnTo>
                  <a:lnTo>
                    <a:pt x="2850" y="646"/>
                  </a:lnTo>
                  <a:close/>
                  <a:moveTo>
                    <a:pt x="2929" y="0"/>
                  </a:moveTo>
                  <a:lnTo>
                    <a:pt x="3100" y="5"/>
                  </a:lnTo>
                  <a:lnTo>
                    <a:pt x="3267" y="24"/>
                  </a:lnTo>
                  <a:lnTo>
                    <a:pt x="3430" y="53"/>
                  </a:lnTo>
                  <a:lnTo>
                    <a:pt x="3589" y="93"/>
                  </a:lnTo>
                  <a:lnTo>
                    <a:pt x="3743" y="142"/>
                  </a:lnTo>
                  <a:lnTo>
                    <a:pt x="3893" y="203"/>
                  </a:lnTo>
                  <a:lnTo>
                    <a:pt x="4039" y="273"/>
                  </a:lnTo>
                  <a:lnTo>
                    <a:pt x="4177" y="352"/>
                  </a:lnTo>
                  <a:lnTo>
                    <a:pt x="4310" y="441"/>
                  </a:lnTo>
                  <a:lnTo>
                    <a:pt x="4437" y="538"/>
                  </a:lnTo>
                  <a:lnTo>
                    <a:pt x="4556" y="642"/>
                  </a:lnTo>
                  <a:lnTo>
                    <a:pt x="4670" y="754"/>
                  </a:lnTo>
                  <a:lnTo>
                    <a:pt x="4774" y="873"/>
                  </a:lnTo>
                  <a:lnTo>
                    <a:pt x="4871" y="1000"/>
                  </a:lnTo>
                  <a:lnTo>
                    <a:pt x="4958" y="1133"/>
                  </a:lnTo>
                  <a:lnTo>
                    <a:pt x="5038" y="1273"/>
                  </a:lnTo>
                  <a:lnTo>
                    <a:pt x="5108" y="1417"/>
                  </a:lnTo>
                  <a:lnTo>
                    <a:pt x="5169" y="1567"/>
                  </a:lnTo>
                  <a:lnTo>
                    <a:pt x="5220" y="1722"/>
                  </a:lnTo>
                  <a:lnTo>
                    <a:pt x="5260" y="1881"/>
                  </a:lnTo>
                  <a:lnTo>
                    <a:pt x="5288" y="2044"/>
                  </a:lnTo>
                  <a:lnTo>
                    <a:pt x="5307" y="2211"/>
                  </a:lnTo>
                  <a:lnTo>
                    <a:pt x="5313" y="2381"/>
                  </a:lnTo>
                  <a:lnTo>
                    <a:pt x="5307" y="2538"/>
                  </a:lnTo>
                  <a:lnTo>
                    <a:pt x="5292" y="2696"/>
                  </a:lnTo>
                  <a:lnTo>
                    <a:pt x="5267" y="2847"/>
                  </a:lnTo>
                  <a:lnTo>
                    <a:pt x="5231" y="2997"/>
                  </a:lnTo>
                  <a:lnTo>
                    <a:pt x="5188" y="3143"/>
                  </a:lnTo>
                  <a:lnTo>
                    <a:pt x="5135" y="3285"/>
                  </a:lnTo>
                  <a:lnTo>
                    <a:pt x="5074" y="3423"/>
                  </a:lnTo>
                  <a:lnTo>
                    <a:pt x="5004" y="3554"/>
                  </a:lnTo>
                  <a:lnTo>
                    <a:pt x="4926" y="3683"/>
                  </a:lnTo>
                  <a:lnTo>
                    <a:pt x="4839" y="3804"/>
                  </a:lnTo>
                  <a:lnTo>
                    <a:pt x="4748" y="3920"/>
                  </a:lnTo>
                  <a:lnTo>
                    <a:pt x="4647" y="4031"/>
                  </a:lnTo>
                  <a:lnTo>
                    <a:pt x="4541" y="4134"/>
                  </a:lnTo>
                  <a:lnTo>
                    <a:pt x="4541" y="5591"/>
                  </a:lnTo>
                  <a:lnTo>
                    <a:pt x="4535" y="5636"/>
                  </a:lnTo>
                  <a:lnTo>
                    <a:pt x="4518" y="5682"/>
                  </a:lnTo>
                  <a:lnTo>
                    <a:pt x="4490" y="5719"/>
                  </a:lnTo>
                  <a:lnTo>
                    <a:pt x="4456" y="5754"/>
                  </a:lnTo>
                  <a:lnTo>
                    <a:pt x="4416" y="5778"/>
                  </a:lnTo>
                  <a:lnTo>
                    <a:pt x="4370" y="5791"/>
                  </a:lnTo>
                  <a:lnTo>
                    <a:pt x="1894" y="6229"/>
                  </a:lnTo>
                  <a:lnTo>
                    <a:pt x="1854" y="6231"/>
                  </a:lnTo>
                  <a:lnTo>
                    <a:pt x="1820" y="6225"/>
                  </a:lnTo>
                  <a:lnTo>
                    <a:pt x="1788" y="6212"/>
                  </a:lnTo>
                  <a:lnTo>
                    <a:pt x="1763" y="6193"/>
                  </a:lnTo>
                  <a:lnTo>
                    <a:pt x="1743" y="6167"/>
                  </a:lnTo>
                  <a:lnTo>
                    <a:pt x="1729" y="6134"/>
                  </a:lnTo>
                  <a:lnTo>
                    <a:pt x="1724" y="6098"/>
                  </a:lnTo>
                  <a:lnTo>
                    <a:pt x="1724" y="6095"/>
                  </a:lnTo>
                  <a:lnTo>
                    <a:pt x="1722" y="5407"/>
                  </a:lnTo>
                  <a:lnTo>
                    <a:pt x="1035" y="5509"/>
                  </a:lnTo>
                  <a:lnTo>
                    <a:pt x="961" y="5503"/>
                  </a:lnTo>
                  <a:lnTo>
                    <a:pt x="889" y="5488"/>
                  </a:lnTo>
                  <a:lnTo>
                    <a:pt x="823" y="5462"/>
                  </a:lnTo>
                  <a:lnTo>
                    <a:pt x="762" y="5428"/>
                  </a:lnTo>
                  <a:lnTo>
                    <a:pt x="707" y="5386"/>
                  </a:lnTo>
                  <a:lnTo>
                    <a:pt x="656" y="5337"/>
                  </a:lnTo>
                  <a:lnTo>
                    <a:pt x="614" y="5282"/>
                  </a:lnTo>
                  <a:lnTo>
                    <a:pt x="580" y="5219"/>
                  </a:lnTo>
                  <a:lnTo>
                    <a:pt x="556" y="5153"/>
                  </a:lnTo>
                  <a:lnTo>
                    <a:pt x="538" y="5083"/>
                  </a:lnTo>
                  <a:lnTo>
                    <a:pt x="535" y="5009"/>
                  </a:lnTo>
                  <a:lnTo>
                    <a:pt x="535" y="4130"/>
                  </a:lnTo>
                  <a:lnTo>
                    <a:pt x="305" y="4130"/>
                  </a:lnTo>
                  <a:lnTo>
                    <a:pt x="243" y="4126"/>
                  </a:lnTo>
                  <a:lnTo>
                    <a:pt x="186" y="4115"/>
                  </a:lnTo>
                  <a:lnTo>
                    <a:pt x="137" y="4096"/>
                  </a:lnTo>
                  <a:lnTo>
                    <a:pt x="95" y="4071"/>
                  </a:lnTo>
                  <a:lnTo>
                    <a:pt x="59" y="4041"/>
                  </a:lnTo>
                  <a:lnTo>
                    <a:pt x="32" y="4005"/>
                  </a:lnTo>
                  <a:lnTo>
                    <a:pt x="13" y="3963"/>
                  </a:lnTo>
                  <a:lnTo>
                    <a:pt x="2" y="3918"/>
                  </a:lnTo>
                  <a:lnTo>
                    <a:pt x="0" y="3870"/>
                  </a:lnTo>
                  <a:lnTo>
                    <a:pt x="6" y="3817"/>
                  </a:lnTo>
                  <a:lnTo>
                    <a:pt x="23" y="3762"/>
                  </a:lnTo>
                  <a:lnTo>
                    <a:pt x="49" y="3704"/>
                  </a:lnTo>
                  <a:lnTo>
                    <a:pt x="535" y="2779"/>
                  </a:lnTo>
                  <a:lnTo>
                    <a:pt x="535" y="2383"/>
                  </a:lnTo>
                  <a:lnTo>
                    <a:pt x="540" y="2216"/>
                  </a:lnTo>
                  <a:lnTo>
                    <a:pt x="557" y="2052"/>
                  </a:lnTo>
                  <a:lnTo>
                    <a:pt x="584" y="1891"/>
                  </a:lnTo>
                  <a:lnTo>
                    <a:pt x="624" y="1735"/>
                  </a:lnTo>
                  <a:lnTo>
                    <a:pt x="671" y="1582"/>
                  </a:lnTo>
                  <a:lnTo>
                    <a:pt x="730" y="1434"/>
                  </a:lnTo>
                  <a:lnTo>
                    <a:pt x="798" y="1292"/>
                  </a:lnTo>
                  <a:lnTo>
                    <a:pt x="876" y="1155"/>
                  </a:lnTo>
                  <a:lnTo>
                    <a:pt x="961" y="1023"/>
                  </a:lnTo>
                  <a:lnTo>
                    <a:pt x="1054" y="898"/>
                  </a:lnTo>
                  <a:lnTo>
                    <a:pt x="1157" y="780"/>
                  </a:lnTo>
                  <a:lnTo>
                    <a:pt x="1267" y="669"/>
                  </a:lnTo>
                  <a:lnTo>
                    <a:pt x="1382" y="564"/>
                  </a:lnTo>
                  <a:lnTo>
                    <a:pt x="1505" y="468"/>
                  </a:lnTo>
                  <a:lnTo>
                    <a:pt x="1634" y="379"/>
                  </a:lnTo>
                  <a:lnTo>
                    <a:pt x="1771" y="299"/>
                  </a:lnTo>
                  <a:lnTo>
                    <a:pt x="1911" y="227"/>
                  </a:lnTo>
                  <a:lnTo>
                    <a:pt x="2046" y="168"/>
                  </a:lnTo>
                  <a:lnTo>
                    <a:pt x="2184" y="119"/>
                  </a:lnTo>
                  <a:lnTo>
                    <a:pt x="2326" y="77"/>
                  </a:lnTo>
                  <a:lnTo>
                    <a:pt x="2472" y="43"/>
                  </a:lnTo>
                  <a:lnTo>
                    <a:pt x="2622" y="19"/>
                  </a:lnTo>
                  <a:lnTo>
                    <a:pt x="2774" y="5"/>
                  </a:lnTo>
                  <a:lnTo>
                    <a:pt x="2929"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solidFill>
                  <a:schemeClr val="tx1">
                    <a:lumMod val="75000"/>
                    <a:lumOff val="25000"/>
                  </a:schemeClr>
                </a:solidFill>
              </a:endParaRPr>
            </a:p>
          </p:txBody>
        </p:sp>
        <p:sp>
          <p:nvSpPr>
            <p:cNvPr id="69" name="Freeform 374"/>
            <p:cNvSpPr>
              <a:spLocks/>
            </p:cNvSpPr>
            <p:nvPr/>
          </p:nvSpPr>
          <p:spPr bwMode="auto">
            <a:xfrm>
              <a:off x="2614" y="1584"/>
              <a:ext cx="624" cy="1203"/>
            </a:xfrm>
            <a:custGeom>
              <a:avLst/>
              <a:gdLst>
                <a:gd name="T0" fmla="*/ 677 w 1247"/>
                <a:gd name="T1" fmla="*/ 0 h 2406"/>
                <a:gd name="T2" fmla="*/ 758 w 1247"/>
                <a:gd name="T3" fmla="*/ 19 h 2406"/>
                <a:gd name="T4" fmla="*/ 777 w 1247"/>
                <a:gd name="T5" fmla="*/ 102 h 2406"/>
                <a:gd name="T6" fmla="*/ 779 w 1247"/>
                <a:gd name="T7" fmla="*/ 220 h 2406"/>
                <a:gd name="T8" fmla="*/ 815 w 1247"/>
                <a:gd name="T9" fmla="*/ 263 h 2406"/>
                <a:gd name="T10" fmla="*/ 963 w 1247"/>
                <a:gd name="T11" fmla="*/ 292 h 2406"/>
                <a:gd name="T12" fmla="*/ 1139 w 1247"/>
                <a:gd name="T13" fmla="*/ 358 h 2406"/>
                <a:gd name="T14" fmla="*/ 1166 w 1247"/>
                <a:gd name="T15" fmla="*/ 413 h 2406"/>
                <a:gd name="T16" fmla="*/ 1105 w 1247"/>
                <a:gd name="T17" fmla="*/ 633 h 2406"/>
                <a:gd name="T18" fmla="*/ 1071 w 1247"/>
                <a:gd name="T19" fmla="*/ 686 h 2406"/>
                <a:gd name="T20" fmla="*/ 1007 w 1247"/>
                <a:gd name="T21" fmla="*/ 672 h 2406"/>
                <a:gd name="T22" fmla="*/ 732 w 1247"/>
                <a:gd name="T23" fmla="*/ 599 h 2406"/>
                <a:gd name="T24" fmla="*/ 570 w 1247"/>
                <a:gd name="T25" fmla="*/ 608 h 2406"/>
                <a:gd name="T26" fmla="*/ 476 w 1247"/>
                <a:gd name="T27" fmla="*/ 661 h 2406"/>
                <a:gd name="T28" fmla="*/ 440 w 1247"/>
                <a:gd name="T29" fmla="*/ 750 h 2406"/>
                <a:gd name="T30" fmla="*/ 476 w 1247"/>
                <a:gd name="T31" fmla="*/ 841 h 2406"/>
                <a:gd name="T32" fmla="*/ 606 w 1247"/>
                <a:gd name="T33" fmla="*/ 934 h 2406"/>
                <a:gd name="T34" fmla="*/ 862 w 1247"/>
                <a:gd name="T35" fmla="*/ 1044 h 2406"/>
                <a:gd name="T36" fmla="*/ 1075 w 1247"/>
                <a:gd name="T37" fmla="*/ 1176 h 2406"/>
                <a:gd name="T38" fmla="*/ 1194 w 1247"/>
                <a:gd name="T39" fmla="*/ 1337 h 2406"/>
                <a:gd name="T40" fmla="*/ 1245 w 1247"/>
                <a:gd name="T41" fmla="*/ 1523 h 2406"/>
                <a:gd name="T42" fmla="*/ 1226 w 1247"/>
                <a:gd name="T43" fmla="*/ 1716 h 2406"/>
                <a:gd name="T44" fmla="*/ 1130 w 1247"/>
                <a:gd name="T45" fmla="*/ 1896 h 2406"/>
                <a:gd name="T46" fmla="*/ 969 w 1247"/>
                <a:gd name="T47" fmla="*/ 2031 h 2406"/>
                <a:gd name="T48" fmla="*/ 809 w 1247"/>
                <a:gd name="T49" fmla="*/ 2095 h 2406"/>
                <a:gd name="T50" fmla="*/ 766 w 1247"/>
                <a:gd name="T51" fmla="*/ 2148 h 2406"/>
                <a:gd name="T52" fmla="*/ 766 w 1247"/>
                <a:gd name="T53" fmla="*/ 2334 h 2406"/>
                <a:gd name="T54" fmla="*/ 739 w 1247"/>
                <a:gd name="T55" fmla="*/ 2393 h 2406"/>
                <a:gd name="T56" fmla="*/ 529 w 1247"/>
                <a:gd name="T57" fmla="*/ 2406 h 2406"/>
                <a:gd name="T58" fmla="*/ 466 w 1247"/>
                <a:gd name="T59" fmla="*/ 2376 h 2406"/>
                <a:gd name="T60" fmla="*/ 455 w 1247"/>
                <a:gd name="T61" fmla="*/ 2271 h 2406"/>
                <a:gd name="T62" fmla="*/ 449 w 1247"/>
                <a:gd name="T63" fmla="*/ 2154 h 2406"/>
                <a:gd name="T64" fmla="*/ 404 w 1247"/>
                <a:gd name="T65" fmla="*/ 2122 h 2406"/>
                <a:gd name="T66" fmla="*/ 218 w 1247"/>
                <a:gd name="T67" fmla="*/ 2084 h 2406"/>
                <a:gd name="T68" fmla="*/ 39 w 1247"/>
                <a:gd name="T69" fmla="*/ 2012 h 2406"/>
                <a:gd name="T70" fmla="*/ 0 w 1247"/>
                <a:gd name="T71" fmla="*/ 1959 h 2406"/>
                <a:gd name="T72" fmla="*/ 36 w 1247"/>
                <a:gd name="T73" fmla="*/ 1811 h 2406"/>
                <a:gd name="T74" fmla="*/ 83 w 1247"/>
                <a:gd name="T75" fmla="*/ 1678 h 2406"/>
                <a:gd name="T76" fmla="*/ 134 w 1247"/>
                <a:gd name="T77" fmla="*/ 1671 h 2406"/>
                <a:gd name="T78" fmla="*/ 322 w 1247"/>
                <a:gd name="T79" fmla="*/ 1747 h 2406"/>
                <a:gd name="T80" fmla="*/ 548 w 1247"/>
                <a:gd name="T81" fmla="*/ 1785 h 2406"/>
                <a:gd name="T82" fmla="*/ 711 w 1247"/>
                <a:gd name="T83" fmla="*/ 1752 h 2406"/>
                <a:gd name="T84" fmla="*/ 802 w 1247"/>
                <a:gd name="T85" fmla="*/ 1671 h 2406"/>
                <a:gd name="T86" fmla="*/ 817 w 1247"/>
                <a:gd name="T87" fmla="*/ 1561 h 2406"/>
                <a:gd name="T88" fmla="*/ 749 w 1247"/>
                <a:gd name="T89" fmla="*/ 1457 h 2406"/>
                <a:gd name="T90" fmla="*/ 627 w 1247"/>
                <a:gd name="T91" fmla="*/ 1385 h 2406"/>
                <a:gd name="T92" fmla="*/ 371 w 1247"/>
                <a:gd name="T93" fmla="*/ 1277 h 2406"/>
                <a:gd name="T94" fmla="*/ 184 w 1247"/>
                <a:gd name="T95" fmla="*/ 1157 h 2406"/>
                <a:gd name="T96" fmla="*/ 68 w 1247"/>
                <a:gd name="T97" fmla="*/ 1017 h 2406"/>
                <a:gd name="T98" fmla="*/ 17 w 1247"/>
                <a:gd name="T99" fmla="*/ 843 h 2406"/>
                <a:gd name="T100" fmla="*/ 39 w 1247"/>
                <a:gd name="T101" fmla="*/ 642 h 2406"/>
                <a:gd name="T102" fmla="*/ 125 w 1247"/>
                <a:gd name="T103" fmla="*/ 481 h 2406"/>
                <a:gd name="T104" fmla="*/ 265 w 1247"/>
                <a:gd name="T105" fmla="*/ 364 h 2406"/>
                <a:gd name="T106" fmla="*/ 419 w 1247"/>
                <a:gd name="T107" fmla="*/ 295 h 2406"/>
                <a:gd name="T108" fmla="*/ 470 w 1247"/>
                <a:gd name="T109" fmla="*/ 261 h 2406"/>
                <a:gd name="T110" fmla="*/ 477 w 1247"/>
                <a:gd name="T111" fmla="*/ 182 h 2406"/>
                <a:gd name="T112" fmla="*/ 483 w 1247"/>
                <a:gd name="T113" fmla="*/ 32 h 2406"/>
                <a:gd name="T114" fmla="*/ 531 w 1247"/>
                <a:gd name="T115" fmla="*/ 2 h 240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247" h="2406">
                  <a:moveTo>
                    <a:pt x="561" y="0"/>
                  </a:moveTo>
                  <a:lnTo>
                    <a:pt x="627" y="0"/>
                  </a:lnTo>
                  <a:lnTo>
                    <a:pt x="677" y="0"/>
                  </a:lnTo>
                  <a:lnTo>
                    <a:pt x="715" y="4"/>
                  </a:lnTo>
                  <a:lnTo>
                    <a:pt x="741" y="7"/>
                  </a:lnTo>
                  <a:lnTo>
                    <a:pt x="758" y="19"/>
                  </a:lnTo>
                  <a:lnTo>
                    <a:pt x="769" y="38"/>
                  </a:lnTo>
                  <a:lnTo>
                    <a:pt x="775" y="64"/>
                  </a:lnTo>
                  <a:lnTo>
                    <a:pt x="777" y="102"/>
                  </a:lnTo>
                  <a:lnTo>
                    <a:pt x="777" y="151"/>
                  </a:lnTo>
                  <a:lnTo>
                    <a:pt x="777" y="191"/>
                  </a:lnTo>
                  <a:lnTo>
                    <a:pt x="779" y="220"/>
                  </a:lnTo>
                  <a:lnTo>
                    <a:pt x="785" y="240"/>
                  </a:lnTo>
                  <a:lnTo>
                    <a:pt x="796" y="254"/>
                  </a:lnTo>
                  <a:lnTo>
                    <a:pt x="815" y="263"/>
                  </a:lnTo>
                  <a:lnTo>
                    <a:pt x="843" y="269"/>
                  </a:lnTo>
                  <a:lnTo>
                    <a:pt x="883" y="275"/>
                  </a:lnTo>
                  <a:lnTo>
                    <a:pt x="963" y="292"/>
                  </a:lnTo>
                  <a:lnTo>
                    <a:pt x="1041" y="316"/>
                  </a:lnTo>
                  <a:lnTo>
                    <a:pt x="1116" y="347"/>
                  </a:lnTo>
                  <a:lnTo>
                    <a:pt x="1139" y="358"/>
                  </a:lnTo>
                  <a:lnTo>
                    <a:pt x="1154" y="373"/>
                  </a:lnTo>
                  <a:lnTo>
                    <a:pt x="1164" y="390"/>
                  </a:lnTo>
                  <a:lnTo>
                    <a:pt x="1166" y="413"/>
                  </a:lnTo>
                  <a:lnTo>
                    <a:pt x="1162" y="438"/>
                  </a:lnTo>
                  <a:lnTo>
                    <a:pt x="1134" y="534"/>
                  </a:lnTo>
                  <a:lnTo>
                    <a:pt x="1105" y="633"/>
                  </a:lnTo>
                  <a:lnTo>
                    <a:pt x="1094" y="659"/>
                  </a:lnTo>
                  <a:lnTo>
                    <a:pt x="1084" y="676"/>
                  </a:lnTo>
                  <a:lnTo>
                    <a:pt x="1071" y="686"/>
                  </a:lnTo>
                  <a:lnTo>
                    <a:pt x="1054" y="689"/>
                  </a:lnTo>
                  <a:lnTo>
                    <a:pt x="1033" y="684"/>
                  </a:lnTo>
                  <a:lnTo>
                    <a:pt x="1007" y="672"/>
                  </a:lnTo>
                  <a:lnTo>
                    <a:pt x="917" y="636"/>
                  </a:lnTo>
                  <a:lnTo>
                    <a:pt x="826" y="612"/>
                  </a:lnTo>
                  <a:lnTo>
                    <a:pt x="732" y="599"/>
                  </a:lnTo>
                  <a:lnTo>
                    <a:pt x="635" y="599"/>
                  </a:lnTo>
                  <a:lnTo>
                    <a:pt x="603" y="602"/>
                  </a:lnTo>
                  <a:lnTo>
                    <a:pt x="570" y="608"/>
                  </a:lnTo>
                  <a:lnTo>
                    <a:pt x="536" y="619"/>
                  </a:lnTo>
                  <a:lnTo>
                    <a:pt x="502" y="638"/>
                  </a:lnTo>
                  <a:lnTo>
                    <a:pt x="476" y="661"/>
                  </a:lnTo>
                  <a:lnTo>
                    <a:pt x="457" y="689"/>
                  </a:lnTo>
                  <a:lnTo>
                    <a:pt x="445" y="718"/>
                  </a:lnTo>
                  <a:lnTo>
                    <a:pt x="440" y="750"/>
                  </a:lnTo>
                  <a:lnTo>
                    <a:pt x="443" y="780"/>
                  </a:lnTo>
                  <a:lnTo>
                    <a:pt x="455" y="813"/>
                  </a:lnTo>
                  <a:lnTo>
                    <a:pt x="476" y="841"/>
                  </a:lnTo>
                  <a:lnTo>
                    <a:pt x="502" y="869"/>
                  </a:lnTo>
                  <a:lnTo>
                    <a:pt x="553" y="904"/>
                  </a:lnTo>
                  <a:lnTo>
                    <a:pt x="606" y="934"/>
                  </a:lnTo>
                  <a:lnTo>
                    <a:pt x="663" y="960"/>
                  </a:lnTo>
                  <a:lnTo>
                    <a:pt x="764" y="1000"/>
                  </a:lnTo>
                  <a:lnTo>
                    <a:pt x="862" y="1044"/>
                  </a:lnTo>
                  <a:lnTo>
                    <a:pt x="959" y="1093"/>
                  </a:lnTo>
                  <a:lnTo>
                    <a:pt x="1020" y="1131"/>
                  </a:lnTo>
                  <a:lnTo>
                    <a:pt x="1075" y="1176"/>
                  </a:lnTo>
                  <a:lnTo>
                    <a:pt x="1122" y="1226"/>
                  </a:lnTo>
                  <a:lnTo>
                    <a:pt x="1162" y="1281"/>
                  </a:lnTo>
                  <a:lnTo>
                    <a:pt x="1194" y="1337"/>
                  </a:lnTo>
                  <a:lnTo>
                    <a:pt x="1219" y="1398"/>
                  </a:lnTo>
                  <a:lnTo>
                    <a:pt x="1236" y="1461"/>
                  </a:lnTo>
                  <a:lnTo>
                    <a:pt x="1245" y="1523"/>
                  </a:lnTo>
                  <a:lnTo>
                    <a:pt x="1247" y="1589"/>
                  </a:lnTo>
                  <a:lnTo>
                    <a:pt x="1242" y="1654"/>
                  </a:lnTo>
                  <a:lnTo>
                    <a:pt x="1226" y="1716"/>
                  </a:lnTo>
                  <a:lnTo>
                    <a:pt x="1202" y="1779"/>
                  </a:lnTo>
                  <a:lnTo>
                    <a:pt x="1171" y="1839"/>
                  </a:lnTo>
                  <a:lnTo>
                    <a:pt x="1130" y="1896"/>
                  </a:lnTo>
                  <a:lnTo>
                    <a:pt x="1080" y="1949"/>
                  </a:lnTo>
                  <a:lnTo>
                    <a:pt x="1027" y="1993"/>
                  </a:lnTo>
                  <a:lnTo>
                    <a:pt x="969" y="2031"/>
                  </a:lnTo>
                  <a:lnTo>
                    <a:pt x="904" y="2061"/>
                  </a:lnTo>
                  <a:lnTo>
                    <a:pt x="836" y="2084"/>
                  </a:lnTo>
                  <a:lnTo>
                    <a:pt x="809" y="2095"/>
                  </a:lnTo>
                  <a:lnTo>
                    <a:pt x="788" y="2109"/>
                  </a:lnTo>
                  <a:lnTo>
                    <a:pt x="775" y="2126"/>
                  </a:lnTo>
                  <a:lnTo>
                    <a:pt x="766" y="2148"/>
                  </a:lnTo>
                  <a:lnTo>
                    <a:pt x="766" y="2177"/>
                  </a:lnTo>
                  <a:lnTo>
                    <a:pt x="766" y="2256"/>
                  </a:lnTo>
                  <a:lnTo>
                    <a:pt x="766" y="2334"/>
                  </a:lnTo>
                  <a:lnTo>
                    <a:pt x="762" y="2359"/>
                  </a:lnTo>
                  <a:lnTo>
                    <a:pt x="754" y="2378"/>
                  </a:lnTo>
                  <a:lnTo>
                    <a:pt x="739" y="2393"/>
                  </a:lnTo>
                  <a:lnTo>
                    <a:pt x="720" y="2402"/>
                  </a:lnTo>
                  <a:lnTo>
                    <a:pt x="696" y="2406"/>
                  </a:lnTo>
                  <a:lnTo>
                    <a:pt x="529" y="2406"/>
                  </a:lnTo>
                  <a:lnTo>
                    <a:pt x="502" y="2402"/>
                  </a:lnTo>
                  <a:lnTo>
                    <a:pt x="481" y="2391"/>
                  </a:lnTo>
                  <a:lnTo>
                    <a:pt x="466" y="2376"/>
                  </a:lnTo>
                  <a:lnTo>
                    <a:pt x="459" y="2355"/>
                  </a:lnTo>
                  <a:lnTo>
                    <a:pt x="455" y="2328"/>
                  </a:lnTo>
                  <a:lnTo>
                    <a:pt x="455" y="2271"/>
                  </a:lnTo>
                  <a:lnTo>
                    <a:pt x="455" y="2215"/>
                  </a:lnTo>
                  <a:lnTo>
                    <a:pt x="453" y="2179"/>
                  </a:lnTo>
                  <a:lnTo>
                    <a:pt x="449" y="2154"/>
                  </a:lnTo>
                  <a:lnTo>
                    <a:pt x="441" y="2139"/>
                  </a:lnTo>
                  <a:lnTo>
                    <a:pt x="426" y="2127"/>
                  </a:lnTo>
                  <a:lnTo>
                    <a:pt x="404" y="2122"/>
                  </a:lnTo>
                  <a:lnTo>
                    <a:pt x="369" y="2114"/>
                  </a:lnTo>
                  <a:lnTo>
                    <a:pt x="294" y="2101"/>
                  </a:lnTo>
                  <a:lnTo>
                    <a:pt x="218" y="2084"/>
                  </a:lnTo>
                  <a:lnTo>
                    <a:pt x="144" y="2059"/>
                  </a:lnTo>
                  <a:lnTo>
                    <a:pt x="72" y="2029"/>
                  </a:lnTo>
                  <a:lnTo>
                    <a:pt x="39" y="2012"/>
                  </a:lnTo>
                  <a:lnTo>
                    <a:pt x="17" y="1997"/>
                  </a:lnTo>
                  <a:lnTo>
                    <a:pt x="5" y="1980"/>
                  </a:lnTo>
                  <a:lnTo>
                    <a:pt x="0" y="1959"/>
                  </a:lnTo>
                  <a:lnTo>
                    <a:pt x="3" y="1932"/>
                  </a:lnTo>
                  <a:lnTo>
                    <a:pt x="11" y="1898"/>
                  </a:lnTo>
                  <a:lnTo>
                    <a:pt x="36" y="1811"/>
                  </a:lnTo>
                  <a:lnTo>
                    <a:pt x="60" y="1724"/>
                  </a:lnTo>
                  <a:lnTo>
                    <a:pt x="72" y="1697"/>
                  </a:lnTo>
                  <a:lnTo>
                    <a:pt x="83" y="1678"/>
                  </a:lnTo>
                  <a:lnTo>
                    <a:pt x="94" y="1667"/>
                  </a:lnTo>
                  <a:lnTo>
                    <a:pt x="112" y="1665"/>
                  </a:lnTo>
                  <a:lnTo>
                    <a:pt x="134" y="1671"/>
                  </a:lnTo>
                  <a:lnTo>
                    <a:pt x="161" y="1682"/>
                  </a:lnTo>
                  <a:lnTo>
                    <a:pt x="240" y="1718"/>
                  </a:lnTo>
                  <a:lnTo>
                    <a:pt x="322" y="1747"/>
                  </a:lnTo>
                  <a:lnTo>
                    <a:pt x="405" y="1767"/>
                  </a:lnTo>
                  <a:lnTo>
                    <a:pt x="493" y="1781"/>
                  </a:lnTo>
                  <a:lnTo>
                    <a:pt x="548" y="1785"/>
                  </a:lnTo>
                  <a:lnTo>
                    <a:pt x="603" y="1783"/>
                  </a:lnTo>
                  <a:lnTo>
                    <a:pt x="658" y="1771"/>
                  </a:lnTo>
                  <a:lnTo>
                    <a:pt x="711" y="1752"/>
                  </a:lnTo>
                  <a:lnTo>
                    <a:pt x="749" y="1731"/>
                  </a:lnTo>
                  <a:lnTo>
                    <a:pt x="779" y="1703"/>
                  </a:lnTo>
                  <a:lnTo>
                    <a:pt x="802" y="1671"/>
                  </a:lnTo>
                  <a:lnTo>
                    <a:pt x="815" y="1637"/>
                  </a:lnTo>
                  <a:lnTo>
                    <a:pt x="821" y="1599"/>
                  </a:lnTo>
                  <a:lnTo>
                    <a:pt x="817" y="1561"/>
                  </a:lnTo>
                  <a:lnTo>
                    <a:pt x="804" y="1525"/>
                  </a:lnTo>
                  <a:lnTo>
                    <a:pt x="781" y="1489"/>
                  </a:lnTo>
                  <a:lnTo>
                    <a:pt x="749" y="1457"/>
                  </a:lnTo>
                  <a:lnTo>
                    <a:pt x="711" y="1428"/>
                  </a:lnTo>
                  <a:lnTo>
                    <a:pt x="671" y="1406"/>
                  </a:lnTo>
                  <a:lnTo>
                    <a:pt x="627" y="1385"/>
                  </a:lnTo>
                  <a:lnTo>
                    <a:pt x="542" y="1349"/>
                  </a:lnTo>
                  <a:lnTo>
                    <a:pt x="457" y="1313"/>
                  </a:lnTo>
                  <a:lnTo>
                    <a:pt x="371" y="1277"/>
                  </a:lnTo>
                  <a:lnTo>
                    <a:pt x="288" y="1233"/>
                  </a:lnTo>
                  <a:lnTo>
                    <a:pt x="233" y="1195"/>
                  </a:lnTo>
                  <a:lnTo>
                    <a:pt x="184" y="1157"/>
                  </a:lnTo>
                  <a:lnTo>
                    <a:pt x="138" y="1114"/>
                  </a:lnTo>
                  <a:lnTo>
                    <a:pt x="100" y="1068"/>
                  </a:lnTo>
                  <a:lnTo>
                    <a:pt x="68" y="1017"/>
                  </a:lnTo>
                  <a:lnTo>
                    <a:pt x="43" y="964"/>
                  </a:lnTo>
                  <a:lnTo>
                    <a:pt x="26" y="905"/>
                  </a:lnTo>
                  <a:lnTo>
                    <a:pt x="17" y="843"/>
                  </a:lnTo>
                  <a:lnTo>
                    <a:pt x="17" y="775"/>
                  </a:lnTo>
                  <a:lnTo>
                    <a:pt x="24" y="707"/>
                  </a:lnTo>
                  <a:lnTo>
                    <a:pt x="39" y="642"/>
                  </a:lnTo>
                  <a:lnTo>
                    <a:pt x="62" y="583"/>
                  </a:lnTo>
                  <a:lnTo>
                    <a:pt x="91" y="530"/>
                  </a:lnTo>
                  <a:lnTo>
                    <a:pt x="125" y="481"/>
                  </a:lnTo>
                  <a:lnTo>
                    <a:pt x="167" y="438"/>
                  </a:lnTo>
                  <a:lnTo>
                    <a:pt x="212" y="398"/>
                  </a:lnTo>
                  <a:lnTo>
                    <a:pt x="265" y="364"/>
                  </a:lnTo>
                  <a:lnTo>
                    <a:pt x="322" y="333"/>
                  </a:lnTo>
                  <a:lnTo>
                    <a:pt x="386" y="307"/>
                  </a:lnTo>
                  <a:lnTo>
                    <a:pt x="419" y="295"/>
                  </a:lnTo>
                  <a:lnTo>
                    <a:pt x="443" y="286"/>
                  </a:lnTo>
                  <a:lnTo>
                    <a:pt x="459" y="275"/>
                  </a:lnTo>
                  <a:lnTo>
                    <a:pt x="470" y="261"/>
                  </a:lnTo>
                  <a:lnTo>
                    <a:pt x="474" y="242"/>
                  </a:lnTo>
                  <a:lnTo>
                    <a:pt x="477" y="218"/>
                  </a:lnTo>
                  <a:lnTo>
                    <a:pt x="477" y="182"/>
                  </a:lnTo>
                  <a:lnTo>
                    <a:pt x="477" y="87"/>
                  </a:lnTo>
                  <a:lnTo>
                    <a:pt x="479" y="55"/>
                  </a:lnTo>
                  <a:lnTo>
                    <a:pt x="483" y="32"/>
                  </a:lnTo>
                  <a:lnTo>
                    <a:pt x="493" y="17"/>
                  </a:lnTo>
                  <a:lnTo>
                    <a:pt x="508" y="7"/>
                  </a:lnTo>
                  <a:lnTo>
                    <a:pt x="531" y="2"/>
                  </a:lnTo>
                  <a:lnTo>
                    <a:pt x="561"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solidFill>
                  <a:schemeClr val="tx1">
                    <a:lumMod val="75000"/>
                    <a:lumOff val="25000"/>
                  </a:schemeClr>
                </a:solidFill>
              </a:endParaRPr>
            </a:p>
          </p:txBody>
        </p:sp>
      </p:grpSp>
    </p:spTree>
    <p:extLst>
      <p:ext uri="{BB962C8B-B14F-4D97-AF65-F5344CB8AC3E}">
        <p14:creationId xmlns:p14="http://schemas.microsoft.com/office/powerpoint/2010/main" val="830755909"/>
      </p:ext>
    </p:extLst>
  </p:cSld>
  <p:clrMapOvr>
    <a:masterClrMapping/>
  </p:clrMapOvr>
  <p:transition spd="slow">
    <p:wipe/>
  </p:transition>
</p:sld>
</file>

<file path=ppt/slides/slide30.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EF1AFFA1-9002-4961-99AA-D2811FB439BA}"/>
              </a:ext>
            </a:extLst>
          </p:cNvPr>
          <p:cNvSpPr>
            <a:spLocks noGrp="1"/>
          </p:cNvSpPr>
          <p:nvPr>
            <p:ph type="pic" sz="quarter" idx="10"/>
          </p:nvPr>
        </p:nvSpPr>
        <p:spPr/>
      </p:sp>
      <p:sp>
        <p:nvSpPr>
          <p:cNvPr id="60" name="Pentagon 59"/>
          <p:cNvSpPr/>
          <p:nvPr/>
        </p:nvSpPr>
        <p:spPr>
          <a:xfrm>
            <a:off x="560727" y="1133562"/>
            <a:ext cx="6792573" cy="1685838"/>
          </a:xfrm>
          <a:prstGeom prst="homePlate">
            <a:avLst>
              <a:gd name="adj" fmla="val 34180"/>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210264" y="1129844"/>
            <a:ext cx="5171609" cy="1862048"/>
          </a:xfrm>
          <a:prstGeom prst="rect">
            <a:avLst/>
          </a:prstGeom>
          <a:noFill/>
        </p:spPr>
        <p:txBody>
          <a:bodyPr wrap="none" rtlCol="0">
            <a:spAutoFit/>
          </a:bodyPr>
          <a:lstStyle/>
          <a:p>
            <a:r>
              <a:rPr lang="en-US" sz="11500" dirty="0">
                <a:solidFill>
                  <a:schemeClr val="bg1"/>
                </a:solidFill>
                <a:latin typeface="Bebas Neue" panose="020B0606020202050201" pitchFamily="34" charset="0"/>
              </a:rPr>
              <a:t>THANK YOU</a:t>
            </a:r>
          </a:p>
        </p:txBody>
      </p:sp>
      <p:grpSp>
        <p:nvGrpSpPr>
          <p:cNvPr id="50" name="Group 49"/>
          <p:cNvGrpSpPr/>
          <p:nvPr/>
        </p:nvGrpSpPr>
        <p:grpSpPr>
          <a:xfrm>
            <a:off x="1291900" y="724618"/>
            <a:ext cx="4791399" cy="195324"/>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1" name="Chevron 60"/>
          <p:cNvSpPr/>
          <p:nvPr/>
        </p:nvSpPr>
        <p:spPr>
          <a:xfrm>
            <a:off x="6896100" y="1129844"/>
            <a:ext cx="1065662" cy="1688382"/>
          </a:xfrm>
          <a:prstGeom prst="chevron">
            <a:avLst>
              <a:gd name="adj" fmla="val 54464"/>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7508885" y="1129844"/>
            <a:ext cx="1065662" cy="1688382"/>
          </a:xfrm>
          <a:prstGeom prst="chevron">
            <a:avLst>
              <a:gd name="adj" fmla="val 54464"/>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3" name="Chevron 62"/>
          <p:cNvSpPr/>
          <p:nvPr/>
        </p:nvSpPr>
        <p:spPr>
          <a:xfrm>
            <a:off x="8121670" y="1129844"/>
            <a:ext cx="1065662" cy="1688382"/>
          </a:xfrm>
          <a:prstGeom prst="chevron">
            <a:avLst>
              <a:gd name="adj" fmla="val 54464"/>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4" name="TextBox 63"/>
          <p:cNvSpPr txBox="1"/>
          <p:nvPr/>
        </p:nvSpPr>
        <p:spPr>
          <a:xfrm>
            <a:off x="9434927" y="1267887"/>
            <a:ext cx="2073003" cy="400110"/>
          </a:xfrm>
          <a:prstGeom prst="rect">
            <a:avLst/>
          </a:prstGeom>
          <a:noFill/>
        </p:spPr>
        <p:txBody>
          <a:bodyPr wrap="none" rtlCol="0">
            <a:spAutoFit/>
          </a:bodyPr>
          <a:lstStyle/>
          <a:p>
            <a:r>
              <a:rPr lang="en-US" sz="2000" b="1"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SLIDE PRESENT</a:t>
            </a:r>
          </a:p>
        </p:txBody>
      </p:sp>
      <p:sp>
        <p:nvSpPr>
          <p:cNvPr id="65" name="TextBox 64">
            <a:extLst>
              <a:ext uri="{FF2B5EF4-FFF2-40B4-BE49-F238E27FC236}">
                <a16:creationId xmlns:a16="http://schemas.microsoft.com/office/drawing/2014/main" id="{20FE4BB5-B6E3-4A24-80E9-FCC75831F5B2}"/>
              </a:ext>
            </a:extLst>
          </p:cNvPr>
          <p:cNvSpPr txBox="1"/>
          <p:nvPr/>
        </p:nvSpPr>
        <p:spPr>
          <a:xfrm>
            <a:off x="9455257" y="1700006"/>
            <a:ext cx="2273414" cy="600164"/>
          </a:xfrm>
          <a:prstGeom prst="rect">
            <a:avLst/>
          </a:prstGeom>
          <a:noFill/>
        </p:spPr>
        <p:txBody>
          <a:bodyPr wrap="square" rtlCol="0">
            <a:spAutoFit/>
          </a:bodyPr>
          <a:lstStyle/>
          <a:p>
            <a:pPr algn="just">
              <a:lnSpc>
                <a:spcPct val="150000"/>
              </a:lnSpc>
            </a:pP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cing</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i="1" dirty="0" err="1">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i="1" dirty="0">
                <a:solidFill>
                  <a:schemeClr val="tx1">
                    <a:lumMod val="75000"/>
                    <a:lumOff val="25000"/>
                  </a:schemeClr>
                </a:solidFill>
                <a:latin typeface="Open Sans" panose="020B0606030504020204" pitchFamily="34" charset="0"/>
                <a:ea typeface="Open Sans" panose="020B0606030504020204" pitchFamily="34" charset="0"/>
                <a:cs typeface="Open Sans" panose="020B0606030504020204" pitchFamily="34" charset="0"/>
              </a:rPr>
              <a:t>, </a:t>
            </a:r>
          </a:p>
        </p:txBody>
      </p:sp>
      <p:cxnSp>
        <p:nvCxnSpPr>
          <p:cNvPr id="67" name="Straight Arrow Connector 66"/>
          <p:cNvCxnSpPr/>
          <p:nvPr/>
        </p:nvCxnSpPr>
        <p:spPr>
          <a:xfrm>
            <a:off x="9563100" y="2471170"/>
            <a:ext cx="1117600" cy="0"/>
          </a:xfrm>
          <a:prstGeom prst="straightConnector1">
            <a:avLst/>
          </a:prstGeom>
          <a:ln>
            <a:solidFill>
              <a:schemeClr val="accent4"/>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077948237"/>
      </p:ext>
    </p:extLst>
  </p:cSld>
  <p:clrMapOvr>
    <a:masterClrMapping/>
  </p:clrMapOvr>
  <p:transition spd="slow">
    <p:wipe/>
  </p:transition>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32377782-8632-4D61-AE87-35EA6623DB10}"/>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grpSp>
        <p:nvGrpSpPr>
          <p:cNvPr id="51" name="Group 50"/>
          <p:cNvGrpSpPr/>
          <p:nvPr/>
        </p:nvGrpSpPr>
        <p:grpSpPr>
          <a:xfrm rot="16200000">
            <a:off x="5042452" y="1944028"/>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43" name="TextBox 42"/>
          <p:cNvSpPr txBox="1"/>
          <p:nvPr/>
        </p:nvSpPr>
        <p:spPr>
          <a:xfrm>
            <a:off x="1314373" y="1436462"/>
            <a:ext cx="2876108"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Black a Motor</a:t>
            </a:r>
          </a:p>
        </p:txBody>
      </p:sp>
      <p:grpSp>
        <p:nvGrpSpPr>
          <p:cNvPr id="50" name="Group 49"/>
          <p:cNvGrpSpPr/>
          <p:nvPr/>
        </p:nvGrpSpPr>
        <p:grpSpPr>
          <a:xfrm>
            <a:off x="1425224" y="1143722"/>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7" name="Group 56"/>
          <p:cNvGrpSpPr/>
          <p:nvPr/>
        </p:nvGrpSpPr>
        <p:grpSpPr>
          <a:xfrm>
            <a:off x="1429145" y="2543051"/>
            <a:ext cx="3371456" cy="854080"/>
            <a:chOff x="6790689" y="1663700"/>
            <a:chExt cx="3371456" cy="854080"/>
          </a:xfrm>
        </p:grpSpPr>
        <p:sp>
          <p:nvSpPr>
            <p:cNvPr id="58" name="TextBox 57">
              <a:extLst>
                <a:ext uri="{FF2B5EF4-FFF2-40B4-BE49-F238E27FC236}">
                  <a16:creationId xmlns:a16="http://schemas.microsoft.com/office/drawing/2014/main" id="{15A58E87-0C26-4825-890E-38A4EF5A1147}"/>
                </a:ext>
              </a:extLst>
            </p:cNvPr>
            <p:cNvSpPr txBox="1"/>
            <p:nvPr/>
          </p:nvSpPr>
          <p:spPr>
            <a:xfrm>
              <a:off x="7140627" y="1663700"/>
              <a:ext cx="3021518"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r>
                <a:rPr lang="en-US" sz="1100" dirty="0">
                  <a:solidFill>
                    <a:schemeClr val="bg1"/>
                  </a:solidFill>
                  <a:latin typeface="Open Sans" panose="020B0606030504020204" pitchFamily="34" charset="0"/>
                  <a:ea typeface="Open Sans" panose="020B0606030504020204" pitchFamily="34" charset="0"/>
                </a:rPr>
                <a:t> et am dolor et, cons</a:t>
              </a:r>
            </a:p>
          </p:txBody>
        </p:sp>
        <p:sp>
          <p:nvSpPr>
            <p:cNvPr id="59"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60" name="Group 59"/>
          <p:cNvGrpSpPr/>
          <p:nvPr/>
        </p:nvGrpSpPr>
        <p:grpSpPr>
          <a:xfrm>
            <a:off x="1429145" y="3712939"/>
            <a:ext cx="3371456" cy="854080"/>
            <a:chOff x="6790689" y="1663700"/>
            <a:chExt cx="3371456" cy="854080"/>
          </a:xfrm>
        </p:grpSpPr>
        <p:sp>
          <p:nvSpPr>
            <p:cNvPr id="61" name="TextBox 60">
              <a:extLst>
                <a:ext uri="{FF2B5EF4-FFF2-40B4-BE49-F238E27FC236}">
                  <a16:creationId xmlns:a16="http://schemas.microsoft.com/office/drawing/2014/main" id="{15A58E87-0C26-4825-890E-38A4EF5A1147}"/>
                </a:ext>
              </a:extLst>
            </p:cNvPr>
            <p:cNvSpPr txBox="1"/>
            <p:nvPr/>
          </p:nvSpPr>
          <p:spPr>
            <a:xfrm>
              <a:off x="7140627" y="1663700"/>
              <a:ext cx="3021518"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r>
                <a:rPr lang="en-US" sz="1100" dirty="0">
                  <a:solidFill>
                    <a:schemeClr val="bg1"/>
                  </a:solidFill>
                  <a:latin typeface="Open Sans" panose="020B0606030504020204" pitchFamily="34" charset="0"/>
                  <a:ea typeface="Open Sans" panose="020B0606030504020204" pitchFamily="34" charset="0"/>
                </a:rPr>
                <a:t> et am dolor et, cons</a:t>
              </a:r>
            </a:p>
          </p:txBody>
        </p:sp>
        <p:sp>
          <p:nvSpPr>
            <p:cNvPr id="62"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grpSp>
        <p:nvGrpSpPr>
          <p:cNvPr id="63" name="Group 62"/>
          <p:cNvGrpSpPr/>
          <p:nvPr/>
        </p:nvGrpSpPr>
        <p:grpSpPr>
          <a:xfrm>
            <a:off x="1429145" y="4882827"/>
            <a:ext cx="3371456" cy="854080"/>
            <a:chOff x="6790689" y="1663700"/>
            <a:chExt cx="3371456" cy="854080"/>
          </a:xfrm>
        </p:grpSpPr>
        <p:sp>
          <p:nvSpPr>
            <p:cNvPr id="64" name="TextBox 63">
              <a:extLst>
                <a:ext uri="{FF2B5EF4-FFF2-40B4-BE49-F238E27FC236}">
                  <a16:creationId xmlns:a16="http://schemas.microsoft.com/office/drawing/2014/main" id="{15A58E87-0C26-4825-890E-38A4EF5A1147}"/>
                </a:ext>
              </a:extLst>
            </p:cNvPr>
            <p:cNvSpPr txBox="1"/>
            <p:nvPr/>
          </p:nvSpPr>
          <p:spPr>
            <a:xfrm>
              <a:off x="7140627" y="1663700"/>
              <a:ext cx="3021518"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dolor sit am et ipsum dolor sit am ipsum dolor sit et am dolor sit </a:t>
              </a:r>
              <a:r>
                <a:rPr lang="en-US" sz="1100" dirty="0" err="1">
                  <a:solidFill>
                    <a:schemeClr val="bg1"/>
                  </a:solidFill>
                  <a:latin typeface="Open Sans" panose="020B0606030504020204" pitchFamily="34" charset="0"/>
                  <a:ea typeface="Open Sans" panose="020B0606030504020204" pitchFamily="34" charset="0"/>
                </a:rPr>
                <a:t>sit</a:t>
              </a:r>
              <a:r>
                <a:rPr lang="en-US" sz="1100" dirty="0">
                  <a:solidFill>
                    <a:schemeClr val="bg1"/>
                  </a:solidFill>
                  <a:latin typeface="Open Sans" panose="020B0606030504020204" pitchFamily="34" charset="0"/>
                  <a:ea typeface="Open Sans" panose="020B0606030504020204" pitchFamily="34" charset="0"/>
                </a:rPr>
                <a:t> et am dolor et, cons</a:t>
              </a:r>
            </a:p>
          </p:txBody>
        </p:sp>
        <p:sp>
          <p:nvSpPr>
            <p:cNvPr id="65" name="Freeform 10"/>
            <p:cNvSpPr>
              <a:spLocks noEditPoints="1"/>
            </p:cNvSpPr>
            <p:nvPr/>
          </p:nvSpPr>
          <p:spPr bwMode="auto">
            <a:xfrm>
              <a:off x="6790689" y="1775555"/>
              <a:ext cx="195331" cy="197936"/>
            </a:xfrm>
            <a:custGeom>
              <a:avLst/>
              <a:gdLst>
                <a:gd name="T0" fmla="*/ 2147483646 w 35"/>
                <a:gd name="T1" fmla="*/ 2147483646 h 35"/>
                <a:gd name="T2" fmla="*/ 2147483646 w 35"/>
                <a:gd name="T3" fmla="*/ 2147483646 h 35"/>
                <a:gd name="T4" fmla="*/ 2147483646 w 35"/>
                <a:gd name="T5" fmla="*/ 2147483646 h 35"/>
                <a:gd name="T6" fmla="*/ 2147483646 w 35"/>
                <a:gd name="T7" fmla="*/ 2147483646 h 35"/>
                <a:gd name="T8" fmla="*/ 2147483646 w 35"/>
                <a:gd name="T9" fmla="*/ 2147483646 h 35"/>
                <a:gd name="T10" fmla="*/ 0 w 35"/>
                <a:gd name="T11" fmla="*/ 2147483646 h 35"/>
                <a:gd name="T12" fmla="*/ 2147483646 w 35"/>
                <a:gd name="T13" fmla="*/ 2147483646 h 35"/>
                <a:gd name="T14" fmla="*/ 2147483646 w 35"/>
                <a:gd name="T15" fmla="*/ 2147483646 h 35"/>
                <a:gd name="T16" fmla="*/ 2147483646 w 35"/>
                <a:gd name="T17" fmla="*/ 2147483646 h 35"/>
                <a:gd name="T18" fmla="*/ 0 w 35"/>
                <a:gd name="T19" fmla="*/ 2147483646 h 35"/>
                <a:gd name="T20" fmla="*/ 2147483646 w 35"/>
                <a:gd name="T21" fmla="*/ 2147483646 h 35"/>
                <a:gd name="T22" fmla="*/ 2147483646 w 35"/>
                <a:gd name="T23" fmla="*/ 0 h 35"/>
                <a:gd name="T24" fmla="*/ 2147483646 w 35"/>
                <a:gd name="T25" fmla="*/ 0 h 35"/>
                <a:gd name="T26" fmla="*/ 2147483646 w 35"/>
                <a:gd name="T27" fmla="*/ 0 h 35"/>
                <a:gd name="T28" fmla="*/ 2147483646 w 35"/>
                <a:gd name="T29" fmla="*/ 2147483646 h 35"/>
                <a:gd name="T30" fmla="*/ 2147483646 w 35"/>
                <a:gd name="T31" fmla="*/ 2147483646 h 35"/>
                <a:gd name="T32" fmla="*/ 2147483646 w 35"/>
                <a:gd name="T33" fmla="*/ 2147483646 h 35"/>
                <a:gd name="T34" fmla="*/ 2147483646 w 35"/>
                <a:gd name="T35" fmla="*/ 2147483646 h 35"/>
                <a:gd name="T36" fmla="*/ 2147483646 w 35"/>
                <a:gd name="T37" fmla="*/ 2147483646 h 35"/>
                <a:gd name="T38" fmla="*/ 2147483646 w 35"/>
                <a:gd name="T39" fmla="*/ 2147483646 h 35"/>
                <a:gd name="T40" fmla="*/ 2147483646 w 35"/>
                <a:gd name="T41" fmla="*/ 2147483646 h 35"/>
                <a:gd name="T42" fmla="*/ 2147483646 w 35"/>
                <a:gd name="T43" fmla="*/ 2147483646 h 35"/>
                <a:gd name="T44" fmla="*/ 2147483646 w 35"/>
                <a:gd name="T45" fmla="*/ 2147483646 h 35"/>
                <a:gd name="T46" fmla="*/ 2147483646 w 35"/>
                <a:gd name="T47" fmla="*/ 2147483646 h 35"/>
                <a:gd name="T48" fmla="*/ 2147483646 w 35"/>
                <a:gd name="T49" fmla="*/ 2147483646 h 35"/>
                <a:gd name="T50" fmla="*/ 2147483646 w 35"/>
                <a:gd name="T51" fmla="*/ 2147483646 h 35"/>
                <a:gd name="T52" fmla="*/ 2147483646 w 35"/>
                <a:gd name="T53" fmla="*/ 2147483646 h 35"/>
                <a:gd name="T54" fmla="*/ 2147483646 w 35"/>
                <a:gd name="T55" fmla="*/ 2147483646 h 35"/>
                <a:gd name="T56" fmla="*/ 2147483646 w 35"/>
                <a:gd name="T57" fmla="*/ 0 h 35"/>
                <a:gd name="T58" fmla="*/ 2147483646 w 35"/>
                <a:gd name="T59" fmla="*/ 0 h 35"/>
                <a:gd name="T60" fmla="*/ 2147483646 w 35"/>
                <a:gd name="T61" fmla="*/ 0 h 35"/>
                <a:gd name="T62" fmla="*/ 2147483646 w 35"/>
                <a:gd name="T63" fmla="*/ 2147483646 h 35"/>
                <a:gd name="T64" fmla="*/ 2147483646 w 35"/>
                <a:gd name="T65" fmla="*/ 2147483646 h 35"/>
                <a:gd name="T66" fmla="*/ 2147483646 w 35"/>
                <a:gd name="T67" fmla="*/ 2147483646 h 35"/>
                <a:gd name="T68" fmla="*/ 0 60000 65536"/>
                <a:gd name="T69" fmla="*/ 0 60000 65536"/>
                <a:gd name="T70" fmla="*/ 0 60000 65536"/>
                <a:gd name="T71" fmla="*/ 0 60000 65536"/>
                <a:gd name="T72" fmla="*/ 0 60000 65536"/>
                <a:gd name="T73" fmla="*/ 0 60000 65536"/>
                <a:gd name="T74" fmla="*/ 0 60000 65536"/>
                <a:gd name="T75" fmla="*/ 0 60000 6553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Lst>
              <a:ahLst/>
              <a:cxnLst>
                <a:cxn ang="T68">
                  <a:pos x="T0" y="T1"/>
                </a:cxn>
                <a:cxn ang="T69">
                  <a:pos x="T2" y="T3"/>
                </a:cxn>
                <a:cxn ang="T70">
                  <a:pos x="T4" y="T5"/>
                </a:cxn>
                <a:cxn ang="T71">
                  <a:pos x="T6" y="T7"/>
                </a:cxn>
                <a:cxn ang="T72">
                  <a:pos x="T8" y="T9"/>
                </a:cxn>
                <a:cxn ang="T73">
                  <a:pos x="T10" y="T11"/>
                </a:cxn>
                <a:cxn ang="T74">
                  <a:pos x="T12" y="T13"/>
                </a:cxn>
                <a:cxn ang="T75">
                  <a:pos x="T14" y="T15"/>
                </a:cxn>
                <a:cxn ang="T76">
                  <a:pos x="T16" y="T17"/>
                </a:cxn>
                <a:cxn ang="T77">
                  <a:pos x="T18" y="T19"/>
                </a:cxn>
                <a:cxn ang="T78">
                  <a:pos x="T20" y="T21"/>
                </a:cxn>
                <a:cxn ang="T79">
                  <a:pos x="T22" y="T23"/>
                </a:cxn>
                <a:cxn ang="T80">
                  <a:pos x="T24" y="T25"/>
                </a:cxn>
                <a:cxn ang="T81">
                  <a:pos x="T26" y="T27"/>
                </a:cxn>
                <a:cxn ang="T82">
                  <a:pos x="T28" y="T29"/>
                </a:cxn>
                <a:cxn ang="T83">
                  <a:pos x="T30" y="T31"/>
                </a:cxn>
                <a:cxn ang="T84">
                  <a:pos x="T32" y="T33"/>
                </a:cxn>
                <a:cxn ang="T85">
                  <a:pos x="T34" y="T35"/>
                </a:cxn>
                <a:cxn ang="T86">
                  <a:pos x="T36" y="T37"/>
                </a:cxn>
                <a:cxn ang="T87">
                  <a:pos x="T38" y="T39"/>
                </a:cxn>
                <a:cxn ang="T88">
                  <a:pos x="T40" y="T41"/>
                </a:cxn>
                <a:cxn ang="T89">
                  <a:pos x="T42" y="T43"/>
                </a:cxn>
                <a:cxn ang="T90">
                  <a:pos x="T44" y="T45"/>
                </a:cxn>
                <a:cxn ang="T91">
                  <a:pos x="T46" y="T47"/>
                </a:cxn>
                <a:cxn ang="T92">
                  <a:pos x="T48" y="T49"/>
                </a:cxn>
                <a:cxn ang="T93">
                  <a:pos x="T50" y="T51"/>
                </a:cxn>
                <a:cxn ang="T94">
                  <a:pos x="T52" y="T53"/>
                </a:cxn>
                <a:cxn ang="T95">
                  <a:pos x="T54" y="T55"/>
                </a:cxn>
                <a:cxn ang="T96">
                  <a:pos x="T56" y="T57"/>
                </a:cxn>
                <a:cxn ang="T97">
                  <a:pos x="T58" y="T59"/>
                </a:cxn>
                <a:cxn ang="T98">
                  <a:pos x="T60" y="T61"/>
                </a:cxn>
                <a:cxn ang="T99">
                  <a:pos x="T62" y="T63"/>
                </a:cxn>
                <a:cxn ang="T100">
                  <a:pos x="T64" y="T65"/>
                </a:cxn>
                <a:cxn ang="T101">
                  <a:pos x="T66" y="T67"/>
                </a:cxn>
              </a:cxnLst>
              <a:rect l="0" t="0" r="r" b="b"/>
              <a:pathLst>
                <a:path w="35" h="35">
                  <a:moveTo>
                    <a:pt x="21" y="18"/>
                  </a:moveTo>
                  <a:cubicBezTo>
                    <a:pt x="4" y="35"/>
                    <a:pt x="4" y="35"/>
                    <a:pt x="4" y="35"/>
                  </a:cubicBezTo>
                  <a:cubicBezTo>
                    <a:pt x="4" y="35"/>
                    <a:pt x="3" y="35"/>
                    <a:pt x="3" y="35"/>
                  </a:cubicBezTo>
                  <a:cubicBezTo>
                    <a:pt x="3" y="35"/>
                    <a:pt x="3" y="35"/>
                    <a:pt x="2" y="35"/>
                  </a:cubicBezTo>
                  <a:cubicBezTo>
                    <a:pt x="1" y="33"/>
                    <a:pt x="1" y="33"/>
                    <a:pt x="1" y="33"/>
                  </a:cubicBezTo>
                  <a:cubicBezTo>
                    <a:pt x="0" y="33"/>
                    <a:pt x="0" y="33"/>
                    <a:pt x="0" y="32"/>
                  </a:cubicBezTo>
                  <a:cubicBezTo>
                    <a:pt x="0" y="32"/>
                    <a:pt x="0" y="32"/>
                    <a:pt x="1" y="31"/>
                  </a:cubicBezTo>
                  <a:cubicBezTo>
                    <a:pt x="15" y="17"/>
                    <a:pt x="15" y="17"/>
                    <a:pt x="15" y="17"/>
                  </a:cubicBezTo>
                  <a:cubicBezTo>
                    <a:pt x="1" y="3"/>
                    <a:pt x="1" y="3"/>
                    <a:pt x="1" y="3"/>
                  </a:cubicBezTo>
                  <a:cubicBezTo>
                    <a:pt x="0" y="3"/>
                    <a:pt x="0" y="3"/>
                    <a:pt x="0" y="3"/>
                  </a:cubicBezTo>
                  <a:cubicBezTo>
                    <a:pt x="0" y="2"/>
                    <a:pt x="0" y="2"/>
                    <a:pt x="1" y="2"/>
                  </a:cubicBezTo>
                  <a:cubicBezTo>
                    <a:pt x="2" y="0"/>
                    <a:pt x="2" y="0"/>
                    <a:pt x="2" y="0"/>
                  </a:cubicBezTo>
                  <a:cubicBezTo>
                    <a:pt x="3" y="0"/>
                    <a:pt x="3" y="0"/>
                    <a:pt x="3" y="0"/>
                  </a:cubicBezTo>
                  <a:cubicBezTo>
                    <a:pt x="3" y="0"/>
                    <a:pt x="4" y="0"/>
                    <a:pt x="4" y="0"/>
                  </a:cubicBezTo>
                  <a:cubicBezTo>
                    <a:pt x="21" y="17"/>
                    <a:pt x="21" y="17"/>
                    <a:pt x="21" y="17"/>
                  </a:cubicBezTo>
                  <a:cubicBezTo>
                    <a:pt x="21" y="17"/>
                    <a:pt x="21" y="17"/>
                    <a:pt x="21" y="17"/>
                  </a:cubicBezTo>
                  <a:cubicBezTo>
                    <a:pt x="21" y="18"/>
                    <a:pt x="21" y="18"/>
                    <a:pt x="21" y="18"/>
                  </a:cubicBezTo>
                  <a:close/>
                  <a:moveTo>
                    <a:pt x="34" y="18"/>
                  </a:moveTo>
                  <a:cubicBezTo>
                    <a:pt x="18" y="35"/>
                    <a:pt x="18" y="35"/>
                    <a:pt x="18" y="35"/>
                  </a:cubicBezTo>
                  <a:cubicBezTo>
                    <a:pt x="18" y="35"/>
                    <a:pt x="17" y="35"/>
                    <a:pt x="17" y="35"/>
                  </a:cubicBezTo>
                  <a:cubicBezTo>
                    <a:pt x="17" y="35"/>
                    <a:pt x="16" y="35"/>
                    <a:pt x="16" y="35"/>
                  </a:cubicBezTo>
                  <a:cubicBezTo>
                    <a:pt x="14" y="33"/>
                    <a:pt x="14" y="33"/>
                    <a:pt x="14" y="33"/>
                  </a:cubicBezTo>
                  <a:cubicBezTo>
                    <a:pt x="14" y="33"/>
                    <a:pt x="14" y="33"/>
                    <a:pt x="14" y="32"/>
                  </a:cubicBezTo>
                  <a:cubicBezTo>
                    <a:pt x="14" y="32"/>
                    <a:pt x="14" y="32"/>
                    <a:pt x="14" y="31"/>
                  </a:cubicBezTo>
                  <a:cubicBezTo>
                    <a:pt x="28" y="17"/>
                    <a:pt x="28" y="17"/>
                    <a:pt x="28" y="17"/>
                  </a:cubicBezTo>
                  <a:cubicBezTo>
                    <a:pt x="14" y="3"/>
                    <a:pt x="14" y="3"/>
                    <a:pt x="14" y="3"/>
                  </a:cubicBezTo>
                  <a:cubicBezTo>
                    <a:pt x="14" y="3"/>
                    <a:pt x="14" y="3"/>
                    <a:pt x="14" y="3"/>
                  </a:cubicBezTo>
                  <a:cubicBezTo>
                    <a:pt x="14" y="2"/>
                    <a:pt x="14" y="2"/>
                    <a:pt x="14" y="2"/>
                  </a:cubicBezTo>
                  <a:cubicBezTo>
                    <a:pt x="16" y="0"/>
                    <a:pt x="16" y="0"/>
                    <a:pt x="16" y="0"/>
                  </a:cubicBezTo>
                  <a:cubicBezTo>
                    <a:pt x="16" y="0"/>
                    <a:pt x="17" y="0"/>
                    <a:pt x="17" y="0"/>
                  </a:cubicBezTo>
                  <a:cubicBezTo>
                    <a:pt x="17" y="0"/>
                    <a:pt x="18" y="0"/>
                    <a:pt x="18" y="0"/>
                  </a:cubicBezTo>
                  <a:cubicBezTo>
                    <a:pt x="34" y="17"/>
                    <a:pt x="34" y="17"/>
                    <a:pt x="34" y="17"/>
                  </a:cubicBezTo>
                  <a:cubicBezTo>
                    <a:pt x="35" y="17"/>
                    <a:pt x="35" y="17"/>
                    <a:pt x="35" y="17"/>
                  </a:cubicBezTo>
                  <a:cubicBezTo>
                    <a:pt x="35" y="18"/>
                    <a:pt x="35" y="18"/>
                    <a:pt x="34" y="18"/>
                  </a:cubicBezTo>
                  <a:close/>
                </a:path>
              </a:pathLst>
            </a:custGeom>
            <a:solidFill>
              <a:schemeClr val="bg1"/>
            </a:solidFill>
            <a:ln>
              <a:noFill/>
            </a:ln>
            <a:extLst/>
          </p:spPr>
          <p:txBody>
            <a:bodyPr/>
            <a:lstStyle/>
            <a:p>
              <a:endParaRPr lang="th-TH">
                <a:solidFill>
                  <a:schemeClr val="bg1"/>
                </a:solidFill>
              </a:endParaRPr>
            </a:p>
          </p:txBody>
        </p:sp>
      </p:grpSp>
      <p:sp>
        <p:nvSpPr>
          <p:cNvPr id="37" name="Picture Placeholder 36">
            <a:extLst>
              <a:ext uri="{FF2B5EF4-FFF2-40B4-BE49-F238E27FC236}">
                <a16:creationId xmlns:a16="http://schemas.microsoft.com/office/drawing/2014/main" id="{88714900-75DB-452D-91AA-FF858D34A9A5}"/>
              </a:ext>
            </a:extLst>
          </p:cNvPr>
          <p:cNvSpPr>
            <a:spLocks noGrp="1"/>
          </p:cNvSpPr>
          <p:nvPr>
            <p:ph type="pic" sz="quarter" idx="11"/>
          </p:nvPr>
        </p:nvSpPr>
        <p:spPr/>
      </p:sp>
    </p:spTree>
    <p:extLst>
      <p:ext uri="{BB962C8B-B14F-4D97-AF65-F5344CB8AC3E}">
        <p14:creationId xmlns:p14="http://schemas.microsoft.com/office/powerpoint/2010/main" val="1637075154"/>
      </p:ext>
    </p:extLst>
  </p:cSld>
  <p:clrMapOvr>
    <a:masterClrMapping/>
  </p:clrMapOvr>
  <p:transition spd="slow">
    <p:wipe/>
  </p:transition>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9" name="Picture Placeholder 38">
            <a:extLst>
              <a:ext uri="{FF2B5EF4-FFF2-40B4-BE49-F238E27FC236}">
                <a16:creationId xmlns:a16="http://schemas.microsoft.com/office/drawing/2014/main" id="{D7E17C89-8096-4DC4-BC6D-F35A7C433193}"/>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850352" y="1088047"/>
            <a:ext cx="3177473"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Biggest </a:t>
            </a:r>
            <a:r>
              <a:rPr lang="en-US" sz="4400" dirty="0">
                <a:solidFill>
                  <a:schemeClr val="accent3"/>
                </a:solidFill>
                <a:latin typeface="Bebas Neue" panose="020B0606020202050201" pitchFamily="34" charset="0"/>
              </a:rPr>
              <a:t>Motor’s</a:t>
            </a:r>
          </a:p>
        </p:txBody>
      </p:sp>
      <p:grpSp>
        <p:nvGrpSpPr>
          <p:cNvPr id="50" name="Group 49"/>
          <p:cNvGrpSpPr/>
          <p:nvPr/>
        </p:nvGrpSpPr>
        <p:grpSpPr>
          <a:xfrm>
            <a:off x="1961203" y="795307"/>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2" name="Rectangle 51"/>
          <p:cNvSpPr/>
          <p:nvPr/>
        </p:nvSpPr>
        <p:spPr>
          <a:xfrm>
            <a:off x="6096001" y="1120293"/>
            <a:ext cx="6096000" cy="2461107"/>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3" name="Rectangle 52"/>
          <p:cNvSpPr/>
          <p:nvPr/>
        </p:nvSpPr>
        <p:spPr>
          <a:xfrm>
            <a:off x="6095738" y="3649391"/>
            <a:ext cx="6096000" cy="2461107"/>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861420" y="2045287"/>
            <a:ext cx="1116495" cy="464403"/>
            <a:chOff x="6896100" y="1129844"/>
            <a:chExt cx="2291232" cy="1688382"/>
          </a:xfrm>
        </p:grpSpPr>
        <p:sp>
          <p:nvSpPr>
            <p:cNvPr id="54" name="Chevron 5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5" name="Chevron 5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6" name="Chevron 5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 name="Group 1"/>
          <p:cNvGrpSpPr/>
          <p:nvPr/>
        </p:nvGrpSpPr>
        <p:grpSpPr>
          <a:xfrm>
            <a:off x="6538842" y="1511416"/>
            <a:ext cx="5038746" cy="1537865"/>
            <a:chOff x="6538842" y="1511416"/>
            <a:chExt cx="5038746" cy="1537865"/>
          </a:xfrm>
        </p:grpSpPr>
        <p:sp>
          <p:nvSpPr>
            <p:cNvPr id="57" name="TextBox 56">
              <a:extLst>
                <a:ext uri="{FF2B5EF4-FFF2-40B4-BE49-F238E27FC236}">
                  <a16:creationId xmlns:a16="http://schemas.microsoft.com/office/drawing/2014/main" id="{A7406903-FD8A-455B-B8FD-D09458A7683D}"/>
                </a:ext>
              </a:extLst>
            </p:cNvPr>
            <p:cNvSpPr txBox="1"/>
            <p:nvPr/>
          </p:nvSpPr>
          <p:spPr>
            <a:xfrm>
              <a:off x="6538844" y="1936218"/>
              <a:ext cx="5038744"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a:t>
              </a:r>
            </a:p>
          </p:txBody>
        </p:sp>
        <p:sp>
          <p:nvSpPr>
            <p:cNvPr id="58" name="TextBox 57">
              <a:extLst>
                <a:ext uri="{FF2B5EF4-FFF2-40B4-BE49-F238E27FC236}">
                  <a16:creationId xmlns:a16="http://schemas.microsoft.com/office/drawing/2014/main" id="{B3DBBDE3-243F-4924-BC33-38A560B1A1DA}"/>
                </a:ext>
              </a:extLst>
            </p:cNvPr>
            <p:cNvSpPr txBox="1"/>
            <p:nvPr/>
          </p:nvSpPr>
          <p:spPr>
            <a:xfrm>
              <a:off x="6538842" y="1511416"/>
              <a:ext cx="3816641" cy="400110"/>
            </a:xfrm>
            <a:prstGeom prst="rect">
              <a:avLst/>
            </a:prstGeom>
            <a:noFill/>
          </p:spPr>
          <p:txBody>
            <a:bodyPr wrap="square" rtlCol="0">
              <a:spAutoFit/>
            </a:bodyPr>
            <a:lstStyle/>
            <a:p>
              <a:r>
                <a:rPr lang="en-US" sz="2000" b="1" dirty="0">
                  <a:solidFill>
                    <a:schemeClr val="bg1"/>
                  </a:solidFill>
                  <a:latin typeface="Open Sans" panose="020B0606030504020204" pitchFamily="34" charset="0"/>
                  <a:ea typeface="Open Sans" panose="020B0606030504020204" pitchFamily="34" charset="0"/>
                </a:rPr>
                <a:t>American Bike 54%</a:t>
              </a:r>
            </a:p>
          </p:txBody>
        </p:sp>
        <p:sp>
          <p:nvSpPr>
            <p:cNvPr id="59" name="Rectangle 58"/>
            <p:cNvSpPr/>
            <p:nvPr/>
          </p:nvSpPr>
          <p:spPr>
            <a:xfrm>
              <a:off x="6635346" y="2641338"/>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dirty="0">
                  <a:solidFill>
                    <a:schemeClr val="accent4"/>
                  </a:solidFill>
                  <a:latin typeface="Open Sans" panose="020B0606030504020204" pitchFamily="34" charset="0"/>
                  <a:ea typeface="Open Sans" panose="020B0606030504020204" pitchFamily="34" charset="0"/>
                  <a:cs typeface="Open Sans" panose="020B0606030504020204" pitchFamily="34" charset="0"/>
                </a:rPr>
                <a:t>DOWNLOAD</a:t>
              </a:r>
            </a:p>
          </p:txBody>
        </p:sp>
        <p:cxnSp>
          <p:nvCxnSpPr>
            <p:cNvPr id="60" name="Straight Arrow Connector 59"/>
            <p:cNvCxnSpPr/>
            <p:nvPr/>
          </p:nvCxnSpPr>
          <p:spPr>
            <a:xfrm>
              <a:off x="8372445" y="2869095"/>
              <a:ext cx="2138487"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grpSp>
        <p:nvGrpSpPr>
          <p:cNvPr id="61" name="Group 60"/>
          <p:cNvGrpSpPr/>
          <p:nvPr/>
        </p:nvGrpSpPr>
        <p:grpSpPr>
          <a:xfrm>
            <a:off x="6538842" y="4062726"/>
            <a:ext cx="5038746" cy="1537865"/>
            <a:chOff x="6538842" y="1511416"/>
            <a:chExt cx="5038746" cy="1537865"/>
          </a:xfrm>
        </p:grpSpPr>
        <p:sp>
          <p:nvSpPr>
            <p:cNvPr id="62" name="TextBox 61">
              <a:extLst>
                <a:ext uri="{FF2B5EF4-FFF2-40B4-BE49-F238E27FC236}">
                  <a16:creationId xmlns:a16="http://schemas.microsoft.com/office/drawing/2014/main" id="{A7406903-FD8A-455B-B8FD-D09458A7683D}"/>
                </a:ext>
              </a:extLst>
            </p:cNvPr>
            <p:cNvSpPr txBox="1"/>
            <p:nvPr/>
          </p:nvSpPr>
          <p:spPr>
            <a:xfrm>
              <a:off x="6538844" y="1936218"/>
              <a:ext cx="5038744" cy="600164"/>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a:t>
              </a:r>
            </a:p>
          </p:txBody>
        </p:sp>
        <p:sp>
          <p:nvSpPr>
            <p:cNvPr id="63" name="TextBox 62">
              <a:extLst>
                <a:ext uri="{FF2B5EF4-FFF2-40B4-BE49-F238E27FC236}">
                  <a16:creationId xmlns:a16="http://schemas.microsoft.com/office/drawing/2014/main" id="{B3DBBDE3-243F-4924-BC33-38A560B1A1DA}"/>
                </a:ext>
              </a:extLst>
            </p:cNvPr>
            <p:cNvSpPr txBox="1"/>
            <p:nvPr/>
          </p:nvSpPr>
          <p:spPr>
            <a:xfrm>
              <a:off x="6538842" y="1511416"/>
              <a:ext cx="3816641" cy="400110"/>
            </a:xfrm>
            <a:prstGeom prst="rect">
              <a:avLst/>
            </a:prstGeom>
            <a:noFill/>
          </p:spPr>
          <p:txBody>
            <a:bodyPr wrap="square" rtlCol="0">
              <a:spAutoFit/>
            </a:bodyPr>
            <a:lstStyle/>
            <a:p>
              <a:r>
                <a:rPr lang="en-US" sz="2000" b="1" dirty="0">
                  <a:solidFill>
                    <a:schemeClr val="bg1"/>
                  </a:solidFill>
                  <a:latin typeface="Open Sans" panose="020B0606030504020204" pitchFamily="34" charset="0"/>
                  <a:ea typeface="Open Sans" panose="020B0606030504020204" pitchFamily="34" charset="0"/>
                </a:rPr>
                <a:t>American Bike 86%</a:t>
              </a:r>
            </a:p>
          </p:txBody>
        </p:sp>
        <p:sp>
          <p:nvSpPr>
            <p:cNvPr id="64" name="Rectangle 63"/>
            <p:cNvSpPr/>
            <p:nvPr/>
          </p:nvSpPr>
          <p:spPr>
            <a:xfrm>
              <a:off x="6635346" y="2641338"/>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dirty="0">
                  <a:solidFill>
                    <a:schemeClr val="accent3"/>
                  </a:solidFill>
                  <a:latin typeface="Open Sans" panose="020B0606030504020204" pitchFamily="34" charset="0"/>
                  <a:ea typeface="Open Sans" panose="020B0606030504020204" pitchFamily="34" charset="0"/>
                  <a:cs typeface="Open Sans" panose="020B0606030504020204" pitchFamily="34" charset="0"/>
                </a:rPr>
                <a:t>DOWNLOAD</a:t>
              </a:r>
            </a:p>
          </p:txBody>
        </p:sp>
        <p:cxnSp>
          <p:nvCxnSpPr>
            <p:cNvPr id="65" name="Straight Arrow Connector 64"/>
            <p:cNvCxnSpPr/>
            <p:nvPr/>
          </p:nvCxnSpPr>
          <p:spPr>
            <a:xfrm>
              <a:off x="8372445" y="2869095"/>
              <a:ext cx="2138487"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965925646"/>
      </p:ext>
    </p:extLst>
  </p:cSld>
  <p:clrMapOvr>
    <a:masterClrMapping/>
  </p:clrMapOvr>
  <p:transition spd="slow">
    <p:wipe/>
  </p:transition>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5C312D43-C70D-4D55-BA38-C49471FFBE4D}"/>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6773483" y="1578667"/>
            <a:ext cx="3528530"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Gentleman </a:t>
            </a:r>
            <a:r>
              <a:rPr lang="en-US" sz="4400" dirty="0">
                <a:solidFill>
                  <a:schemeClr val="accent3"/>
                </a:solidFill>
                <a:latin typeface="Bebas Neue" panose="020B0606020202050201" pitchFamily="34" charset="0"/>
              </a:rPr>
              <a:t>Bikers</a:t>
            </a:r>
          </a:p>
        </p:txBody>
      </p:sp>
      <p:grpSp>
        <p:nvGrpSpPr>
          <p:cNvPr id="50" name="Group 49"/>
          <p:cNvGrpSpPr/>
          <p:nvPr/>
        </p:nvGrpSpPr>
        <p:grpSpPr>
          <a:xfrm>
            <a:off x="6884334" y="1285927"/>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64" name="Rectangle 63"/>
          <p:cNvSpPr/>
          <p:nvPr/>
        </p:nvSpPr>
        <p:spPr>
          <a:xfrm>
            <a:off x="6572232" y="2659649"/>
            <a:ext cx="5269515" cy="221715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5657897" y="5614539"/>
            <a:ext cx="1116495" cy="464403"/>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55" name="TextBox 54">
            <a:extLst>
              <a:ext uri="{FF2B5EF4-FFF2-40B4-BE49-F238E27FC236}">
                <a16:creationId xmlns:a16="http://schemas.microsoft.com/office/drawing/2014/main" id="{A7406903-FD8A-455B-B8FD-D09458A7683D}"/>
              </a:ext>
            </a:extLst>
          </p:cNvPr>
          <p:cNvSpPr txBox="1"/>
          <p:nvPr/>
        </p:nvSpPr>
        <p:spPr>
          <a:xfrm>
            <a:off x="6980337" y="2968330"/>
            <a:ext cx="4465171"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 </a:t>
            </a:r>
            <a:r>
              <a:rPr lang="en-US" sz="1100" dirty="0" err="1">
                <a:solidFill>
                  <a:schemeClr val="bg1"/>
                </a:solidFill>
                <a:latin typeface="Open Sans" panose="020B0606030504020204" pitchFamily="34" charset="0"/>
                <a:ea typeface="Open Sans" panose="020B0606030504020204" pitchFamily="34" charset="0"/>
              </a:rPr>
              <a:t>eiusmodte</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cing</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elit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sed</a:t>
            </a:r>
            <a:r>
              <a:rPr lang="en-US" sz="1100" dirty="0">
                <a:solidFill>
                  <a:schemeClr val="bg1"/>
                </a:solidFill>
                <a:latin typeface="Open Sans" panose="020B0606030504020204" pitchFamily="34" charset="0"/>
                <a:ea typeface="Open Sans" panose="020B0606030504020204" pitchFamily="34" charset="0"/>
              </a:rPr>
              <a:t> do</a:t>
            </a:r>
          </a:p>
        </p:txBody>
      </p:sp>
      <p:sp>
        <p:nvSpPr>
          <p:cNvPr id="56" name="Rectangle 55"/>
          <p:cNvSpPr/>
          <p:nvPr/>
        </p:nvSpPr>
        <p:spPr>
          <a:xfrm>
            <a:off x="7076839" y="4041750"/>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spc="300" dirty="0">
                <a:solidFill>
                  <a:schemeClr val="accent4"/>
                </a:solidFill>
                <a:latin typeface="Open Sans" panose="020B0606030504020204" pitchFamily="34" charset="0"/>
                <a:ea typeface="Open Sans" panose="020B0606030504020204" pitchFamily="34" charset="0"/>
                <a:cs typeface="Open Sans" panose="020B0606030504020204" pitchFamily="34" charset="0"/>
              </a:rPr>
              <a:t>IMAGE</a:t>
            </a:r>
          </a:p>
        </p:txBody>
      </p:sp>
      <p:sp>
        <p:nvSpPr>
          <p:cNvPr id="57" name="Rectangle 56"/>
          <p:cNvSpPr/>
          <p:nvPr/>
        </p:nvSpPr>
        <p:spPr>
          <a:xfrm>
            <a:off x="8731387" y="4041750"/>
            <a:ext cx="1352571" cy="407943"/>
          </a:xfrm>
          <a:prstGeom prst="rect">
            <a:avLst/>
          </a:prstGeom>
          <a:solidFill>
            <a:schemeClr val="bg1"/>
          </a:solidFill>
          <a:ln>
            <a:noFill/>
          </a:ln>
          <a:effectLst>
            <a:outerShdw blurRad="508000" dist="254000" dir="2700000" algn="tl" rotWithShape="0">
              <a:prstClr val="black">
                <a:alpha val="2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1100" b="1" spc="300" dirty="0">
                <a:solidFill>
                  <a:schemeClr val="accent4"/>
                </a:solidFill>
                <a:latin typeface="Open Sans" panose="020B0606030504020204" pitchFamily="34" charset="0"/>
                <a:ea typeface="Open Sans" panose="020B0606030504020204" pitchFamily="34" charset="0"/>
                <a:cs typeface="Open Sans" panose="020B0606030504020204" pitchFamily="34" charset="0"/>
              </a:rPr>
              <a:t>VIDEO</a:t>
            </a:r>
          </a:p>
        </p:txBody>
      </p:sp>
      <p:sp>
        <p:nvSpPr>
          <p:cNvPr id="58" name="TextBox 57">
            <a:extLst>
              <a:ext uri="{FF2B5EF4-FFF2-40B4-BE49-F238E27FC236}">
                <a16:creationId xmlns:a16="http://schemas.microsoft.com/office/drawing/2014/main" id="{989E9301-CB4E-46ED-9EE3-12DAE6939A4A}"/>
              </a:ext>
            </a:extLst>
          </p:cNvPr>
          <p:cNvSpPr txBox="1"/>
          <p:nvPr/>
        </p:nvSpPr>
        <p:spPr>
          <a:xfrm>
            <a:off x="6980337" y="5184137"/>
            <a:ext cx="4383631" cy="600164"/>
          </a:xfrm>
          <a:prstGeom prst="rect">
            <a:avLst/>
          </a:prstGeom>
          <a:noFill/>
        </p:spPr>
        <p:txBody>
          <a:bodyPr wrap="square" rtlCol="0">
            <a:spAutoFit/>
          </a:bodyPr>
          <a:lstStyle/>
          <a:p>
            <a:pPr algn="just">
              <a:lnSpc>
                <a:spcPct val="150000"/>
              </a:lnSpc>
            </a:pPr>
            <a:r>
              <a:rPr lang="en-US" sz="1100" i="1" dirty="0">
                <a:solidFill>
                  <a:schemeClr val="tx1">
                    <a:lumMod val="95000"/>
                    <a:lumOff val="5000"/>
                  </a:schemeClr>
                </a:solidFill>
                <a:latin typeface="Open Sans" panose="020B0606030504020204" pitchFamily="34" charset="0"/>
                <a:ea typeface="Open Sans" panose="020B0606030504020204" pitchFamily="34" charset="0"/>
              </a:rPr>
              <a:t>Lorem ipsum dolor sit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amet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consectetur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adipis</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cing</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elit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sed do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eiusmod</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tempor</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incididunt</a:t>
            </a:r>
            <a:r>
              <a:rPr lang="en-US" sz="1100" i="1" dirty="0">
                <a:solidFill>
                  <a:schemeClr val="tx1">
                    <a:lumMod val="95000"/>
                    <a:lumOff val="5000"/>
                  </a:schemeClr>
                </a:solidFill>
                <a:latin typeface="Open Sans" panose="020B0606030504020204" pitchFamily="34" charset="0"/>
                <a:ea typeface="Open Sans" panose="020B0606030504020204" pitchFamily="34" charset="0"/>
              </a:rPr>
              <a:t> </a:t>
            </a:r>
            <a:r>
              <a:rPr lang="en-US" sz="1100" i="1" dirty="0" err="1">
                <a:solidFill>
                  <a:schemeClr val="tx1">
                    <a:lumMod val="95000"/>
                    <a:lumOff val="5000"/>
                  </a:schemeClr>
                </a:solidFill>
                <a:latin typeface="Open Sans" panose="020B0606030504020204" pitchFamily="34" charset="0"/>
                <a:ea typeface="Open Sans" panose="020B0606030504020204" pitchFamily="34" charset="0"/>
              </a:rPr>
              <a:t>ut</a:t>
            </a:r>
            <a:endParaRPr lang="en-US" sz="1100" i="1" dirty="0">
              <a:solidFill>
                <a:schemeClr val="tx1">
                  <a:lumMod val="95000"/>
                  <a:lumOff val="5000"/>
                </a:schemeClr>
              </a:solidFill>
              <a:latin typeface="Open Sans" panose="020B0606030504020204" pitchFamily="34" charset="0"/>
              <a:ea typeface="Open Sans" panose="020B0606030504020204" pitchFamily="34" charset="0"/>
            </a:endParaRPr>
          </a:p>
        </p:txBody>
      </p:sp>
    </p:spTree>
    <p:extLst>
      <p:ext uri="{BB962C8B-B14F-4D97-AF65-F5344CB8AC3E}">
        <p14:creationId xmlns:p14="http://schemas.microsoft.com/office/powerpoint/2010/main" val="745159768"/>
      </p:ext>
    </p:extLst>
  </p:cSld>
  <p:clrMapOvr>
    <a:masterClrMapping/>
  </p:clrMapOvr>
  <p:transition spd="slow">
    <p:wipe/>
  </p:transition>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accent4"/>
        </a:solidFill>
        <a:effectLst/>
      </p:bgPr>
    </p:bg>
    <p:spTree>
      <p:nvGrpSpPr>
        <p:cNvPr id="1" name=""/>
        <p:cNvGrpSpPr/>
        <p:nvPr/>
      </p:nvGrpSpPr>
      <p:grpSpPr>
        <a:xfrm>
          <a:off x="0" y="0"/>
          <a:ext cx="0" cy="0"/>
          <a:chOff x="0" y="0"/>
          <a:chExt cx="0" cy="0"/>
        </a:xfrm>
      </p:grpSpPr>
      <p:sp>
        <p:nvSpPr>
          <p:cNvPr id="72" name="Picture Placeholder 71">
            <a:extLst>
              <a:ext uri="{FF2B5EF4-FFF2-40B4-BE49-F238E27FC236}">
                <a16:creationId xmlns:a16="http://schemas.microsoft.com/office/drawing/2014/main" id="{0E1003B1-B1F6-48E1-9B23-25B9B1CA69D3}"/>
              </a:ext>
            </a:extLst>
          </p:cNvPr>
          <p:cNvSpPr>
            <a:spLocks noGrp="1"/>
          </p:cNvSpPr>
          <p:nvPr>
            <p:ph type="pic" sz="quarter" idx="13"/>
          </p:nvPr>
        </p:nvSpPr>
        <p:spPr/>
      </p:sp>
      <p:sp>
        <p:nvSpPr>
          <p:cNvPr id="38" name="Picture Placeholder 37">
            <a:extLst>
              <a:ext uri="{FF2B5EF4-FFF2-40B4-BE49-F238E27FC236}">
                <a16:creationId xmlns:a16="http://schemas.microsoft.com/office/drawing/2014/main" id="{C752D30B-38FD-4B4F-9563-F56749AC441F}"/>
              </a:ext>
            </a:extLst>
          </p:cNvPr>
          <p:cNvSpPr>
            <a:spLocks noGrp="1"/>
          </p:cNvSpPr>
          <p:nvPr>
            <p:ph type="pic" sz="quarter" idx="11"/>
          </p:nvPr>
        </p:nvSpPr>
        <p:spPr/>
      </p:sp>
      <p:sp>
        <p:nvSpPr>
          <p:cNvPr id="69" name="Picture Placeholder 68">
            <a:extLst>
              <a:ext uri="{FF2B5EF4-FFF2-40B4-BE49-F238E27FC236}">
                <a16:creationId xmlns:a16="http://schemas.microsoft.com/office/drawing/2014/main" id="{2F498717-D3C6-46DE-979C-999E29D7C583}"/>
              </a:ext>
            </a:extLst>
          </p:cNvPr>
          <p:cNvSpPr>
            <a:spLocks noGrp="1"/>
          </p:cNvSpPr>
          <p:nvPr>
            <p:ph type="pic" sz="quarter" idx="12"/>
          </p:nvPr>
        </p:nvSpPr>
        <p:spPr/>
      </p:sp>
      <p:sp>
        <p:nvSpPr>
          <p:cNvPr id="74" name="Picture Placeholder 73">
            <a:extLst>
              <a:ext uri="{FF2B5EF4-FFF2-40B4-BE49-F238E27FC236}">
                <a16:creationId xmlns:a16="http://schemas.microsoft.com/office/drawing/2014/main" id="{66B01465-0F4D-4B27-8FE1-32F77120E913}"/>
              </a:ext>
            </a:extLst>
          </p:cNvPr>
          <p:cNvSpPr>
            <a:spLocks noGrp="1"/>
          </p:cNvSpPr>
          <p:nvPr>
            <p:ph type="pic" sz="quarter" idx="10"/>
          </p:nvPr>
        </p:nvSpPr>
        <p:spPr/>
      </p:sp>
      <p:grpSp>
        <p:nvGrpSpPr>
          <p:cNvPr id="2" name="Group 1"/>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a:solidFill>
              <a:schemeClr val="accent4">
                <a:lumMod val="60000"/>
                <a:lumOff val="40000"/>
              </a:schemeClr>
            </a:solidFill>
          </p:grpSpPr>
          <p:sp>
            <p:nvSpPr>
              <p:cNvPr id="22" name="Rectangle 21"/>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a:solidFill>
              <a:schemeClr val="accent4">
                <a:lumMod val="60000"/>
                <a:lumOff val="40000"/>
              </a:schemeClr>
            </a:solidFill>
          </p:grpSpPr>
          <p:sp>
            <p:nvSpPr>
              <p:cNvPr id="30" name="Rectangle 29"/>
              <p:cNvSpPr/>
              <p:nvPr/>
            </p:nvSpPr>
            <p:spPr>
              <a:xfrm>
                <a:off x="10058400" y="9891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grp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456431" y="1200399"/>
            <a:ext cx="3212739" cy="769441"/>
          </a:xfrm>
          <a:prstGeom prst="rect">
            <a:avLst/>
          </a:prstGeom>
          <a:noFill/>
        </p:spPr>
        <p:txBody>
          <a:bodyPr wrap="none" rtlCol="0">
            <a:spAutoFit/>
          </a:bodyPr>
          <a:lstStyle/>
          <a:p>
            <a:r>
              <a:rPr lang="en-US" sz="4400" dirty="0">
                <a:solidFill>
                  <a:schemeClr val="bg1"/>
                </a:solidFill>
                <a:latin typeface="Bebas Neue" panose="020B0606020202050201" pitchFamily="34" charset="0"/>
              </a:rPr>
              <a:t>Bikers Picture’s</a:t>
            </a:r>
          </a:p>
        </p:txBody>
      </p:sp>
      <p:grpSp>
        <p:nvGrpSpPr>
          <p:cNvPr id="50" name="Group 49"/>
          <p:cNvGrpSpPr/>
          <p:nvPr/>
        </p:nvGrpSpPr>
        <p:grpSpPr>
          <a:xfrm>
            <a:off x="1567282" y="907659"/>
            <a:ext cx="1155030" cy="192505"/>
            <a:chOff x="4870383" y="2733575"/>
            <a:chExt cx="1155030" cy="192505"/>
          </a:xfrm>
        </p:grpSpPr>
        <p:sp>
          <p:nvSpPr>
            <p:cNvPr id="44" name="Rectangle 43"/>
            <p:cNvSpPr/>
            <p:nvPr/>
          </p:nvSpPr>
          <p:spPr>
            <a:xfrm>
              <a:off x="4870383"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lumMod val="40000"/>
                <a:lumOff val="6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4">
                <a:lumMod val="60000"/>
                <a:lumOff val="4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1" name="Group 50"/>
          <p:cNvGrpSpPr/>
          <p:nvPr/>
        </p:nvGrpSpPr>
        <p:grpSpPr>
          <a:xfrm>
            <a:off x="2988074" y="2319907"/>
            <a:ext cx="890613" cy="370448"/>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3" name="Chevron 52"/>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4" name="Chevron 53"/>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5" name="Group 54"/>
          <p:cNvGrpSpPr/>
          <p:nvPr/>
        </p:nvGrpSpPr>
        <p:grpSpPr>
          <a:xfrm>
            <a:off x="5932603" y="5123177"/>
            <a:ext cx="890613" cy="370448"/>
            <a:chOff x="6896100" y="1129844"/>
            <a:chExt cx="2291232" cy="1688382"/>
          </a:xfrm>
        </p:grpSpPr>
        <p:sp>
          <p:nvSpPr>
            <p:cNvPr id="60" name="Chevron 59"/>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63" name="Group 62"/>
          <p:cNvGrpSpPr/>
          <p:nvPr/>
        </p:nvGrpSpPr>
        <p:grpSpPr>
          <a:xfrm>
            <a:off x="8827452" y="2319907"/>
            <a:ext cx="890613" cy="370448"/>
            <a:chOff x="6896100" y="1129844"/>
            <a:chExt cx="2291232" cy="1688382"/>
          </a:xfrm>
        </p:grpSpPr>
        <p:sp>
          <p:nvSpPr>
            <p:cNvPr id="64" name="Chevron 63"/>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5" name="Chevron 64"/>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6" name="Chevron 65"/>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sp>
        <p:nvSpPr>
          <p:cNvPr id="67" name="TextBox 66">
            <a:extLst>
              <a:ext uri="{FF2B5EF4-FFF2-40B4-BE49-F238E27FC236}">
                <a16:creationId xmlns:a16="http://schemas.microsoft.com/office/drawing/2014/main" id="{A7406903-FD8A-455B-B8FD-D09458A7683D}"/>
              </a:ext>
            </a:extLst>
          </p:cNvPr>
          <p:cNvSpPr txBox="1"/>
          <p:nvPr/>
        </p:nvSpPr>
        <p:spPr>
          <a:xfrm>
            <a:off x="1489941" y="5877695"/>
            <a:ext cx="8316009" cy="346249"/>
          </a:xfrm>
          <a:prstGeom prst="rect">
            <a:avLst/>
          </a:prstGeom>
          <a:noFill/>
        </p:spPr>
        <p:txBody>
          <a:bodyPr wrap="square" rtlCol="0">
            <a:spAutoFit/>
          </a:bodyPr>
          <a:lstStyle/>
          <a:p>
            <a:pPr algn="just">
              <a:lnSpc>
                <a:spcPct val="150000"/>
              </a:lnSpc>
            </a:pPr>
            <a:r>
              <a:rPr lang="en-US" sz="1100" i="1" spc="600" dirty="0">
                <a:solidFill>
                  <a:schemeClr val="bg1"/>
                </a:solidFill>
                <a:latin typeface="Open Sans" panose="020B0606030504020204" pitchFamily="34" charset="0"/>
                <a:ea typeface="Open Sans" panose="020B0606030504020204" pitchFamily="34" charset="0"/>
              </a:rPr>
              <a:t>Lorem </a:t>
            </a:r>
            <a:r>
              <a:rPr lang="en-US" sz="1100" i="1" spc="600" dirty="0" err="1">
                <a:solidFill>
                  <a:schemeClr val="bg1"/>
                </a:solidFill>
                <a:latin typeface="Open Sans" panose="020B0606030504020204" pitchFamily="34" charset="0"/>
                <a:ea typeface="Open Sans" panose="020B0606030504020204" pitchFamily="34" charset="0"/>
              </a:rPr>
              <a:t>ipsm</a:t>
            </a:r>
            <a:r>
              <a:rPr lang="en-US" sz="1100" i="1" spc="600" dirty="0">
                <a:solidFill>
                  <a:schemeClr val="bg1"/>
                </a:solidFill>
                <a:latin typeface="Open Sans" panose="020B0606030504020204" pitchFamily="34" charset="0"/>
                <a:ea typeface="Open Sans" panose="020B0606030504020204" pitchFamily="34" charset="0"/>
              </a:rPr>
              <a:t> dolor sit </a:t>
            </a:r>
            <a:r>
              <a:rPr lang="en-US" sz="1100" i="1" spc="600" dirty="0" err="1">
                <a:solidFill>
                  <a:schemeClr val="bg1"/>
                </a:solidFill>
                <a:latin typeface="Open Sans" panose="020B0606030504020204" pitchFamily="34" charset="0"/>
                <a:ea typeface="Open Sans" panose="020B0606030504020204" pitchFamily="34" charset="0"/>
              </a:rPr>
              <a:t>amet</a:t>
            </a:r>
            <a:r>
              <a:rPr lang="en-US" sz="1100" i="1" spc="600" dirty="0">
                <a:solidFill>
                  <a:schemeClr val="bg1"/>
                </a:solidFill>
                <a:latin typeface="Open Sans" panose="020B0606030504020204" pitchFamily="34" charset="0"/>
                <a:ea typeface="Open Sans" panose="020B0606030504020204" pitchFamily="34" charset="0"/>
              </a:rPr>
              <a:t>, </a:t>
            </a:r>
            <a:r>
              <a:rPr lang="en-US" sz="1100" i="1" spc="600" dirty="0" err="1">
                <a:solidFill>
                  <a:schemeClr val="bg1"/>
                </a:solidFill>
                <a:latin typeface="Open Sans" panose="020B0606030504020204" pitchFamily="34" charset="0"/>
                <a:ea typeface="Open Sans" panose="020B0606030504020204" pitchFamily="34" charset="0"/>
              </a:rPr>
              <a:t>cour</a:t>
            </a:r>
            <a:r>
              <a:rPr lang="en-US" sz="1100" i="1" spc="600" dirty="0">
                <a:solidFill>
                  <a:schemeClr val="bg1"/>
                </a:solidFill>
                <a:latin typeface="Open Sans" panose="020B0606030504020204" pitchFamily="34" charset="0"/>
                <a:ea typeface="Open Sans" panose="020B0606030504020204" pitchFamily="34" charset="0"/>
              </a:rPr>
              <a:t> </a:t>
            </a:r>
            <a:r>
              <a:rPr lang="en-US" sz="1100" i="1" spc="600" dirty="0" err="1">
                <a:solidFill>
                  <a:schemeClr val="bg1"/>
                </a:solidFill>
                <a:latin typeface="Open Sans" panose="020B0606030504020204" pitchFamily="34" charset="0"/>
                <a:ea typeface="Open Sans" panose="020B0606030504020204" pitchFamily="34" charset="0"/>
              </a:rPr>
              <a:t>adpis</a:t>
            </a:r>
            <a:r>
              <a:rPr lang="en-US" sz="1100" i="1" spc="600" dirty="0">
                <a:solidFill>
                  <a:schemeClr val="bg1"/>
                </a:solidFill>
                <a:latin typeface="Open Sans" panose="020B0606030504020204" pitchFamily="34" charset="0"/>
                <a:ea typeface="Open Sans" panose="020B0606030504020204" pitchFamily="34" charset="0"/>
              </a:rPr>
              <a:t> </a:t>
            </a:r>
            <a:r>
              <a:rPr lang="en-US" sz="1100" i="1" spc="600" dirty="0" err="1">
                <a:solidFill>
                  <a:schemeClr val="bg1"/>
                </a:solidFill>
                <a:latin typeface="Open Sans" panose="020B0606030504020204" pitchFamily="34" charset="0"/>
                <a:ea typeface="Open Sans" panose="020B0606030504020204" pitchFamily="34" charset="0"/>
              </a:rPr>
              <a:t>sectetur</a:t>
            </a:r>
            <a:endParaRPr lang="en-US" sz="1100" i="1" spc="600" dirty="0">
              <a:solidFill>
                <a:schemeClr val="bg1"/>
              </a:solidFill>
              <a:latin typeface="Open Sans" panose="020B0606030504020204" pitchFamily="34" charset="0"/>
              <a:ea typeface="Open Sans" panose="020B0606030504020204" pitchFamily="34" charset="0"/>
            </a:endParaRPr>
          </a:p>
        </p:txBody>
      </p:sp>
      <p:cxnSp>
        <p:nvCxnSpPr>
          <p:cNvPr id="37" name="Straight Arrow Connector 36"/>
          <p:cNvCxnSpPr/>
          <p:nvPr/>
        </p:nvCxnSpPr>
        <p:spPr>
          <a:xfrm>
            <a:off x="8253826" y="6057900"/>
            <a:ext cx="2172874" cy="0"/>
          </a:xfrm>
          <a:prstGeom prst="straightConnector1">
            <a:avLst/>
          </a:prstGeom>
          <a:ln>
            <a:solidFill>
              <a:schemeClr val="bg1"/>
            </a:solidFill>
            <a:tailEnd type="triangle"/>
          </a:ln>
        </p:spPr>
        <p:style>
          <a:lnRef idx="1">
            <a:schemeClr val="accent1"/>
          </a:lnRef>
          <a:fillRef idx="0">
            <a:schemeClr val="accent1"/>
          </a:fillRef>
          <a:effectRef idx="0">
            <a:schemeClr val="accent1"/>
          </a:effectRef>
          <a:fontRef idx="minor">
            <a:schemeClr val="tx1"/>
          </a:fontRef>
        </p:style>
      </p:cxnSp>
      <p:sp>
        <p:nvSpPr>
          <p:cNvPr id="68" name="TextBox 67">
            <a:extLst>
              <a:ext uri="{FF2B5EF4-FFF2-40B4-BE49-F238E27FC236}">
                <a16:creationId xmlns:a16="http://schemas.microsoft.com/office/drawing/2014/main" id="{A7406903-FD8A-455B-B8FD-D09458A7683D}"/>
              </a:ext>
            </a:extLst>
          </p:cNvPr>
          <p:cNvSpPr txBox="1"/>
          <p:nvPr/>
        </p:nvSpPr>
        <p:spPr>
          <a:xfrm>
            <a:off x="5088388" y="1208875"/>
            <a:ext cx="2936011"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cetur</a:t>
            </a:r>
            <a:endParaRPr lang="en-US" sz="1100" dirty="0">
              <a:solidFill>
                <a:schemeClr val="bg1"/>
              </a:solidFill>
              <a:latin typeface="Open Sans" panose="020B0606030504020204" pitchFamily="34" charset="0"/>
              <a:ea typeface="Open Sans" panose="020B0606030504020204" pitchFamily="34" charset="0"/>
            </a:endParaRPr>
          </a:p>
        </p:txBody>
      </p:sp>
      <p:sp>
        <p:nvSpPr>
          <p:cNvPr id="70" name="TextBox 69">
            <a:extLst>
              <a:ext uri="{FF2B5EF4-FFF2-40B4-BE49-F238E27FC236}">
                <a16:creationId xmlns:a16="http://schemas.microsoft.com/office/drawing/2014/main" id="{A7406903-FD8A-455B-B8FD-D09458A7683D}"/>
              </a:ext>
            </a:extLst>
          </p:cNvPr>
          <p:cNvSpPr txBox="1"/>
          <p:nvPr/>
        </p:nvSpPr>
        <p:spPr>
          <a:xfrm>
            <a:off x="8469018" y="1208875"/>
            <a:ext cx="2936011" cy="600164"/>
          </a:xfrm>
          <a:prstGeom prst="rect">
            <a:avLst/>
          </a:prstGeom>
          <a:noFill/>
        </p:spPr>
        <p:txBody>
          <a:bodyPr wrap="square" rtlCol="0">
            <a:spAutoFit/>
          </a:bodyPr>
          <a:lstStyle/>
          <a:p>
            <a:pPr marL="171450" indent="-171450" algn="just">
              <a:lnSpc>
                <a:spcPct val="150000"/>
              </a:lnSpc>
              <a:buFont typeface="Wingdings" panose="05000000000000000000" pitchFamily="2" charset="2"/>
              <a:buChar char="ü"/>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cetur</a:t>
            </a:r>
            <a:endParaRPr lang="en-US" sz="1100" dirty="0">
              <a:solidFill>
                <a:schemeClr val="bg1"/>
              </a:solidFill>
              <a:latin typeface="Open Sans" panose="020B0606030504020204" pitchFamily="34" charset="0"/>
              <a:ea typeface="Open Sans" panose="020B0606030504020204" pitchFamily="34" charset="0"/>
            </a:endParaRPr>
          </a:p>
        </p:txBody>
      </p:sp>
    </p:spTree>
    <p:extLst>
      <p:ext uri="{BB962C8B-B14F-4D97-AF65-F5344CB8AC3E}">
        <p14:creationId xmlns:p14="http://schemas.microsoft.com/office/powerpoint/2010/main" val="1117467757"/>
      </p:ext>
    </p:extLst>
  </p:cSld>
  <p:clrMapOvr>
    <a:masterClrMapping/>
  </p:clrMapOvr>
  <p:transition spd="slow">
    <p:wipe/>
  </p:transition>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0644B74F-02E0-4B52-B8AF-9743D421A12B}"/>
              </a:ext>
            </a:extLst>
          </p:cNvPr>
          <p:cNvSpPr>
            <a:spLocks noGrp="1"/>
          </p:cNvSpPr>
          <p:nvPr>
            <p:ph type="pic" sz="quarter" idx="10"/>
          </p:nvPr>
        </p:nvSpPr>
        <p:spPr/>
      </p:sp>
      <p:sp>
        <p:nvSpPr>
          <p:cNvPr id="54" name="Rectangle 53"/>
          <p:cNvSpPr/>
          <p:nvPr/>
        </p:nvSpPr>
        <p:spPr>
          <a:xfrm>
            <a:off x="560728" y="2197749"/>
            <a:ext cx="2857492" cy="2437751"/>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3704477" y="1137573"/>
            <a:ext cx="5363969" cy="769441"/>
          </a:xfrm>
          <a:prstGeom prst="rect">
            <a:avLst/>
          </a:prstGeom>
          <a:noFill/>
        </p:spPr>
        <p:txBody>
          <a:bodyPr wrap="none" rtlCol="0">
            <a:spAutoFit/>
          </a:bodyPr>
          <a:lstStyle/>
          <a:p>
            <a:pPr algn="ctr"/>
            <a:r>
              <a:rPr lang="en-US" sz="4400" dirty="0">
                <a:solidFill>
                  <a:schemeClr val="tx1">
                    <a:lumMod val="75000"/>
                    <a:lumOff val="25000"/>
                  </a:schemeClr>
                </a:solidFill>
                <a:latin typeface="Bebas Neue" panose="020B0606020202050201" pitchFamily="34" charset="0"/>
              </a:rPr>
              <a:t>WONDERFUL </a:t>
            </a:r>
            <a:r>
              <a:rPr lang="en-US" sz="4400" dirty="0">
                <a:solidFill>
                  <a:schemeClr val="accent3"/>
                </a:solidFill>
                <a:latin typeface="Bebas Neue" panose="020B0606020202050201" pitchFamily="34" charset="0"/>
              </a:rPr>
              <a:t>AMERICAN MOTOR</a:t>
            </a:r>
          </a:p>
        </p:txBody>
      </p:sp>
      <p:grpSp>
        <p:nvGrpSpPr>
          <p:cNvPr id="50" name="Group 49"/>
          <p:cNvGrpSpPr/>
          <p:nvPr/>
        </p:nvGrpSpPr>
        <p:grpSpPr>
          <a:xfrm>
            <a:off x="5808945" y="844833"/>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sp>
        <p:nvSpPr>
          <p:cNvPr id="53" name="Rectangle 52"/>
          <p:cNvSpPr/>
          <p:nvPr/>
        </p:nvSpPr>
        <p:spPr>
          <a:xfrm>
            <a:off x="9354700" y="2197749"/>
            <a:ext cx="2837300" cy="2437751"/>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p:cNvSpPr/>
          <p:nvPr/>
        </p:nvSpPr>
        <p:spPr>
          <a:xfrm>
            <a:off x="567891" y="4627327"/>
            <a:ext cx="11624108" cy="120650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1" name="Group 50"/>
          <p:cNvGrpSpPr/>
          <p:nvPr/>
        </p:nvGrpSpPr>
        <p:grpSpPr>
          <a:xfrm>
            <a:off x="3942477" y="2056825"/>
            <a:ext cx="663994" cy="276186"/>
            <a:chOff x="6896100" y="1129844"/>
            <a:chExt cx="2291232" cy="1688382"/>
          </a:xfrm>
        </p:grpSpPr>
        <p:sp>
          <p:nvSpPr>
            <p:cNvPr id="52" name="Chevron 51"/>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8" name="Chevron 57"/>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9" name="Group 58"/>
          <p:cNvGrpSpPr/>
          <p:nvPr/>
        </p:nvGrpSpPr>
        <p:grpSpPr>
          <a:xfrm>
            <a:off x="8000042" y="2066898"/>
            <a:ext cx="663994" cy="276186"/>
            <a:chOff x="6896100" y="1129844"/>
            <a:chExt cx="2291232" cy="1688382"/>
          </a:xfrm>
        </p:grpSpPr>
        <p:sp>
          <p:nvSpPr>
            <p:cNvPr id="60" name="Chevron 59"/>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1" name="Chevron 60"/>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62" name="Chevron 61"/>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2" name="Group 1"/>
          <p:cNvGrpSpPr/>
          <p:nvPr/>
        </p:nvGrpSpPr>
        <p:grpSpPr>
          <a:xfrm>
            <a:off x="990346" y="3050278"/>
            <a:ext cx="2028616" cy="1211146"/>
            <a:chOff x="990346" y="3048622"/>
            <a:chExt cx="2028616" cy="1211146"/>
          </a:xfrm>
        </p:grpSpPr>
        <p:sp>
          <p:nvSpPr>
            <p:cNvPr id="63" name="TextBox 62">
              <a:extLst>
                <a:ext uri="{FF2B5EF4-FFF2-40B4-BE49-F238E27FC236}">
                  <a16:creationId xmlns:a16="http://schemas.microsoft.com/office/drawing/2014/main" id="{A7406903-FD8A-455B-B8FD-D09458A7683D}"/>
                </a:ext>
              </a:extLst>
            </p:cNvPr>
            <p:cNvSpPr txBox="1"/>
            <p:nvPr/>
          </p:nvSpPr>
          <p:spPr>
            <a:xfrm>
              <a:off x="990348" y="3405688"/>
              <a:ext cx="202861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tetur</a:t>
              </a:r>
              <a:endParaRPr lang="en-US" sz="1100" dirty="0">
                <a:solidFill>
                  <a:schemeClr val="bg1"/>
                </a:solidFill>
                <a:latin typeface="Open Sans" panose="020B0606030504020204" pitchFamily="34" charset="0"/>
                <a:ea typeface="Open Sans" panose="020B0606030504020204" pitchFamily="34" charset="0"/>
              </a:endParaRPr>
            </a:p>
          </p:txBody>
        </p:sp>
        <p:sp>
          <p:nvSpPr>
            <p:cNvPr id="64" name="TextBox 63">
              <a:extLst>
                <a:ext uri="{FF2B5EF4-FFF2-40B4-BE49-F238E27FC236}">
                  <a16:creationId xmlns:a16="http://schemas.microsoft.com/office/drawing/2014/main" id="{B3DBBDE3-243F-4924-BC33-38A560B1A1DA}"/>
                </a:ext>
              </a:extLst>
            </p:cNvPr>
            <p:cNvSpPr txBox="1"/>
            <p:nvPr/>
          </p:nvSpPr>
          <p:spPr>
            <a:xfrm>
              <a:off x="990346" y="3048622"/>
              <a:ext cx="1691803" cy="369332"/>
            </a:xfrm>
            <a:prstGeom prst="rect">
              <a:avLst/>
            </a:prstGeom>
            <a:noFill/>
          </p:spPr>
          <p:txBody>
            <a:bodyPr wrap="square" rtlCol="0">
              <a:spAutoFit/>
            </a:bodyPr>
            <a:lstStyle/>
            <a:p>
              <a:r>
                <a:rPr lang="en-US" b="1" dirty="0">
                  <a:solidFill>
                    <a:schemeClr val="bg1"/>
                  </a:solidFill>
                  <a:latin typeface="Open Sans" panose="020B0606030504020204" pitchFamily="34" charset="0"/>
                  <a:ea typeface="Open Sans" panose="020B0606030504020204" pitchFamily="34" charset="0"/>
                </a:rPr>
                <a:t>American</a:t>
              </a:r>
            </a:p>
          </p:txBody>
        </p:sp>
      </p:grpSp>
      <p:grpSp>
        <p:nvGrpSpPr>
          <p:cNvPr id="65" name="Group 64"/>
          <p:cNvGrpSpPr/>
          <p:nvPr/>
        </p:nvGrpSpPr>
        <p:grpSpPr>
          <a:xfrm>
            <a:off x="9786672" y="3050278"/>
            <a:ext cx="2028616" cy="1211146"/>
            <a:chOff x="990346" y="3048622"/>
            <a:chExt cx="2028616" cy="1211146"/>
          </a:xfrm>
        </p:grpSpPr>
        <p:sp>
          <p:nvSpPr>
            <p:cNvPr id="66" name="TextBox 65">
              <a:extLst>
                <a:ext uri="{FF2B5EF4-FFF2-40B4-BE49-F238E27FC236}">
                  <a16:creationId xmlns:a16="http://schemas.microsoft.com/office/drawing/2014/main" id="{A7406903-FD8A-455B-B8FD-D09458A7683D}"/>
                </a:ext>
              </a:extLst>
            </p:cNvPr>
            <p:cNvSpPr txBox="1"/>
            <p:nvPr/>
          </p:nvSpPr>
          <p:spPr>
            <a:xfrm>
              <a:off x="990348" y="3405688"/>
              <a:ext cx="2028614" cy="854080"/>
            </a:xfrm>
            <a:prstGeom prst="rect">
              <a:avLst/>
            </a:prstGeom>
            <a:noFill/>
          </p:spPr>
          <p:txBody>
            <a:bodyPr wrap="square" rtlCol="0">
              <a:spAutoFit/>
            </a:bodyPr>
            <a:lstStyle/>
            <a:p>
              <a:pPr algn="just">
                <a:lnSpc>
                  <a:spcPct val="150000"/>
                </a:lnSpc>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amet</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consec</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tetur</a:t>
              </a:r>
              <a:endParaRPr lang="en-US" sz="1100" dirty="0">
                <a:solidFill>
                  <a:schemeClr val="bg1"/>
                </a:solidFill>
                <a:latin typeface="Open Sans" panose="020B0606030504020204" pitchFamily="34" charset="0"/>
                <a:ea typeface="Open Sans" panose="020B0606030504020204" pitchFamily="34" charset="0"/>
              </a:endParaRPr>
            </a:p>
          </p:txBody>
        </p:sp>
        <p:sp>
          <p:nvSpPr>
            <p:cNvPr id="67" name="TextBox 66">
              <a:extLst>
                <a:ext uri="{FF2B5EF4-FFF2-40B4-BE49-F238E27FC236}">
                  <a16:creationId xmlns:a16="http://schemas.microsoft.com/office/drawing/2014/main" id="{B3DBBDE3-243F-4924-BC33-38A560B1A1DA}"/>
                </a:ext>
              </a:extLst>
            </p:cNvPr>
            <p:cNvSpPr txBox="1"/>
            <p:nvPr/>
          </p:nvSpPr>
          <p:spPr>
            <a:xfrm>
              <a:off x="990346" y="3048622"/>
              <a:ext cx="1691803" cy="369332"/>
            </a:xfrm>
            <a:prstGeom prst="rect">
              <a:avLst/>
            </a:prstGeom>
            <a:noFill/>
          </p:spPr>
          <p:txBody>
            <a:bodyPr wrap="square" rtlCol="0">
              <a:spAutoFit/>
            </a:bodyPr>
            <a:lstStyle/>
            <a:p>
              <a:r>
                <a:rPr lang="en-US" b="1" dirty="0">
                  <a:solidFill>
                    <a:schemeClr val="bg1"/>
                  </a:solidFill>
                  <a:latin typeface="Open Sans" panose="020B0606030504020204" pitchFamily="34" charset="0"/>
                  <a:ea typeface="Open Sans" panose="020B0606030504020204" pitchFamily="34" charset="0"/>
                </a:rPr>
                <a:t>American</a:t>
              </a:r>
            </a:p>
          </p:txBody>
        </p:sp>
      </p:grpSp>
      <p:sp>
        <p:nvSpPr>
          <p:cNvPr id="68" name="Freeform 53"/>
          <p:cNvSpPr>
            <a:spLocks noEditPoints="1"/>
          </p:cNvSpPr>
          <p:nvPr/>
        </p:nvSpPr>
        <p:spPr bwMode="auto">
          <a:xfrm>
            <a:off x="9840616" y="2575379"/>
            <a:ext cx="402885" cy="351181"/>
          </a:xfrm>
          <a:custGeom>
            <a:avLst/>
            <a:gdLst>
              <a:gd name="T0" fmla="*/ 2163 w 3597"/>
              <a:gd name="T1" fmla="*/ 1513 h 3137"/>
              <a:gd name="T2" fmla="*/ 1894 w 3597"/>
              <a:gd name="T3" fmla="*/ 1623 h 3137"/>
              <a:gd name="T4" fmla="*/ 2136 w 3597"/>
              <a:gd name="T5" fmla="*/ 3 h 3137"/>
              <a:gd name="T6" fmla="*/ 2434 w 3597"/>
              <a:gd name="T7" fmla="*/ 51 h 3137"/>
              <a:gd name="T8" fmla="*/ 2709 w 3597"/>
              <a:gd name="T9" fmla="*/ 153 h 3137"/>
              <a:gd name="T10" fmla="*/ 2957 w 3597"/>
              <a:gd name="T11" fmla="*/ 303 h 3137"/>
              <a:gd name="T12" fmla="*/ 3173 w 3597"/>
              <a:gd name="T13" fmla="*/ 493 h 3137"/>
              <a:gd name="T14" fmla="*/ 3351 w 3597"/>
              <a:gd name="T15" fmla="*/ 721 h 3137"/>
              <a:gd name="T16" fmla="*/ 3484 w 3597"/>
              <a:gd name="T17" fmla="*/ 980 h 3137"/>
              <a:gd name="T18" fmla="*/ 3569 w 3597"/>
              <a:gd name="T19" fmla="*/ 1264 h 3137"/>
              <a:gd name="T20" fmla="*/ 3597 w 3597"/>
              <a:gd name="T21" fmla="*/ 1568 h 3137"/>
              <a:gd name="T22" fmla="*/ 3569 w 3597"/>
              <a:gd name="T23" fmla="*/ 1872 h 3137"/>
              <a:gd name="T24" fmla="*/ 3484 w 3597"/>
              <a:gd name="T25" fmla="*/ 2156 h 3137"/>
              <a:gd name="T26" fmla="*/ 3351 w 3597"/>
              <a:gd name="T27" fmla="*/ 2415 h 3137"/>
              <a:gd name="T28" fmla="*/ 3173 w 3597"/>
              <a:gd name="T29" fmla="*/ 2643 h 3137"/>
              <a:gd name="T30" fmla="*/ 2957 w 3597"/>
              <a:gd name="T31" fmla="*/ 2834 h 3137"/>
              <a:gd name="T32" fmla="*/ 2709 w 3597"/>
              <a:gd name="T33" fmla="*/ 2983 h 3137"/>
              <a:gd name="T34" fmla="*/ 2434 w 3597"/>
              <a:gd name="T35" fmla="*/ 3085 h 3137"/>
              <a:gd name="T36" fmla="*/ 2136 w 3597"/>
              <a:gd name="T37" fmla="*/ 3133 h 3137"/>
              <a:gd name="T38" fmla="*/ 1839 w 3597"/>
              <a:gd name="T39" fmla="*/ 3124 h 3137"/>
              <a:gd name="T40" fmla="*/ 1560 w 3597"/>
              <a:gd name="T41" fmla="*/ 3064 h 3137"/>
              <a:gd name="T42" fmla="*/ 1302 w 3597"/>
              <a:gd name="T43" fmla="*/ 2955 h 3137"/>
              <a:gd name="T44" fmla="*/ 1070 w 3597"/>
              <a:gd name="T45" fmla="*/ 2804 h 3137"/>
              <a:gd name="T46" fmla="*/ 1475 w 3597"/>
              <a:gd name="T47" fmla="*/ 2603 h 3137"/>
              <a:gd name="T48" fmla="*/ 1701 w 3597"/>
              <a:gd name="T49" fmla="*/ 2697 h 3137"/>
              <a:gd name="T50" fmla="*/ 1948 w 3597"/>
              <a:gd name="T51" fmla="*/ 2741 h 3137"/>
              <a:gd name="T52" fmla="*/ 2207 w 3597"/>
              <a:gd name="T53" fmla="*/ 2731 h 3137"/>
              <a:gd name="T54" fmla="*/ 2452 w 3597"/>
              <a:gd name="T55" fmla="*/ 2667 h 3137"/>
              <a:gd name="T56" fmla="*/ 2672 w 3597"/>
              <a:gd name="T57" fmla="*/ 2555 h 3137"/>
              <a:gd name="T58" fmla="*/ 2863 w 3597"/>
              <a:gd name="T59" fmla="*/ 2400 h 3137"/>
              <a:gd name="T60" fmla="*/ 3018 w 3597"/>
              <a:gd name="T61" fmla="*/ 2209 h 3137"/>
              <a:gd name="T62" fmla="*/ 3130 w 3597"/>
              <a:gd name="T63" fmla="*/ 1988 h 3137"/>
              <a:gd name="T64" fmla="*/ 3194 w 3597"/>
              <a:gd name="T65" fmla="*/ 1742 h 3137"/>
              <a:gd name="T66" fmla="*/ 3203 w 3597"/>
              <a:gd name="T67" fmla="*/ 1480 h 3137"/>
              <a:gd name="T68" fmla="*/ 3157 w 3597"/>
              <a:gd name="T69" fmla="*/ 1229 h 3137"/>
              <a:gd name="T70" fmla="*/ 3060 w 3597"/>
              <a:gd name="T71" fmla="*/ 999 h 3137"/>
              <a:gd name="T72" fmla="*/ 2919 w 3597"/>
              <a:gd name="T73" fmla="*/ 796 h 3137"/>
              <a:gd name="T74" fmla="*/ 2739 w 3597"/>
              <a:gd name="T75" fmla="*/ 629 h 3137"/>
              <a:gd name="T76" fmla="*/ 2528 w 3597"/>
              <a:gd name="T77" fmla="*/ 501 h 3137"/>
              <a:gd name="T78" fmla="*/ 2291 w 3597"/>
              <a:gd name="T79" fmla="*/ 420 h 3137"/>
              <a:gd name="T80" fmla="*/ 2034 w 3597"/>
              <a:gd name="T81" fmla="*/ 392 h 3137"/>
              <a:gd name="T82" fmla="*/ 1770 w 3597"/>
              <a:gd name="T83" fmla="*/ 422 h 3137"/>
              <a:gd name="T84" fmla="*/ 1527 w 3597"/>
              <a:gd name="T85" fmla="*/ 506 h 3137"/>
              <a:gd name="T86" fmla="*/ 1312 w 3597"/>
              <a:gd name="T87" fmla="*/ 641 h 3137"/>
              <a:gd name="T88" fmla="*/ 1132 w 3597"/>
              <a:gd name="T89" fmla="*/ 816 h 3137"/>
              <a:gd name="T90" fmla="*/ 992 w 3597"/>
              <a:gd name="T91" fmla="*/ 1027 h 3137"/>
              <a:gd name="T92" fmla="*/ 899 w 3597"/>
              <a:gd name="T93" fmla="*/ 1267 h 3137"/>
              <a:gd name="T94" fmla="*/ 862 w 3597"/>
              <a:gd name="T95" fmla="*/ 1528 h 3137"/>
              <a:gd name="T96" fmla="*/ 0 w 3597"/>
              <a:gd name="T97" fmla="*/ 1528 h 3137"/>
              <a:gd name="T98" fmla="*/ 489 w 3597"/>
              <a:gd name="T99" fmla="*/ 1320 h 3137"/>
              <a:gd name="T100" fmla="*/ 566 w 3597"/>
              <a:gd name="T101" fmla="*/ 1025 h 3137"/>
              <a:gd name="T102" fmla="*/ 695 w 3597"/>
              <a:gd name="T103" fmla="*/ 755 h 3137"/>
              <a:gd name="T104" fmla="*/ 873 w 3597"/>
              <a:gd name="T105" fmla="*/ 517 h 3137"/>
              <a:gd name="T106" fmla="*/ 1090 w 3597"/>
              <a:gd name="T107" fmla="*/ 317 h 3137"/>
              <a:gd name="T108" fmla="*/ 1342 w 3597"/>
              <a:gd name="T109" fmla="*/ 161 h 3137"/>
              <a:gd name="T110" fmla="*/ 1624 w 3597"/>
              <a:gd name="T111" fmla="*/ 54 h 3137"/>
              <a:gd name="T112" fmla="*/ 1928 w 3597"/>
              <a:gd name="T113" fmla="*/ 3 h 313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Lst>
            <a:rect l="0" t="0" r="r" b="b"/>
            <a:pathLst>
              <a:path w="3597" h="3137">
                <a:moveTo>
                  <a:pt x="1894" y="727"/>
                </a:moveTo>
                <a:lnTo>
                  <a:pt x="2163" y="727"/>
                </a:lnTo>
                <a:lnTo>
                  <a:pt x="2163" y="1513"/>
                </a:lnTo>
                <a:lnTo>
                  <a:pt x="2659" y="2009"/>
                </a:lnTo>
                <a:lnTo>
                  <a:pt x="2469" y="2198"/>
                </a:lnTo>
                <a:lnTo>
                  <a:pt x="1894" y="1623"/>
                </a:lnTo>
                <a:lnTo>
                  <a:pt x="1894" y="727"/>
                </a:lnTo>
                <a:close/>
                <a:moveTo>
                  <a:pt x="2034" y="0"/>
                </a:moveTo>
                <a:lnTo>
                  <a:pt x="2136" y="3"/>
                </a:lnTo>
                <a:lnTo>
                  <a:pt x="2238" y="13"/>
                </a:lnTo>
                <a:lnTo>
                  <a:pt x="2337" y="28"/>
                </a:lnTo>
                <a:lnTo>
                  <a:pt x="2434" y="51"/>
                </a:lnTo>
                <a:lnTo>
                  <a:pt x="2528" y="79"/>
                </a:lnTo>
                <a:lnTo>
                  <a:pt x="2620" y="113"/>
                </a:lnTo>
                <a:lnTo>
                  <a:pt x="2709" y="153"/>
                </a:lnTo>
                <a:lnTo>
                  <a:pt x="2795" y="198"/>
                </a:lnTo>
                <a:lnTo>
                  <a:pt x="2878" y="248"/>
                </a:lnTo>
                <a:lnTo>
                  <a:pt x="2957" y="303"/>
                </a:lnTo>
                <a:lnTo>
                  <a:pt x="3033" y="361"/>
                </a:lnTo>
                <a:lnTo>
                  <a:pt x="3105" y="425"/>
                </a:lnTo>
                <a:lnTo>
                  <a:pt x="3173" y="493"/>
                </a:lnTo>
                <a:lnTo>
                  <a:pt x="3237" y="566"/>
                </a:lnTo>
                <a:lnTo>
                  <a:pt x="3296" y="642"/>
                </a:lnTo>
                <a:lnTo>
                  <a:pt x="3351" y="721"/>
                </a:lnTo>
                <a:lnTo>
                  <a:pt x="3400" y="805"/>
                </a:lnTo>
                <a:lnTo>
                  <a:pt x="3444" y="891"/>
                </a:lnTo>
                <a:lnTo>
                  <a:pt x="3484" y="980"/>
                </a:lnTo>
                <a:lnTo>
                  <a:pt x="3518" y="1072"/>
                </a:lnTo>
                <a:lnTo>
                  <a:pt x="3546" y="1167"/>
                </a:lnTo>
                <a:lnTo>
                  <a:pt x="3569" y="1264"/>
                </a:lnTo>
                <a:lnTo>
                  <a:pt x="3584" y="1363"/>
                </a:lnTo>
                <a:lnTo>
                  <a:pt x="3594" y="1465"/>
                </a:lnTo>
                <a:lnTo>
                  <a:pt x="3597" y="1568"/>
                </a:lnTo>
                <a:lnTo>
                  <a:pt x="3594" y="1672"/>
                </a:lnTo>
                <a:lnTo>
                  <a:pt x="3584" y="1773"/>
                </a:lnTo>
                <a:lnTo>
                  <a:pt x="3569" y="1872"/>
                </a:lnTo>
                <a:lnTo>
                  <a:pt x="3546" y="1969"/>
                </a:lnTo>
                <a:lnTo>
                  <a:pt x="3518" y="2064"/>
                </a:lnTo>
                <a:lnTo>
                  <a:pt x="3484" y="2156"/>
                </a:lnTo>
                <a:lnTo>
                  <a:pt x="3444" y="2245"/>
                </a:lnTo>
                <a:lnTo>
                  <a:pt x="3400" y="2331"/>
                </a:lnTo>
                <a:lnTo>
                  <a:pt x="3351" y="2415"/>
                </a:lnTo>
                <a:lnTo>
                  <a:pt x="3296" y="2494"/>
                </a:lnTo>
                <a:lnTo>
                  <a:pt x="3237" y="2570"/>
                </a:lnTo>
                <a:lnTo>
                  <a:pt x="3173" y="2643"/>
                </a:lnTo>
                <a:lnTo>
                  <a:pt x="3105" y="2711"/>
                </a:lnTo>
                <a:lnTo>
                  <a:pt x="3033" y="2775"/>
                </a:lnTo>
                <a:lnTo>
                  <a:pt x="2957" y="2834"/>
                </a:lnTo>
                <a:lnTo>
                  <a:pt x="2878" y="2889"/>
                </a:lnTo>
                <a:lnTo>
                  <a:pt x="2795" y="2938"/>
                </a:lnTo>
                <a:lnTo>
                  <a:pt x="2709" y="2983"/>
                </a:lnTo>
                <a:lnTo>
                  <a:pt x="2620" y="3023"/>
                </a:lnTo>
                <a:lnTo>
                  <a:pt x="2528" y="3057"/>
                </a:lnTo>
                <a:lnTo>
                  <a:pt x="2434" y="3085"/>
                </a:lnTo>
                <a:lnTo>
                  <a:pt x="2337" y="3108"/>
                </a:lnTo>
                <a:lnTo>
                  <a:pt x="2238" y="3123"/>
                </a:lnTo>
                <a:lnTo>
                  <a:pt x="2136" y="3133"/>
                </a:lnTo>
                <a:lnTo>
                  <a:pt x="2034" y="3137"/>
                </a:lnTo>
                <a:lnTo>
                  <a:pt x="1935" y="3133"/>
                </a:lnTo>
                <a:lnTo>
                  <a:pt x="1839" y="3124"/>
                </a:lnTo>
                <a:lnTo>
                  <a:pt x="1743" y="3110"/>
                </a:lnTo>
                <a:lnTo>
                  <a:pt x="1651" y="3089"/>
                </a:lnTo>
                <a:lnTo>
                  <a:pt x="1560" y="3064"/>
                </a:lnTo>
                <a:lnTo>
                  <a:pt x="1471" y="3032"/>
                </a:lnTo>
                <a:lnTo>
                  <a:pt x="1385" y="2997"/>
                </a:lnTo>
                <a:lnTo>
                  <a:pt x="1302" y="2955"/>
                </a:lnTo>
                <a:lnTo>
                  <a:pt x="1222" y="2910"/>
                </a:lnTo>
                <a:lnTo>
                  <a:pt x="1145" y="2859"/>
                </a:lnTo>
                <a:lnTo>
                  <a:pt x="1070" y="2804"/>
                </a:lnTo>
                <a:lnTo>
                  <a:pt x="1340" y="2516"/>
                </a:lnTo>
                <a:lnTo>
                  <a:pt x="1406" y="2562"/>
                </a:lnTo>
                <a:lnTo>
                  <a:pt x="1475" y="2603"/>
                </a:lnTo>
                <a:lnTo>
                  <a:pt x="1548" y="2639"/>
                </a:lnTo>
                <a:lnTo>
                  <a:pt x="1623" y="2671"/>
                </a:lnTo>
                <a:lnTo>
                  <a:pt x="1701" y="2697"/>
                </a:lnTo>
                <a:lnTo>
                  <a:pt x="1782" y="2717"/>
                </a:lnTo>
                <a:lnTo>
                  <a:pt x="1863" y="2732"/>
                </a:lnTo>
                <a:lnTo>
                  <a:pt x="1948" y="2741"/>
                </a:lnTo>
                <a:lnTo>
                  <a:pt x="2034" y="2744"/>
                </a:lnTo>
                <a:lnTo>
                  <a:pt x="2121" y="2741"/>
                </a:lnTo>
                <a:lnTo>
                  <a:pt x="2207" y="2731"/>
                </a:lnTo>
                <a:lnTo>
                  <a:pt x="2291" y="2716"/>
                </a:lnTo>
                <a:lnTo>
                  <a:pt x="2372" y="2695"/>
                </a:lnTo>
                <a:lnTo>
                  <a:pt x="2452" y="2667"/>
                </a:lnTo>
                <a:lnTo>
                  <a:pt x="2528" y="2635"/>
                </a:lnTo>
                <a:lnTo>
                  <a:pt x="2601" y="2598"/>
                </a:lnTo>
                <a:lnTo>
                  <a:pt x="2672" y="2555"/>
                </a:lnTo>
                <a:lnTo>
                  <a:pt x="2739" y="2508"/>
                </a:lnTo>
                <a:lnTo>
                  <a:pt x="2803" y="2456"/>
                </a:lnTo>
                <a:lnTo>
                  <a:pt x="2863" y="2400"/>
                </a:lnTo>
                <a:lnTo>
                  <a:pt x="2919" y="2340"/>
                </a:lnTo>
                <a:lnTo>
                  <a:pt x="2971" y="2276"/>
                </a:lnTo>
                <a:lnTo>
                  <a:pt x="3018" y="2209"/>
                </a:lnTo>
                <a:lnTo>
                  <a:pt x="3060" y="2138"/>
                </a:lnTo>
                <a:lnTo>
                  <a:pt x="3097" y="2064"/>
                </a:lnTo>
                <a:lnTo>
                  <a:pt x="3130" y="1988"/>
                </a:lnTo>
                <a:lnTo>
                  <a:pt x="3157" y="1908"/>
                </a:lnTo>
                <a:lnTo>
                  <a:pt x="3179" y="1826"/>
                </a:lnTo>
                <a:lnTo>
                  <a:pt x="3194" y="1742"/>
                </a:lnTo>
                <a:lnTo>
                  <a:pt x="3203" y="1656"/>
                </a:lnTo>
                <a:lnTo>
                  <a:pt x="3206" y="1568"/>
                </a:lnTo>
                <a:lnTo>
                  <a:pt x="3203" y="1480"/>
                </a:lnTo>
                <a:lnTo>
                  <a:pt x="3194" y="1394"/>
                </a:lnTo>
                <a:lnTo>
                  <a:pt x="3179" y="1310"/>
                </a:lnTo>
                <a:lnTo>
                  <a:pt x="3157" y="1229"/>
                </a:lnTo>
                <a:lnTo>
                  <a:pt x="3130" y="1148"/>
                </a:lnTo>
                <a:lnTo>
                  <a:pt x="3097" y="1072"/>
                </a:lnTo>
                <a:lnTo>
                  <a:pt x="3060" y="999"/>
                </a:lnTo>
                <a:lnTo>
                  <a:pt x="3018" y="927"/>
                </a:lnTo>
                <a:lnTo>
                  <a:pt x="2971" y="860"/>
                </a:lnTo>
                <a:lnTo>
                  <a:pt x="2919" y="796"/>
                </a:lnTo>
                <a:lnTo>
                  <a:pt x="2863" y="737"/>
                </a:lnTo>
                <a:lnTo>
                  <a:pt x="2803" y="680"/>
                </a:lnTo>
                <a:lnTo>
                  <a:pt x="2739" y="629"/>
                </a:lnTo>
                <a:lnTo>
                  <a:pt x="2672" y="581"/>
                </a:lnTo>
                <a:lnTo>
                  <a:pt x="2601" y="538"/>
                </a:lnTo>
                <a:lnTo>
                  <a:pt x="2528" y="501"/>
                </a:lnTo>
                <a:lnTo>
                  <a:pt x="2452" y="469"/>
                </a:lnTo>
                <a:lnTo>
                  <a:pt x="2372" y="441"/>
                </a:lnTo>
                <a:lnTo>
                  <a:pt x="2291" y="420"/>
                </a:lnTo>
                <a:lnTo>
                  <a:pt x="2207" y="404"/>
                </a:lnTo>
                <a:lnTo>
                  <a:pt x="2121" y="395"/>
                </a:lnTo>
                <a:lnTo>
                  <a:pt x="2034" y="392"/>
                </a:lnTo>
                <a:lnTo>
                  <a:pt x="1944" y="395"/>
                </a:lnTo>
                <a:lnTo>
                  <a:pt x="1855" y="405"/>
                </a:lnTo>
                <a:lnTo>
                  <a:pt x="1770" y="422"/>
                </a:lnTo>
                <a:lnTo>
                  <a:pt x="1686" y="444"/>
                </a:lnTo>
                <a:lnTo>
                  <a:pt x="1605" y="472"/>
                </a:lnTo>
                <a:lnTo>
                  <a:pt x="1527" y="506"/>
                </a:lnTo>
                <a:lnTo>
                  <a:pt x="1452" y="546"/>
                </a:lnTo>
                <a:lnTo>
                  <a:pt x="1381" y="591"/>
                </a:lnTo>
                <a:lnTo>
                  <a:pt x="1312" y="641"/>
                </a:lnTo>
                <a:lnTo>
                  <a:pt x="1247" y="695"/>
                </a:lnTo>
                <a:lnTo>
                  <a:pt x="1188" y="753"/>
                </a:lnTo>
                <a:lnTo>
                  <a:pt x="1132" y="816"/>
                </a:lnTo>
                <a:lnTo>
                  <a:pt x="1080" y="883"/>
                </a:lnTo>
                <a:lnTo>
                  <a:pt x="1034" y="954"/>
                </a:lnTo>
                <a:lnTo>
                  <a:pt x="992" y="1027"/>
                </a:lnTo>
                <a:lnTo>
                  <a:pt x="955" y="1104"/>
                </a:lnTo>
                <a:lnTo>
                  <a:pt x="924" y="1185"/>
                </a:lnTo>
                <a:lnTo>
                  <a:pt x="899" y="1267"/>
                </a:lnTo>
                <a:lnTo>
                  <a:pt x="880" y="1352"/>
                </a:lnTo>
                <a:lnTo>
                  <a:pt x="867" y="1439"/>
                </a:lnTo>
                <a:lnTo>
                  <a:pt x="862" y="1528"/>
                </a:lnTo>
                <a:lnTo>
                  <a:pt x="1408" y="1528"/>
                </a:lnTo>
                <a:lnTo>
                  <a:pt x="704" y="2313"/>
                </a:lnTo>
                <a:lnTo>
                  <a:pt x="0" y="1528"/>
                </a:lnTo>
                <a:lnTo>
                  <a:pt x="470" y="1528"/>
                </a:lnTo>
                <a:lnTo>
                  <a:pt x="476" y="1424"/>
                </a:lnTo>
                <a:lnTo>
                  <a:pt x="489" y="1320"/>
                </a:lnTo>
                <a:lnTo>
                  <a:pt x="509" y="1220"/>
                </a:lnTo>
                <a:lnTo>
                  <a:pt x="534" y="1121"/>
                </a:lnTo>
                <a:lnTo>
                  <a:pt x="566" y="1025"/>
                </a:lnTo>
                <a:lnTo>
                  <a:pt x="604" y="933"/>
                </a:lnTo>
                <a:lnTo>
                  <a:pt x="647" y="842"/>
                </a:lnTo>
                <a:lnTo>
                  <a:pt x="695" y="755"/>
                </a:lnTo>
                <a:lnTo>
                  <a:pt x="749" y="673"/>
                </a:lnTo>
                <a:lnTo>
                  <a:pt x="809" y="593"/>
                </a:lnTo>
                <a:lnTo>
                  <a:pt x="873" y="517"/>
                </a:lnTo>
                <a:lnTo>
                  <a:pt x="941" y="446"/>
                </a:lnTo>
                <a:lnTo>
                  <a:pt x="1014" y="380"/>
                </a:lnTo>
                <a:lnTo>
                  <a:pt x="1090" y="317"/>
                </a:lnTo>
                <a:lnTo>
                  <a:pt x="1170" y="260"/>
                </a:lnTo>
                <a:lnTo>
                  <a:pt x="1255" y="208"/>
                </a:lnTo>
                <a:lnTo>
                  <a:pt x="1342" y="161"/>
                </a:lnTo>
                <a:lnTo>
                  <a:pt x="1433" y="119"/>
                </a:lnTo>
                <a:lnTo>
                  <a:pt x="1527" y="83"/>
                </a:lnTo>
                <a:lnTo>
                  <a:pt x="1624" y="54"/>
                </a:lnTo>
                <a:lnTo>
                  <a:pt x="1723" y="31"/>
                </a:lnTo>
                <a:lnTo>
                  <a:pt x="1825" y="13"/>
                </a:lnTo>
                <a:lnTo>
                  <a:pt x="1928" y="3"/>
                </a:lnTo>
                <a:lnTo>
                  <a:pt x="2034" y="0"/>
                </a:lnTo>
                <a:close/>
              </a:path>
            </a:pathLst>
          </a:custGeom>
          <a:solidFill>
            <a:schemeClr val="bg1"/>
          </a:solid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grpSp>
        <p:nvGrpSpPr>
          <p:cNvPr id="69" name="Group 355"/>
          <p:cNvGrpSpPr>
            <a:grpSpLocks noChangeAspect="1"/>
          </p:cNvGrpSpPr>
          <p:nvPr/>
        </p:nvGrpSpPr>
        <p:grpSpPr bwMode="auto">
          <a:xfrm>
            <a:off x="1111685" y="2530439"/>
            <a:ext cx="390297" cy="390678"/>
            <a:chOff x="3158" y="2907"/>
            <a:chExt cx="3075" cy="3078"/>
          </a:xfrm>
          <a:solidFill>
            <a:schemeClr val="bg1"/>
          </a:solidFill>
        </p:grpSpPr>
        <p:sp>
          <p:nvSpPr>
            <p:cNvPr id="70" name="Freeform 357"/>
            <p:cNvSpPr>
              <a:spLocks/>
            </p:cNvSpPr>
            <p:nvPr/>
          </p:nvSpPr>
          <p:spPr bwMode="auto">
            <a:xfrm>
              <a:off x="4104" y="4016"/>
              <a:ext cx="282" cy="283"/>
            </a:xfrm>
            <a:custGeom>
              <a:avLst/>
              <a:gdLst>
                <a:gd name="T0" fmla="*/ 307 w 565"/>
                <a:gd name="T1" fmla="*/ 0 h 565"/>
                <a:gd name="T2" fmla="*/ 356 w 565"/>
                <a:gd name="T3" fmla="*/ 9 h 565"/>
                <a:gd name="T4" fmla="*/ 401 w 565"/>
                <a:gd name="T5" fmla="*/ 24 h 565"/>
                <a:gd name="T6" fmla="*/ 444 w 565"/>
                <a:gd name="T7" fmla="*/ 50 h 565"/>
                <a:gd name="T8" fmla="*/ 483 w 565"/>
                <a:gd name="T9" fmla="*/ 82 h 565"/>
                <a:gd name="T10" fmla="*/ 517 w 565"/>
                <a:gd name="T11" fmla="*/ 121 h 565"/>
                <a:gd name="T12" fmla="*/ 541 w 565"/>
                <a:gd name="T13" fmla="*/ 164 h 565"/>
                <a:gd name="T14" fmla="*/ 558 w 565"/>
                <a:gd name="T15" fmla="*/ 211 h 565"/>
                <a:gd name="T16" fmla="*/ 565 w 565"/>
                <a:gd name="T17" fmla="*/ 258 h 565"/>
                <a:gd name="T18" fmla="*/ 565 w 565"/>
                <a:gd name="T19" fmla="*/ 307 h 565"/>
                <a:gd name="T20" fmla="*/ 558 w 565"/>
                <a:gd name="T21" fmla="*/ 354 h 565"/>
                <a:gd name="T22" fmla="*/ 541 w 565"/>
                <a:gd name="T23" fmla="*/ 400 h 565"/>
                <a:gd name="T24" fmla="*/ 517 w 565"/>
                <a:gd name="T25" fmla="*/ 444 h 565"/>
                <a:gd name="T26" fmla="*/ 483 w 565"/>
                <a:gd name="T27" fmla="*/ 483 h 565"/>
                <a:gd name="T28" fmla="*/ 445 w 565"/>
                <a:gd name="T29" fmla="*/ 517 h 565"/>
                <a:gd name="T30" fmla="*/ 402 w 565"/>
                <a:gd name="T31" fmla="*/ 541 h 565"/>
                <a:gd name="T32" fmla="*/ 356 w 565"/>
                <a:gd name="T33" fmla="*/ 556 h 565"/>
                <a:gd name="T34" fmla="*/ 309 w 565"/>
                <a:gd name="T35" fmla="*/ 565 h 565"/>
                <a:gd name="T36" fmla="*/ 260 w 565"/>
                <a:gd name="T37" fmla="*/ 565 h 565"/>
                <a:gd name="T38" fmla="*/ 212 w 565"/>
                <a:gd name="T39" fmla="*/ 556 h 565"/>
                <a:gd name="T40" fmla="*/ 167 w 565"/>
                <a:gd name="T41" fmla="*/ 541 h 565"/>
                <a:gd name="T42" fmla="*/ 122 w 565"/>
                <a:gd name="T43" fmla="*/ 517 h 565"/>
                <a:gd name="T44" fmla="*/ 83 w 565"/>
                <a:gd name="T45" fmla="*/ 483 h 565"/>
                <a:gd name="T46" fmla="*/ 51 w 565"/>
                <a:gd name="T47" fmla="*/ 444 h 565"/>
                <a:gd name="T48" fmla="*/ 25 w 565"/>
                <a:gd name="T49" fmla="*/ 400 h 565"/>
                <a:gd name="T50" fmla="*/ 10 w 565"/>
                <a:gd name="T51" fmla="*/ 355 h 565"/>
                <a:gd name="T52" fmla="*/ 0 w 565"/>
                <a:gd name="T53" fmla="*/ 307 h 565"/>
                <a:gd name="T54" fmla="*/ 0 w 565"/>
                <a:gd name="T55" fmla="*/ 260 h 565"/>
                <a:gd name="T56" fmla="*/ 10 w 565"/>
                <a:gd name="T57" fmla="*/ 211 h 565"/>
                <a:gd name="T58" fmla="*/ 25 w 565"/>
                <a:gd name="T59" fmla="*/ 164 h 565"/>
                <a:gd name="T60" fmla="*/ 51 w 565"/>
                <a:gd name="T61" fmla="*/ 121 h 565"/>
                <a:gd name="T62" fmla="*/ 83 w 565"/>
                <a:gd name="T63" fmla="*/ 82 h 565"/>
                <a:gd name="T64" fmla="*/ 122 w 565"/>
                <a:gd name="T65" fmla="*/ 50 h 565"/>
                <a:gd name="T66" fmla="*/ 165 w 565"/>
                <a:gd name="T67" fmla="*/ 24 h 565"/>
                <a:gd name="T68" fmla="*/ 212 w 565"/>
                <a:gd name="T69" fmla="*/ 9 h 565"/>
                <a:gd name="T70" fmla="*/ 258 w 565"/>
                <a:gd name="T71" fmla="*/ 0 h 565"/>
                <a:gd name="T72" fmla="*/ 307 w 565"/>
                <a:gd name="T73" fmla="*/ 0 h 5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65" h="565">
                  <a:moveTo>
                    <a:pt x="307" y="0"/>
                  </a:moveTo>
                  <a:lnTo>
                    <a:pt x="356" y="9"/>
                  </a:lnTo>
                  <a:lnTo>
                    <a:pt x="401" y="24"/>
                  </a:lnTo>
                  <a:lnTo>
                    <a:pt x="444" y="50"/>
                  </a:lnTo>
                  <a:lnTo>
                    <a:pt x="483" y="82"/>
                  </a:lnTo>
                  <a:lnTo>
                    <a:pt x="517" y="121"/>
                  </a:lnTo>
                  <a:lnTo>
                    <a:pt x="541" y="164"/>
                  </a:lnTo>
                  <a:lnTo>
                    <a:pt x="558" y="211"/>
                  </a:lnTo>
                  <a:lnTo>
                    <a:pt x="565" y="258"/>
                  </a:lnTo>
                  <a:lnTo>
                    <a:pt x="565" y="307"/>
                  </a:lnTo>
                  <a:lnTo>
                    <a:pt x="558" y="354"/>
                  </a:lnTo>
                  <a:lnTo>
                    <a:pt x="541" y="400"/>
                  </a:lnTo>
                  <a:lnTo>
                    <a:pt x="517" y="444"/>
                  </a:lnTo>
                  <a:lnTo>
                    <a:pt x="483" y="483"/>
                  </a:lnTo>
                  <a:lnTo>
                    <a:pt x="445" y="517"/>
                  </a:lnTo>
                  <a:lnTo>
                    <a:pt x="402" y="541"/>
                  </a:lnTo>
                  <a:lnTo>
                    <a:pt x="356" y="556"/>
                  </a:lnTo>
                  <a:lnTo>
                    <a:pt x="309" y="565"/>
                  </a:lnTo>
                  <a:lnTo>
                    <a:pt x="260" y="565"/>
                  </a:lnTo>
                  <a:lnTo>
                    <a:pt x="212" y="556"/>
                  </a:lnTo>
                  <a:lnTo>
                    <a:pt x="167" y="541"/>
                  </a:lnTo>
                  <a:lnTo>
                    <a:pt x="122" y="517"/>
                  </a:lnTo>
                  <a:lnTo>
                    <a:pt x="83" y="483"/>
                  </a:lnTo>
                  <a:lnTo>
                    <a:pt x="51" y="444"/>
                  </a:lnTo>
                  <a:lnTo>
                    <a:pt x="25" y="400"/>
                  </a:lnTo>
                  <a:lnTo>
                    <a:pt x="10" y="355"/>
                  </a:lnTo>
                  <a:lnTo>
                    <a:pt x="0" y="307"/>
                  </a:lnTo>
                  <a:lnTo>
                    <a:pt x="0" y="260"/>
                  </a:lnTo>
                  <a:lnTo>
                    <a:pt x="10" y="211"/>
                  </a:lnTo>
                  <a:lnTo>
                    <a:pt x="25" y="164"/>
                  </a:lnTo>
                  <a:lnTo>
                    <a:pt x="51" y="121"/>
                  </a:lnTo>
                  <a:lnTo>
                    <a:pt x="83" y="82"/>
                  </a:lnTo>
                  <a:lnTo>
                    <a:pt x="122" y="50"/>
                  </a:lnTo>
                  <a:lnTo>
                    <a:pt x="165" y="24"/>
                  </a:lnTo>
                  <a:lnTo>
                    <a:pt x="212" y="9"/>
                  </a:lnTo>
                  <a:lnTo>
                    <a:pt x="258" y="0"/>
                  </a:lnTo>
                  <a:lnTo>
                    <a:pt x="307"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sp>
          <p:nvSpPr>
            <p:cNvPr id="71" name="Freeform 358"/>
            <p:cNvSpPr>
              <a:spLocks/>
            </p:cNvSpPr>
            <p:nvPr/>
          </p:nvSpPr>
          <p:spPr bwMode="auto">
            <a:xfrm>
              <a:off x="5005" y="4593"/>
              <a:ext cx="283" cy="282"/>
            </a:xfrm>
            <a:custGeom>
              <a:avLst/>
              <a:gdLst>
                <a:gd name="T0" fmla="*/ 259 w 565"/>
                <a:gd name="T1" fmla="*/ 0 h 564"/>
                <a:gd name="T2" fmla="*/ 307 w 565"/>
                <a:gd name="T3" fmla="*/ 0 h 564"/>
                <a:gd name="T4" fmla="*/ 354 w 565"/>
                <a:gd name="T5" fmla="*/ 8 h 564"/>
                <a:gd name="T6" fmla="*/ 401 w 565"/>
                <a:gd name="T7" fmla="*/ 25 h 564"/>
                <a:gd name="T8" fmla="*/ 444 w 565"/>
                <a:gd name="T9" fmla="*/ 49 h 564"/>
                <a:gd name="T10" fmla="*/ 483 w 565"/>
                <a:gd name="T11" fmla="*/ 81 h 564"/>
                <a:gd name="T12" fmla="*/ 517 w 565"/>
                <a:gd name="T13" fmla="*/ 120 h 564"/>
                <a:gd name="T14" fmla="*/ 541 w 565"/>
                <a:gd name="T15" fmla="*/ 163 h 564"/>
                <a:gd name="T16" fmla="*/ 558 w 565"/>
                <a:gd name="T17" fmla="*/ 210 h 564"/>
                <a:gd name="T18" fmla="*/ 565 w 565"/>
                <a:gd name="T19" fmla="*/ 257 h 564"/>
                <a:gd name="T20" fmla="*/ 565 w 565"/>
                <a:gd name="T21" fmla="*/ 306 h 564"/>
                <a:gd name="T22" fmla="*/ 558 w 565"/>
                <a:gd name="T23" fmla="*/ 354 h 564"/>
                <a:gd name="T24" fmla="*/ 541 w 565"/>
                <a:gd name="T25" fmla="*/ 399 h 564"/>
                <a:gd name="T26" fmla="*/ 517 w 565"/>
                <a:gd name="T27" fmla="*/ 442 h 564"/>
                <a:gd name="T28" fmla="*/ 483 w 565"/>
                <a:gd name="T29" fmla="*/ 482 h 564"/>
                <a:gd name="T30" fmla="*/ 444 w 565"/>
                <a:gd name="T31" fmla="*/ 515 h 564"/>
                <a:gd name="T32" fmla="*/ 401 w 565"/>
                <a:gd name="T33" fmla="*/ 540 h 564"/>
                <a:gd name="T34" fmla="*/ 354 w 565"/>
                <a:gd name="T35" fmla="*/ 556 h 564"/>
                <a:gd name="T36" fmla="*/ 307 w 565"/>
                <a:gd name="T37" fmla="*/ 564 h 564"/>
                <a:gd name="T38" fmla="*/ 259 w 565"/>
                <a:gd name="T39" fmla="*/ 564 h 564"/>
                <a:gd name="T40" fmla="*/ 212 w 565"/>
                <a:gd name="T41" fmla="*/ 556 h 564"/>
                <a:gd name="T42" fmla="*/ 165 w 565"/>
                <a:gd name="T43" fmla="*/ 540 h 564"/>
                <a:gd name="T44" fmla="*/ 122 w 565"/>
                <a:gd name="T45" fmla="*/ 515 h 564"/>
                <a:gd name="T46" fmla="*/ 83 w 565"/>
                <a:gd name="T47" fmla="*/ 482 h 564"/>
                <a:gd name="T48" fmla="*/ 51 w 565"/>
                <a:gd name="T49" fmla="*/ 442 h 564"/>
                <a:gd name="T50" fmla="*/ 25 w 565"/>
                <a:gd name="T51" fmla="*/ 399 h 564"/>
                <a:gd name="T52" fmla="*/ 10 w 565"/>
                <a:gd name="T53" fmla="*/ 354 h 564"/>
                <a:gd name="T54" fmla="*/ 0 w 565"/>
                <a:gd name="T55" fmla="*/ 306 h 564"/>
                <a:gd name="T56" fmla="*/ 0 w 565"/>
                <a:gd name="T57" fmla="*/ 257 h 564"/>
                <a:gd name="T58" fmla="*/ 8 w 565"/>
                <a:gd name="T59" fmla="*/ 210 h 564"/>
                <a:gd name="T60" fmla="*/ 25 w 565"/>
                <a:gd name="T61" fmla="*/ 163 h 564"/>
                <a:gd name="T62" fmla="*/ 49 w 565"/>
                <a:gd name="T63" fmla="*/ 120 h 564"/>
                <a:gd name="T64" fmla="*/ 83 w 565"/>
                <a:gd name="T65" fmla="*/ 81 h 564"/>
                <a:gd name="T66" fmla="*/ 122 w 565"/>
                <a:gd name="T67" fmla="*/ 49 h 564"/>
                <a:gd name="T68" fmla="*/ 165 w 565"/>
                <a:gd name="T69" fmla="*/ 25 h 564"/>
                <a:gd name="T70" fmla="*/ 210 w 565"/>
                <a:gd name="T71" fmla="*/ 8 h 564"/>
                <a:gd name="T72" fmla="*/ 259 w 565"/>
                <a:gd name="T73" fmla="*/ 0 h 56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Lst>
              <a:rect l="0" t="0" r="r" b="b"/>
              <a:pathLst>
                <a:path w="565" h="564">
                  <a:moveTo>
                    <a:pt x="259" y="0"/>
                  </a:moveTo>
                  <a:lnTo>
                    <a:pt x="307" y="0"/>
                  </a:lnTo>
                  <a:lnTo>
                    <a:pt x="354" y="8"/>
                  </a:lnTo>
                  <a:lnTo>
                    <a:pt x="401" y="25"/>
                  </a:lnTo>
                  <a:lnTo>
                    <a:pt x="444" y="49"/>
                  </a:lnTo>
                  <a:lnTo>
                    <a:pt x="483" y="81"/>
                  </a:lnTo>
                  <a:lnTo>
                    <a:pt x="517" y="120"/>
                  </a:lnTo>
                  <a:lnTo>
                    <a:pt x="541" y="163"/>
                  </a:lnTo>
                  <a:lnTo>
                    <a:pt x="558" y="210"/>
                  </a:lnTo>
                  <a:lnTo>
                    <a:pt x="565" y="257"/>
                  </a:lnTo>
                  <a:lnTo>
                    <a:pt x="565" y="306"/>
                  </a:lnTo>
                  <a:lnTo>
                    <a:pt x="558" y="354"/>
                  </a:lnTo>
                  <a:lnTo>
                    <a:pt x="541" y="399"/>
                  </a:lnTo>
                  <a:lnTo>
                    <a:pt x="517" y="442"/>
                  </a:lnTo>
                  <a:lnTo>
                    <a:pt x="483" y="482"/>
                  </a:lnTo>
                  <a:lnTo>
                    <a:pt x="444" y="515"/>
                  </a:lnTo>
                  <a:lnTo>
                    <a:pt x="401" y="540"/>
                  </a:lnTo>
                  <a:lnTo>
                    <a:pt x="354" y="556"/>
                  </a:lnTo>
                  <a:lnTo>
                    <a:pt x="307" y="564"/>
                  </a:lnTo>
                  <a:lnTo>
                    <a:pt x="259" y="564"/>
                  </a:lnTo>
                  <a:lnTo>
                    <a:pt x="212" y="556"/>
                  </a:lnTo>
                  <a:lnTo>
                    <a:pt x="165" y="540"/>
                  </a:lnTo>
                  <a:lnTo>
                    <a:pt x="122" y="515"/>
                  </a:lnTo>
                  <a:lnTo>
                    <a:pt x="83" y="482"/>
                  </a:lnTo>
                  <a:lnTo>
                    <a:pt x="51" y="442"/>
                  </a:lnTo>
                  <a:lnTo>
                    <a:pt x="25" y="399"/>
                  </a:lnTo>
                  <a:lnTo>
                    <a:pt x="10" y="354"/>
                  </a:lnTo>
                  <a:lnTo>
                    <a:pt x="0" y="306"/>
                  </a:lnTo>
                  <a:lnTo>
                    <a:pt x="0" y="257"/>
                  </a:lnTo>
                  <a:lnTo>
                    <a:pt x="8" y="210"/>
                  </a:lnTo>
                  <a:lnTo>
                    <a:pt x="25" y="163"/>
                  </a:lnTo>
                  <a:lnTo>
                    <a:pt x="49" y="120"/>
                  </a:lnTo>
                  <a:lnTo>
                    <a:pt x="83" y="81"/>
                  </a:lnTo>
                  <a:lnTo>
                    <a:pt x="122" y="49"/>
                  </a:lnTo>
                  <a:lnTo>
                    <a:pt x="165" y="25"/>
                  </a:lnTo>
                  <a:lnTo>
                    <a:pt x="210" y="8"/>
                  </a:lnTo>
                  <a:lnTo>
                    <a:pt x="259"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sp>
          <p:nvSpPr>
            <p:cNvPr id="72" name="Freeform 359"/>
            <p:cNvSpPr>
              <a:spLocks noEditPoints="1"/>
            </p:cNvSpPr>
            <p:nvPr/>
          </p:nvSpPr>
          <p:spPr bwMode="auto">
            <a:xfrm>
              <a:off x="3158" y="2907"/>
              <a:ext cx="3075" cy="3078"/>
            </a:xfrm>
            <a:custGeom>
              <a:avLst/>
              <a:gdLst>
                <a:gd name="T0" fmla="*/ 3655 w 6151"/>
                <a:gd name="T1" fmla="*/ 3051 h 6156"/>
                <a:gd name="T2" fmla="*/ 3373 w 6151"/>
                <a:gd name="T3" fmla="*/ 3334 h 6156"/>
                <a:gd name="T4" fmla="*/ 3298 w 6151"/>
                <a:gd name="T5" fmla="*/ 3740 h 6156"/>
                <a:gd name="T6" fmla="*/ 3466 w 6151"/>
                <a:gd name="T7" fmla="*/ 4109 h 6156"/>
                <a:gd name="T8" fmla="*/ 3809 w 6151"/>
                <a:gd name="T9" fmla="*/ 4317 h 6156"/>
                <a:gd name="T10" fmla="*/ 4224 w 6151"/>
                <a:gd name="T11" fmla="*/ 4293 h 6156"/>
                <a:gd name="T12" fmla="*/ 4536 w 6151"/>
                <a:gd name="T13" fmla="*/ 4046 h 6156"/>
                <a:gd name="T14" fmla="*/ 4660 w 6151"/>
                <a:gd name="T15" fmla="*/ 3654 h 6156"/>
                <a:gd name="T16" fmla="*/ 4536 w 6151"/>
                <a:gd name="T17" fmla="*/ 3265 h 6156"/>
                <a:gd name="T18" fmla="*/ 4222 w 6151"/>
                <a:gd name="T19" fmla="*/ 3017 h 6156"/>
                <a:gd name="T20" fmla="*/ 3940 w 6151"/>
                <a:gd name="T21" fmla="*/ 1838 h 6156"/>
                <a:gd name="T22" fmla="*/ 2030 w 6151"/>
                <a:gd name="T23" fmla="*/ 4089 h 6156"/>
                <a:gd name="T24" fmla="*/ 2047 w 6151"/>
                <a:gd name="T25" fmla="*/ 4263 h 6156"/>
                <a:gd name="T26" fmla="*/ 2213 w 6151"/>
                <a:gd name="T27" fmla="*/ 4325 h 6156"/>
                <a:gd name="T28" fmla="*/ 4121 w 6151"/>
                <a:gd name="T29" fmla="*/ 2074 h 6156"/>
                <a:gd name="T30" fmla="*/ 4106 w 6151"/>
                <a:gd name="T31" fmla="*/ 1899 h 6156"/>
                <a:gd name="T32" fmla="*/ 2176 w 6151"/>
                <a:gd name="T33" fmla="*/ 1819 h 6156"/>
                <a:gd name="T34" fmla="*/ 1785 w 6151"/>
                <a:gd name="T35" fmla="*/ 1941 h 6156"/>
                <a:gd name="T36" fmla="*/ 1538 w 6151"/>
                <a:gd name="T37" fmla="*/ 2255 h 6156"/>
                <a:gd name="T38" fmla="*/ 1513 w 6151"/>
                <a:gd name="T39" fmla="*/ 2671 h 6156"/>
                <a:gd name="T40" fmla="*/ 1721 w 6151"/>
                <a:gd name="T41" fmla="*/ 3014 h 6156"/>
                <a:gd name="T42" fmla="*/ 2090 w 6151"/>
                <a:gd name="T43" fmla="*/ 3180 h 6156"/>
                <a:gd name="T44" fmla="*/ 2495 w 6151"/>
                <a:gd name="T45" fmla="*/ 3105 h 6156"/>
                <a:gd name="T46" fmla="*/ 2778 w 6151"/>
                <a:gd name="T47" fmla="*/ 2823 h 6156"/>
                <a:gd name="T48" fmla="*/ 2853 w 6151"/>
                <a:gd name="T49" fmla="*/ 2416 h 6156"/>
                <a:gd name="T50" fmla="*/ 2686 w 6151"/>
                <a:gd name="T51" fmla="*/ 2049 h 6156"/>
                <a:gd name="T52" fmla="*/ 2342 w 6151"/>
                <a:gd name="T53" fmla="*/ 1840 h 6156"/>
                <a:gd name="T54" fmla="*/ 3412 w 6151"/>
                <a:gd name="T55" fmla="*/ 19 h 6156"/>
                <a:gd name="T56" fmla="*/ 4233 w 6151"/>
                <a:gd name="T57" fmla="*/ 225 h 6156"/>
                <a:gd name="T58" fmla="*/ 4981 w 6151"/>
                <a:gd name="T59" fmla="*/ 662 h 6156"/>
                <a:gd name="T60" fmla="*/ 5595 w 6151"/>
                <a:gd name="T61" fmla="*/ 1311 h 6156"/>
                <a:gd name="T62" fmla="*/ 5986 w 6151"/>
                <a:gd name="T63" fmla="*/ 2079 h 6156"/>
                <a:gd name="T64" fmla="*/ 6147 w 6151"/>
                <a:gd name="T65" fmla="*/ 2909 h 6156"/>
                <a:gd name="T66" fmla="*/ 6078 w 6151"/>
                <a:gd name="T67" fmla="*/ 3750 h 6156"/>
                <a:gd name="T68" fmla="*/ 5778 w 6151"/>
                <a:gd name="T69" fmla="*/ 4547 h 6156"/>
                <a:gd name="T70" fmla="*/ 5249 w 6151"/>
                <a:gd name="T71" fmla="*/ 5255 h 6156"/>
                <a:gd name="T72" fmla="*/ 4557 w 6151"/>
                <a:gd name="T73" fmla="*/ 5776 h 6156"/>
                <a:gd name="T74" fmla="*/ 3773 w 6151"/>
                <a:gd name="T75" fmla="*/ 6077 h 6156"/>
                <a:gd name="T76" fmla="*/ 2950 w 6151"/>
                <a:gd name="T77" fmla="*/ 6154 h 6156"/>
                <a:gd name="T78" fmla="*/ 2133 w 6151"/>
                <a:gd name="T79" fmla="*/ 6010 h 6156"/>
                <a:gd name="T80" fmla="*/ 1512 w 6151"/>
                <a:gd name="T81" fmla="*/ 5729 h 6156"/>
                <a:gd name="T82" fmla="*/ 928 w 6151"/>
                <a:gd name="T83" fmla="*/ 6029 h 6156"/>
                <a:gd name="T84" fmla="*/ 389 w 6151"/>
                <a:gd name="T85" fmla="*/ 6102 h 6156"/>
                <a:gd name="T86" fmla="*/ 125 w 6151"/>
                <a:gd name="T87" fmla="*/ 6040 h 6156"/>
                <a:gd name="T88" fmla="*/ 122 w 6151"/>
                <a:gd name="T89" fmla="*/ 5901 h 6156"/>
                <a:gd name="T90" fmla="*/ 402 w 6151"/>
                <a:gd name="T91" fmla="*/ 5703 h 6156"/>
                <a:gd name="T92" fmla="*/ 688 w 6151"/>
                <a:gd name="T93" fmla="*/ 5358 h 6156"/>
                <a:gd name="T94" fmla="*/ 657 w 6151"/>
                <a:gd name="T95" fmla="*/ 4980 h 6156"/>
                <a:gd name="T96" fmla="*/ 223 w 6151"/>
                <a:gd name="T97" fmla="*/ 4231 h 6156"/>
                <a:gd name="T98" fmla="*/ 19 w 6151"/>
                <a:gd name="T99" fmla="*/ 3411 h 6156"/>
                <a:gd name="T100" fmla="*/ 19 w 6151"/>
                <a:gd name="T101" fmla="*/ 2738 h 6156"/>
                <a:gd name="T102" fmla="*/ 226 w 6151"/>
                <a:gd name="T103" fmla="*/ 1918 h 6156"/>
                <a:gd name="T104" fmla="*/ 662 w 6151"/>
                <a:gd name="T105" fmla="*/ 1169 h 6156"/>
                <a:gd name="T106" fmla="*/ 1311 w 6151"/>
                <a:gd name="T107" fmla="*/ 557 h 6156"/>
                <a:gd name="T108" fmla="*/ 2078 w 6151"/>
                <a:gd name="T109" fmla="*/ 165 h 6156"/>
                <a:gd name="T110" fmla="*/ 2907 w 6151"/>
                <a:gd name="T111" fmla="*/ 4 h 615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Lst>
              <a:rect l="0" t="0" r="r" b="b"/>
              <a:pathLst>
                <a:path w="6151" h="6156">
                  <a:moveTo>
                    <a:pt x="3977" y="2971"/>
                  </a:moveTo>
                  <a:lnTo>
                    <a:pt x="3891" y="2976"/>
                  </a:lnTo>
                  <a:lnTo>
                    <a:pt x="3809" y="2991"/>
                  </a:lnTo>
                  <a:lnTo>
                    <a:pt x="3730" y="3017"/>
                  </a:lnTo>
                  <a:lnTo>
                    <a:pt x="3655" y="3051"/>
                  </a:lnTo>
                  <a:lnTo>
                    <a:pt x="3586" y="3094"/>
                  </a:lnTo>
                  <a:lnTo>
                    <a:pt x="3522" y="3145"/>
                  </a:lnTo>
                  <a:lnTo>
                    <a:pt x="3466" y="3201"/>
                  </a:lnTo>
                  <a:lnTo>
                    <a:pt x="3416" y="3265"/>
                  </a:lnTo>
                  <a:lnTo>
                    <a:pt x="3373" y="3334"/>
                  </a:lnTo>
                  <a:lnTo>
                    <a:pt x="3339" y="3409"/>
                  </a:lnTo>
                  <a:lnTo>
                    <a:pt x="3315" y="3488"/>
                  </a:lnTo>
                  <a:lnTo>
                    <a:pt x="3298" y="3570"/>
                  </a:lnTo>
                  <a:lnTo>
                    <a:pt x="3292" y="3654"/>
                  </a:lnTo>
                  <a:lnTo>
                    <a:pt x="3298" y="3740"/>
                  </a:lnTo>
                  <a:lnTo>
                    <a:pt x="3315" y="3823"/>
                  </a:lnTo>
                  <a:lnTo>
                    <a:pt x="3339" y="3901"/>
                  </a:lnTo>
                  <a:lnTo>
                    <a:pt x="3373" y="3976"/>
                  </a:lnTo>
                  <a:lnTo>
                    <a:pt x="3416" y="4046"/>
                  </a:lnTo>
                  <a:lnTo>
                    <a:pt x="3466" y="4109"/>
                  </a:lnTo>
                  <a:lnTo>
                    <a:pt x="3522" y="4165"/>
                  </a:lnTo>
                  <a:lnTo>
                    <a:pt x="3586" y="4216"/>
                  </a:lnTo>
                  <a:lnTo>
                    <a:pt x="3655" y="4259"/>
                  </a:lnTo>
                  <a:lnTo>
                    <a:pt x="3730" y="4293"/>
                  </a:lnTo>
                  <a:lnTo>
                    <a:pt x="3809" y="4317"/>
                  </a:lnTo>
                  <a:lnTo>
                    <a:pt x="3891" y="4334"/>
                  </a:lnTo>
                  <a:lnTo>
                    <a:pt x="3977" y="4340"/>
                  </a:lnTo>
                  <a:lnTo>
                    <a:pt x="4063" y="4334"/>
                  </a:lnTo>
                  <a:lnTo>
                    <a:pt x="4145" y="4317"/>
                  </a:lnTo>
                  <a:lnTo>
                    <a:pt x="4224" y="4293"/>
                  </a:lnTo>
                  <a:lnTo>
                    <a:pt x="4297" y="4259"/>
                  </a:lnTo>
                  <a:lnTo>
                    <a:pt x="4366" y="4216"/>
                  </a:lnTo>
                  <a:lnTo>
                    <a:pt x="4430" y="4165"/>
                  </a:lnTo>
                  <a:lnTo>
                    <a:pt x="4488" y="4109"/>
                  </a:lnTo>
                  <a:lnTo>
                    <a:pt x="4536" y="4046"/>
                  </a:lnTo>
                  <a:lnTo>
                    <a:pt x="4579" y="3976"/>
                  </a:lnTo>
                  <a:lnTo>
                    <a:pt x="4613" y="3901"/>
                  </a:lnTo>
                  <a:lnTo>
                    <a:pt x="4639" y="3823"/>
                  </a:lnTo>
                  <a:lnTo>
                    <a:pt x="4654" y="3740"/>
                  </a:lnTo>
                  <a:lnTo>
                    <a:pt x="4660" y="3654"/>
                  </a:lnTo>
                  <a:lnTo>
                    <a:pt x="4654" y="3570"/>
                  </a:lnTo>
                  <a:lnTo>
                    <a:pt x="4639" y="3488"/>
                  </a:lnTo>
                  <a:lnTo>
                    <a:pt x="4613" y="3409"/>
                  </a:lnTo>
                  <a:lnTo>
                    <a:pt x="4579" y="3334"/>
                  </a:lnTo>
                  <a:lnTo>
                    <a:pt x="4536" y="3265"/>
                  </a:lnTo>
                  <a:lnTo>
                    <a:pt x="4488" y="3201"/>
                  </a:lnTo>
                  <a:lnTo>
                    <a:pt x="4430" y="3145"/>
                  </a:lnTo>
                  <a:lnTo>
                    <a:pt x="4366" y="3094"/>
                  </a:lnTo>
                  <a:lnTo>
                    <a:pt x="4297" y="3051"/>
                  </a:lnTo>
                  <a:lnTo>
                    <a:pt x="4222" y="3017"/>
                  </a:lnTo>
                  <a:lnTo>
                    <a:pt x="4143" y="2991"/>
                  </a:lnTo>
                  <a:lnTo>
                    <a:pt x="4061" y="2976"/>
                  </a:lnTo>
                  <a:lnTo>
                    <a:pt x="3977" y="2971"/>
                  </a:lnTo>
                  <a:close/>
                  <a:moveTo>
                    <a:pt x="3975" y="1834"/>
                  </a:moveTo>
                  <a:lnTo>
                    <a:pt x="3940" y="1838"/>
                  </a:lnTo>
                  <a:lnTo>
                    <a:pt x="3904" y="1849"/>
                  </a:lnTo>
                  <a:lnTo>
                    <a:pt x="3872" y="1868"/>
                  </a:lnTo>
                  <a:lnTo>
                    <a:pt x="3844" y="1894"/>
                  </a:lnTo>
                  <a:lnTo>
                    <a:pt x="2050" y="4057"/>
                  </a:lnTo>
                  <a:lnTo>
                    <a:pt x="2030" y="4089"/>
                  </a:lnTo>
                  <a:lnTo>
                    <a:pt x="2017" y="4122"/>
                  </a:lnTo>
                  <a:lnTo>
                    <a:pt x="2013" y="4160"/>
                  </a:lnTo>
                  <a:lnTo>
                    <a:pt x="2017" y="4195"/>
                  </a:lnTo>
                  <a:lnTo>
                    <a:pt x="2028" y="4231"/>
                  </a:lnTo>
                  <a:lnTo>
                    <a:pt x="2047" y="4263"/>
                  </a:lnTo>
                  <a:lnTo>
                    <a:pt x="2073" y="4291"/>
                  </a:lnTo>
                  <a:lnTo>
                    <a:pt x="2105" y="4312"/>
                  </a:lnTo>
                  <a:lnTo>
                    <a:pt x="2140" y="4325"/>
                  </a:lnTo>
                  <a:lnTo>
                    <a:pt x="2176" y="4328"/>
                  </a:lnTo>
                  <a:lnTo>
                    <a:pt x="2213" y="4325"/>
                  </a:lnTo>
                  <a:lnTo>
                    <a:pt x="2247" y="4313"/>
                  </a:lnTo>
                  <a:lnTo>
                    <a:pt x="2278" y="4295"/>
                  </a:lnTo>
                  <a:lnTo>
                    <a:pt x="2307" y="4268"/>
                  </a:lnTo>
                  <a:lnTo>
                    <a:pt x="4100" y="2107"/>
                  </a:lnTo>
                  <a:lnTo>
                    <a:pt x="4121" y="2074"/>
                  </a:lnTo>
                  <a:lnTo>
                    <a:pt x="4134" y="2040"/>
                  </a:lnTo>
                  <a:lnTo>
                    <a:pt x="4138" y="2002"/>
                  </a:lnTo>
                  <a:lnTo>
                    <a:pt x="4136" y="1967"/>
                  </a:lnTo>
                  <a:lnTo>
                    <a:pt x="4125" y="1931"/>
                  </a:lnTo>
                  <a:lnTo>
                    <a:pt x="4106" y="1899"/>
                  </a:lnTo>
                  <a:lnTo>
                    <a:pt x="4078" y="1871"/>
                  </a:lnTo>
                  <a:lnTo>
                    <a:pt x="4046" y="1851"/>
                  </a:lnTo>
                  <a:lnTo>
                    <a:pt x="4012" y="1838"/>
                  </a:lnTo>
                  <a:lnTo>
                    <a:pt x="3975" y="1834"/>
                  </a:lnTo>
                  <a:close/>
                  <a:moveTo>
                    <a:pt x="2176" y="1819"/>
                  </a:moveTo>
                  <a:lnTo>
                    <a:pt x="2090" y="1825"/>
                  </a:lnTo>
                  <a:lnTo>
                    <a:pt x="2007" y="1840"/>
                  </a:lnTo>
                  <a:lnTo>
                    <a:pt x="1929" y="1864"/>
                  </a:lnTo>
                  <a:lnTo>
                    <a:pt x="1854" y="1899"/>
                  </a:lnTo>
                  <a:lnTo>
                    <a:pt x="1785" y="1941"/>
                  </a:lnTo>
                  <a:lnTo>
                    <a:pt x="1721" y="1991"/>
                  </a:lnTo>
                  <a:lnTo>
                    <a:pt x="1665" y="2049"/>
                  </a:lnTo>
                  <a:lnTo>
                    <a:pt x="1614" y="2113"/>
                  </a:lnTo>
                  <a:lnTo>
                    <a:pt x="1571" y="2182"/>
                  </a:lnTo>
                  <a:lnTo>
                    <a:pt x="1538" y="2255"/>
                  </a:lnTo>
                  <a:lnTo>
                    <a:pt x="1513" y="2334"/>
                  </a:lnTo>
                  <a:lnTo>
                    <a:pt x="1497" y="2416"/>
                  </a:lnTo>
                  <a:lnTo>
                    <a:pt x="1491" y="2502"/>
                  </a:lnTo>
                  <a:lnTo>
                    <a:pt x="1497" y="2589"/>
                  </a:lnTo>
                  <a:lnTo>
                    <a:pt x="1513" y="2671"/>
                  </a:lnTo>
                  <a:lnTo>
                    <a:pt x="1538" y="2750"/>
                  </a:lnTo>
                  <a:lnTo>
                    <a:pt x="1573" y="2825"/>
                  </a:lnTo>
                  <a:lnTo>
                    <a:pt x="1614" y="2894"/>
                  </a:lnTo>
                  <a:lnTo>
                    <a:pt x="1665" y="2956"/>
                  </a:lnTo>
                  <a:lnTo>
                    <a:pt x="1721" y="3014"/>
                  </a:lnTo>
                  <a:lnTo>
                    <a:pt x="1785" y="3064"/>
                  </a:lnTo>
                  <a:lnTo>
                    <a:pt x="1854" y="3105"/>
                  </a:lnTo>
                  <a:lnTo>
                    <a:pt x="1929" y="3141"/>
                  </a:lnTo>
                  <a:lnTo>
                    <a:pt x="2007" y="3165"/>
                  </a:lnTo>
                  <a:lnTo>
                    <a:pt x="2090" y="3180"/>
                  </a:lnTo>
                  <a:lnTo>
                    <a:pt x="2176" y="3186"/>
                  </a:lnTo>
                  <a:lnTo>
                    <a:pt x="2260" y="3180"/>
                  </a:lnTo>
                  <a:lnTo>
                    <a:pt x="2342" y="3165"/>
                  </a:lnTo>
                  <a:lnTo>
                    <a:pt x="2421" y="3139"/>
                  </a:lnTo>
                  <a:lnTo>
                    <a:pt x="2495" y="3105"/>
                  </a:lnTo>
                  <a:lnTo>
                    <a:pt x="2565" y="3064"/>
                  </a:lnTo>
                  <a:lnTo>
                    <a:pt x="2628" y="3014"/>
                  </a:lnTo>
                  <a:lnTo>
                    <a:pt x="2686" y="2956"/>
                  </a:lnTo>
                  <a:lnTo>
                    <a:pt x="2735" y="2892"/>
                  </a:lnTo>
                  <a:lnTo>
                    <a:pt x="2778" y="2823"/>
                  </a:lnTo>
                  <a:lnTo>
                    <a:pt x="2812" y="2750"/>
                  </a:lnTo>
                  <a:lnTo>
                    <a:pt x="2838" y="2671"/>
                  </a:lnTo>
                  <a:lnTo>
                    <a:pt x="2853" y="2589"/>
                  </a:lnTo>
                  <a:lnTo>
                    <a:pt x="2858" y="2502"/>
                  </a:lnTo>
                  <a:lnTo>
                    <a:pt x="2853" y="2416"/>
                  </a:lnTo>
                  <a:lnTo>
                    <a:pt x="2838" y="2334"/>
                  </a:lnTo>
                  <a:lnTo>
                    <a:pt x="2812" y="2255"/>
                  </a:lnTo>
                  <a:lnTo>
                    <a:pt x="2778" y="2182"/>
                  </a:lnTo>
                  <a:lnTo>
                    <a:pt x="2735" y="2113"/>
                  </a:lnTo>
                  <a:lnTo>
                    <a:pt x="2686" y="2049"/>
                  </a:lnTo>
                  <a:lnTo>
                    <a:pt x="2628" y="1991"/>
                  </a:lnTo>
                  <a:lnTo>
                    <a:pt x="2565" y="1941"/>
                  </a:lnTo>
                  <a:lnTo>
                    <a:pt x="2495" y="1899"/>
                  </a:lnTo>
                  <a:lnTo>
                    <a:pt x="2421" y="1864"/>
                  </a:lnTo>
                  <a:lnTo>
                    <a:pt x="2342" y="1840"/>
                  </a:lnTo>
                  <a:lnTo>
                    <a:pt x="2260" y="1825"/>
                  </a:lnTo>
                  <a:lnTo>
                    <a:pt x="2176" y="1819"/>
                  </a:lnTo>
                  <a:close/>
                  <a:moveTo>
                    <a:pt x="3075" y="0"/>
                  </a:moveTo>
                  <a:lnTo>
                    <a:pt x="3244" y="4"/>
                  </a:lnTo>
                  <a:lnTo>
                    <a:pt x="3412" y="19"/>
                  </a:lnTo>
                  <a:lnTo>
                    <a:pt x="3580" y="42"/>
                  </a:lnTo>
                  <a:lnTo>
                    <a:pt x="3747" y="74"/>
                  </a:lnTo>
                  <a:lnTo>
                    <a:pt x="3911" y="115"/>
                  </a:lnTo>
                  <a:lnTo>
                    <a:pt x="4072" y="165"/>
                  </a:lnTo>
                  <a:lnTo>
                    <a:pt x="4233" y="225"/>
                  </a:lnTo>
                  <a:lnTo>
                    <a:pt x="4390" y="295"/>
                  </a:lnTo>
                  <a:lnTo>
                    <a:pt x="4544" y="373"/>
                  </a:lnTo>
                  <a:lnTo>
                    <a:pt x="4695" y="459"/>
                  </a:lnTo>
                  <a:lnTo>
                    <a:pt x="4841" y="557"/>
                  </a:lnTo>
                  <a:lnTo>
                    <a:pt x="4981" y="662"/>
                  </a:lnTo>
                  <a:lnTo>
                    <a:pt x="5120" y="778"/>
                  </a:lnTo>
                  <a:lnTo>
                    <a:pt x="5251" y="901"/>
                  </a:lnTo>
                  <a:lnTo>
                    <a:pt x="5374" y="1032"/>
                  </a:lnTo>
                  <a:lnTo>
                    <a:pt x="5490" y="1169"/>
                  </a:lnTo>
                  <a:lnTo>
                    <a:pt x="5595" y="1311"/>
                  </a:lnTo>
                  <a:lnTo>
                    <a:pt x="5692" y="1457"/>
                  </a:lnTo>
                  <a:lnTo>
                    <a:pt x="5778" y="1609"/>
                  </a:lnTo>
                  <a:lnTo>
                    <a:pt x="5857" y="1763"/>
                  </a:lnTo>
                  <a:lnTo>
                    <a:pt x="5926" y="1920"/>
                  </a:lnTo>
                  <a:lnTo>
                    <a:pt x="5986" y="2079"/>
                  </a:lnTo>
                  <a:lnTo>
                    <a:pt x="6036" y="2242"/>
                  </a:lnTo>
                  <a:lnTo>
                    <a:pt x="6078" y="2407"/>
                  </a:lnTo>
                  <a:lnTo>
                    <a:pt x="6109" y="2574"/>
                  </a:lnTo>
                  <a:lnTo>
                    <a:pt x="6132" y="2742"/>
                  </a:lnTo>
                  <a:lnTo>
                    <a:pt x="6147" y="2909"/>
                  </a:lnTo>
                  <a:lnTo>
                    <a:pt x="6151" y="3079"/>
                  </a:lnTo>
                  <a:lnTo>
                    <a:pt x="6145" y="3248"/>
                  </a:lnTo>
                  <a:lnTo>
                    <a:pt x="6132" y="3416"/>
                  </a:lnTo>
                  <a:lnTo>
                    <a:pt x="6109" y="3583"/>
                  </a:lnTo>
                  <a:lnTo>
                    <a:pt x="6078" y="3750"/>
                  </a:lnTo>
                  <a:lnTo>
                    <a:pt x="6035" y="3914"/>
                  </a:lnTo>
                  <a:lnTo>
                    <a:pt x="5984" y="4077"/>
                  </a:lnTo>
                  <a:lnTo>
                    <a:pt x="5924" y="4237"/>
                  </a:lnTo>
                  <a:lnTo>
                    <a:pt x="5857" y="4394"/>
                  </a:lnTo>
                  <a:lnTo>
                    <a:pt x="5778" y="4547"/>
                  </a:lnTo>
                  <a:lnTo>
                    <a:pt x="5690" y="4699"/>
                  </a:lnTo>
                  <a:lnTo>
                    <a:pt x="5595" y="4845"/>
                  </a:lnTo>
                  <a:lnTo>
                    <a:pt x="5488" y="4986"/>
                  </a:lnTo>
                  <a:lnTo>
                    <a:pt x="5374" y="5122"/>
                  </a:lnTo>
                  <a:lnTo>
                    <a:pt x="5249" y="5255"/>
                  </a:lnTo>
                  <a:lnTo>
                    <a:pt x="5120" y="5377"/>
                  </a:lnTo>
                  <a:lnTo>
                    <a:pt x="4985" y="5489"/>
                  </a:lnTo>
                  <a:lnTo>
                    <a:pt x="4847" y="5594"/>
                  </a:lnTo>
                  <a:lnTo>
                    <a:pt x="4703" y="5690"/>
                  </a:lnTo>
                  <a:lnTo>
                    <a:pt x="4557" y="5776"/>
                  </a:lnTo>
                  <a:lnTo>
                    <a:pt x="4405" y="5855"/>
                  </a:lnTo>
                  <a:lnTo>
                    <a:pt x="4250" y="5924"/>
                  </a:lnTo>
                  <a:lnTo>
                    <a:pt x="4095" y="5984"/>
                  </a:lnTo>
                  <a:lnTo>
                    <a:pt x="3934" y="6034"/>
                  </a:lnTo>
                  <a:lnTo>
                    <a:pt x="3773" y="6077"/>
                  </a:lnTo>
                  <a:lnTo>
                    <a:pt x="3610" y="6109"/>
                  </a:lnTo>
                  <a:lnTo>
                    <a:pt x="3446" y="6134"/>
                  </a:lnTo>
                  <a:lnTo>
                    <a:pt x="3281" y="6151"/>
                  </a:lnTo>
                  <a:lnTo>
                    <a:pt x="3115" y="6156"/>
                  </a:lnTo>
                  <a:lnTo>
                    <a:pt x="2950" y="6154"/>
                  </a:lnTo>
                  <a:lnTo>
                    <a:pt x="2784" y="6143"/>
                  </a:lnTo>
                  <a:lnTo>
                    <a:pt x="2619" y="6122"/>
                  </a:lnTo>
                  <a:lnTo>
                    <a:pt x="2456" y="6094"/>
                  </a:lnTo>
                  <a:lnTo>
                    <a:pt x="2293" y="6057"/>
                  </a:lnTo>
                  <a:lnTo>
                    <a:pt x="2133" y="6010"/>
                  </a:lnTo>
                  <a:lnTo>
                    <a:pt x="1975" y="5954"/>
                  </a:lnTo>
                  <a:lnTo>
                    <a:pt x="1818" y="5890"/>
                  </a:lnTo>
                  <a:lnTo>
                    <a:pt x="1667" y="5815"/>
                  </a:lnTo>
                  <a:lnTo>
                    <a:pt x="1517" y="5733"/>
                  </a:lnTo>
                  <a:lnTo>
                    <a:pt x="1512" y="5729"/>
                  </a:lnTo>
                  <a:lnTo>
                    <a:pt x="1396" y="5810"/>
                  </a:lnTo>
                  <a:lnTo>
                    <a:pt x="1278" y="5881"/>
                  </a:lnTo>
                  <a:lnTo>
                    <a:pt x="1160" y="5941"/>
                  </a:lnTo>
                  <a:lnTo>
                    <a:pt x="1044" y="5989"/>
                  </a:lnTo>
                  <a:lnTo>
                    <a:pt x="928" y="6029"/>
                  </a:lnTo>
                  <a:lnTo>
                    <a:pt x="814" y="6059"/>
                  </a:lnTo>
                  <a:lnTo>
                    <a:pt x="702" y="6081"/>
                  </a:lnTo>
                  <a:lnTo>
                    <a:pt x="593" y="6096"/>
                  </a:lnTo>
                  <a:lnTo>
                    <a:pt x="488" y="6102"/>
                  </a:lnTo>
                  <a:lnTo>
                    <a:pt x="389" y="6102"/>
                  </a:lnTo>
                  <a:lnTo>
                    <a:pt x="294" y="6096"/>
                  </a:lnTo>
                  <a:lnTo>
                    <a:pt x="204" y="6087"/>
                  </a:lnTo>
                  <a:lnTo>
                    <a:pt x="172" y="6077"/>
                  </a:lnTo>
                  <a:lnTo>
                    <a:pt x="146" y="6061"/>
                  </a:lnTo>
                  <a:lnTo>
                    <a:pt x="125" y="6040"/>
                  </a:lnTo>
                  <a:lnTo>
                    <a:pt x="112" y="6014"/>
                  </a:lnTo>
                  <a:lnTo>
                    <a:pt x="103" y="5986"/>
                  </a:lnTo>
                  <a:lnTo>
                    <a:pt x="103" y="5958"/>
                  </a:lnTo>
                  <a:lnTo>
                    <a:pt x="109" y="5928"/>
                  </a:lnTo>
                  <a:lnTo>
                    <a:pt x="122" y="5901"/>
                  </a:lnTo>
                  <a:lnTo>
                    <a:pt x="142" y="5879"/>
                  </a:lnTo>
                  <a:lnTo>
                    <a:pt x="168" y="5860"/>
                  </a:lnTo>
                  <a:lnTo>
                    <a:pt x="253" y="5813"/>
                  </a:lnTo>
                  <a:lnTo>
                    <a:pt x="331" y="5761"/>
                  </a:lnTo>
                  <a:lnTo>
                    <a:pt x="402" y="5703"/>
                  </a:lnTo>
                  <a:lnTo>
                    <a:pt x="470" y="5639"/>
                  </a:lnTo>
                  <a:lnTo>
                    <a:pt x="531" y="5572"/>
                  </a:lnTo>
                  <a:lnTo>
                    <a:pt x="589" y="5503"/>
                  </a:lnTo>
                  <a:lnTo>
                    <a:pt x="640" y="5430"/>
                  </a:lnTo>
                  <a:lnTo>
                    <a:pt x="688" y="5358"/>
                  </a:lnTo>
                  <a:lnTo>
                    <a:pt x="730" y="5285"/>
                  </a:lnTo>
                  <a:lnTo>
                    <a:pt x="769" y="5212"/>
                  </a:lnTo>
                  <a:lnTo>
                    <a:pt x="803" y="5143"/>
                  </a:lnTo>
                  <a:lnTo>
                    <a:pt x="771" y="5119"/>
                  </a:lnTo>
                  <a:lnTo>
                    <a:pt x="657" y="4980"/>
                  </a:lnTo>
                  <a:lnTo>
                    <a:pt x="552" y="4840"/>
                  </a:lnTo>
                  <a:lnTo>
                    <a:pt x="457" y="4694"/>
                  </a:lnTo>
                  <a:lnTo>
                    <a:pt x="369" y="4542"/>
                  </a:lnTo>
                  <a:lnTo>
                    <a:pt x="292" y="4388"/>
                  </a:lnTo>
                  <a:lnTo>
                    <a:pt x="223" y="4231"/>
                  </a:lnTo>
                  <a:lnTo>
                    <a:pt x="165" y="4072"/>
                  </a:lnTo>
                  <a:lnTo>
                    <a:pt x="114" y="3909"/>
                  </a:lnTo>
                  <a:lnTo>
                    <a:pt x="73" y="3744"/>
                  </a:lnTo>
                  <a:lnTo>
                    <a:pt x="41" y="3579"/>
                  </a:lnTo>
                  <a:lnTo>
                    <a:pt x="19" y="3411"/>
                  </a:lnTo>
                  <a:lnTo>
                    <a:pt x="6" y="3242"/>
                  </a:lnTo>
                  <a:lnTo>
                    <a:pt x="0" y="3076"/>
                  </a:lnTo>
                  <a:lnTo>
                    <a:pt x="0" y="3074"/>
                  </a:lnTo>
                  <a:lnTo>
                    <a:pt x="6" y="2907"/>
                  </a:lnTo>
                  <a:lnTo>
                    <a:pt x="19" y="2738"/>
                  </a:lnTo>
                  <a:lnTo>
                    <a:pt x="43" y="2570"/>
                  </a:lnTo>
                  <a:lnTo>
                    <a:pt x="75" y="2405"/>
                  </a:lnTo>
                  <a:lnTo>
                    <a:pt x="116" y="2240"/>
                  </a:lnTo>
                  <a:lnTo>
                    <a:pt x="167" y="2077"/>
                  </a:lnTo>
                  <a:lnTo>
                    <a:pt x="226" y="1918"/>
                  </a:lnTo>
                  <a:lnTo>
                    <a:pt x="296" y="1761"/>
                  </a:lnTo>
                  <a:lnTo>
                    <a:pt x="374" y="1607"/>
                  </a:lnTo>
                  <a:lnTo>
                    <a:pt x="460" y="1457"/>
                  </a:lnTo>
                  <a:lnTo>
                    <a:pt x="558" y="1311"/>
                  </a:lnTo>
                  <a:lnTo>
                    <a:pt x="662" y="1169"/>
                  </a:lnTo>
                  <a:lnTo>
                    <a:pt x="776" y="1032"/>
                  </a:lnTo>
                  <a:lnTo>
                    <a:pt x="902" y="901"/>
                  </a:lnTo>
                  <a:lnTo>
                    <a:pt x="1033" y="778"/>
                  </a:lnTo>
                  <a:lnTo>
                    <a:pt x="1169" y="662"/>
                  </a:lnTo>
                  <a:lnTo>
                    <a:pt x="1311" y="557"/>
                  </a:lnTo>
                  <a:lnTo>
                    <a:pt x="1457" y="459"/>
                  </a:lnTo>
                  <a:lnTo>
                    <a:pt x="1607" y="373"/>
                  </a:lnTo>
                  <a:lnTo>
                    <a:pt x="1760" y="295"/>
                  </a:lnTo>
                  <a:lnTo>
                    <a:pt x="1917" y="225"/>
                  </a:lnTo>
                  <a:lnTo>
                    <a:pt x="2078" y="165"/>
                  </a:lnTo>
                  <a:lnTo>
                    <a:pt x="2241" y="115"/>
                  </a:lnTo>
                  <a:lnTo>
                    <a:pt x="2406" y="74"/>
                  </a:lnTo>
                  <a:lnTo>
                    <a:pt x="2572" y="42"/>
                  </a:lnTo>
                  <a:lnTo>
                    <a:pt x="2739" y="19"/>
                  </a:lnTo>
                  <a:lnTo>
                    <a:pt x="2907" y="4"/>
                  </a:lnTo>
                  <a:lnTo>
                    <a:pt x="3075" y="0"/>
                  </a:lnTo>
                  <a:close/>
                </a:path>
              </a:pathLst>
            </a:custGeom>
            <a:grpFill/>
            <a:ln w="0">
              <a:noFill/>
              <a:prstDash val="solid"/>
              <a:round/>
              <a:headEnd/>
              <a:tailEnd/>
            </a:ln>
          </p:spPr>
          <p:txBody>
            <a:bodyPr vert="horz" wrap="square" lIns="182428" tIns="91214" rIns="182428" bIns="91214" numCol="1" anchor="t" anchorCtr="0" compatLnSpc="1">
              <a:prstTxWarp prst="textNoShape">
                <a:avLst/>
              </a:prstTxWarp>
            </a:bodyPr>
            <a:lstStyle/>
            <a:p>
              <a:endParaRPr lang="en-US" sz="13367"/>
            </a:p>
          </p:txBody>
        </p:sp>
      </p:grpSp>
      <p:sp>
        <p:nvSpPr>
          <p:cNvPr id="73" name="TextBox 72">
            <a:extLst>
              <a:ext uri="{FF2B5EF4-FFF2-40B4-BE49-F238E27FC236}">
                <a16:creationId xmlns:a16="http://schemas.microsoft.com/office/drawing/2014/main" id="{A7406903-FD8A-455B-B8FD-D09458A7683D}"/>
              </a:ext>
            </a:extLst>
          </p:cNvPr>
          <p:cNvSpPr txBox="1"/>
          <p:nvPr/>
        </p:nvSpPr>
        <p:spPr>
          <a:xfrm>
            <a:off x="1019147" y="4923655"/>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
        <p:nvSpPr>
          <p:cNvPr id="74" name="TextBox 73">
            <a:extLst>
              <a:ext uri="{FF2B5EF4-FFF2-40B4-BE49-F238E27FC236}">
                <a16:creationId xmlns:a16="http://schemas.microsoft.com/office/drawing/2014/main" id="{A7406903-FD8A-455B-B8FD-D09458A7683D}"/>
              </a:ext>
            </a:extLst>
          </p:cNvPr>
          <p:cNvSpPr txBox="1"/>
          <p:nvPr/>
        </p:nvSpPr>
        <p:spPr>
          <a:xfrm>
            <a:off x="3844509" y="4922971"/>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
        <p:nvSpPr>
          <p:cNvPr id="75" name="TextBox 74">
            <a:extLst>
              <a:ext uri="{FF2B5EF4-FFF2-40B4-BE49-F238E27FC236}">
                <a16:creationId xmlns:a16="http://schemas.microsoft.com/office/drawing/2014/main" id="{A7406903-FD8A-455B-B8FD-D09458A7683D}"/>
              </a:ext>
            </a:extLst>
          </p:cNvPr>
          <p:cNvSpPr txBox="1"/>
          <p:nvPr/>
        </p:nvSpPr>
        <p:spPr>
          <a:xfrm>
            <a:off x="6669871" y="4922287"/>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
        <p:nvSpPr>
          <p:cNvPr id="76" name="TextBox 75">
            <a:extLst>
              <a:ext uri="{FF2B5EF4-FFF2-40B4-BE49-F238E27FC236}">
                <a16:creationId xmlns:a16="http://schemas.microsoft.com/office/drawing/2014/main" id="{A7406903-FD8A-455B-B8FD-D09458A7683D}"/>
              </a:ext>
            </a:extLst>
          </p:cNvPr>
          <p:cNvSpPr txBox="1"/>
          <p:nvPr/>
        </p:nvSpPr>
        <p:spPr>
          <a:xfrm>
            <a:off x="9495233" y="4921603"/>
            <a:ext cx="2166814" cy="600164"/>
          </a:xfrm>
          <a:prstGeom prst="rect">
            <a:avLst/>
          </a:prstGeom>
          <a:noFill/>
        </p:spPr>
        <p:txBody>
          <a:bodyPr wrap="square" rtlCol="0">
            <a:spAutoFit/>
          </a:bodyPr>
          <a:lstStyle/>
          <a:p>
            <a:pPr marL="171450" indent="-171450" algn="just">
              <a:lnSpc>
                <a:spcPct val="150000"/>
              </a:lnSpc>
              <a:buFont typeface="Courier New" panose="02070309020205020404" pitchFamily="49" charset="0"/>
              <a:buChar char="o"/>
            </a:pPr>
            <a:r>
              <a:rPr lang="en-US" sz="1100" dirty="0">
                <a:solidFill>
                  <a:schemeClr val="bg1"/>
                </a:solidFill>
                <a:latin typeface="Open Sans" panose="020B0606030504020204" pitchFamily="34" charset="0"/>
                <a:ea typeface="Open Sans" panose="020B0606030504020204" pitchFamily="34" charset="0"/>
              </a:rPr>
              <a:t>Lorem ipsum dolor sit, </a:t>
            </a:r>
            <a:r>
              <a:rPr lang="en-US" sz="1100" dirty="0" err="1">
                <a:solidFill>
                  <a:schemeClr val="bg1"/>
                </a:solidFill>
                <a:latin typeface="Open Sans" panose="020B0606030504020204" pitchFamily="34" charset="0"/>
                <a:ea typeface="Open Sans" panose="020B0606030504020204" pitchFamily="34" charset="0"/>
              </a:rPr>
              <a:t>consectetur</a:t>
            </a:r>
            <a:r>
              <a:rPr lang="en-US" sz="1100" dirty="0">
                <a:solidFill>
                  <a:schemeClr val="bg1"/>
                </a:solidFill>
                <a:latin typeface="Open Sans" panose="020B0606030504020204" pitchFamily="34" charset="0"/>
                <a:ea typeface="Open Sans" panose="020B0606030504020204" pitchFamily="34" charset="0"/>
              </a:rPr>
              <a:t> </a:t>
            </a:r>
            <a:r>
              <a:rPr lang="en-US" sz="1100" dirty="0" err="1">
                <a:solidFill>
                  <a:schemeClr val="bg1"/>
                </a:solidFill>
                <a:latin typeface="Open Sans" panose="020B0606030504020204" pitchFamily="34" charset="0"/>
                <a:ea typeface="Open Sans" panose="020B0606030504020204" pitchFamily="34" charset="0"/>
              </a:rPr>
              <a:t>adipis</a:t>
            </a:r>
            <a:endParaRPr lang="en-US" sz="1100" dirty="0">
              <a:solidFill>
                <a:schemeClr val="bg1"/>
              </a:solidFill>
              <a:latin typeface="Open Sans" panose="020B0606030504020204" pitchFamily="34" charset="0"/>
              <a:ea typeface="Open Sans" panose="020B0606030504020204" pitchFamily="34" charset="0"/>
            </a:endParaRPr>
          </a:p>
        </p:txBody>
      </p:sp>
    </p:spTree>
    <p:extLst>
      <p:ext uri="{BB962C8B-B14F-4D97-AF65-F5344CB8AC3E}">
        <p14:creationId xmlns:p14="http://schemas.microsoft.com/office/powerpoint/2010/main" val="50880364"/>
      </p:ext>
    </p:extLst>
  </p:cSld>
  <p:clrMapOvr>
    <a:masterClrMapping/>
  </p:clrMapOvr>
  <p:transition spd="slow">
    <p:wipe/>
  </p:transition>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lumMod val="95000"/>
          </a:schemeClr>
        </a:solidFill>
        <a:effectLst/>
      </p:bgPr>
    </p:bg>
    <p:spTree>
      <p:nvGrpSpPr>
        <p:cNvPr id="1" name=""/>
        <p:cNvGrpSpPr/>
        <p:nvPr/>
      </p:nvGrpSpPr>
      <p:grpSpPr>
        <a:xfrm>
          <a:off x="0" y="0"/>
          <a:ext cx="0" cy="0"/>
          <a:chOff x="0" y="0"/>
          <a:chExt cx="0" cy="0"/>
        </a:xfrm>
      </p:grpSpPr>
      <p:sp>
        <p:nvSpPr>
          <p:cNvPr id="38" name="Picture Placeholder 37">
            <a:extLst>
              <a:ext uri="{FF2B5EF4-FFF2-40B4-BE49-F238E27FC236}">
                <a16:creationId xmlns:a16="http://schemas.microsoft.com/office/drawing/2014/main" id="{D23AF47F-A56F-455E-A5F0-6FC6787CEEEB}"/>
              </a:ext>
            </a:extLst>
          </p:cNvPr>
          <p:cNvSpPr>
            <a:spLocks noGrp="1"/>
          </p:cNvSpPr>
          <p:nvPr>
            <p:ph type="pic" sz="quarter" idx="10"/>
          </p:nvPr>
        </p:nvSpPr>
        <p:spPr/>
      </p:sp>
      <p:grpSp>
        <p:nvGrpSpPr>
          <p:cNvPr id="37" name="Group 36"/>
          <p:cNvGrpSpPr/>
          <p:nvPr/>
        </p:nvGrpSpPr>
        <p:grpSpPr>
          <a:xfrm>
            <a:off x="0" y="0"/>
            <a:ext cx="11973828" cy="6858000"/>
            <a:chOff x="0" y="0"/>
            <a:chExt cx="11973828" cy="6858000"/>
          </a:xfrm>
        </p:grpSpPr>
        <p:sp>
          <p:nvSpPr>
            <p:cNvPr id="4" name="Rectangle 3"/>
            <p:cNvSpPr/>
            <p:nvPr/>
          </p:nvSpPr>
          <p:spPr>
            <a:xfrm>
              <a:off x="0" y="0"/>
              <a:ext cx="567891" cy="685800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5" name="Group 277"/>
            <p:cNvGrpSpPr/>
            <p:nvPr/>
          </p:nvGrpSpPr>
          <p:grpSpPr>
            <a:xfrm>
              <a:off x="184566" y="198582"/>
              <a:ext cx="192483" cy="193524"/>
              <a:chOff x="2084388" y="1254125"/>
              <a:chExt cx="293688" cy="295276"/>
            </a:xfrm>
            <a:solidFill>
              <a:schemeClr val="bg1"/>
            </a:solidFill>
          </p:grpSpPr>
          <p:sp>
            <p:nvSpPr>
              <p:cNvPr id="6" name="Freeform 191"/>
              <p:cNvSpPr>
                <a:spLocks/>
              </p:cNvSpPr>
              <p:nvPr/>
            </p:nvSpPr>
            <p:spPr bwMode="auto">
              <a:xfrm>
                <a:off x="2084388" y="1254125"/>
                <a:ext cx="74613" cy="73025"/>
              </a:xfrm>
              <a:custGeom>
                <a:avLst/>
                <a:gdLst/>
                <a:ahLst/>
                <a:cxnLst>
                  <a:cxn ang="0">
                    <a:pos x="25" y="0"/>
                  </a:cxn>
                  <a:cxn ang="0">
                    <a:pos x="3" y="0"/>
                  </a:cxn>
                  <a:cxn ang="0">
                    <a:pos x="0" y="4"/>
                  </a:cxn>
                  <a:cxn ang="0">
                    <a:pos x="0" y="26"/>
                  </a:cxn>
                  <a:cxn ang="0">
                    <a:pos x="3" y="29"/>
                  </a:cxn>
                  <a:cxn ang="0">
                    <a:pos x="25" y="29"/>
                  </a:cxn>
                  <a:cxn ang="0">
                    <a:pos x="29" y="26"/>
                  </a:cxn>
                  <a:cxn ang="0">
                    <a:pos x="29" y="4"/>
                  </a:cxn>
                  <a:cxn ang="0">
                    <a:pos x="25" y="0"/>
                  </a:cxn>
                </a:cxnLst>
                <a:rect l="0" t="0" r="r" b="b"/>
                <a:pathLst>
                  <a:path w="29" h="29">
                    <a:moveTo>
                      <a:pt x="25" y="0"/>
                    </a:moveTo>
                    <a:cubicBezTo>
                      <a:pt x="3" y="0"/>
                      <a:pt x="3" y="0"/>
                      <a:pt x="3" y="0"/>
                    </a:cubicBezTo>
                    <a:cubicBezTo>
                      <a:pt x="1" y="0"/>
                      <a:pt x="0" y="2"/>
                      <a:pt x="0" y="4"/>
                    </a:cubicBezTo>
                    <a:cubicBezTo>
                      <a:pt x="0" y="26"/>
                      <a:pt x="0" y="26"/>
                      <a:pt x="0" y="26"/>
                    </a:cubicBezTo>
                    <a:cubicBezTo>
                      <a:pt x="0" y="28"/>
                      <a:pt x="1" y="29"/>
                      <a:pt x="3" y="29"/>
                    </a:cubicBezTo>
                    <a:cubicBezTo>
                      <a:pt x="25" y="29"/>
                      <a:pt x="25" y="29"/>
                      <a:pt x="25" y="29"/>
                    </a:cubicBezTo>
                    <a:cubicBezTo>
                      <a:pt x="27" y="29"/>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7" name="Freeform 192"/>
              <p:cNvSpPr>
                <a:spLocks/>
              </p:cNvSpPr>
              <p:nvPr/>
            </p:nvSpPr>
            <p:spPr bwMode="auto">
              <a:xfrm>
                <a:off x="2084388" y="1365250"/>
                <a:ext cx="74613" cy="73025"/>
              </a:xfrm>
              <a:custGeom>
                <a:avLst/>
                <a:gdLst/>
                <a:ahLst/>
                <a:cxnLst>
                  <a:cxn ang="0">
                    <a:pos x="25" y="0"/>
                  </a:cxn>
                  <a:cxn ang="0">
                    <a:pos x="3" y="0"/>
                  </a:cxn>
                  <a:cxn ang="0">
                    <a:pos x="0" y="4"/>
                  </a:cxn>
                  <a:cxn ang="0">
                    <a:pos x="0" y="25"/>
                  </a:cxn>
                  <a:cxn ang="0">
                    <a:pos x="3" y="29"/>
                  </a:cxn>
                  <a:cxn ang="0">
                    <a:pos x="25" y="29"/>
                  </a:cxn>
                  <a:cxn ang="0">
                    <a:pos x="29" y="25"/>
                  </a:cxn>
                  <a:cxn ang="0">
                    <a:pos x="29" y="4"/>
                  </a:cxn>
                  <a:cxn ang="0">
                    <a:pos x="25" y="0"/>
                  </a:cxn>
                </a:cxnLst>
                <a:rect l="0" t="0" r="r" b="b"/>
                <a:pathLst>
                  <a:path w="29" h="29">
                    <a:moveTo>
                      <a:pt x="25" y="0"/>
                    </a:moveTo>
                    <a:cubicBezTo>
                      <a:pt x="3" y="0"/>
                      <a:pt x="3" y="0"/>
                      <a:pt x="3" y="0"/>
                    </a:cubicBezTo>
                    <a:cubicBezTo>
                      <a:pt x="1" y="0"/>
                      <a:pt x="0" y="2"/>
                      <a:pt x="0" y="4"/>
                    </a:cubicBezTo>
                    <a:cubicBezTo>
                      <a:pt x="0" y="25"/>
                      <a:pt x="0" y="25"/>
                      <a:pt x="0" y="25"/>
                    </a:cubicBezTo>
                    <a:cubicBezTo>
                      <a:pt x="0" y="27"/>
                      <a:pt x="1" y="29"/>
                      <a:pt x="3" y="29"/>
                    </a:cubicBezTo>
                    <a:cubicBezTo>
                      <a:pt x="25" y="29"/>
                      <a:pt x="25" y="29"/>
                      <a:pt x="25" y="29"/>
                    </a:cubicBezTo>
                    <a:cubicBezTo>
                      <a:pt x="27" y="29"/>
                      <a:pt x="29" y="27"/>
                      <a:pt x="29" y="25"/>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8" name="Freeform 193"/>
              <p:cNvSpPr>
                <a:spLocks/>
              </p:cNvSpPr>
              <p:nvPr/>
            </p:nvSpPr>
            <p:spPr bwMode="auto">
              <a:xfrm>
                <a:off x="2084388" y="1474788"/>
                <a:ext cx="74613" cy="74613"/>
              </a:xfrm>
              <a:custGeom>
                <a:avLst/>
                <a:gdLst/>
                <a:ahLst/>
                <a:cxnLst>
                  <a:cxn ang="0">
                    <a:pos x="25" y="0"/>
                  </a:cxn>
                  <a:cxn ang="0">
                    <a:pos x="3" y="0"/>
                  </a:cxn>
                  <a:cxn ang="0">
                    <a:pos x="0" y="4"/>
                  </a:cxn>
                  <a:cxn ang="0">
                    <a:pos x="0" y="26"/>
                  </a:cxn>
                  <a:cxn ang="0">
                    <a:pos x="3" y="30"/>
                  </a:cxn>
                  <a:cxn ang="0">
                    <a:pos x="25" y="30"/>
                  </a:cxn>
                  <a:cxn ang="0">
                    <a:pos x="29" y="26"/>
                  </a:cxn>
                  <a:cxn ang="0">
                    <a:pos x="29" y="4"/>
                  </a:cxn>
                  <a:cxn ang="0">
                    <a:pos x="25" y="0"/>
                  </a:cxn>
                </a:cxnLst>
                <a:rect l="0" t="0" r="r" b="b"/>
                <a:pathLst>
                  <a:path w="29" h="30">
                    <a:moveTo>
                      <a:pt x="25" y="0"/>
                    </a:moveTo>
                    <a:cubicBezTo>
                      <a:pt x="3" y="0"/>
                      <a:pt x="3" y="0"/>
                      <a:pt x="3" y="0"/>
                    </a:cubicBezTo>
                    <a:cubicBezTo>
                      <a:pt x="1" y="0"/>
                      <a:pt x="0" y="2"/>
                      <a:pt x="0" y="4"/>
                    </a:cubicBezTo>
                    <a:cubicBezTo>
                      <a:pt x="0" y="26"/>
                      <a:pt x="0" y="26"/>
                      <a:pt x="0" y="26"/>
                    </a:cubicBezTo>
                    <a:cubicBezTo>
                      <a:pt x="0" y="28"/>
                      <a:pt x="1" y="30"/>
                      <a:pt x="3" y="30"/>
                    </a:cubicBezTo>
                    <a:cubicBezTo>
                      <a:pt x="25" y="30"/>
                      <a:pt x="25" y="30"/>
                      <a:pt x="25" y="30"/>
                    </a:cubicBezTo>
                    <a:cubicBezTo>
                      <a:pt x="27" y="30"/>
                      <a:pt x="29" y="28"/>
                      <a:pt x="29" y="26"/>
                    </a:cubicBezTo>
                    <a:cubicBezTo>
                      <a:pt x="29" y="4"/>
                      <a:pt x="29" y="4"/>
                      <a:pt x="29" y="4"/>
                    </a:cubicBezTo>
                    <a:cubicBezTo>
                      <a:pt x="29" y="2"/>
                      <a:pt x="27" y="0"/>
                      <a:pt x="25"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9" name="Freeform 194"/>
              <p:cNvSpPr>
                <a:spLocks/>
              </p:cNvSpPr>
              <p:nvPr/>
            </p:nvSpPr>
            <p:spPr bwMode="auto">
              <a:xfrm>
                <a:off x="2193926" y="1254125"/>
                <a:ext cx="184150" cy="73025"/>
              </a:xfrm>
              <a:custGeom>
                <a:avLst/>
                <a:gdLst/>
                <a:ahLst/>
                <a:cxnLst>
                  <a:cxn ang="0">
                    <a:pos x="69" y="0"/>
                  </a:cxn>
                  <a:cxn ang="0">
                    <a:pos x="4" y="0"/>
                  </a:cxn>
                  <a:cxn ang="0">
                    <a:pos x="0" y="4"/>
                  </a:cxn>
                  <a:cxn ang="0">
                    <a:pos x="0" y="26"/>
                  </a:cxn>
                  <a:cxn ang="0">
                    <a:pos x="4" y="29"/>
                  </a:cxn>
                  <a:cxn ang="0">
                    <a:pos x="69" y="29"/>
                  </a:cxn>
                  <a:cxn ang="0">
                    <a:pos x="73" y="26"/>
                  </a:cxn>
                  <a:cxn ang="0">
                    <a:pos x="73" y="4"/>
                  </a:cxn>
                  <a:cxn ang="0">
                    <a:pos x="69" y="0"/>
                  </a:cxn>
                </a:cxnLst>
                <a:rect l="0" t="0" r="r" b="b"/>
                <a:pathLst>
                  <a:path w="73" h="29">
                    <a:moveTo>
                      <a:pt x="69" y="0"/>
                    </a:moveTo>
                    <a:cubicBezTo>
                      <a:pt x="4" y="0"/>
                      <a:pt x="4" y="0"/>
                      <a:pt x="4" y="0"/>
                    </a:cubicBezTo>
                    <a:cubicBezTo>
                      <a:pt x="2" y="0"/>
                      <a:pt x="0" y="2"/>
                      <a:pt x="0" y="4"/>
                    </a:cubicBezTo>
                    <a:cubicBezTo>
                      <a:pt x="0" y="26"/>
                      <a:pt x="0" y="26"/>
                      <a:pt x="0" y="26"/>
                    </a:cubicBezTo>
                    <a:cubicBezTo>
                      <a:pt x="0" y="28"/>
                      <a:pt x="2" y="29"/>
                      <a:pt x="4" y="29"/>
                    </a:cubicBezTo>
                    <a:cubicBezTo>
                      <a:pt x="69" y="29"/>
                      <a:pt x="69" y="29"/>
                      <a:pt x="69" y="29"/>
                    </a:cubicBezTo>
                    <a:cubicBezTo>
                      <a:pt x="71" y="29"/>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0" name="Freeform 195"/>
              <p:cNvSpPr>
                <a:spLocks/>
              </p:cNvSpPr>
              <p:nvPr/>
            </p:nvSpPr>
            <p:spPr bwMode="auto">
              <a:xfrm>
                <a:off x="2193926" y="1365250"/>
                <a:ext cx="184150" cy="73025"/>
              </a:xfrm>
              <a:custGeom>
                <a:avLst/>
                <a:gdLst/>
                <a:ahLst/>
                <a:cxnLst>
                  <a:cxn ang="0">
                    <a:pos x="69" y="0"/>
                  </a:cxn>
                  <a:cxn ang="0">
                    <a:pos x="4" y="0"/>
                  </a:cxn>
                  <a:cxn ang="0">
                    <a:pos x="0" y="4"/>
                  </a:cxn>
                  <a:cxn ang="0">
                    <a:pos x="0" y="25"/>
                  </a:cxn>
                  <a:cxn ang="0">
                    <a:pos x="4" y="29"/>
                  </a:cxn>
                  <a:cxn ang="0">
                    <a:pos x="69" y="29"/>
                  </a:cxn>
                  <a:cxn ang="0">
                    <a:pos x="73" y="25"/>
                  </a:cxn>
                  <a:cxn ang="0">
                    <a:pos x="73" y="4"/>
                  </a:cxn>
                  <a:cxn ang="0">
                    <a:pos x="69" y="0"/>
                  </a:cxn>
                </a:cxnLst>
                <a:rect l="0" t="0" r="r" b="b"/>
                <a:pathLst>
                  <a:path w="73" h="29">
                    <a:moveTo>
                      <a:pt x="69" y="0"/>
                    </a:moveTo>
                    <a:cubicBezTo>
                      <a:pt x="4" y="0"/>
                      <a:pt x="4" y="0"/>
                      <a:pt x="4" y="0"/>
                    </a:cubicBezTo>
                    <a:cubicBezTo>
                      <a:pt x="2" y="0"/>
                      <a:pt x="0" y="2"/>
                      <a:pt x="0" y="4"/>
                    </a:cubicBezTo>
                    <a:cubicBezTo>
                      <a:pt x="0" y="25"/>
                      <a:pt x="0" y="25"/>
                      <a:pt x="0" y="25"/>
                    </a:cubicBezTo>
                    <a:cubicBezTo>
                      <a:pt x="0" y="27"/>
                      <a:pt x="2" y="29"/>
                      <a:pt x="4" y="29"/>
                    </a:cubicBezTo>
                    <a:cubicBezTo>
                      <a:pt x="69" y="29"/>
                      <a:pt x="69" y="29"/>
                      <a:pt x="69" y="29"/>
                    </a:cubicBezTo>
                    <a:cubicBezTo>
                      <a:pt x="71" y="29"/>
                      <a:pt x="73" y="27"/>
                      <a:pt x="73" y="25"/>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1" name="Freeform 196"/>
              <p:cNvSpPr>
                <a:spLocks/>
              </p:cNvSpPr>
              <p:nvPr/>
            </p:nvSpPr>
            <p:spPr bwMode="auto">
              <a:xfrm>
                <a:off x="2193926" y="1474788"/>
                <a:ext cx="184150" cy="74613"/>
              </a:xfrm>
              <a:custGeom>
                <a:avLst/>
                <a:gdLst/>
                <a:ahLst/>
                <a:cxnLst>
                  <a:cxn ang="0">
                    <a:pos x="69" y="0"/>
                  </a:cxn>
                  <a:cxn ang="0">
                    <a:pos x="4" y="0"/>
                  </a:cxn>
                  <a:cxn ang="0">
                    <a:pos x="0" y="4"/>
                  </a:cxn>
                  <a:cxn ang="0">
                    <a:pos x="0" y="26"/>
                  </a:cxn>
                  <a:cxn ang="0">
                    <a:pos x="4" y="30"/>
                  </a:cxn>
                  <a:cxn ang="0">
                    <a:pos x="69" y="30"/>
                  </a:cxn>
                  <a:cxn ang="0">
                    <a:pos x="73" y="26"/>
                  </a:cxn>
                  <a:cxn ang="0">
                    <a:pos x="73" y="4"/>
                  </a:cxn>
                  <a:cxn ang="0">
                    <a:pos x="69" y="0"/>
                  </a:cxn>
                </a:cxnLst>
                <a:rect l="0" t="0" r="r" b="b"/>
                <a:pathLst>
                  <a:path w="73" h="30">
                    <a:moveTo>
                      <a:pt x="69" y="0"/>
                    </a:moveTo>
                    <a:cubicBezTo>
                      <a:pt x="4" y="0"/>
                      <a:pt x="4" y="0"/>
                      <a:pt x="4" y="0"/>
                    </a:cubicBezTo>
                    <a:cubicBezTo>
                      <a:pt x="2" y="0"/>
                      <a:pt x="0" y="2"/>
                      <a:pt x="0" y="4"/>
                    </a:cubicBezTo>
                    <a:cubicBezTo>
                      <a:pt x="0" y="26"/>
                      <a:pt x="0" y="26"/>
                      <a:pt x="0" y="26"/>
                    </a:cubicBezTo>
                    <a:cubicBezTo>
                      <a:pt x="0" y="28"/>
                      <a:pt x="2" y="30"/>
                      <a:pt x="4" y="30"/>
                    </a:cubicBezTo>
                    <a:cubicBezTo>
                      <a:pt x="69" y="30"/>
                      <a:pt x="69" y="30"/>
                      <a:pt x="69" y="30"/>
                    </a:cubicBezTo>
                    <a:cubicBezTo>
                      <a:pt x="71" y="30"/>
                      <a:pt x="73" y="28"/>
                      <a:pt x="73" y="26"/>
                    </a:cubicBezTo>
                    <a:cubicBezTo>
                      <a:pt x="73" y="4"/>
                      <a:pt x="73" y="4"/>
                      <a:pt x="73" y="4"/>
                    </a:cubicBezTo>
                    <a:cubicBezTo>
                      <a:pt x="73" y="2"/>
                      <a:pt x="71" y="0"/>
                      <a:pt x="69" y="0"/>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2" name="Group 284"/>
            <p:cNvGrpSpPr/>
            <p:nvPr/>
          </p:nvGrpSpPr>
          <p:grpSpPr>
            <a:xfrm>
              <a:off x="197938" y="3286392"/>
              <a:ext cx="165738" cy="155990"/>
              <a:chOff x="8583613" y="1965325"/>
              <a:chExt cx="296863" cy="279401"/>
            </a:xfrm>
            <a:solidFill>
              <a:schemeClr val="bg1"/>
            </a:solidFill>
          </p:grpSpPr>
          <p:sp>
            <p:nvSpPr>
              <p:cNvPr id="13" name="Freeform 65"/>
              <p:cNvSpPr>
                <a:spLocks/>
              </p:cNvSpPr>
              <p:nvPr/>
            </p:nvSpPr>
            <p:spPr bwMode="auto">
              <a:xfrm>
                <a:off x="8583613" y="1965325"/>
                <a:ext cx="296863" cy="109538"/>
              </a:xfrm>
              <a:custGeom>
                <a:avLst/>
                <a:gdLst/>
                <a:ahLst/>
                <a:cxnLst>
                  <a:cxn ang="0">
                    <a:pos x="108" y="15"/>
                  </a:cxn>
                  <a:cxn ang="0">
                    <a:pos x="58" y="0"/>
                  </a:cxn>
                  <a:cxn ang="0">
                    <a:pos x="8" y="15"/>
                  </a:cxn>
                  <a:cxn ang="0">
                    <a:pos x="0" y="28"/>
                  </a:cxn>
                  <a:cxn ang="0">
                    <a:pos x="0" y="36"/>
                  </a:cxn>
                  <a:cxn ang="0">
                    <a:pos x="7" y="43"/>
                  </a:cxn>
                  <a:cxn ang="0">
                    <a:pos x="22" y="43"/>
                  </a:cxn>
                  <a:cxn ang="0">
                    <a:pos x="29" y="36"/>
                  </a:cxn>
                  <a:cxn ang="0">
                    <a:pos x="33" y="24"/>
                  </a:cxn>
                  <a:cxn ang="0">
                    <a:pos x="58" y="15"/>
                  </a:cxn>
                  <a:cxn ang="0">
                    <a:pos x="83" y="24"/>
                  </a:cxn>
                  <a:cxn ang="0">
                    <a:pos x="87" y="36"/>
                  </a:cxn>
                  <a:cxn ang="0">
                    <a:pos x="95" y="43"/>
                  </a:cxn>
                  <a:cxn ang="0">
                    <a:pos x="109" y="43"/>
                  </a:cxn>
                  <a:cxn ang="0">
                    <a:pos x="116" y="36"/>
                  </a:cxn>
                  <a:cxn ang="0">
                    <a:pos x="116" y="28"/>
                  </a:cxn>
                  <a:cxn ang="0">
                    <a:pos x="108" y="15"/>
                  </a:cxn>
                </a:cxnLst>
                <a:rect l="0" t="0" r="r" b="b"/>
                <a:pathLst>
                  <a:path w="116" h="43">
                    <a:moveTo>
                      <a:pt x="108" y="15"/>
                    </a:moveTo>
                    <a:cubicBezTo>
                      <a:pt x="99" y="7"/>
                      <a:pt x="87" y="0"/>
                      <a:pt x="58" y="0"/>
                    </a:cubicBezTo>
                    <a:cubicBezTo>
                      <a:pt x="29" y="0"/>
                      <a:pt x="17" y="7"/>
                      <a:pt x="8" y="15"/>
                    </a:cubicBezTo>
                    <a:cubicBezTo>
                      <a:pt x="3" y="19"/>
                      <a:pt x="0" y="22"/>
                      <a:pt x="0" y="28"/>
                    </a:cubicBezTo>
                    <a:cubicBezTo>
                      <a:pt x="0" y="36"/>
                      <a:pt x="0" y="36"/>
                      <a:pt x="0" y="36"/>
                    </a:cubicBezTo>
                    <a:cubicBezTo>
                      <a:pt x="0" y="40"/>
                      <a:pt x="3" y="43"/>
                      <a:pt x="7" y="43"/>
                    </a:cubicBezTo>
                    <a:cubicBezTo>
                      <a:pt x="22" y="43"/>
                      <a:pt x="22" y="43"/>
                      <a:pt x="22" y="43"/>
                    </a:cubicBezTo>
                    <a:cubicBezTo>
                      <a:pt x="26" y="43"/>
                      <a:pt x="29" y="40"/>
                      <a:pt x="29" y="36"/>
                    </a:cubicBezTo>
                    <a:cubicBezTo>
                      <a:pt x="29" y="32"/>
                      <a:pt x="30" y="29"/>
                      <a:pt x="33" y="24"/>
                    </a:cubicBezTo>
                    <a:cubicBezTo>
                      <a:pt x="37" y="20"/>
                      <a:pt x="44" y="14"/>
                      <a:pt x="58" y="15"/>
                    </a:cubicBezTo>
                    <a:cubicBezTo>
                      <a:pt x="73" y="14"/>
                      <a:pt x="80" y="20"/>
                      <a:pt x="83" y="24"/>
                    </a:cubicBezTo>
                    <a:cubicBezTo>
                      <a:pt x="87" y="29"/>
                      <a:pt x="87" y="32"/>
                      <a:pt x="87" y="36"/>
                    </a:cubicBezTo>
                    <a:cubicBezTo>
                      <a:pt x="87" y="40"/>
                      <a:pt x="91" y="43"/>
                      <a:pt x="95" y="43"/>
                    </a:cubicBezTo>
                    <a:cubicBezTo>
                      <a:pt x="109" y="43"/>
                      <a:pt x="109" y="43"/>
                      <a:pt x="109" y="43"/>
                    </a:cubicBezTo>
                    <a:cubicBezTo>
                      <a:pt x="113" y="43"/>
                      <a:pt x="116" y="40"/>
                      <a:pt x="116" y="36"/>
                    </a:cubicBezTo>
                    <a:cubicBezTo>
                      <a:pt x="116" y="28"/>
                      <a:pt x="116" y="28"/>
                      <a:pt x="116" y="28"/>
                    </a:cubicBezTo>
                    <a:cubicBezTo>
                      <a:pt x="116" y="22"/>
                      <a:pt x="113" y="19"/>
                      <a:pt x="108" y="15"/>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4" name="Oval 66"/>
              <p:cNvSpPr>
                <a:spLocks noChangeArrowheads="1"/>
              </p:cNvSpPr>
              <p:nvPr/>
            </p:nvSpPr>
            <p:spPr bwMode="auto">
              <a:xfrm>
                <a:off x="8696325" y="2132013"/>
                <a:ext cx="73025" cy="7461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5" name="Freeform 67"/>
              <p:cNvSpPr>
                <a:spLocks noEditPoints="1"/>
              </p:cNvSpPr>
              <p:nvPr/>
            </p:nvSpPr>
            <p:spPr bwMode="auto">
              <a:xfrm>
                <a:off x="8601075" y="2039938"/>
                <a:ext cx="260350" cy="204788"/>
              </a:xfrm>
              <a:custGeom>
                <a:avLst/>
                <a:gdLst/>
                <a:ahLst/>
                <a:cxnLst>
                  <a:cxn ang="0">
                    <a:pos x="76" y="14"/>
                  </a:cxn>
                  <a:cxn ang="0">
                    <a:pos x="73" y="14"/>
                  </a:cxn>
                  <a:cxn ang="0">
                    <a:pos x="73" y="5"/>
                  </a:cxn>
                  <a:cxn ang="0">
                    <a:pos x="66" y="0"/>
                  </a:cxn>
                  <a:cxn ang="0">
                    <a:pos x="58" y="5"/>
                  </a:cxn>
                  <a:cxn ang="0">
                    <a:pos x="58" y="14"/>
                  </a:cxn>
                  <a:cxn ang="0">
                    <a:pos x="44" y="14"/>
                  </a:cxn>
                  <a:cxn ang="0">
                    <a:pos x="44" y="5"/>
                  </a:cxn>
                  <a:cxn ang="0">
                    <a:pos x="37" y="0"/>
                  </a:cxn>
                  <a:cxn ang="0">
                    <a:pos x="29" y="5"/>
                  </a:cxn>
                  <a:cxn ang="0">
                    <a:pos x="29" y="14"/>
                  </a:cxn>
                  <a:cxn ang="0">
                    <a:pos x="26" y="14"/>
                  </a:cxn>
                  <a:cxn ang="0">
                    <a:pos x="20" y="18"/>
                  </a:cxn>
                  <a:cxn ang="0">
                    <a:pos x="0" y="58"/>
                  </a:cxn>
                  <a:cxn ang="0">
                    <a:pos x="0" y="72"/>
                  </a:cxn>
                  <a:cxn ang="0">
                    <a:pos x="8" y="80"/>
                  </a:cxn>
                  <a:cxn ang="0">
                    <a:pos x="95" y="80"/>
                  </a:cxn>
                  <a:cxn ang="0">
                    <a:pos x="102" y="72"/>
                  </a:cxn>
                  <a:cxn ang="0">
                    <a:pos x="102" y="59"/>
                  </a:cxn>
                  <a:cxn ang="0">
                    <a:pos x="82" y="17"/>
                  </a:cxn>
                  <a:cxn ang="0">
                    <a:pos x="76" y="14"/>
                  </a:cxn>
                  <a:cxn ang="0">
                    <a:pos x="51" y="72"/>
                  </a:cxn>
                  <a:cxn ang="0">
                    <a:pos x="29" y="51"/>
                  </a:cxn>
                  <a:cxn ang="0">
                    <a:pos x="51" y="29"/>
                  </a:cxn>
                  <a:cxn ang="0">
                    <a:pos x="73" y="51"/>
                  </a:cxn>
                  <a:cxn ang="0">
                    <a:pos x="51" y="72"/>
                  </a:cxn>
                </a:cxnLst>
                <a:rect l="0" t="0" r="r" b="b"/>
                <a:pathLst>
                  <a:path w="102" h="80">
                    <a:moveTo>
                      <a:pt x="76" y="14"/>
                    </a:moveTo>
                    <a:cubicBezTo>
                      <a:pt x="73" y="14"/>
                      <a:pt x="73" y="14"/>
                      <a:pt x="73" y="14"/>
                    </a:cubicBezTo>
                    <a:cubicBezTo>
                      <a:pt x="73" y="5"/>
                      <a:pt x="73" y="5"/>
                      <a:pt x="73" y="5"/>
                    </a:cubicBezTo>
                    <a:cubicBezTo>
                      <a:pt x="73" y="2"/>
                      <a:pt x="70" y="0"/>
                      <a:pt x="66" y="0"/>
                    </a:cubicBezTo>
                    <a:cubicBezTo>
                      <a:pt x="62" y="0"/>
                      <a:pt x="58" y="2"/>
                      <a:pt x="58" y="5"/>
                    </a:cubicBezTo>
                    <a:cubicBezTo>
                      <a:pt x="58" y="14"/>
                      <a:pt x="58" y="14"/>
                      <a:pt x="58" y="14"/>
                    </a:cubicBezTo>
                    <a:cubicBezTo>
                      <a:pt x="44" y="14"/>
                      <a:pt x="44" y="14"/>
                      <a:pt x="44" y="14"/>
                    </a:cubicBezTo>
                    <a:cubicBezTo>
                      <a:pt x="44" y="5"/>
                      <a:pt x="44" y="5"/>
                      <a:pt x="44" y="5"/>
                    </a:cubicBezTo>
                    <a:cubicBezTo>
                      <a:pt x="44" y="2"/>
                      <a:pt x="41" y="0"/>
                      <a:pt x="37" y="0"/>
                    </a:cubicBezTo>
                    <a:cubicBezTo>
                      <a:pt x="33" y="0"/>
                      <a:pt x="29" y="2"/>
                      <a:pt x="29" y="5"/>
                    </a:cubicBezTo>
                    <a:cubicBezTo>
                      <a:pt x="29" y="14"/>
                      <a:pt x="29" y="14"/>
                      <a:pt x="29" y="14"/>
                    </a:cubicBezTo>
                    <a:cubicBezTo>
                      <a:pt x="26" y="14"/>
                      <a:pt x="26" y="14"/>
                      <a:pt x="26" y="14"/>
                    </a:cubicBezTo>
                    <a:cubicBezTo>
                      <a:pt x="23" y="14"/>
                      <a:pt x="21" y="16"/>
                      <a:pt x="20" y="18"/>
                    </a:cubicBezTo>
                    <a:cubicBezTo>
                      <a:pt x="14" y="26"/>
                      <a:pt x="0" y="48"/>
                      <a:pt x="0" y="58"/>
                    </a:cubicBezTo>
                    <a:cubicBezTo>
                      <a:pt x="0" y="72"/>
                      <a:pt x="0" y="72"/>
                      <a:pt x="0" y="72"/>
                    </a:cubicBezTo>
                    <a:cubicBezTo>
                      <a:pt x="0" y="76"/>
                      <a:pt x="4" y="80"/>
                      <a:pt x="8" y="80"/>
                    </a:cubicBezTo>
                    <a:cubicBezTo>
                      <a:pt x="95" y="80"/>
                      <a:pt x="95" y="80"/>
                      <a:pt x="95" y="80"/>
                    </a:cubicBezTo>
                    <a:cubicBezTo>
                      <a:pt x="99" y="80"/>
                      <a:pt x="102" y="76"/>
                      <a:pt x="102" y="72"/>
                    </a:cubicBezTo>
                    <a:cubicBezTo>
                      <a:pt x="102" y="66"/>
                      <a:pt x="102" y="59"/>
                      <a:pt x="102" y="59"/>
                    </a:cubicBezTo>
                    <a:cubicBezTo>
                      <a:pt x="102" y="46"/>
                      <a:pt x="88" y="25"/>
                      <a:pt x="82" y="17"/>
                    </a:cubicBezTo>
                    <a:cubicBezTo>
                      <a:pt x="81" y="16"/>
                      <a:pt x="79" y="14"/>
                      <a:pt x="76" y="14"/>
                    </a:cubicBezTo>
                    <a:close/>
                    <a:moveTo>
                      <a:pt x="51" y="72"/>
                    </a:moveTo>
                    <a:cubicBezTo>
                      <a:pt x="39" y="72"/>
                      <a:pt x="29" y="63"/>
                      <a:pt x="29" y="51"/>
                    </a:cubicBezTo>
                    <a:cubicBezTo>
                      <a:pt x="29" y="39"/>
                      <a:pt x="39" y="29"/>
                      <a:pt x="51" y="29"/>
                    </a:cubicBezTo>
                    <a:cubicBezTo>
                      <a:pt x="63" y="29"/>
                      <a:pt x="73" y="39"/>
                      <a:pt x="73" y="51"/>
                    </a:cubicBezTo>
                    <a:cubicBezTo>
                      <a:pt x="73" y="63"/>
                      <a:pt x="63" y="72"/>
                      <a:pt x="51" y="72"/>
                    </a:cubicBez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grpSp>
          <p:nvGrpSpPr>
            <p:cNvPr id="16" name="Group 296"/>
            <p:cNvGrpSpPr/>
            <p:nvPr/>
          </p:nvGrpSpPr>
          <p:grpSpPr>
            <a:xfrm>
              <a:off x="209017" y="2496570"/>
              <a:ext cx="143580" cy="163078"/>
              <a:chOff x="5011738" y="1843088"/>
              <a:chExt cx="257175" cy="292100"/>
            </a:xfrm>
            <a:solidFill>
              <a:schemeClr val="bg1"/>
            </a:solidFill>
          </p:grpSpPr>
          <p:sp>
            <p:nvSpPr>
              <p:cNvPr id="17" name="Freeform 32"/>
              <p:cNvSpPr>
                <a:spLocks noEditPoints="1"/>
              </p:cNvSpPr>
              <p:nvPr/>
            </p:nvSpPr>
            <p:spPr bwMode="auto">
              <a:xfrm>
                <a:off x="5011738" y="1843088"/>
                <a:ext cx="257175" cy="292100"/>
              </a:xfrm>
              <a:custGeom>
                <a:avLst/>
                <a:gdLst/>
                <a:ahLst/>
                <a:cxnLst>
                  <a:cxn ang="0">
                    <a:pos x="110" y="0"/>
                  </a:cxn>
                  <a:cxn ang="0">
                    <a:pos x="0" y="0"/>
                  </a:cxn>
                  <a:cxn ang="0">
                    <a:pos x="0" y="184"/>
                  </a:cxn>
                  <a:cxn ang="0">
                    <a:pos x="162" y="184"/>
                  </a:cxn>
                  <a:cxn ang="0">
                    <a:pos x="162" y="52"/>
                  </a:cxn>
                  <a:cxn ang="0">
                    <a:pos x="110" y="0"/>
                  </a:cxn>
                  <a:cxn ang="0">
                    <a:pos x="138" y="160"/>
                  </a:cxn>
                  <a:cxn ang="0">
                    <a:pos x="24" y="160"/>
                  </a:cxn>
                  <a:cxn ang="0">
                    <a:pos x="24" y="22"/>
                  </a:cxn>
                  <a:cxn ang="0">
                    <a:pos x="100" y="22"/>
                  </a:cxn>
                  <a:cxn ang="0">
                    <a:pos x="138" y="62"/>
                  </a:cxn>
                  <a:cxn ang="0">
                    <a:pos x="138" y="160"/>
                  </a:cxn>
                </a:cxnLst>
                <a:rect l="0" t="0" r="r" b="b"/>
                <a:pathLst>
                  <a:path w="162" h="184">
                    <a:moveTo>
                      <a:pt x="110" y="0"/>
                    </a:moveTo>
                    <a:lnTo>
                      <a:pt x="0" y="0"/>
                    </a:lnTo>
                    <a:lnTo>
                      <a:pt x="0" y="184"/>
                    </a:lnTo>
                    <a:lnTo>
                      <a:pt x="162" y="184"/>
                    </a:lnTo>
                    <a:lnTo>
                      <a:pt x="162" y="52"/>
                    </a:lnTo>
                    <a:lnTo>
                      <a:pt x="110" y="0"/>
                    </a:lnTo>
                    <a:close/>
                    <a:moveTo>
                      <a:pt x="138" y="160"/>
                    </a:moveTo>
                    <a:lnTo>
                      <a:pt x="24" y="160"/>
                    </a:lnTo>
                    <a:lnTo>
                      <a:pt x="24" y="22"/>
                    </a:lnTo>
                    <a:lnTo>
                      <a:pt x="100" y="22"/>
                    </a:lnTo>
                    <a:lnTo>
                      <a:pt x="138" y="62"/>
                    </a:lnTo>
                    <a:lnTo>
                      <a:pt x="138" y="160"/>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8" name="Oval 33"/>
              <p:cNvSpPr>
                <a:spLocks noChangeArrowheads="1"/>
              </p:cNvSpPr>
              <p:nvPr/>
            </p:nvSpPr>
            <p:spPr bwMode="auto">
              <a:xfrm>
                <a:off x="5067301" y="1930400"/>
                <a:ext cx="55563" cy="55563"/>
              </a:xfrm>
              <a:prstGeom prst="ellipse">
                <a:avLst/>
              </a:pr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sp>
            <p:nvSpPr>
              <p:cNvPr id="19" name="Freeform 34"/>
              <p:cNvSpPr>
                <a:spLocks/>
              </p:cNvSpPr>
              <p:nvPr/>
            </p:nvSpPr>
            <p:spPr bwMode="auto">
              <a:xfrm>
                <a:off x="5067301" y="1951038"/>
                <a:ext cx="146050" cy="125413"/>
              </a:xfrm>
              <a:custGeom>
                <a:avLst/>
                <a:gdLst/>
                <a:ahLst/>
                <a:cxnLst>
                  <a:cxn ang="0">
                    <a:pos x="24" y="46"/>
                  </a:cxn>
                  <a:cxn ang="0">
                    <a:pos x="0" y="79"/>
                  </a:cxn>
                  <a:cxn ang="0">
                    <a:pos x="92" y="79"/>
                  </a:cxn>
                  <a:cxn ang="0">
                    <a:pos x="70" y="0"/>
                  </a:cxn>
                  <a:cxn ang="0">
                    <a:pos x="46" y="68"/>
                  </a:cxn>
                  <a:cxn ang="0">
                    <a:pos x="24" y="46"/>
                  </a:cxn>
                </a:cxnLst>
                <a:rect l="0" t="0" r="r" b="b"/>
                <a:pathLst>
                  <a:path w="92" h="79">
                    <a:moveTo>
                      <a:pt x="24" y="46"/>
                    </a:moveTo>
                    <a:lnTo>
                      <a:pt x="0" y="79"/>
                    </a:lnTo>
                    <a:lnTo>
                      <a:pt x="92" y="79"/>
                    </a:lnTo>
                    <a:lnTo>
                      <a:pt x="70" y="0"/>
                    </a:lnTo>
                    <a:lnTo>
                      <a:pt x="46" y="68"/>
                    </a:lnTo>
                    <a:lnTo>
                      <a:pt x="24" y="46"/>
                    </a:lnTo>
                    <a:close/>
                  </a:path>
                </a:pathLst>
              </a:custGeom>
              <a:grpFill/>
              <a:ln w="9525">
                <a:noFill/>
                <a:round/>
                <a:headEnd/>
                <a:tailEnd/>
              </a:ln>
            </p:spPr>
            <p:txBody>
              <a:bodyPr/>
              <a:lstStyle/>
              <a:p>
                <a:pPr eaLnBrk="1" fontAlgn="auto" hangingPunct="1">
                  <a:spcBef>
                    <a:spcPts val="0"/>
                  </a:spcBef>
                  <a:spcAft>
                    <a:spcPts val="0"/>
                  </a:spcAft>
                  <a:defRPr/>
                </a:pPr>
                <a:endParaRPr lang="en-US">
                  <a:latin typeface="+mn-lt"/>
                  <a:ea typeface="+mn-ea"/>
                </a:endParaRPr>
              </a:p>
            </p:txBody>
          </p:sp>
        </p:grpSp>
        <p:sp>
          <p:nvSpPr>
            <p:cNvPr id="20" name="Freeform 173"/>
            <p:cNvSpPr>
              <a:spLocks noEditPoints="1"/>
            </p:cNvSpPr>
            <p:nvPr/>
          </p:nvSpPr>
          <p:spPr bwMode="auto">
            <a:xfrm>
              <a:off x="204141" y="1702114"/>
              <a:ext cx="153332" cy="163080"/>
            </a:xfrm>
            <a:custGeom>
              <a:avLst/>
              <a:gdLst>
                <a:gd name="T0" fmla="*/ 2147483646 w 109"/>
                <a:gd name="T1" fmla="*/ 0 h 116"/>
                <a:gd name="T2" fmla="*/ 2147483646 w 109"/>
                <a:gd name="T3" fmla="*/ 0 h 116"/>
                <a:gd name="T4" fmla="*/ 2147483646 w 109"/>
                <a:gd name="T5" fmla="*/ 2147483646 h 116"/>
                <a:gd name="T6" fmla="*/ 2147483646 w 109"/>
                <a:gd name="T7" fmla="*/ 2147483646 h 116"/>
                <a:gd name="T8" fmla="*/ 2147483646 w 109"/>
                <a:gd name="T9" fmla="*/ 2147483646 h 116"/>
                <a:gd name="T10" fmla="*/ 2147483646 w 109"/>
                <a:gd name="T11" fmla="*/ 2147483646 h 116"/>
                <a:gd name="T12" fmla="*/ 2147483646 w 109"/>
                <a:gd name="T13" fmla="*/ 2147483646 h 116"/>
                <a:gd name="T14" fmla="*/ 2147483646 w 109"/>
                <a:gd name="T15" fmla="*/ 2147483646 h 116"/>
                <a:gd name="T16" fmla="*/ 0 w 109"/>
                <a:gd name="T17" fmla="*/ 2147483646 h 116"/>
                <a:gd name="T18" fmla="*/ 2147483646 w 109"/>
                <a:gd name="T19" fmla="*/ 2147483646 h 116"/>
                <a:gd name="T20" fmla="*/ 2147483646 w 109"/>
                <a:gd name="T21" fmla="*/ 2147483646 h 116"/>
                <a:gd name="T22" fmla="*/ 2147483646 w 109"/>
                <a:gd name="T23" fmla="*/ 2147483646 h 116"/>
                <a:gd name="T24" fmla="*/ 2147483646 w 109"/>
                <a:gd name="T25" fmla="*/ 2147483646 h 116"/>
                <a:gd name="T26" fmla="*/ 2147483646 w 109"/>
                <a:gd name="T27" fmla="*/ 2147483646 h 116"/>
                <a:gd name="T28" fmla="*/ 2147483646 w 109"/>
                <a:gd name="T29" fmla="*/ 2147483646 h 116"/>
                <a:gd name="T30" fmla="*/ 2147483646 w 109"/>
                <a:gd name="T31" fmla="*/ 2147483646 h 116"/>
                <a:gd name="T32" fmla="*/ 0 w 109"/>
                <a:gd name="T33" fmla="*/ 2147483646 h 116"/>
                <a:gd name="T34" fmla="*/ 2147483646 w 109"/>
                <a:gd name="T35" fmla="*/ 2147483646 h 116"/>
                <a:gd name="T36" fmla="*/ 2147483646 w 109"/>
                <a:gd name="T37" fmla="*/ 2147483646 h 116"/>
                <a:gd name="T38" fmla="*/ 2147483646 w 109"/>
                <a:gd name="T39" fmla="*/ 2147483646 h 116"/>
                <a:gd name="T40" fmla="*/ 2147483646 w 109"/>
                <a:gd name="T41" fmla="*/ 2147483646 h 116"/>
                <a:gd name="T42" fmla="*/ 2147483646 w 109"/>
                <a:gd name="T43" fmla="*/ 2147483646 h 116"/>
                <a:gd name="T44" fmla="*/ 2147483646 w 109"/>
                <a:gd name="T45" fmla="*/ 2147483646 h 116"/>
                <a:gd name="T46" fmla="*/ 2147483646 w 109"/>
                <a:gd name="T47" fmla="*/ 2147483646 h 116"/>
                <a:gd name="T48" fmla="*/ 0 w 109"/>
                <a:gd name="T49" fmla="*/ 2147483646 h 116"/>
                <a:gd name="T50" fmla="*/ 2147483646 w 109"/>
                <a:gd name="T51" fmla="*/ 2147483646 h 116"/>
                <a:gd name="T52" fmla="*/ 2147483646 w 109"/>
                <a:gd name="T53" fmla="*/ 2147483646 h 116"/>
                <a:gd name="T54" fmla="*/ 2147483646 w 109"/>
                <a:gd name="T55" fmla="*/ 2147483646 h 116"/>
                <a:gd name="T56" fmla="*/ 2147483646 w 109"/>
                <a:gd name="T57" fmla="*/ 2147483646 h 116"/>
                <a:gd name="T58" fmla="*/ 2147483646 w 109"/>
                <a:gd name="T59" fmla="*/ 2147483646 h 116"/>
                <a:gd name="T60" fmla="*/ 2147483646 w 109"/>
                <a:gd name="T61" fmla="*/ 2147483646 h 116"/>
                <a:gd name="T62" fmla="*/ 2147483646 w 109"/>
                <a:gd name="T63" fmla="*/ 2147483646 h 116"/>
                <a:gd name="T64" fmla="*/ 2147483646 w 109"/>
                <a:gd name="T65" fmla="*/ 0 h 116"/>
                <a:gd name="T66" fmla="*/ 2147483646 w 109"/>
                <a:gd name="T67" fmla="*/ 2147483646 h 116"/>
                <a:gd name="T68" fmla="*/ 2147483646 w 109"/>
                <a:gd name="T69" fmla="*/ 2147483646 h 116"/>
                <a:gd name="T70" fmla="*/ 2147483646 w 109"/>
                <a:gd name="T71" fmla="*/ 2147483646 h 116"/>
                <a:gd name="T72" fmla="*/ 2147483646 w 109"/>
                <a:gd name="T73" fmla="*/ 2147483646 h 116"/>
                <a:gd name="T74" fmla="*/ 2147483646 w 109"/>
                <a:gd name="T75" fmla="*/ 2147483646 h 116"/>
                <a:gd name="T76" fmla="*/ 0 60000 65536"/>
                <a:gd name="T77" fmla="*/ 0 60000 65536"/>
                <a:gd name="T78" fmla="*/ 0 60000 65536"/>
                <a:gd name="T79" fmla="*/ 0 60000 65536"/>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Lst>
              <a:ahLst/>
              <a:cxnLst>
                <a:cxn ang="T76">
                  <a:pos x="T0" y="T1"/>
                </a:cxn>
                <a:cxn ang="T77">
                  <a:pos x="T2" y="T3"/>
                </a:cxn>
                <a:cxn ang="T78">
                  <a:pos x="T4" y="T5"/>
                </a:cxn>
                <a:cxn ang="T79">
                  <a:pos x="T6" y="T7"/>
                </a:cxn>
                <a:cxn ang="T80">
                  <a:pos x="T8" y="T9"/>
                </a:cxn>
                <a:cxn ang="T81">
                  <a:pos x="T10" y="T11"/>
                </a:cxn>
                <a:cxn ang="T82">
                  <a:pos x="T12" y="T13"/>
                </a:cxn>
                <a:cxn ang="T83">
                  <a:pos x="T14" y="T15"/>
                </a:cxn>
                <a:cxn ang="T84">
                  <a:pos x="T16" y="T17"/>
                </a:cxn>
                <a:cxn ang="T85">
                  <a:pos x="T18" y="T19"/>
                </a:cxn>
                <a:cxn ang="T86">
                  <a:pos x="T20" y="T21"/>
                </a:cxn>
                <a:cxn ang="T87">
                  <a:pos x="T22" y="T23"/>
                </a:cxn>
                <a:cxn ang="T88">
                  <a:pos x="T24" y="T25"/>
                </a:cxn>
                <a:cxn ang="T89">
                  <a:pos x="T26" y="T27"/>
                </a:cxn>
                <a:cxn ang="T90">
                  <a:pos x="T28" y="T29"/>
                </a:cxn>
                <a:cxn ang="T91">
                  <a:pos x="T30" y="T31"/>
                </a:cxn>
                <a:cxn ang="T92">
                  <a:pos x="T32" y="T33"/>
                </a:cxn>
                <a:cxn ang="T93">
                  <a:pos x="T34" y="T35"/>
                </a:cxn>
                <a:cxn ang="T94">
                  <a:pos x="T36" y="T37"/>
                </a:cxn>
                <a:cxn ang="T95">
                  <a:pos x="T38" y="T39"/>
                </a:cxn>
                <a:cxn ang="T96">
                  <a:pos x="T40" y="T41"/>
                </a:cxn>
                <a:cxn ang="T97">
                  <a:pos x="T42" y="T43"/>
                </a:cxn>
                <a:cxn ang="T98">
                  <a:pos x="T44" y="T45"/>
                </a:cxn>
                <a:cxn ang="T99">
                  <a:pos x="T46" y="T47"/>
                </a:cxn>
                <a:cxn ang="T100">
                  <a:pos x="T48" y="T49"/>
                </a:cxn>
                <a:cxn ang="T101">
                  <a:pos x="T50" y="T51"/>
                </a:cxn>
                <a:cxn ang="T102">
                  <a:pos x="T52" y="T53"/>
                </a:cxn>
                <a:cxn ang="T103">
                  <a:pos x="T54" y="T55"/>
                </a:cxn>
                <a:cxn ang="T104">
                  <a:pos x="T56" y="T57"/>
                </a:cxn>
                <a:cxn ang="T105">
                  <a:pos x="T58" y="T59"/>
                </a:cxn>
                <a:cxn ang="T106">
                  <a:pos x="T60" y="T61"/>
                </a:cxn>
                <a:cxn ang="T107">
                  <a:pos x="T62" y="T63"/>
                </a:cxn>
                <a:cxn ang="T108">
                  <a:pos x="T64" y="T65"/>
                </a:cxn>
                <a:cxn ang="T109">
                  <a:pos x="T66" y="T67"/>
                </a:cxn>
                <a:cxn ang="T110">
                  <a:pos x="T68" y="T69"/>
                </a:cxn>
                <a:cxn ang="T111">
                  <a:pos x="T70" y="T71"/>
                </a:cxn>
                <a:cxn ang="T112">
                  <a:pos x="T72" y="T73"/>
                </a:cxn>
                <a:cxn ang="T113">
                  <a:pos x="T74" y="T75"/>
                </a:cxn>
              </a:cxnLst>
              <a:rect l="0" t="0" r="r" b="b"/>
              <a:pathLst>
                <a:path w="109" h="116">
                  <a:moveTo>
                    <a:pt x="102" y="0"/>
                  </a:moveTo>
                  <a:cubicBezTo>
                    <a:pt x="15" y="0"/>
                    <a:pt x="15" y="0"/>
                    <a:pt x="15" y="0"/>
                  </a:cubicBezTo>
                  <a:cubicBezTo>
                    <a:pt x="11" y="0"/>
                    <a:pt x="7" y="3"/>
                    <a:pt x="7" y="7"/>
                  </a:cubicBezTo>
                  <a:cubicBezTo>
                    <a:pt x="7" y="22"/>
                    <a:pt x="7" y="22"/>
                    <a:pt x="7" y="22"/>
                  </a:cubicBezTo>
                  <a:cubicBezTo>
                    <a:pt x="18" y="22"/>
                    <a:pt x="18" y="22"/>
                    <a:pt x="18" y="22"/>
                  </a:cubicBezTo>
                  <a:cubicBezTo>
                    <a:pt x="20" y="22"/>
                    <a:pt x="22" y="24"/>
                    <a:pt x="22" y="26"/>
                  </a:cubicBezTo>
                  <a:cubicBezTo>
                    <a:pt x="22" y="28"/>
                    <a:pt x="20" y="29"/>
                    <a:pt x="18" y="29"/>
                  </a:cubicBezTo>
                  <a:cubicBezTo>
                    <a:pt x="4" y="29"/>
                    <a:pt x="4" y="29"/>
                    <a:pt x="4" y="29"/>
                  </a:cubicBezTo>
                  <a:cubicBezTo>
                    <a:pt x="2" y="29"/>
                    <a:pt x="0" y="31"/>
                    <a:pt x="0" y="33"/>
                  </a:cubicBezTo>
                  <a:cubicBezTo>
                    <a:pt x="0" y="35"/>
                    <a:pt x="2" y="36"/>
                    <a:pt x="4" y="36"/>
                  </a:cubicBezTo>
                  <a:cubicBezTo>
                    <a:pt x="7" y="36"/>
                    <a:pt x="7" y="36"/>
                    <a:pt x="7" y="36"/>
                  </a:cubicBezTo>
                  <a:cubicBezTo>
                    <a:pt x="7" y="51"/>
                    <a:pt x="7" y="51"/>
                    <a:pt x="7" y="51"/>
                  </a:cubicBezTo>
                  <a:cubicBezTo>
                    <a:pt x="18" y="51"/>
                    <a:pt x="18" y="51"/>
                    <a:pt x="18" y="51"/>
                  </a:cubicBezTo>
                  <a:cubicBezTo>
                    <a:pt x="20" y="51"/>
                    <a:pt x="22" y="53"/>
                    <a:pt x="22" y="55"/>
                  </a:cubicBezTo>
                  <a:cubicBezTo>
                    <a:pt x="22" y="57"/>
                    <a:pt x="20" y="58"/>
                    <a:pt x="18" y="58"/>
                  </a:cubicBezTo>
                  <a:cubicBezTo>
                    <a:pt x="4" y="58"/>
                    <a:pt x="4" y="58"/>
                    <a:pt x="4" y="58"/>
                  </a:cubicBezTo>
                  <a:cubicBezTo>
                    <a:pt x="2" y="58"/>
                    <a:pt x="0" y="60"/>
                    <a:pt x="0" y="62"/>
                  </a:cubicBezTo>
                  <a:cubicBezTo>
                    <a:pt x="0" y="64"/>
                    <a:pt x="2" y="66"/>
                    <a:pt x="4" y="66"/>
                  </a:cubicBezTo>
                  <a:cubicBezTo>
                    <a:pt x="7" y="66"/>
                    <a:pt x="7" y="66"/>
                    <a:pt x="7" y="66"/>
                  </a:cubicBezTo>
                  <a:cubicBezTo>
                    <a:pt x="7" y="80"/>
                    <a:pt x="7" y="80"/>
                    <a:pt x="7" y="80"/>
                  </a:cubicBezTo>
                  <a:cubicBezTo>
                    <a:pt x="18" y="80"/>
                    <a:pt x="18" y="80"/>
                    <a:pt x="18" y="80"/>
                  </a:cubicBezTo>
                  <a:cubicBezTo>
                    <a:pt x="20" y="80"/>
                    <a:pt x="22" y="82"/>
                    <a:pt x="22" y="84"/>
                  </a:cubicBezTo>
                  <a:cubicBezTo>
                    <a:pt x="22" y="86"/>
                    <a:pt x="20" y="87"/>
                    <a:pt x="18" y="87"/>
                  </a:cubicBezTo>
                  <a:cubicBezTo>
                    <a:pt x="4" y="87"/>
                    <a:pt x="4" y="87"/>
                    <a:pt x="4" y="87"/>
                  </a:cubicBezTo>
                  <a:cubicBezTo>
                    <a:pt x="2" y="87"/>
                    <a:pt x="0" y="89"/>
                    <a:pt x="0" y="91"/>
                  </a:cubicBezTo>
                  <a:cubicBezTo>
                    <a:pt x="0" y="93"/>
                    <a:pt x="2" y="95"/>
                    <a:pt x="4" y="95"/>
                  </a:cubicBezTo>
                  <a:cubicBezTo>
                    <a:pt x="7" y="95"/>
                    <a:pt x="7" y="95"/>
                    <a:pt x="7" y="95"/>
                  </a:cubicBezTo>
                  <a:cubicBezTo>
                    <a:pt x="7" y="109"/>
                    <a:pt x="7" y="109"/>
                    <a:pt x="7" y="109"/>
                  </a:cubicBezTo>
                  <a:cubicBezTo>
                    <a:pt x="7" y="113"/>
                    <a:pt x="11" y="116"/>
                    <a:pt x="15" y="116"/>
                  </a:cubicBezTo>
                  <a:cubicBezTo>
                    <a:pt x="102" y="116"/>
                    <a:pt x="102" y="116"/>
                    <a:pt x="102" y="116"/>
                  </a:cubicBezTo>
                  <a:cubicBezTo>
                    <a:pt x="106" y="116"/>
                    <a:pt x="109" y="113"/>
                    <a:pt x="109" y="109"/>
                  </a:cubicBezTo>
                  <a:cubicBezTo>
                    <a:pt x="109" y="7"/>
                    <a:pt x="109" y="7"/>
                    <a:pt x="109" y="7"/>
                  </a:cubicBezTo>
                  <a:cubicBezTo>
                    <a:pt x="109" y="3"/>
                    <a:pt x="106" y="0"/>
                    <a:pt x="102" y="0"/>
                  </a:cubicBezTo>
                  <a:close/>
                  <a:moveTo>
                    <a:pt x="87" y="51"/>
                  </a:moveTo>
                  <a:cubicBezTo>
                    <a:pt x="44" y="51"/>
                    <a:pt x="44" y="51"/>
                    <a:pt x="44" y="51"/>
                  </a:cubicBezTo>
                  <a:cubicBezTo>
                    <a:pt x="44" y="22"/>
                    <a:pt x="44" y="22"/>
                    <a:pt x="44" y="22"/>
                  </a:cubicBezTo>
                  <a:cubicBezTo>
                    <a:pt x="87" y="22"/>
                    <a:pt x="87" y="22"/>
                    <a:pt x="87" y="22"/>
                  </a:cubicBezTo>
                  <a:lnTo>
                    <a:pt x="87" y="51"/>
                  </a:lnTo>
                  <a:close/>
                </a:path>
              </a:pathLst>
            </a:custGeom>
            <a:solidFill>
              <a:schemeClr val="bg1"/>
            </a:solidFill>
            <a:ln>
              <a:noFill/>
            </a:ln>
            <a:extLst/>
          </p:spPr>
          <p:txBody>
            <a:bodyPr/>
            <a:lstStyle/>
            <a:p>
              <a:endParaRPr lang="th-TH"/>
            </a:p>
          </p:txBody>
        </p:sp>
        <p:sp>
          <p:nvSpPr>
            <p:cNvPr id="21" name="Freeform 178"/>
            <p:cNvSpPr>
              <a:spLocks noEditPoints="1"/>
            </p:cNvSpPr>
            <p:nvPr/>
          </p:nvSpPr>
          <p:spPr bwMode="auto">
            <a:xfrm>
              <a:off x="199267" y="907659"/>
              <a:ext cx="163080" cy="163080"/>
            </a:xfrm>
            <a:custGeom>
              <a:avLst/>
              <a:gdLst>
                <a:gd name="T0" fmla="*/ 2147483646 w 184"/>
                <a:gd name="T1" fmla="*/ 2147483646 h 184"/>
                <a:gd name="T2" fmla="*/ 2147483646 w 184"/>
                <a:gd name="T3" fmla="*/ 2147483646 h 184"/>
                <a:gd name="T4" fmla="*/ 2147483646 w 184"/>
                <a:gd name="T5" fmla="*/ 2147483646 h 184"/>
                <a:gd name="T6" fmla="*/ 2147483646 w 184"/>
                <a:gd name="T7" fmla="*/ 2147483646 h 184"/>
                <a:gd name="T8" fmla="*/ 2147483646 w 184"/>
                <a:gd name="T9" fmla="*/ 2147483646 h 184"/>
                <a:gd name="T10" fmla="*/ 2147483646 w 184"/>
                <a:gd name="T11" fmla="*/ 0 h 184"/>
                <a:gd name="T12" fmla="*/ 2147483646 w 184"/>
                <a:gd name="T13" fmla="*/ 0 h 184"/>
                <a:gd name="T14" fmla="*/ 2147483646 w 184"/>
                <a:gd name="T15" fmla="*/ 2147483646 h 184"/>
                <a:gd name="T16" fmla="*/ 2147483646 w 184"/>
                <a:gd name="T17" fmla="*/ 2147483646 h 184"/>
                <a:gd name="T18" fmla="*/ 2147483646 w 184"/>
                <a:gd name="T19" fmla="*/ 2147483646 h 184"/>
                <a:gd name="T20" fmla="*/ 2147483646 w 184"/>
                <a:gd name="T21" fmla="*/ 2147483646 h 184"/>
                <a:gd name="T22" fmla="*/ 2147483646 w 184"/>
                <a:gd name="T23" fmla="*/ 2147483646 h 184"/>
                <a:gd name="T24" fmla="*/ 0 w 184"/>
                <a:gd name="T25" fmla="*/ 2147483646 h 184"/>
                <a:gd name="T26" fmla="*/ 0 w 184"/>
                <a:gd name="T27" fmla="*/ 2147483646 h 184"/>
                <a:gd name="T28" fmla="*/ 2147483646 w 184"/>
                <a:gd name="T29" fmla="*/ 2147483646 h 184"/>
                <a:gd name="T30" fmla="*/ 2147483646 w 184"/>
                <a:gd name="T31" fmla="*/ 2147483646 h 184"/>
                <a:gd name="T32" fmla="*/ 2147483646 w 184"/>
                <a:gd name="T33" fmla="*/ 2147483646 h 184"/>
                <a:gd name="T34" fmla="*/ 2147483646 w 184"/>
                <a:gd name="T35" fmla="*/ 2147483646 h 184"/>
                <a:gd name="T36" fmla="*/ 2147483646 w 184"/>
                <a:gd name="T37" fmla="*/ 2147483646 h 184"/>
                <a:gd name="T38" fmla="*/ 2147483646 w 184"/>
                <a:gd name="T39" fmla="*/ 2147483646 h 184"/>
                <a:gd name="T40" fmla="*/ 2147483646 w 184"/>
                <a:gd name="T41" fmla="*/ 2147483646 h 184"/>
                <a:gd name="T42" fmla="*/ 2147483646 w 184"/>
                <a:gd name="T43" fmla="*/ 2147483646 h 184"/>
                <a:gd name="T44" fmla="*/ 2147483646 w 184"/>
                <a:gd name="T45" fmla="*/ 2147483646 h 184"/>
                <a:gd name="T46" fmla="*/ 2147483646 w 184"/>
                <a:gd name="T47" fmla="*/ 2147483646 h 184"/>
                <a:gd name="T48" fmla="*/ 2147483646 w 184"/>
                <a:gd name="T49" fmla="*/ 2147483646 h 184"/>
                <a:gd name="T50" fmla="*/ 2147483646 w 184"/>
                <a:gd name="T51" fmla="*/ 2147483646 h 184"/>
                <a:gd name="T52" fmla="*/ 2147483646 w 184"/>
                <a:gd name="T53" fmla="*/ 2147483646 h 184"/>
                <a:gd name="T54" fmla="*/ 2147483646 w 184"/>
                <a:gd name="T55" fmla="*/ 2147483646 h 184"/>
                <a:gd name="T56" fmla="*/ 2147483646 w 184"/>
                <a:gd name="T57" fmla="*/ 2147483646 h 184"/>
                <a:gd name="T58" fmla="*/ 2147483646 w 184"/>
                <a:gd name="T59" fmla="*/ 2147483646 h 184"/>
                <a:gd name="T60" fmla="*/ 2147483646 w 184"/>
                <a:gd name="T61" fmla="*/ 2147483646 h 184"/>
                <a:gd name="T62" fmla="*/ 2147483646 w 184"/>
                <a:gd name="T63" fmla="*/ 2147483646 h 184"/>
                <a:gd name="T64" fmla="*/ 2147483646 w 184"/>
                <a:gd name="T65" fmla="*/ 2147483646 h 184"/>
                <a:gd name="T66" fmla="*/ 2147483646 w 184"/>
                <a:gd name="T67" fmla="*/ 2147483646 h 184"/>
                <a:gd name="T68" fmla="*/ 2147483646 w 184"/>
                <a:gd name="T69" fmla="*/ 2147483646 h 184"/>
                <a:gd name="T70" fmla="*/ 2147483646 w 184"/>
                <a:gd name="T71" fmla="*/ 2147483646 h 184"/>
                <a:gd name="T72" fmla="*/ 2147483646 w 184"/>
                <a:gd name="T73" fmla="*/ 2147483646 h 184"/>
                <a:gd name="T74" fmla="*/ 2147483646 w 184"/>
                <a:gd name="T75" fmla="*/ 2147483646 h 184"/>
                <a:gd name="T76" fmla="*/ 2147483646 w 184"/>
                <a:gd name="T77" fmla="*/ 2147483646 h 184"/>
                <a:gd name="T78" fmla="*/ 2147483646 w 184"/>
                <a:gd name="T79" fmla="*/ 2147483646 h 184"/>
                <a:gd name="T80" fmla="*/ 0 60000 65536"/>
                <a:gd name="T81" fmla="*/ 0 60000 65536"/>
                <a:gd name="T82" fmla="*/ 0 60000 65536"/>
                <a:gd name="T83" fmla="*/ 0 60000 65536"/>
                <a:gd name="T84" fmla="*/ 0 60000 65536"/>
                <a:gd name="T85" fmla="*/ 0 60000 65536"/>
                <a:gd name="T86" fmla="*/ 0 60000 65536"/>
                <a:gd name="T87" fmla="*/ 0 60000 65536"/>
                <a:gd name="T88" fmla="*/ 0 60000 65536"/>
                <a:gd name="T89" fmla="*/ 0 60000 65536"/>
                <a:gd name="T90" fmla="*/ 0 60000 65536"/>
                <a:gd name="T91" fmla="*/ 0 60000 65536"/>
                <a:gd name="T92" fmla="*/ 0 60000 65536"/>
                <a:gd name="T93" fmla="*/ 0 60000 65536"/>
                <a:gd name="T94" fmla="*/ 0 60000 65536"/>
                <a:gd name="T95" fmla="*/ 0 60000 65536"/>
                <a:gd name="T96" fmla="*/ 0 60000 65536"/>
                <a:gd name="T97" fmla="*/ 0 60000 65536"/>
                <a:gd name="T98" fmla="*/ 0 60000 65536"/>
                <a:gd name="T99" fmla="*/ 0 60000 65536"/>
                <a:gd name="T100" fmla="*/ 0 60000 65536"/>
                <a:gd name="T101" fmla="*/ 0 60000 65536"/>
                <a:gd name="T102" fmla="*/ 0 60000 65536"/>
                <a:gd name="T103" fmla="*/ 0 60000 65536"/>
                <a:gd name="T104" fmla="*/ 0 60000 65536"/>
                <a:gd name="T105" fmla="*/ 0 60000 65536"/>
                <a:gd name="T106" fmla="*/ 0 60000 65536"/>
                <a:gd name="T107" fmla="*/ 0 60000 65536"/>
                <a:gd name="T108" fmla="*/ 0 60000 65536"/>
                <a:gd name="T109" fmla="*/ 0 60000 65536"/>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Lst>
              <a:ahLst/>
              <a:cxnLst>
                <a:cxn ang="T80">
                  <a:pos x="T0" y="T1"/>
                </a:cxn>
                <a:cxn ang="T81">
                  <a:pos x="T2" y="T3"/>
                </a:cxn>
                <a:cxn ang="T82">
                  <a:pos x="T4" y="T5"/>
                </a:cxn>
                <a:cxn ang="T83">
                  <a:pos x="T6" y="T7"/>
                </a:cxn>
                <a:cxn ang="T84">
                  <a:pos x="T8" y="T9"/>
                </a:cxn>
                <a:cxn ang="T85">
                  <a:pos x="T10" y="T11"/>
                </a:cxn>
                <a:cxn ang="T86">
                  <a:pos x="T12" y="T13"/>
                </a:cxn>
                <a:cxn ang="T87">
                  <a:pos x="T14" y="T15"/>
                </a:cxn>
                <a:cxn ang="T88">
                  <a:pos x="T16" y="T17"/>
                </a:cxn>
                <a:cxn ang="T89">
                  <a:pos x="T18" y="T19"/>
                </a:cxn>
                <a:cxn ang="T90">
                  <a:pos x="T20" y="T21"/>
                </a:cxn>
                <a:cxn ang="T91">
                  <a:pos x="T22" y="T23"/>
                </a:cxn>
                <a:cxn ang="T92">
                  <a:pos x="T24" y="T25"/>
                </a:cxn>
                <a:cxn ang="T93">
                  <a:pos x="T26" y="T27"/>
                </a:cxn>
                <a:cxn ang="T94">
                  <a:pos x="T28" y="T29"/>
                </a:cxn>
                <a:cxn ang="T95">
                  <a:pos x="T30" y="T31"/>
                </a:cxn>
                <a:cxn ang="T96">
                  <a:pos x="T32" y="T33"/>
                </a:cxn>
                <a:cxn ang="T97">
                  <a:pos x="T34" y="T35"/>
                </a:cxn>
                <a:cxn ang="T98">
                  <a:pos x="T36" y="T37"/>
                </a:cxn>
                <a:cxn ang="T99">
                  <a:pos x="T38" y="T39"/>
                </a:cxn>
                <a:cxn ang="T100">
                  <a:pos x="T40" y="T41"/>
                </a:cxn>
                <a:cxn ang="T101">
                  <a:pos x="T42" y="T43"/>
                </a:cxn>
                <a:cxn ang="T102">
                  <a:pos x="T44" y="T45"/>
                </a:cxn>
                <a:cxn ang="T103">
                  <a:pos x="T46" y="T47"/>
                </a:cxn>
                <a:cxn ang="T104">
                  <a:pos x="T48" y="T49"/>
                </a:cxn>
                <a:cxn ang="T105">
                  <a:pos x="T50" y="T51"/>
                </a:cxn>
                <a:cxn ang="T106">
                  <a:pos x="T52" y="T53"/>
                </a:cxn>
                <a:cxn ang="T107">
                  <a:pos x="T54" y="T55"/>
                </a:cxn>
                <a:cxn ang="T108">
                  <a:pos x="T56" y="T57"/>
                </a:cxn>
                <a:cxn ang="T109">
                  <a:pos x="T58" y="T59"/>
                </a:cxn>
                <a:cxn ang="T110">
                  <a:pos x="T60" y="T61"/>
                </a:cxn>
                <a:cxn ang="T111">
                  <a:pos x="T62" y="T63"/>
                </a:cxn>
                <a:cxn ang="T112">
                  <a:pos x="T64" y="T65"/>
                </a:cxn>
                <a:cxn ang="T113">
                  <a:pos x="T66" y="T67"/>
                </a:cxn>
                <a:cxn ang="T114">
                  <a:pos x="T68" y="T69"/>
                </a:cxn>
                <a:cxn ang="T115">
                  <a:pos x="T70" y="T71"/>
                </a:cxn>
                <a:cxn ang="T116">
                  <a:pos x="T72" y="T73"/>
                </a:cxn>
                <a:cxn ang="T117">
                  <a:pos x="T74" y="T75"/>
                </a:cxn>
                <a:cxn ang="T118">
                  <a:pos x="T76" y="T77"/>
                </a:cxn>
                <a:cxn ang="T119">
                  <a:pos x="T78" y="T79"/>
                </a:cxn>
              </a:cxnLst>
              <a:rect l="0" t="0" r="r" b="b"/>
              <a:pathLst>
                <a:path w="184" h="184">
                  <a:moveTo>
                    <a:pt x="149" y="116"/>
                  </a:moveTo>
                  <a:lnTo>
                    <a:pt x="149" y="81"/>
                  </a:lnTo>
                  <a:lnTo>
                    <a:pt x="103" y="81"/>
                  </a:lnTo>
                  <a:lnTo>
                    <a:pt x="103" y="70"/>
                  </a:lnTo>
                  <a:lnTo>
                    <a:pt x="138" y="70"/>
                  </a:lnTo>
                  <a:lnTo>
                    <a:pt x="138" y="0"/>
                  </a:lnTo>
                  <a:lnTo>
                    <a:pt x="57" y="0"/>
                  </a:lnTo>
                  <a:lnTo>
                    <a:pt x="57" y="70"/>
                  </a:lnTo>
                  <a:lnTo>
                    <a:pt x="92" y="70"/>
                  </a:lnTo>
                  <a:lnTo>
                    <a:pt x="92" y="81"/>
                  </a:lnTo>
                  <a:lnTo>
                    <a:pt x="35" y="81"/>
                  </a:lnTo>
                  <a:lnTo>
                    <a:pt x="35" y="116"/>
                  </a:lnTo>
                  <a:lnTo>
                    <a:pt x="0" y="116"/>
                  </a:lnTo>
                  <a:lnTo>
                    <a:pt x="0" y="184"/>
                  </a:lnTo>
                  <a:lnTo>
                    <a:pt x="81" y="184"/>
                  </a:lnTo>
                  <a:lnTo>
                    <a:pt x="81" y="116"/>
                  </a:lnTo>
                  <a:lnTo>
                    <a:pt x="46" y="116"/>
                  </a:lnTo>
                  <a:lnTo>
                    <a:pt x="46" y="92"/>
                  </a:lnTo>
                  <a:lnTo>
                    <a:pt x="138" y="92"/>
                  </a:lnTo>
                  <a:lnTo>
                    <a:pt x="138" y="116"/>
                  </a:lnTo>
                  <a:lnTo>
                    <a:pt x="103" y="116"/>
                  </a:lnTo>
                  <a:lnTo>
                    <a:pt x="103" y="184"/>
                  </a:lnTo>
                  <a:lnTo>
                    <a:pt x="184" y="184"/>
                  </a:lnTo>
                  <a:lnTo>
                    <a:pt x="184" y="116"/>
                  </a:lnTo>
                  <a:lnTo>
                    <a:pt x="149" y="116"/>
                  </a:lnTo>
                  <a:close/>
                  <a:moveTo>
                    <a:pt x="70" y="127"/>
                  </a:moveTo>
                  <a:lnTo>
                    <a:pt x="70" y="138"/>
                  </a:lnTo>
                  <a:lnTo>
                    <a:pt x="11" y="138"/>
                  </a:lnTo>
                  <a:lnTo>
                    <a:pt x="11" y="127"/>
                  </a:lnTo>
                  <a:lnTo>
                    <a:pt x="70" y="127"/>
                  </a:lnTo>
                  <a:close/>
                  <a:moveTo>
                    <a:pt x="70" y="23"/>
                  </a:moveTo>
                  <a:lnTo>
                    <a:pt x="70" y="11"/>
                  </a:lnTo>
                  <a:lnTo>
                    <a:pt x="127" y="11"/>
                  </a:lnTo>
                  <a:lnTo>
                    <a:pt x="127" y="23"/>
                  </a:lnTo>
                  <a:lnTo>
                    <a:pt x="70" y="23"/>
                  </a:lnTo>
                  <a:close/>
                  <a:moveTo>
                    <a:pt x="173" y="138"/>
                  </a:moveTo>
                  <a:lnTo>
                    <a:pt x="116" y="138"/>
                  </a:lnTo>
                  <a:lnTo>
                    <a:pt x="116" y="127"/>
                  </a:lnTo>
                  <a:lnTo>
                    <a:pt x="173" y="127"/>
                  </a:lnTo>
                  <a:lnTo>
                    <a:pt x="173" y="138"/>
                  </a:lnTo>
                  <a:close/>
                </a:path>
              </a:pathLst>
            </a:custGeom>
            <a:solidFill>
              <a:schemeClr val="bg1"/>
            </a:solidFill>
            <a:ln>
              <a:noFill/>
            </a:ln>
            <a:extLst/>
          </p:spPr>
          <p:txBody>
            <a:bodyPr/>
            <a:lstStyle/>
            <a:p>
              <a:endParaRPr lang="th-TH"/>
            </a:p>
          </p:txBody>
        </p:sp>
        <p:grpSp>
          <p:nvGrpSpPr>
            <p:cNvPr id="28" name="Group 27"/>
            <p:cNvGrpSpPr/>
            <p:nvPr/>
          </p:nvGrpSpPr>
          <p:grpSpPr>
            <a:xfrm>
              <a:off x="11656194" y="198582"/>
              <a:ext cx="317634" cy="741940"/>
              <a:chOff x="10058400" y="989199"/>
              <a:chExt cx="567891" cy="741940"/>
            </a:xfrm>
          </p:grpSpPr>
          <p:sp>
            <p:nvSpPr>
              <p:cNvPr id="22" name="Rectangle 21"/>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3" name="Rectangle 22"/>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4" name="Rectangle 23"/>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5" name="Rectangle 24"/>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6" name="Rectangle 25"/>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7" name="Rectangle 26"/>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nvGrpSpPr>
            <p:cNvPr id="29" name="Group 28"/>
            <p:cNvGrpSpPr/>
            <p:nvPr/>
          </p:nvGrpSpPr>
          <p:grpSpPr>
            <a:xfrm rot="5400000">
              <a:off x="11444041" y="6106889"/>
              <a:ext cx="317634" cy="741940"/>
              <a:chOff x="10058400" y="989199"/>
              <a:chExt cx="567891" cy="741940"/>
            </a:xfrm>
          </p:grpSpPr>
          <p:sp>
            <p:nvSpPr>
              <p:cNvPr id="30" name="Rectangle 29"/>
              <p:cNvSpPr/>
              <p:nvPr/>
            </p:nvSpPr>
            <p:spPr>
              <a:xfrm>
                <a:off x="10058400" y="989199"/>
                <a:ext cx="567891" cy="81540"/>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1" name="Rectangle 30"/>
              <p:cNvSpPr/>
              <p:nvPr/>
            </p:nvSpPr>
            <p:spPr>
              <a:xfrm>
                <a:off x="10058400" y="1121279"/>
                <a:ext cx="567891" cy="8154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2" name="Rectangle 31"/>
              <p:cNvSpPr/>
              <p:nvPr/>
            </p:nvSpPr>
            <p:spPr>
              <a:xfrm>
                <a:off x="10058400" y="1253359"/>
                <a:ext cx="567891" cy="8154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3" name="Rectangle 32"/>
              <p:cNvSpPr/>
              <p:nvPr/>
            </p:nvSpPr>
            <p:spPr>
              <a:xfrm>
                <a:off x="10058400" y="1385439"/>
                <a:ext cx="567891" cy="81540"/>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4" name="Rectangle 33"/>
              <p:cNvSpPr/>
              <p:nvPr/>
            </p:nvSpPr>
            <p:spPr>
              <a:xfrm>
                <a:off x="10058400" y="1517519"/>
                <a:ext cx="567891" cy="8154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35" name="Rectangle 34"/>
              <p:cNvSpPr/>
              <p:nvPr/>
            </p:nvSpPr>
            <p:spPr>
              <a:xfrm>
                <a:off x="10058400" y="1649599"/>
                <a:ext cx="567891" cy="8154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sp>
          <p:nvSpPr>
            <p:cNvPr id="36" name="TextBox 35"/>
            <p:cNvSpPr txBox="1"/>
            <p:nvPr/>
          </p:nvSpPr>
          <p:spPr>
            <a:xfrm>
              <a:off x="9805951" y="154913"/>
              <a:ext cx="1697901" cy="261610"/>
            </a:xfrm>
            <a:prstGeom prst="rect">
              <a:avLst/>
            </a:prstGeom>
            <a:noFill/>
          </p:spPr>
          <p:txBody>
            <a:bodyPr wrap="none" rtlCol="0">
              <a:spAutoFit/>
            </a:bodyPr>
            <a:lstStyle/>
            <a:p>
              <a:r>
                <a:rPr lang="en-US" sz="1100" dirty="0">
                  <a:solidFill>
                    <a:schemeClr val="bg1">
                      <a:lumMod val="75000"/>
                    </a:schemeClr>
                  </a:solidFill>
                  <a:latin typeface="Open Sans" panose="020B0606030504020204" pitchFamily="34" charset="0"/>
                  <a:ea typeface="Open Sans" panose="020B0606030504020204" pitchFamily="34" charset="0"/>
                  <a:cs typeface="Open Sans" panose="020B0606030504020204" pitchFamily="34" charset="0"/>
                </a:rPr>
                <a:t>MOTOR BIKERS THEME</a:t>
              </a:r>
            </a:p>
          </p:txBody>
        </p:sp>
      </p:grpSp>
      <p:sp>
        <p:nvSpPr>
          <p:cNvPr id="43" name="TextBox 42"/>
          <p:cNvSpPr txBox="1"/>
          <p:nvPr/>
        </p:nvSpPr>
        <p:spPr>
          <a:xfrm>
            <a:off x="1487700" y="5049173"/>
            <a:ext cx="3366627" cy="769441"/>
          </a:xfrm>
          <a:prstGeom prst="rect">
            <a:avLst/>
          </a:prstGeom>
          <a:noFill/>
        </p:spPr>
        <p:txBody>
          <a:bodyPr wrap="none" rtlCol="0">
            <a:spAutoFit/>
          </a:bodyPr>
          <a:lstStyle/>
          <a:p>
            <a:r>
              <a:rPr lang="en-US" sz="4400" dirty="0">
                <a:solidFill>
                  <a:schemeClr val="tx1">
                    <a:lumMod val="75000"/>
                    <a:lumOff val="25000"/>
                  </a:schemeClr>
                </a:solidFill>
                <a:latin typeface="Bebas Neue" panose="020B0606020202050201" pitchFamily="34" charset="0"/>
              </a:rPr>
              <a:t>Motors </a:t>
            </a:r>
            <a:r>
              <a:rPr lang="en-US" sz="4400" dirty="0">
                <a:solidFill>
                  <a:schemeClr val="accent3"/>
                </a:solidFill>
                <a:latin typeface="Bebas Neue" panose="020B0606020202050201" pitchFamily="34" charset="0"/>
              </a:rPr>
              <a:t>Pricelist</a:t>
            </a:r>
          </a:p>
        </p:txBody>
      </p:sp>
      <p:grpSp>
        <p:nvGrpSpPr>
          <p:cNvPr id="50" name="Group 49"/>
          <p:cNvGrpSpPr/>
          <p:nvPr/>
        </p:nvGrpSpPr>
        <p:grpSpPr>
          <a:xfrm>
            <a:off x="1598551" y="4756433"/>
            <a:ext cx="1155030" cy="192505"/>
            <a:chOff x="4870383" y="2733575"/>
            <a:chExt cx="1155030" cy="192505"/>
          </a:xfrm>
        </p:grpSpPr>
        <p:sp>
          <p:nvSpPr>
            <p:cNvPr id="44" name="Rectangle 43"/>
            <p:cNvSpPr/>
            <p:nvPr/>
          </p:nvSpPr>
          <p:spPr>
            <a:xfrm>
              <a:off x="4870383" y="2733575"/>
              <a:ext cx="192505" cy="192505"/>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Rectangle 44"/>
            <p:cNvSpPr/>
            <p:nvPr/>
          </p:nvSpPr>
          <p:spPr>
            <a:xfrm>
              <a:off x="5062888" y="2733575"/>
              <a:ext cx="192505" cy="19250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6" name="Rectangle 45"/>
            <p:cNvSpPr/>
            <p:nvPr/>
          </p:nvSpPr>
          <p:spPr>
            <a:xfrm>
              <a:off x="5255393" y="2733575"/>
              <a:ext cx="192505" cy="192505"/>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7" name="Rectangle 46"/>
            <p:cNvSpPr/>
            <p:nvPr/>
          </p:nvSpPr>
          <p:spPr>
            <a:xfrm>
              <a:off x="5447898" y="2733575"/>
              <a:ext cx="192505" cy="192505"/>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8" name="Rectangle 47"/>
            <p:cNvSpPr/>
            <p:nvPr/>
          </p:nvSpPr>
          <p:spPr>
            <a:xfrm>
              <a:off x="5640403" y="2733575"/>
              <a:ext cx="192505" cy="192505"/>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9" name="Rectangle 48"/>
            <p:cNvSpPr/>
            <p:nvPr/>
          </p:nvSpPr>
          <p:spPr>
            <a:xfrm>
              <a:off x="5832908" y="2733575"/>
              <a:ext cx="192505" cy="192505"/>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grpSp>
        <p:nvGrpSpPr>
          <p:cNvPr id="55" name="Group 54"/>
          <p:cNvGrpSpPr/>
          <p:nvPr/>
        </p:nvGrpSpPr>
        <p:grpSpPr>
          <a:xfrm>
            <a:off x="9679209" y="3579635"/>
            <a:ext cx="1116495" cy="464403"/>
            <a:chOff x="6896100" y="1129844"/>
            <a:chExt cx="2291232" cy="1688382"/>
          </a:xfrm>
        </p:grpSpPr>
        <p:sp>
          <p:nvSpPr>
            <p:cNvPr id="56" name="Chevron 55"/>
            <p:cNvSpPr/>
            <p:nvPr/>
          </p:nvSpPr>
          <p:spPr>
            <a:xfrm>
              <a:off x="689610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7" name="Chevron 56"/>
            <p:cNvSpPr/>
            <p:nvPr/>
          </p:nvSpPr>
          <p:spPr>
            <a:xfrm>
              <a:off x="7508885"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sp>
          <p:nvSpPr>
            <p:cNvPr id="58" name="Chevron 57"/>
            <p:cNvSpPr/>
            <p:nvPr/>
          </p:nvSpPr>
          <p:spPr>
            <a:xfrm>
              <a:off x="8121670" y="1129844"/>
              <a:ext cx="1065662" cy="1688382"/>
            </a:xfrm>
            <a:prstGeom prst="chevron">
              <a:avLst>
                <a:gd name="adj" fmla="val 54464"/>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tx1"/>
                </a:solidFill>
              </a:endParaRPr>
            </a:p>
          </p:txBody>
        </p:sp>
      </p:grpSp>
      <p:grpSp>
        <p:nvGrpSpPr>
          <p:cNvPr id="59" name="Group 58"/>
          <p:cNvGrpSpPr/>
          <p:nvPr/>
        </p:nvGrpSpPr>
        <p:grpSpPr>
          <a:xfrm>
            <a:off x="5513529" y="4692933"/>
            <a:ext cx="2508613" cy="1443816"/>
            <a:chOff x="809562" y="3002868"/>
            <a:chExt cx="2508613" cy="1443816"/>
          </a:xfrm>
        </p:grpSpPr>
        <p:sp>
          <p:nvSpPr>
            <p:cNvPr id="60" name="TextBox 59">
              <a:extLst>
                <a:ext uri="{FF2B5EF4-FFF2-40B4-BE49-F238E27FC236}">
                  <a16:creationId xmlns:a16="http://schemas.microsoft.com/office/drawing/2014/main" id="{B113682C-C767-4737-A3B0-4AC602E56230}"/>
                </a:ext>
              </a:extLst>
            </p:cNvPr>
            <p:cNvSpPr txBox="1"/>
            <p:nvPr/>
          </p:nvSpPr>
          <p:spPr>
            <a:xfrm>
              <a:off x="809562" y="3592604"/>
              <a:ext cx="2508613" cy="854080"/>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1" name="TextBox 60">
              <a:extLst>
                <a:ext uri="{FF2B5EF4-FFF2-40B4-BE49-F238E27FC236}">
                  <a16:creationId xmlns:a16="http://schemas.microsoft.com/office/drawing/2014/main" id="{99C35A5C-94E5-4AA7-8238-926BFA3256BA}"/>
                </a:ext>
              </a:extLst>
            </p:cNvPr>
            <p:cNvSpPr txBox="1"/>
            <p:nvPr/>
          </p:nvSpPr>
          <p:spPr>
            <a:xfrm>
              <a:off x="809562" y="3002868"/>
              <a:ext cx="1723549" cy="523220"/>
            </a:xfrm>
            <a:prstGeom prst="rect">
              <a:avLst/>
            </a:prstGeom>
            <a:noFill/>
          </p:spPr>
          <p:txBody>
            <a:bodyPr wrap="none" rtlCol="0">
              <a:spAutoFit/>
            </a:bodyPr>
            <a:lstStyle/>
            <a:p>
              <a:r>
                <a:rPr lang="en-US" sz="2800" b="1" dirty="0">
                  <a:solidFill>
                    <a:schemeClr val="accent3"/>
                  </a:solidFill>
                  <a:latin typeface="Open Sans" panose="020B0606030504020204" pitchFamily="34" charset="0"/>
                  <a:cs typeface="Open Sans" panose="020B0606030504020204" pitchFamily="34" charset="0"/>
                </a:rPr>
                <a:t>$637.465</a:t>
              </a:r>
            </a:p>
          </p:txBody>
        </p:sp>
      </p:grpSp>
      <p:grpSp>
        <p:nvGrpSpPr>
          <p:cNvPr id="62" name="Group 61"/>
          <p:cNvGrpSpPr/>
          <p:nvPr/>
        </p:nvGrpSpPr>
        <p:grpSpPr>
          <a:xfrm>
            <a:off x="8681343" y="4692933"/>
            <a:ext cx="2508613" cy="1443816"/>
            <a:chOff x="809562" y="3002868"/>
            <a:chExt cx="2508613" cy="1443816"/>
          </a:xfrm>
        </p:grpSpPr>
        <p:sp>
          <p:nvSpPr>
            <p:cNvPr id="63" name="TextBox 62">
              <a:extLst>
                <a:ext uri="{FF2B5EF4-FFF2-40B4-BE49-F238E27FC236}">
                  <a16:creationId xmlns:a16="http://schemas.microsoft.com/office/drawing/2014/main" id="{B113682C-C767-4737-A3B0-4AC602E56230}"/>
                </a:ext>
              </a:extLst>
            </p:cNvPr>
            <p:cNvSpPr txBox="1"/>
            <p:nvPr/>
          </p:nvSpPr>
          <p:spPr>
            <a:xfrm>
              <a:off x="809562" y="3592604"/>
              <a:ext cx="2508613" cy="854080"/>
            </a:xfrm>
            <a:prstGeom prst="rect">
              <a:avLst/>
            </a:prstGeom>
            <a:noFill/>
          </p:spPr>
          <p:txBody>
            <a:bodyPr wrap="square" rtlCol="0">
              <a:spAutoFit/>
            </a:bodyPr>
            <a:lstStyle/>
            <a:p>
              <a:pPr algn="just">
                <a:lnSpc>
                  <a:spcPct val="150000"/>
                </a:lnSpc>
              </a:pP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Lorem ipsum dolor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dolor cons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amet</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adipis</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ectetur</a:t>
              </a:r>
              <a:r>
                <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 sit </a:t>
              </a:r>
              <a:r>
                <a:rPr lang="en-US" sz="1100" dirty="0" err="1">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rPr>
                <a:t>ame</a:t>
              </a:r>
              <a:endParaRPr lang="en-US" sz="1100" dirty="0">
                <a:solidFill>
                  <a:schemeClr val="tx1">
                    <a:lumMod val="95000"/>
                    <a:lumOff val="5000"/>
                  </a:schemeClr>
                </a:solidFill>
                <a:latin typeface="Open Sans" panose="020B0606030504020204" pitchFamily="34" charset="0"/>
                <a:ea typeface="Open Sans" panose="020B0606030504020204" pitchFamily="34" charset="0"/>
                <a:cs typeface="Open Sans" panose="020B0606030504020204" pitchFamily="34" charset="0"/>
              </a:endParaRPr>
            </a:p>
          </p:txBody>
        </p:sp>
        <p:sp>
          <p:nvSpPr>
            <p:cNvPr id="64" name="TextBox 63">
              <a:extLst>
                <a:ext uri="{FF2B5EF4-FFF2-40B4-BE49-F238E27FC236}">
                  <a16:creationId xmlns:a16="http://schemas.microsoft.com/office/drawing/2014/main" id="{99C35A5C-94E5-4AA7-8238-926BFA3256BA}"/>
                </a:ext>
              </a:extLst>
            </p:cNvPr>
            <p:cNvSpPr txBox="1"/>
            <p:nvPr/>
          </p:nvSpPr>
          <p:spPr>
            <a:xfrm>
              <a:off x="809562" y="3002868"/>
              <a:ext cx="1723549" cy="523220"/>
            </a:xfrm>
            <a:prstGeom prst="rect">
              <a:avLst/>
            </a:prstGeom>
            <a:noFill/>
          </p:spPr>
          <p:txBody>
            <a:bodyPr wrap="none" rtlCol="0">
              <a:spAutoFit/>
            </a:bodyPr>
            <a:lstStyle/>
            <a:p>
              <a:r>
                <a:rPr lang="en-US" sz="2800" b="1" dirty="0">
                  <a:solidFill>
                    <a:schemeClr val="accent4"/>
                  </a:solidFill>
                  <a:latin typeface="Open Sans" panose="020B0606030504020204" pitchFamily="34" charset="0"/>
                  <a:cs typeface="Open Sans" panose="020B0606030504020204" pitchFamily="34" charset="0"/>
                </a:rPr>
                <a:t>$847.574</a:t>
              </a:r>
            </a:p>
          </p:txBody>
        </p:sp>
      </p:grpSp>
    </p:spTree>
    <p:extLst>
      <p:ext uri="{BB962C8B-B14F-4D97-AF65-F5344CB8AC3E}">
        <p14:creationId xmlns:p14="http://schemas.microsoft.com/office/powerpoint/2010/main" val="839243007"/>
      </p:ext>
    </p:extLst>
  </p:cSld>
  <p:clrMapOvr>
    <a:masterClrMapping/>
  </p:clrMapOvr>
  <p:transition spd="slow">
    <p:wipe/>
  </p:transition>
</p:sld>
</file>

<file path=ppt/theme/theme1.xml><?xml version="1.0" encoding="utf-8"?>
<a:theme xmlns:a="http://schemas.openxmlformats.org/drawingml/2006/main" name="Office Theme">
  <a:themeElements>
    <a:clrScheme name="hijau arab">
      <a:dk1>
        <a:sysClr val="windowText" lastClr="000000"/>
      </a:dk1>
      <a:lt1>
        <a:sysClr val="window" lastClr="FFFFFF"/>
      </a:lt1>
      <a:dk2>
        <a:srgbClr val="44546A"/>
      </a:dk2>
      <a:lt2>
        <a:srgbClr val="E7E6E6"/>
      </a:lt2>
      <a:accent1>
        <a:srgbClr val="92D050"/>
      </a:accent1>
      <a:accent2>
        <a:srgbClr val="00D661"/>
      </a:accent2>
      <a:accent3>
        <a:srgbClr val="00B050"/>
      </a:accent3>
      <a:accent4>
        <a:srgbClr val="00A44A"/>
      </a:accent4>
      <a:accent5>
        <a:srgbClr val="008E40"/>
      </a:accent5>
      <a:accent6>
        <a:srgbClr val="00A44A"/>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283</TotalTime>
  <Words>1995</Words>
  <Application>Microsoft Office PowerPoint</Application>
  <PresentationFormat>Widescreen</PresentationFormat>
  <Paragraphs>259</Paragraphs>
  <Slides>30</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30</vt:i4>
      </vt:variant>
    </vt:vector>
  </HeadingPairs>
  <TitlesOfParts>
    <vt:vector size="38" baseType="lpstr">
      <vt:lpstr>Arial</vt:lpstr>
      <vt:lpstr>Bebas Neue</vt:lpstr>
      <vt:lpstr>Calibri</vt:lpstr>
      <vt:lpstr>Calibri Light</vt:lpstr>
      <vt:lpstr>Courier New</vt:lpstr>
      <vt:lpstr>Open Sans</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aqr</dc:creator>
  <cp:lastModifiedBy>HP</cp:lastModifiedBy>
  <cp:revision>55</cp:revision>
  <dcterms:created xsi:type="dcterms:W3CDTF">2021-07-03T03:55:35Z</dcterms:created>
  <dcterms:modified xsi:type="dcterms:W3CDTF">2021-07-06T08:47:38Z</dcterms:modified>
</cp:coreProperties>
</file>

<file path=docProps/thumbnail.jpeg>
</file>